
<file path=[Content_Types].xml><?xml version="1.0" encoding="utf-8"?>
<Types xmlns="http://schemas.openxmlformats.org/package/2006/content-types">
  <Default Extension="png" ContentType="image/png"/>
  <Default Extension="svg" ContentType="image/svg+xml"/>
  <Default Extension="jpeg" ContentType="image/jpeg"/>
  <Default Extension="wma" ContentType="audio/x-ms-wma"/>
  <Default Extension="rels" ContentType="application/vnd.openxmlformats-package.relationships+xml"/>
  <Default Extension="xml" ContentType="application/xml"/>
  <Default Extension="wav" ContentType="audio/x-wav"/>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85" r:id="rId4"/>
    <p:sldMasterId id="2147483689" r:id="rId5"/>
    <p:sldMasterId id="2147483712" r:id="rId6"/>
  </p:sldMasterIdLst>
  <p:notesMasterIdLst>
    <p:notesMasterId r:id="rId73"/>
  </p:notesMasterIdLst>
  <p:sldIdLst>
    <p:sldId id="614" r:id="rId7"/>
    <p:sldId id="622" r:id="rId8"/>
    <p:sldId id="623" r:id="rId9"/>
    <p:sldId id="2007577421" r:id="rId10"/>
    <p:sldId id="419" r:id="rId11"/>
    <p:sldId id="256" r:id="rId12"/>
    <p:sldId id="324" r:id="rId13"/>
    <p:sldId id="2007577261" r:id="rId14"/>
    <p:sldId id="2007577258" r:id="rId15"/>
    <p:sldId id="2007577257" r:id="rId16"/>
    <p:sldId id="2007577259" r:id="rId17"/>
    <p:sldId id="2007577260" r:id="rId18"/>
    <p:sldId id="2007577423" r:id="rId19"/>
    <p:sldId id="2007577424" r:id="rId20"/>
    <p:sldId id="615" r:id="rId21"/>
    <p:sldId id="2007577427" r:id="rId22"/>
    <p:sldId id="2007577428" r:id="rId23"/>
    <p:sldId id="347" r:id="rId24"/>
    <p:sldId id="260" r:id="rId25"/>
    <p:sldId id="619" r:id="rId26"/>
    <p:sldId id="351" r:id="rId27"/>
    <p:sldId id="354" r:id="rId28"/>
    <p:sldId id="355" r:id="rId29"/>
    <p:sldId id="352" r:id="rId30"/>
    <p:sldId id="356" r:id="rId31"/>
    <p:sldId id="370" r:id="rId32"/>
    <p:sldId id="2007577426" r:id="rId33"/>
    <p:sldId id="2007577430" r:id="rId34"/>
    <p:sldId id="2007577431" r:id="rId35"/>
    <p:sldId id="2007577432" r:id="rId36"/>
    <p:sldId id="2007577433" r:id="rId37"/>
    <p:sldId id="2007577434" r:id="rId38"/>
    <p:sldId id="2007577436" r:id="rId39"/>
    <p:sldId id="2007577437" r:id="rId40"/>
    <p:sldId id="2007577438" r:id="rId41"/>
    <p:sldId id="2007577439" r:id="rId42"/>
    <p:sldId id="2007577440" r:id="rId43"/>
    <p:sldId id="2007577441" r:id="rId44"/>
    <p:sldId id="2007577442" r:id="rId45"/>
    <p:sldId id="2007577444" r:id="rId46"/>
    <p:sldId id="2007577445" r:id="rId47"/>
    <p:sldId id="2007577446" r:id="rId48"/>
    <p:sldId id="2007577447" r:id="rId49"/>
    <p:sldId id="2007577448" r:id="rId50"/>
    <p:sldId id="2007577449" r:id="rId51"/>
    <p:sldId id="2007577450" r:id="rId52"/>
    <p:sldId id="2007577451" r:id="rId53"/>
    <p:sldId id="2007577452" r:id="rId54"/>
    <p:sldId id="2007577453" r:id="rId55"/>
    <p:sldId id="2007577454" r:id="rId56"/>
    <p:sldId id="2007577455" r:id="rId57"/>
    <p:sldId id="2007577456" r:id="rId58"/>
    <p:sldId id="2007577457" r:id="rId59"/>
    <p:sldId id="2007577458" r:id="rId60"/>
    <p:sldId id="2007577459" r:id="rId61"/>
    <p:sldId id="2007577478" r:id="rId62"/>
    <p:sldId id="2007577479" r:id="rId63"/>
    <p:sldId id="2007577480" r:id="rId64"/>
    <p:sldId id="2007577481" r:id="rId65"/>
    <p:sldId id="2007577482" r:id="rId66"/>
    <p:sldId id="2007577483" r:id="rId67"/>
    <p:sldId id="2007577484" r:id="rId68"/>
    <p:sldId id="2007577485" r:id="rId69"/>
    <p:sldId id="2007577486" r:id="rId70"/>
    <p:sldId id="2007577487" r:id="rId71"/>
    <p:sldId id="2007577488"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35" autoAdjust="0"/>
    <p:restoredTop sz="94660"/>
  </p:normalViewPr>
  <p:slideViewPr>
    <p:cSldViewPr snapToGrid="0" showGuides="1">
      <p:cViewPr varScale="1">
        <p:scale>
          <a:sx n="68" d="100"/>
          <a:sy n="68" d="100"/>
        </p:scale>
        <p:origin x="508" y="48"/>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Pháp</c:v>
                </c:pt>
                <c:pt idx="1">
                  <c:v>Anh</c:v>
                </c:pt>
                <c:pt idx="2">
                  <c:v>Đức</c:v>
                </c:pt>
                <c:pt idx="3">
                  <c:v>Mĩ</c:v>
                </c:pt>
              </c:strCache>
            </c:strRef>
          </c:cat>
          <c:val>
            <c:numRef>
              <c:f>Sheet1!$B$2:$B$5</c:f>
              <c:numCache>
                <c:formatCode>General</c:formatCode>
                <c:ptCount val="4"/>
                <c:pt idx="0">
                  <c:v>10</c:v>
                </c:pt>
                <c:pt idx="1">
                  <c:v>20</c:v>
                </c:pt>
                <c:pt idx="2">
                  <c:v>30</c:v>
                </c:pt>
                <c:pt idx="3">
                  <c:v>40</c:v>
                </c:pt>
              </c:numCache>
            </c:numRef>
          </c:val>
          <c:extLst>
            <c:ext xmlns:c16="http://schemas.microsoft.com/office/drawing/2014/chart" uri="{C3380CC4-5D6E-409C-BE32-E72D297353CC}">
              <c16:uniqueId val="{00000000-32D4-2746-9D7B-7AC52265EC06}"/>
            </c:ext>
          </c:extLst>
        </c:ser>
        <c:ser>
          <c:idx val="2"/>
          <c:order val="1"/>
          <c:tx>
            <c:strRef>
              <c:f>Sheet1!$D$1</c:f>
              <c:strCache>
                <c:ptCount val="1"/>
                <c:pt idx="0">
                  <c:v>Sản lương công nghiệp</c:v>
                </c:pt>
              </c:strCache>
            </c:strRef>
          </c:tx>
          <c:spPr>
            <a:solidFill>
              <a:schemeClr val="accent3"/>
            </a:solidFill>
            <a:ln>
              <a:noFill/>
            </a:ln>
            <a:effectLst/>
          </c:spPr>
          <c:invertIfNegative val="0"/>
          <c:cat>
            <c:strRef>
              <c:f>Sheet1!$A$2:$A$5</c:f>
              <c:strCache>
                <c:ptCount val="4"/>
                <c:pt idx="0">
                  <c:v>Pháp</c:v>
                </c:pt>
                <c:pt idx="1">
                  <c:v>Anh</c:v>
                </c:pt>
                <c:pt idx="2">
                  <c:v>Đức</c:v>
                </c:pt>
                <c:pt idx="3">
                  <c:v>Mĩ</c:v>
                </c:pt>
              </c:strCache>
            </c:strRef>
          </c:cat>
          <c:val>
            <c:numRef>
              <c:f>Sheet1!$D$2:$D$5</c:f>
              <c:numCache>
                <c:formatCode>General</c:formatCode>
                <c:ptCount val="4"/>
                <c:pt idx="0">
                  <c:v>28</c:v>
                </c:pt>
                <c:pt idx="1">
                  <c:v>38</c:v>
                </c:pt>
                <c:pt idx="2">
                  <c:v>50</c:v>
                </c:pt>
                <c:pt idx="3">
                  <c:v>70</c:v>
                </c:pt>
              </c:numCache>
            </c:numRef>
          </c:val>
          <c:extLst>
            <c:ext xmlns:c16="http://schemas.microsoft.com/office/drawing/2014/chart" uri="{C3380CC4-5D6E-409C-BE32-E72D297353CC}">
              <c16:uniqueId val="{00000002-32D4-2746-9D7B-7AC52265EC06}"/>
            </c:ext>
          </c:extLst>
        </c:ser>
        <c:dLbls>
          <c:showLegendKey val="0"/>
          <c:showVal val="0"/>
          <c:showCatName val="0"/>
          <c:showSerName val="0"/>
          <c:showPercent val="0"/>
          <c:showBubbleSize val="0"/>
        </c:dLbls>
        <c:gapWidth val="219"/>
        <c:overlap val="-27"/>
        <c:axId val="1319805471"/>
        <c:axId val="1319807119"/>
      </c:barChart>
      <c:catAx>
        <c:axId val="13198054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319807119"/>
        <c:crosses val="autoZero"/>
        <c:auto val="1"/>
        <c:lblAlgn val="ctr"/>
        <c:lblOffset val="100"/>
        <c:noMultiLvlLbl val="0"/>
      </c:catAx>
      <c:valAx>
        <c:axId val="13198071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19805471"/>
        <c:crosses val="autoZero"/>
        <c:crossBetween val="between"/>
      </c:valAx>
      <c:spPr>
        <a:noFill/>
        <a:ln>
          <a:solidFill>
            <a:schemeClr val="tx1"/>
          </a:solid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Pháp</c:v>
                </c:pt>
                <c:pt idx="1">
                  <c:v>Anh</c:v>
                </c:pt>
                <c:pt idx="2">
                  <c:v>Đức</c:v>
                </c:pt>
                <c:pt idx="3">
                  <c:v>Mĩ</c:v>
                </c:pt>
              </c:strCache>
            </c:strRef>
          </c:cat>
          <c:val>
            <c:numRef>
              <c:f>Sheet1!$B$2:$B$5</c:f>
              <c:numCache>
                <c:formatCode>General</c:formatCode>
                <c:ptCount val="4"/>
                <c:pt idx="0">
                  <c:v>10</c:v>
                </c:pt>
                <c:pt idx="1">
                  <c:v>20</c:v>
                </c:pt>
                <c:pt idx="2">
                  <c:v>30</c:v>
                </c:pt>
                <c:pt idx="3">
                  <c:v>40</c:v>
                </c:pt>
              </c:numCache>
            </c:numRef>
          </c:val>
          <c:extLst>
            <c:ext xmlns:c16="http://schemas.microsoft.com/office/drawing/2014/chart" uri="{C3380CC4-5D6E-409C-BE32-E72D297353CC}">
              <c16:uniqueId val="{00000000-32D4-2746-9D7B-7AC52265EC06}"/>
            </c:ext>
          </c:extLst>
        </c:ser>
        <c:ser>
          <c:idx val="2"/>
          <c:order val="1"/>
          <c:tx>
            <c:strRef>
              <c:f>Sheet1!$D$1</c:f>
              <c:strCache>
                <c:ptCount val="1"/>
                <c:pt idx="0">
                  <c:v>Sản lương công nghiệp</c:v>
                </c:pt>
              </c:strCache>
            </c:strRef>
          </c:tx>
          <c:spPr>
            <a:solidFill>
              <a:schemeClr val="accent3"/>
            </a:solidFill>
            <a:ln>
              <a:noFill/>
            </a:ln>
            <a:effectLst/>
          </c:spPr>
          <c:invertIfNegative val="0"/>
          <c:cat>
            <c:strRef>
              <c:f>Sheet1!$A$2:$A$5</c:f>
              <c:strCache>
                <c:ptCount val="4"/>
                <c:pt idx="0">
                  <c:v>Pháp</c:v>
                </c:pt>
                <c:pt idx="1">
                  <c:v>Anh</c:v>
                </c:pt>
                <c:pt idx="2">
                  <c:v>Đức</c:v>
                </c:pt>
                <c:pt idx="3">
                  <c:v>Mĩ</c:v>
                </c:pt>
              </c:strCache>
            </c:strRef>
          </c:cat>
          <c:val>
            <c:numRef>
              <c:f>Sheet1!$D$2:$D$5</c:f>
              <c:numCache>
                <c:formatCode>General</c:formatCode>
                <c:ptCount val="4"/>
                <c:pt idx="0">
                  <c:v>28</c:v>
                </c:pt>
                <c:pt idx="1">
                  <c:v>38</c:v>
                </c:pt>
                <c:pt idx="2">
                  <c:v>50</c:v>
                </c:pt>
                <c:pt idx="3">
                  <c:v>70</c:v>
                </c:pt>
              </c:numCache>
            </c:numRef>
          </c:val>
          <c:extLst>
            <c:ext xmlns:c16="http://schemas.microsoft.com/office/drawing/2014/chart" uri="{C3380CC4-5D6E-409C-BE32-E72D297353CC}">
              <c16:uniqueId val="{00000002-32D4-2746-9D7B-7AC52265EC06}"/>
            </c:ext>
          </c:extLst>
        </c:ser>
        <c:dLbls>
          <c:showLegendKey val="0"/>
          <c:showVal val="0"/>
          <c:showCatName val="0"/>
          <c:showSerName val="0"/>
          <c:showPercent val="0"/>
          <c:showBubbleSize val="0"/>
        </c:dLbls>
        <c:gapWidth val="219"/>
        <c:overlap val="-27"/>
        <c:axId val="1319805471"/>
        <c:axId val="1319807119"/>
      </c:barChart>
      <c:catAx>
        <c:axId val="13198054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319807119"/>
        <c:crosses val="autoZero"/>
        <c:auto val="1"/>
        <c:lblAlgn val="ctr"/>
        <c:lblOffset val="100"/>
        <c:noMultiLvlLbl val="0"/>
      </c:catAx>
      <c:valAx>
        <c:axId val="13198071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19805471"/>
        <c:crosses val="autoZero"/>
        <c:crossBetween val="between"/>
      </c:valAx>
      <c:spPr>
        <a:noFill/>
        <a:ln>
          <a:solidFill>
            <a:schemeClr val="tx1"/>
          </a:solidFill>
        </a:ln>
        <a:effectLst/>
      </c:spPr>
    </c:plotArea>
    <c:legend>
      <c:legendPos val="b"/>
      <c:legendEntry>
        <c:idx val="0"/>
        <c:delete val="1"/>
      </c:legendEntry>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5BD589-8204-46C6-9264-BCBBF6900715}" type="datetimeFigureOut">
              <a:rPr lang="en-US" smtClean="0"/>
              <a:t>5/17/2025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206F05-39EF-44E0-9AB6-2DF76F336EDE}" type="slidenum">
              <a:rPr lang="en-US" smtClean="0"/>
              <a:t>‹#›</a:t>
            </a:fld>
            <a:endParaRPr lang="en-US"/>
          </a:p>
        </p:txBody>
      </p:sp>
    </p:spTree>
    <p:extLst>
      <p:ext uri="{BB962C8B-B14F-4D97-AF65-F5344CB8AC3E}">
        <p14:creationId xmlns:p14="http://schemas.microsoft.com/office/powerpoint/2010/main" val="1897524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5908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8220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2320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9569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5972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430D9-72BA-9864-20B2-00D6AEB208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90B36E-3843-F80D-DA85-B551503D40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788AC2-1624-6EC8-1055-E0045AE29CBC}"/>
              </a:ext>
            </a:extLst>
          </p:cNvPr>
          <p:cNvSpPr>
            <a:spLocks noGrp="1"/>
          </p:cNvSpPr>
          <p:nvPr>
            <p:ph type="dt" sz="half" idx="10"/>
          </p:nvPr>
        </p:nvSpPr>
        <p:spPr/>
        <p:txBody>
          <a:bodyPr/>
          <a:lstStyle/>
          <a:p>
            <a:fld id="{1AB1139E-285E-4205-A3E6-9D9A325042D3}" type="datetimeFigureOut">
              <a:rPr lang="en-US" smtClean="0"/>
              <a:t>5/17/2025</a:t>
            </a:fld>
            <a:endParaRPr lang="en-US"/>
          </a:p>
        </p:txBody>
      </p:sp>
      <p:sp>
        <p:nvSpPr>
          <p:cNvPr id="5" name="Footer Placeholder 4">
            <a:extLst>
              <a:ext uri="{FF2B5EF4-FFF2-40B4-BE49-F238E27FC236}">
                <a16:creationId xmlns:a16="http://schemas.microsoft.com/office/drawing/2014/main" id="{AAFB2D90-30B1-78BC-3A7E-13E6011036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606CFB-462A-40F0-A0C0-7AA407583E88}"/>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2973874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7A267-C24A-2472-5ED4-40EDCBD59B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FEABBB-943C-DBA7-307E-3E024562C7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F725-8A39-4363-6CF9-14B7DEF18E85}"/>
              </a:ext>
            </a:extLst>
          </p:cNvPr>
          <p:cNvSpPr>
            <a:spLocks noGrp="1"/>
          </p:cNvSpPr>
          <p:nvPr>
            <p:ph type="dt" sz="half" idx="10"/>
          </p:nvPr>
        </p:nvSpPr>
        <p:spPr/>
        <p:txBody>
          <a:bodyPr/>
          <a:lstStyle/>
          <a:p>
            <a:fld id="{1AB1139E-285E-4205-A3E6-9D9A325042D3}" type="datetimeFigureOut">
              <a:rPr lang="en-US" smtClean="0"/>
              <a:t>5/17/2025</a:t>
            </a:fld>
            <a:endParaRPr lang="en-US"/>
          </a:p>
        </p:txBody>
      </p:sp>
      <p:sp>
        <p:nvSpPr>
          <p:cNvPr id="5" name="Footer Placeholder 4">
            <a:extLst>
              <a:ext uri="{FF2B5EF4-FFF2-40B4-BE49-F238E27FC236}">
                <a16:creationId xmlns:a16="http://schemas.microsoft.com/office/drawing/2014/main" id="{B0449C07-733C-1F29-45E7-7DBADAA607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3DCE9D-C5C6-019B-111E-2B016A28CB7A}"/>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905893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138269-5308-C1F3-9185-EDCF2AAB38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6A9572-1FEA-6078-4E1B-7932AE8157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79848C-58B5-3D7F-30D6-832DAC3A098B}"/>
              </a:ext>
            </a:extLst>
          </p:cNvPr>
          <p:cNvSpPr>
            <a:spLocks noGrp="1"/>
          </p:cNvSpPr>
          <p:nvPr>
            <p:ph type="dt" sz="half" idx="10"/>
          </p:nvPr>
        </p:nvSpPr>
        <p:spPr/>
        <p:txBody>
          <a:bodyPr/>
          <a:lstStyle/>
          <a:p>
            <a:fld id="{1AB1139E-285E-4205-A3E6-9D9A325042D3}" type="datetimeFigureOut">
              <a:rPr lang="en-US" smtClean="0"/>
              <a:t>5/17/2025</a:t>
            </a:fld>
            <a:endParaRPr lang="en-US"/>
          </a:p>
        </p:txBody>
      </p:sp>
      <p:sp>
        <p:nvSpPr>
          <p:cNvPr id="5" name="Footer Placeholder 4">
            <a:extLst>
              <a:ext uri="{FF2B5EF4-FFF2-40B4-BE49-F238E27FC236}">
                <a16:creationId xmlns:a16="http://schemas.microsoft.com/office/drawing/2014/main" id="{2616C82D-A67F-5C8C-3958-1EA3A0923B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1F20C-5E15-BABD-1F64-651BFCD5FCED}"/>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1478538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A9D9C-808D-4898-8CB1-70B0488CEA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5ADDC3-2936-41F9-BBEF-52D65043F74E}"/>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031907-2253-442A-BE60-522194F496F8}"/>
              </a:ext>
            </a:extLst>
          </p:cNvPr>
          <p:cNvSpPr>
            <a:spLocks noGrp="1"/>
          </p:cNvSpPr>
          <p:nvPr>
            <p:ph type="dt" sz="half" idx="10"/>
          </p:nvPr>
        </p:nvSpPr>
        <p:spPr/>
        <p:txBody>
          <a:bodyPr/>
          <a:lstStyle/>
          <a:p>
            <a:fld id="{CFBB3E6A-01BE-4C8E-B7EA-50058A8AE0C9}" type="datetimeFigureOut">
              <a:rPr lang="en-US" smtClean="0"/>
              <a:t>5/17/2025</a:t>
            </a:fld>
            <a:endParaRPr lang="en-US"/>
          </a:p>
        </p:txBody>
      </p:sp>
      <p:sp>
        <p:nvSpPr>
          <p:cNvPr id="5" name="Footer Placeholder 4">
            <a:extLst>
              <a:ext uri="{FF2B5EF4-FFF2-40B4-BE49-F238E27FC236}">
                <a16:creationId xmlns:a16="http://schemas.microsoft.com/office/drawing/2014/main" id="{3177AFDB-ABBB-40F3-8A09-F99071DA9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5C930-11E0-4CBC-BF39-C7478791D99F}"/>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5666184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39DB-A8BE-4DEF-8F91-6803369A27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05EF8F-A3B8-413E-BE3E-13640A52A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418AE-60A1-4DDB-89AC-438B41A56507}"/>
              </a:ext>
            </a:extLst>
          </p:cNvPr>
          <p:cNvSpPr>
            <a:spLocks noGrp="1"/>
          </p:cNvSpPr>
          <p:nvPr>
            <p:ph type="dt" sz="half" idx="10"/>
          </p:nvPr>
        </p:nvSpPr>
        <p:spPr/>
        <p:txBody>
          <a:bodyPr/>
          <a:lstStyle/>
          <a:p>
            <a:fld id="{CFBB3E6A-01BE-4C8E-B7EA-50058A8AE0C9}" type="datetimeFigureOut">
              <a:rPr lang="en-US" smtClean="0"/>
              <a:t>5/17/2025</a:t>
            </a:fld>
            <a:endParaRPr lang="en-US"/>
          </a:p>
        </p:txBody>
      </p:sp>
      <p:sp>
        <p:nvSpPr>
          <p:cNvPr id="5" name="Footer Placeholder 4">
            <a:extLst>
              <a:ext uri="{FF2B5EF4-FFF2-40B4-BE49-F238E27FC236}">
                <a16:creationId xmlns:a16="http://schemas.microsoft.com/office/drawing/2014/main" id="{DC18D8B6-C871-47B5-A2D3-092F6F7F8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C6222-DE59-499D-8499-4C43A46C4CD2}"/>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390807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D15E9-4C8F-49A5-9678-6F88A177D4CC}"/>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A2CB9D-74EE-4EF4-9F47-850B828CB173}"/>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E8CAD7-31EE-41B4-B452-98A0D69FDE52}"/>
              </a:ext>
            </a:extLst>
          </p:cNvPr>
          <p:cNvSpPr>
            <a:spLocks noGrp="1"/>
          </p:cNvSpPr>
          <p:nvPr>
            <p:ph type="dt" sz="half" idx="10"/>
          </p:nvPr>
        </p:nvSpPr>
        <p:spPr/>
        <p:txBody>
          <a:bodyPr/>
          <a:lstStyle/>
          <a:p>
            <a:fld id="{CFBB3E6A-01BE-4C8E-B7EA-50058A8AE0C9}" type="datetimeFigureOut">
              <a:rPr lang="en-US" smtClean="0"/>
              <a:t>5/17/2025</a:t>
            </a:fld>
            <a:endParaRPr lang="en-US"/>
          </a:p>
        </p:txBody>
      </p:sp>
      <p:sp>
        <p:nvSpPr>
          <p:cNvPr id="5" name="Footer Placeholder 4">
            <a:extLst>
              <a:ext uri="{FF2B5EF4-FFF2-40B4-BE49-F238E27FC236}">
                <a16:creationId xmlns:a16="http://schemas.microsoft.com/office/drawing/2014/main" id="{FFA1E1E7-1419-44ED-9BB3-EC1C2A6BCE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666C56-0137-4FC3-A7FC-ABFF425B7AC7}"/>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783558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983E5-B6C1-475E-A685-DC3D02B290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F09B79-6816-4AE6-8AE4-1600398BCF1C}"/>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296BBB-4BB3-4D27-B776-DDF86673929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D22F9D-1B3A-4451-B62A-A9687604F022}"/>
              </a:ext>
            </a:extLst>
          </p:cNvPr>
          <p:cNvSpPr>
            <a:spLocks noGrp="1"/>
          </p:cNvSpPr>
          <p:nvPr>
            <p:ph type="dt" sz="half" idx="10"/>
          </p:nvPr>
        </p:nvSpPr>
        <p:spPr/>
        <p:txBody>
          <a:bodyPr/>
          <a:lstStyle/>
          <a:p>
            <a:fld id="{CFBB3E6A-01BE-4C8E-B7EA-50058A8AE0C9}" type="datetimeFigureOut">
              <a:rPr lang="en-US" smtClean="0"/>
              <a:t>5/17/2025</a:t>
            </a:fld>
            <a:endParaRPr lang="en-US"/>
          </a:p>
        </p:txBody>
      </p:sp>
      <p:sp>
        <p:nvSpPr>
          <p:cNvPr id="6" name="Footer Placeholder 5">
            <a:extLst>
              <a:ext uri="{FF2B5EF4-FFF2-40B4-BE49-F238E27FC236}">
                <a16:creationId xmlns:a16="http://schemas.microsoft.com/office/drawing/2014/main" id="{354C1CA9-C68F-436C-930A-AE9E02DB3F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964BE2-FCF8-43F3-8AC7-80966686C01B}"/>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2218071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2F2FC-31BD-424A-97AA-8BFB17E95D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4A0A2A-44C0-4BB1-8B37-BD1F4355117D}"/>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1BD8D7-CEBB-4203-B1F9-DBCFB8AE6D4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CC6E71-A67F-4827-A5FB-3ABA475254A6}"/>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A5CB6F-271D-4739-A726-652BAAA808C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A79EE2-2888-4847-B470-D80DDE94AF8D}"/>
              </a:ext>
            </a:extLst>
          </p:cNvPr>
          <p:cNvSpPr>
            <a:spLocks noGrp="1"/>
          </p:cNvSpPr>
          <p:nvPr>
            <p:ph type="dt" sz="half" idx="10"/>
          </p:nvPr>
        </p:nvSpPr>
        <p:spPr/>
        <p:txBody>
          <a:bodyPr/>
          <a:lstStyle/>
          <a:p>
            <a:fld id="{CFBB3E6A-01BE-4C8E-B7EA-50058A8AE0C9}" type="datetimeFigureOut">
              <a:rPr lang="en-US" smtClean="0"/>
              <a:t>5/17/2025</a:t>
            </a:fld>
            <a:endParaRPr lang="en-US"/>
          </a:p>
        </p:txBody>
      </p:sp>
      <p:sp>
        <p:nvSpPr>
          <p:cNvPr id="8" name="Footer Placeholder 7">
            <a:extLst>
              <a:ext uri="{FF2B5EF4-FFF2-40B4-BE49-F238E27FC236}">
                <a16:creationId xmlns:a16="http://schemas.microsoft.com/office/drawing/2014/main" id="{F9052796-7816-4580-B9DF-0EB1C00306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DB9362-3F3A-4237-BE6D-3143BCAB4730}"/>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42292305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2D06-3A3A-4B37-BDCD-8C476A9A26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F1AFF9-0B7D-4C3B-873D-C0A83AD1FF19}"/>
              </a:ext>
            </a:extLst>
          </p:cNvPr>
          <p:cNvSpPr>
            <a:spLocks noGrp="1"/>
          </p:cNvSpPr>
          <p:nvPr>
            <p:ph type="dt" sz="half" idx="10"/>
          </p:nvPr>
        </p:nvSpPr>
        <p:spPr/>
        <p:txBody>
          <a:bodyPr/>
          <a:lstStyle/>
          <a:p>
            <a:fld id="{CFBB3E6A-01BE-4C8E-B7EA-50058A8AE0C9}" type="datetimeFigureOut">
              <a:rPr lang="en-US" smtClean="0"/>
              <a:t>5/17/2025</a:t>
            </a:fld>
            <a:endParaRPr lang="en-US"/>
          </a:p>
        </p:txBody>
      </p:sp>
      <p:sp>
        <p:nvSpPr>
          <p:cNvPr id="4" name="Footer Placeholder 3">
            <a:extLst>
              <a:ext uri="{FF2B5EF4-FFF2-40B4-BE49-F238E27FC236}">
                <a16:creationId xmlns:a16="http://schemas.microsoft.com/office/drawing/2014/main" id="{A7EFE8C2-B636-4FB1-90BC-BF4675EF02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41C782-E205-44C6-A7A4-EBD257DF9BD8}"/>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568381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E52DDD-78FA-4E88-9F8F-F1971A00E4F0}"/>
              </a:ext>
            </a:extLst>
          </p:cNvPr>
          <p:cNvSpPr>
            <a:spLocks noGrp="1"/>
          </p:cNvSpPr>
          <p:nvPr>
            <p:ph type="dt" sz="half" idx="10"/>
          </p:nvPr>
        </p:nvSpPr>
        <p:spPr/>
        <p:txBody>
          <a:bodyPr/>
          <a:lstStyle/>
          <a:p>
            <a:fld id="{CFBB3E6A-01BE-4C8E-B7EA-50058A8AE0C9}" type="datetimeFigureOut">
              <a:rPr lang="en-US" smtClean="0"/>
              <a:t>5/17/2025</a:t>
            </a:fld>
            <a:endParaRPr lang="en-US"/>
          </a:p>
        </p:txBody>
      </p:sp>
      <p:sp>
        <p:nvSpPr>
          <p:cNvPr id="3" name="Footer Placeholder 2">
            <a:extLst>
              <a:ext uri="{FF2B5EF4-FFF2-40B4-BE49-F238E27FC236}">
                <a16:creationId xmlns:a16="http://schemas.microsoft.com/office/drawing/2014/main" id="{073C2676-B5E9-4366-8000-9808933E29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A9B8D0-AAF1-4D4F-88E4-6223A559573D}"/>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0542881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6BC5F-A323-4CEC-9A1B-18BD4974B5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FF8AAE-5563-4925-B9DD-AE559F8E39E5}"/>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006140-BA48-4348-9438-F711CB158FF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29A80E-8738-4E72-85EB-7C5873B49290}"/>
              </a:ext>
            </a:extLst>
          </p:cNvPr>
          <p:cNvSpPr>
            <a:spLocks noGrp="1"/>
          </p:cNvSpPr>
          <p:nvPr>
            <p:ph type="dt" sz="half" idx="10"/>
          </p:nvPr>
        </p:nvSpPr>
        <p:spPr/>
        <p:txBody>
          <a:bodyPr/>
          <a:lstStyle/>
          <a:p>
            <a:fld id="{CFBB3E6A-01BE-4C8E-B7EA-50058A8AE0C9}" type="datetimeFigureOut">
              <a:rPr lang="en-US" smtClean="0"/>
              <a:t>5/17/2025</a:t>
            </a:fld>
            <a:endParaRPr lang="en-US"/>
          </a:p>
        </p:txBody>
      </p:sp>
      <p:sp>
        <p:nvSpPr>
          <p:cNvPr id="6" name="Footer Placeholder 5">
            <a:extLst>
              <a:ext uri="{FF2B5EF4-FFF2-40B4-BE49-F238E27FC236}">
                <a16:creationId xmlns:a16="http://schemas.microsoft.com/office/drawing/2014/main" id="{A2FCC8C9-144B-4C09-A414-7413D6553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327611-50C7-4FB8-B61A-D65FF72A87D9}"/>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103314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871F7-7BE2-4DA9-E760-6129F333F6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24629-7D1F-88B9-E74B-2FF1F989FD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6943A8-4FB9-3E12-83F0-3C4871EDAD20}"/>
              </a:ext>
            </a:extLst>
          </p:cNvPr>
          <p:cNvSpPr>
            <a:spLocks noGrp="1"/>
          </p:cNvSpPr>
          <p:nvPr>
            <p:ph type="dt" sz="half" idx="10"/>
          </p:nvPr>
        </p:nvSpPr>
        <p:spPr/>
        <p:txBody>
          <a:bodyPr/>
          <a:lstStyle/>
          <a:p>
            <a:fld id="{1AB1139E-285E-4205-A3E6-9D9A325042D3}" type="datetimeFigureOut">
              <a:rPr lang="en-US" smtClean="0"/>
              <a:t>5/17/2025</a:t>
            </a:fld>
            <a:endParaRPr lang="en-US"/>
          </a:p>
        </p:txBody>
      </p:sp>
      <p:sp>
        <p:nvSpPr>
          <p:cNvPr id="5" name="Footer Placeholder 4">
            <a:extLst>
              <a:ext uri="{FF2B5EF4-FFF2-40B4-BE49-F238E27FC236}">
                <a16:creationId xmlns:a16="http://schemas.microsoft.com/office/drawing/2014/main" id="{DB0B6FEA-C73E-77D5-42F0-D878531F4D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C9F96B-0D7F-7B54-9FA0-D6F158B5E60E}"/>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7211775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50377-A9EC-42F5-861C-1C0418F556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6D067C-67CC-4B0B-8132-B00DB375FB3E}"/>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C4254B43-B965-4487-A7B5-12E7341F3BB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2C9FD4-23D3-4AC3-A1D4-F632C979FE64}"/>
              </a:ext>
            </a:extLst>
          </p:cNvPr>
          <p:cNvSpPr>
            <a:spLocks noGrp="1"/>
          </p:cNvSpPr>
          <p:nvPr>
            <p:ph type="dt" sz="half" idx="10"/>
          </p:nvPr>
        </p:nvSpPr>
        <p:spPr/>
        <p:txBody>
          <a:bodyPr/>
          <a:lstStyle/>
          <a:p>
            <a:fld id="{CFBB3E6A-01BE-4C8E-B7EA-50058A8AE0C9}" type="datetimeFigureOut">
              <a:rPr lang="en-US" smtClean="0"/>
              <a:t>5/17/2025</a:t>
            </a:fld>
            <a:endParaRPr lang="en-US"/>
          </a:p>
        </p:txBody>
      </p:sp>
      <p:sp>
        <p:nvSpPr>
          <p:cNvPr id="6" name="Footer Placeholder 5">
            <a:extLst>
              <a:ext uri="{FF2B5EF4-FFF2-40B4-BE49-F238E27FC236}">
                <a16:creationId xmlns:a16="http://schemas.microsoft.com/office/drawing/2014/main" id="{CA5B51A0-2EE7-4C94-AD4B-DB3599378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4BD166-7DD3-47FE-A6B4-31E8DC83C23C}"/>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082885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A647A-1B8A-4D4D-8515-6932C96469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081D6A-D919-4794-95A8-7C32C6BA27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F0F4FF-8ABE-469F-A5C7-A34D19F41902}"/>
              </a:ext>
            </a:extLst>
          </p:cNvPr>
          <p:cNvSpPr>
            <a:spLocks noGrp="1"/>
          </p:cNvSpPr>
          <p:nvPr>
            <p:ph type="dt" sz="half" idx="10"/>
          </p:nvPr>
        </p:nvSpPr>
        <p:spPr/>
        <p:txBody>
          <a:bodyPr/>
          <a:lstStyle/>
          <a:p>
            <a:fld id="{CFBB3E6A-01BE-4C8E-B7EA-50058A8AE0C9}" type="datetimeFigureOut">
              <a:rPr lang="en-US" smtClean="0"/>
              <a:t>5/17/2025</a:t>
            </a:fld>
            <a:endParaRPr lang="en-US"/>
          </a:p>
        </p:txBody>
      </p:sp>
      <p:sp>
        <p:nvSpPr>
          <p:cNvPr id="5" name="Footer Placeholder 4">
            <a:extLst>
              <a:ext uri="{FF2B5EF4-FFF2-40B4-BE49-F238E27FC236}">
                <a16:creationId xmlns:a16="http://schemas.microsoft.com/office/drawing/2014/main" id="{13E57601-EBCF-4689-9593-C12564B78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3E9557-4646-4CFA-ACF0-F9A1E34F7D71}"/>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081903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7DE272-FA00-415B-AF1D-AA9CF299C75B}"/>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3E9C7C-17C7-408A-B99D-9E10B09B424D}"/>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7DA42F-F9B7-4365-885A-DF988BC8E179}"/>
              </a:ext>
            </a:extLst>
          </p:cNvPr>
          <p:cNvSpPr>
            <a:spLocks noGrp="1"/>
          </p:cNvSpPr>
          <p:nvPr>
            <p:ph type="dt" sz="half" idx="10"/>
          </p:nvPr>
        </p:nvSpPr>
        <p:spPr/>
        <p:txBody>
          <a:bodyPr/>
          <a:lstStyle/>
          <a:p>
            <a:fld id="{CFBB3E6A-01BE-4C8E-B7EA-50058A8AE0C9}" type="datetimeFigureOut">
              <a:rPr lang="en-US" smtClean="0"/>
              <a:t>5/17/2025</a:t>
            </a:fld>
            <a:endParaRPr lang="en-US"/>
          </a:p>
        </p:txBody>
      </p:sp>
      <p:sp>
        <p:nvSpPr>
          <p:cNvPr id="5" name="Footer Placeholder 4">
            <a:extLst>
              <a:ext uri="{FF2B5EF4-FFF2-40B4-BE49-F238E27FC236}">
                <a16:creationId xmlns:a16="http://schemas.microsoft.com/office/drawing/2014/main" id="{F924DA43-425E-4042-8C7A-0BFAE09247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FB0164-40D3-46F4-ABAA-821A71A0E371}"/>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834305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2"/>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4"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11788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2"/>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4"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507006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2"/>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1"/>
          <p:cNvSpPr/>
          <p:nvPr/>
        </p:nvSpPr>
        <p:spPr>
          <a:xfrm>
            <a:off x="443194"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6" name="Google Shape;176;p11"/>
          <p:cNvGrpSpPr/>
          <p:nvPr/>
        </p:nvGrpSpPr>
        <p:grpSpPr>
          <a:xfrm>
            <a:off x="885341" y="715136"/>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29378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7722865" y="123805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14" name="Google Shape;14;p2"/>
          <p:cNvSpPr txBox="1">
            <a:spLocks noGrp="1"/>
          </p:cNvSpPr>
          <p:nvPr>
            <p:ph type="ctrTitle"/>
          </p:nvPr>
        </p:nvSpPr>
        <p:spPr>
          <a:xfrm>
            <a:off x="914400" y="1334567"/>
            <a:ext cx="7681200" cy="2395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6933"/>
            </a:lvl1pPr>
            <a:lvl2pPr lvl="1">
              <a:spcBef>
                <a:spcPts val="0"/>
              </a:spcBef>
              <a:spcAft>
                <a:spcPts val="0"/>
              </a:spcAft>
              <a:buSzPts val="5200"/>
              <a:buNone/>
              <a:defRPr sz="6933"/>
            </a:lvl2pPr>
            <a:lvl3pPr lvl="2">
              <a:spcBef>
                <a:spcPts val="0"/>
              </a:spcBef>
              <a:spcAft>
                <a:spcPts val="0"/>
              </a:spcAft>
              <a:buSzPts val="5200"/>
              <a:buNone/>
              <a:defRPr sz="6933"/>
            </a:lvl3pPr>
            <a:lvl4pPr lvl="3">
              <a:spcBef>
                <a:spcPts val="0"/>
              </a:spcBef>
              <a:spcAft>
                <a:spcPts val="0"/>
              </a:spcAft>
              <a:buSzPts val="5200"/>
              <a:buNone/>
              <a:defRPr sz="6933"/>
            </a:lvl4pPr>
            <a:lvl5pPr lvl="4">
              <a:spcBef>
                <a:spcPts val="0"/>
              </a:spcBef>
              <a:spcAft>
                <a:spcPts val="0"/>
              </a:spcAft>
              <a:buSzPts val="5200"/>
              <a:buNone/>
              <a:defRPr sz="6933"/>
            </a:lvl5pPr>
            <a:lvl6pPr lvl="5">
              <a:spcBef>
                <a:spcPts val="0"/>
              </a:spcBef>
              <a:spcAft>
                <a:spcPts val="0"/>
              </a:spcAft>
              <a:buSzPts val="5200"/>
              <a:buNone/>
              <a:defRPr sz="6933"/>
            </a:lvl6pPr>
            <a:lvl7pPr lvl="6">
              <a:spcBef>
                <a:spcPts val="0"/>
              </a:spcBef>
              <a:spcAft>
                <a:spcPts val="0"/>
              </a:spcAft>
              <a:buSzPts val="5200"/>
              <a:buNone/>
              <a:defRPr sz="6933"/>
            </a:lvl7pPr>
            <a:lvl8pPr lvl="7">
              <a:spcBef>
                <a:spcPts val="0"/>
              </a:spcBef>
              <a:spcAft>
                <a:spcPts val="0"/>
              </a:spcAft>
              <a:buSzPts val="5200"/>
              <a:buNone/>
              <a:defRPr sz="6933"/>
            </a:lvl8pPr>
            <a:lvl9pPr lvl="8">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914400" y="3778833"/>
            <a:ext cx="5181600" cy="105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16" name="Google Shape;16;p2"/>
          <p:cNvSpPr/>
          <p:nvPr/>
        </p:nvSpPr>
        <p:spPr>
          <a:xfrm>
            <a:off x="-3305286" y="431770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17" name="Google Shape;17;p2"/>
          <p:cNvGrpSpPr/>
          <p:nvPr/>
        </p:nvGrpSpPr>
        <p:grpSpPr>
          <a:xfrm>
            <a:off x="5361916" y="2921777"/>
            <a:ext cx="7133392" cy="3936484"/>
            <a:chOff x="2845275" y="2257250"/>
            <a:chExt cx="2385750" cy="1316550"/>
          </a:xfrm>
        </p:grpSpPr>
        <p:sp>
          <p:nvSpPr>
            <p:cNvPr id="18" name="Google Shape;18;p2"/>
            <p:cNvSpPr/>
            <p:nvPr/>
          </p:nvSpPr>
          <p:spPr>
            <a:xfrm>
              <a:off x="4670500" y="2258150"/>
              <a:ext cx="116425" cy="34975"/>
            </a:xfrm>
            <a:custGeom>
              <a:avLst/>
              <a:gdLst/>
              <a:ahLst/>
              <a:cxnLst/>
              <a:rect l="l" t="t" r="r" b="b"/>
              <a:pathLst>
                <a:path w="4657" h="1399" extrusionOk="0">
                  <a:moveTo>
                    <a:pt x="1179" y="0"/>
                  </a:moveTo>
                  <a:cubicBezTo>
                    <a:pt x="1005" y="0"/>
                    <a:pt x="830" y="13"/>
                    <a:pt x="656" y="36"/>
                  </a:cubicBezTo>
                  <a:cubicBezTo>
                    <a:pt x="608" y="36"/>
                    <a:pt x="584" y="48"/>
                    <a:pt x="537" y="84"/>
                  </a:cubicBezTo>
                  <a:cubicBezTo>
                    <a:pt x="489" y="84"/>
                    <a:pt x="430" y="107"/>
                    <a:pt x="394" y="107"/>
                  </a:cubicBezTo>
                  <a:cubicBezTo>
                    <a:pt x="346" y="131"/>
                    <a:pt x="311" y="155"/>
                    <a:pt x="275" y="155"/>
                  </a:cubicBezTo>
                  <a:cubicBezTo>
                    <a:pt x="180" y="155"/>
                    <a:pt x="72" y="191"/>
                    <a:pt x="1" y="262"/>
                  </a:cubicBezTo>
                  <a:lnTo>
                    <a:pt x="1" y="1179"/>
                  </a:lnTo>
                  <a:cubicBezTo>
                    <a:pt x="336" y="993"/>
                    <a:pt x="731" y="900"/>
                    <a:pt x="1126" y="900"/>
                  </a:cubicBezTo>
                  <a:cubicBezTo>
                    <a:pt x="1363" y="900"/>
                    <a:pt x="1599" y="933"/>
                    <a:pt x="1823" y="1000"/>
                  </a:cubicBezTo>
                  <a:cubicBezTo>
                    <a:pt x="2073" y="1084"/>
                    <a:pt x="2263" y="1203"/>
                    <a:pt x="2513" y="1274"/>
                  </a:cubicBezTo>
                  <a:cubicBezTo>
                    <a:pt x="2771" y="1336"/>
                    <a:pt x="3056" y="1398"/>
                    <a:pt x="3320" y="1398"/>
                  </a:cubicBezTo>
                  <a:cubicBezTo>
                    <a:pt x="3361" y="1398"/>
                    <a:pt x="3402" y="1397"/>
                    <a:pt x="3442" y="1393"/>
                  </a:cubicBezTo>
                  <a:cubicBezTo>
                    <a:pt x="3668" y="1393"/>
                    <a:pt x="3918" y="1393"/>
                    <a:pt x="4144" y="1346"/>
                  </a:cubicBezTo>
                  <a:cubicBezTo>
                    <a:pt x="4228" y="1322"/>
                    <a:pt x="4299" y="1298"/>
                    <a:pt x="4406" y="1274"/>
                  </a:cubicBezTo>
                  <a:cubicBezTo>
                    <a:pt x="4513" y="1239"/>
                    <a:pt x="4585" y="1203"/>
                    <a:pt x="4656" y="1167"/>
                  </a:cubicBezTo>
                  <a:lnTo>
                    <a:pt x="4656" y="250"/>
                  </a:lnTo>
                  <a:cubicBezTo>
                    <a:pt x="4327" y="426"/>
                    <a:pt x="3964" y="499"/>
                    <a:pt x="3596" y="499"/>
                  </a:cubicBezTo>
                  <a:cubicBezTo>
                    <a:pt x="3139" y="499"/>
                    <a:pt x="2673" y="386"/>
                    <a:pt x="2251" y="215"/>
                  </a:cubicBezTo>
                  <a:cubicBezTo>
                    <a:pt x="1918" y="60"/>
                    <a:pt x="1552" y="0"/>
                    <a:pt x="1179"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70225" y="2312425"/>
              <a:ext cx="116700" cy="35975"/>
            </a:xfrm>
            <a:custGeom>
              <a:avLst/>
              <a:gdLst/>
              <a:ahLst/>
              <a:cxnLst/>
              <a:rect l="l" t="t" r="r" b="b"/>
              <a:pathLst>
                <a:path w="4668" h="1439" extrusionOk="0">
                  <a:moveTo>
                    <a:pt x="1233" y="1"/>
                  </a:moveTo>
                  <a:cubicBezTo>
                    <a:pt x="814" y="1"/>
                    <a:pt x="393" y="86"/>
                    <a:pt x="0" y="234"/>
                  </a:cubicBezTo>
                  <a:lnTo>
                    <a:pt x="0" y="1187"/>
                  </a:lnTo>
                  <a:cubicBezTo>
                    <a:pt x="354" y="1017"/>
                    <a:pt x="741" y="925"/>
                    <a:pt x="1125" y="925"/>
                  </a:cubicBezTo>
                  <a:cubicBezTo>
                    <a:pt x="1361" y="925"/>
                    <a:pt x="1595" y="960"/>
                    <a:pt x="1822" y="1032"/>
                  </a:cubicBezTo>
                  <a:cubicBezTo>
                    <a:pt x="2274" y="1187"/>
                    <a:pt x="2691" y="1389"/>
                    <a:pt x="3167" y="1437"/>
                  </a:cubicBezTo>
                  <a:cubicBezTo>
                    <a:pt x="3225" y="1438"/>
                    <a:pt x="3282" y="1439"/>
                    <a:pt x="3339" y="1439"/>
                  </a:cubicBezTo>
                  <a:cubicBezTo>
                    <a:pt x="3808" y="1439"/>
                    <a:pt x="4242" y="1389"/>
                    <a:pt x="4667" y="1187"/>
                  </a:cubicBezTo>
                  <a:lnTo>
                    <a:pt x="4667" y="234"/>
                  </a:lnTo>
                  <a:cubicBezTo>
                    <a:pt x="4349" y="424"/>
                    <a:pt x="4001" y="499"/>
                    <a:pt x="3646" y="499"/>
                  </a:cubicBezTo>
                  <a:cubicBezTo>
                    <a:pt x="3178" y="499"/>
                    <a:pt x="2701" y="368"/>
                    <a:pt x="2274" y="199"/>
                  </a:cubicBezTo>
                  <a:cubicBezTo>
                    <a:pt x="1941"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670500" y="2281250"/>
              <a:ext cx="117600" cy="42900"/>
            </a:xfrm>
            <a:custGeom>
              <a:avLst/>
              <a:gdLst/>
              <a:ahLst/>
              <a:cxnLst/>
              <a:rect l="l" t="t" r="r" b="b"/>
              <a:pathLst>
                <a:path w="4704" h="1716" extrusionOk="0">
                  <a:moveTo>
                    <a:pt x="1160" y="0"/>
                  </a:moveTo>
                  <a:cubicBezTo>
                    <a:pt x="765" y="0"/>
                    <a:pt x="374" y="71"/>
                    <a:pt x="1" y="243"/>
                  </a:cubicBezTo>
                  <a:lnTo>
                    <a:pt x="1" y="1469"/>
                  </a:lnTo>
                  <a:cubicBezTo>
                    <a:pt x="37" y="1446"/>
                    <a:pt x="84" y="1446"/>
                    <a:pt x="108" y="1422"/>
                  </a:cubicBezTo>
                  <a:cubicBezTo>
                    <a:pt x="156" y="1422"/>
                    <a:pt x="180" y="1386"/>
                    <a:pt x="227" y="1386"/>
                  </a:cubicBezTo>
                  <a:cubicBezTo>
                    <a:pt x="263" y="1374"/>
                    <a:pt x="299" y="1350"/>
                    <a:pt x="334" y="1350"/>
                  </a:cubicBezTo>
                  <a:cubicBezTo>
                    <a:pt x="406" y="1315"/>
                    <a:pt x="477" y="1303"/>
                    <a:pt x="561" y="1267"/>
                  </a:cubicBezTo>
                  <a:cubicBezTo>
                    <a:pt x="729" y="1230"/>
                    <a:pt x="895" y="1211"/>
                    <a:pt x="1060" y="1211"/>
                  </a:cubicBezTo>
                  <a:cubicBezTo>
                    <a:pt x="1314" y="1211"/>
                    <a:pt x="1565" y="1256"/>
                    <a:pt x="1811" y="1350"/>
                  </a:cubicBezTo>
                  <a:cubicBezTo>
                    <a:pt x="2376" y="1536"/>
                    <a:pt x="2953" y="1716"/>
                    <a:pt x="3542" y="1716"/>
                  </a:cubicBezTo>
                  <a:cubicBezTo>
                    <a:pt x="3785" y="1716"/>
                    <a:pt x="4029" y="1685"/>
                    <a:pt x="4275" y="1612"/>
                  </a:cubicBezTo>
                  <a:cubicBezTo>
                    <a:pt x="4323" y="1600"/>
                    <a:pt x="4347" y="1565"/>
                    <a:pt x="4394" y="1565"/>
                  </a:cubicBezTo>
                  <a:cubicBezTo>
                    <a:pt x="4478" y="1565"/>
                    <a:pt x="4585" y="1541"/>
                    <a:pt x="4656" y="1469"/>
                  </a:cubicBezTo>
                  <a:cubicBezTo>
                    <a:pt x="4633" y="1065"/>
                    <a:pt x="4704" y="648"/>
                    <a:pt x="4656" y="243"/>
                  </a:cubicBezTo>
                  <a:lnTo>
                    <a:pt x="4656" y="243"/>
                  </a:lnTo>
                  <a:cubicBezTo>
                    <a:pt x="4333" y="412"/>
                    <a:pt x="3978" y="506"/>
                    <a:pt x="3623" y="506"/>
                  </a:cubicBezTo>
                  <a:cubicBezTo>
                    <a:pt x="3375" y="506"/>
                    <a:pt x="3129" y="460"/>
                    <a:pt x="2894" y="362"/>
                  </a:cubicBezTo>
                  <a:cubicBezTo>
                    <a:pt x="2339" y="156"/>
                    <a:pt x="1746" y="0"/>
                    <a:pt x="1160"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668725" y="2257250"/>
              <a:ext cx="3900" cy="187550"/>
            </a:xfrm>
            <a:custGeom>
              <a:avLst/>
              <a:gdLst/>
              <a:ahLst/>
              <a:cxnLst/>
              <a:rect l="l" t="t" r="r" b="b"/>
              <a:pathLst>
                <a:path w="156" h="7502" extrusionOk="0">
                  <a:moveTo>
                    <a:pt x="72" y="1"/>
                  </a:moveTo>
                  <a:cubicBezTo>
                    <a:pt x="36" y="1"/>
                    <a:pt x="1" y="13"/>
                    <a:pt x="1" y="48"/>
                  </a:cubicBezTo>
                  <a:lnTo>
                    <a:pt x="1" y="7502"/>
                  </a:lnTo>
                  <a:lnTo>
                    <a:pt x="155" y="7502"/>
                  </a:lnTo>
                  <a:lnTo>
                    <a:pt x="155" y="48"/>
                  </a:lnTo>
                  <a:cubicBezTo>
                    <a:pt x="155" y="13"/>
                    <a:pt x="120" y="1"/>
                    <a:pt x="72"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69925" y="2257250"/>
              <a:ext cx="2700" cy="187550"/>
            </a:xfrm>
            <a:custGeom>
              <a:avLst/>
              <a:gdLst/>
              <a:ahLst/>
              <a:cxnLst/>
              <a:rect l="l" t="t" r="r" b="b"/>
              <a:pathLst>
                <a:path w="108" h="7502" extrusionOk="0">
                  <a:moveTo>
                    <a:pt x="0" y="1"/>
                  </a:moveTo>
                  <a:cubicBezTo>
                    <a:pt x="24" y="1"/>
                    <a:pt x="36" y="13"/>
                    <a:pt x="36" y="48"/>
                  </a:cubicBezTo>
                  <a:lnTo>
                    <a:pt x="36" y="7502"/>
                  </a:lnTo>
                  <a:lnTo>
                    <a:pt x="107" y="7502"/>
                  </a:lnTo>
                  <a:lnTo>
                    <a:pt x="107" y="48"/>
                  </a:lnTo>
                  <a:cubicBezTo>
                    <a:pt x="107" y="13"/>
                    <a:pt x="72" y="1"/>
                    <a:pt x="24"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668725" y="2443875"/>
              <a:ext cx="3900" cy="1525"/>
            </a:xfrm>
            <a:custGeom>
              <a:avLst/>
              <a:gdLst/>
              <a:ahLst/>
              <a:cxnLst/>
              <a:rect l="l" t="t" r="r" b="b"/>
              <a:pathLst>
                <a:path w="156" h="61" extrusionOk="0">
                  <a:moveTo>
                    <a:pt x="72" y="1"/>
                  </a:moveTo>
                  <a:cubicBezTo>
                    <a:pt x="36" y="1"/>
                    <a:pt x="1" y="25"/>
                    <a:pt x="1" y="37"/>
                  </a:cubicBezTo>
                  <a:cubicBezTo>
                    <a:pt x="1" y="48"/>
                    <a:pt x="36" y="60"/>
                    <a:pt x="72" y="60"/>
                  </a:cubicBezTo>
                  <a:cubicBezTo>
                    <a:pt x="120" y="60"/>
                    <a:pt x="155" y="48"/>
                    <a:pt x="155" y="37"/>
                  </a:cubicBezTo>
                  <a:cubicBezTo>
                    <a:pt x="155" y="25"/>
                    <a:pt x="120" y="1"/>
                    <a:pt x="72"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669625" y="2258450"/>
              <a:ext cx="900" cy="15500"/>
            </a:xfrm>
            <a:custGeom>
              <a:avLst/>
              <a:gdLst/>
              <a:ahLst/>
              <a:cxnLst/>
              <a:rect l="l" t="t" r="r" b="b"/>
              <a:pathLst>
                <a:path w="36" h="620" extrusionOk="0">
                  <a:moveTo>
                    <a:pt x="24" y="0"/>
                  </a:moveTo>
                  <a:cubicBezTo>
                    <a:pt x="24" y="0"/>
                    <a:pt x="12" y="0"/>
                    <a:pt x="12" y="12"/>
                  </a:cubicBezTo>
                  <a:cubicBezTo>
                    <a:pt x="0" y="24"/>
                    <a:pt x="0" y="60"/>
                    <a:pt x="0" y="84"/>
                  </a:cubicBezTo>
                  <a:lnTo>
                    <a:pt x="0" y="131"/>
                  </a:lnTo>
                  <a:lnTo>
                    <a:pt x="0" y="191"/>
                  </a:lnTo>
                  <a:lnTo>
                    <a:pt x="0" y="310"/>
                  </a:lnTo>
                  <a:cubicBezTo>
                    <a:pt x="0" y="476"/>
                    <a:pt x="0" y="619"/>
                    <a:pt x="12" y="619"/>
                  </a:cubicBezTo>
                  <a:cubicBezTo>
                    <a:pt x="12" y="619"/>
                    <a:pt x="24" y="476"/>
                    <a:pt x="24" y="310"/>
                  </a:cubicBezTo>
                  <a:lnTo>
                    <a:pt x="24" y="191"/>
                  </a:lnTo>
                  <a:lnTo>
                    <a:pt x="24" y="131"/>
                  </a:lnTo>
                  <a:lnTo>
                    <a:pt x="24" y="84"/>
                  </a:lnTo>
                  <a:lnTo>
                    <a:pt x="24" y="24"/>
                  </a:lnTo>
                  <a:cubicBezTo>
                    <a:pt x="24" y="12"/>
                    <a:pt x="36" y="0"/>
                    <a:pt x="36"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69025" y="2275400"/>
              <a:ext cx="1225" cy="2725"/>
            </a:xfrm>
            <a:custGeom>
              <a:avLst/>
              <a:gdLst/>
              <a:ahLst/>
              <a:cxnLst/>
              <a:rect l="l" t="t" r="r" b="b"/>
              <a:pathLst>
                <a:path w="49" h="109" extrusionOk="0">
                  <a:moveTo>
                    <a:pt x="24" y="1"/>
                  </a:moveTo>
                  <a:cubicBezTo>
                    <a:pt x="24" y="1"/>
                    <a:pt x="0" y="13"/>
                    <a:pt x="0" y="49"/>
                  </a:cubicBezTo>
                  <a:cubicBezTo>
                    <a:pt x="0" y="72"/>
                    <a:pt x="0" y="108"/>
                    <a:pt x="24" y="108"/>
                  </a:cubicBezTo>
                  <a:cubicBezTo>
                    <a:pt x="36" y="108"/>
                    <a:pt x="48" y="72"/>
                    <a:pt x="36" y="60"/>
                  </a:cubicBezTo>
                  <a:cubicBezTo>
                    <a:pt x="36" y="37"/>
                    <a:pt x="36" y="1"/>
                    <a:pt x="24"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367075" y="2258150"/>
              <a:ext cx="116700" cy="34975"/>
            </a:xfrm>
            <a:custGeom>
              <a:avLst/>
              <a:gdLst/>
              <a:ahLst/>
              <a:cxnLst/>
              <a:rect l="l" t="t" r="r" b="b"/>
              <a:pathLst>
                <a:path w="4668" h="1399" extrusionOk="0">
                  <a:moveTo>
                    <a:pt x="1184" y="0"/>
                  </a:moveTo>
                  <a:cubicBezTo>
                    <a:pt x="1010" y="0"/>
                    <a:pt x="833" y="13"/>
                    <a:pt x="655" y="36"/>
                  </a:cubicBezTo>
                  <a:cubicBezTo>
                    <a:pt x="620" y="36"/>
                    <a:pt x="584" y="48"/>
                    <a:pt x="536" y="84"/>
                  </a:cubicBezTo>
                  <a:cubicBezTo>
                    <a:pt x="501" y="84"/>
                    <a:pt x="441" y="107"/>
                    <a:pt x="393" y="107"/>
                  </a:cubicBezTo>
                  <a:cubicBezTo>
                    <a:pt x="346" y="131"/>
                    <a:pt x="322" y="155"/>
                    <a:pt x="274" y="155"/>
                  </a:cubicBezTo>
                  <a:cubicBezTo>
                    <a:pt x="179" y="155"/>
                    <a:pt x="84" y="191"/>
                    <a:pt x="1" y="262"/>
                  </a:cubicBezTo>
                  <a:lnTo>
                    <a:pt x="1" y="1179"/>
                  </a:lnTo>
                  <a:cubicBezTo>
                    <a:pt x="335" y="993"/>
                    <a:pt x="731" y="900"/>
                    <a:pt x="1125" y="900"/>
                  </a:cubicBezTo>
                  <a:cubicBezTo>
                    <a:pt x="1362" y="900"/>
                    <a:pt x="1599" y="933"/>
                    <a:pt x="1822" y="1000"/>
                  </a:cubicBezTo>
                  <a:cubicBezTo>
                    <a:pt x="2072" y="1084"/>
                    <a:pt x="2263" y="1203"/>
                    <a:pt x="2525" y="1274"/>
                  </a:cubicBezTo>
                  <a:cubicBezTo>
                    <a:pt x="2782" y="1336"/>
                    <a:pt x="3058" y="1398"/>
                    <a:pt x="3321" y="1398"/>
                  </a:cubicBezTo>
                  <a:cubicBezTo>
                    <a:pt x="3361" y="1398"/>
                    <a:pt x="3402" y="1397"/>
                    <a:pt x="3441" y="1393"/>
                  </a:cubicBezTo>
                  <a:cubicBezTo>
                    <a:pt x="3668" y="1393"/>
                    <a:pt x="3918" y="1393"/>
                    <a:pt x="4144" y="1346"/>
                  </a:cubicBezTo>
                  <a:cubicBezTo>
                    <a:pt x="4227" y="1322"/>
                    <a:pt x="4311" y="1298"/>
                    <a:pt x="4406" y="1274"/>
                  </a:cubicBezTo>
                  <a:cubicBezTo>
                    <a:pt x="4513" y="1239"/>
                    <a:pt x="4596" y="1203"/>
                    <a:pt x="4668" y="1167"/>
                  </a:cubicBezTo>
                  <a:lnTo>
                    <a:pt x="4668" y="250"/>
                  </a:lnTo>
                  <a:cubicBezTo>
                    <a:pt x="4333" y="426"/>
                    <a:pt x="3967" y="499"/>
                    <a:pt x="3598" y="499"/>
                  </a:cubicBezTo>
                  <a:cubicBezTo>
                    <a:pt x="3139" y="499"/>
                    <a:pt x="2673" y="386"/>
                    <a:pt x="2251" y="215"/>
                  </a:cubicBezTo>
                  <a:cubicBezTo>
                    <a:pt x="1918" y="60"/>
                    <a:pt x="1557" y="0"/>
                    <a:pt x="1184"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366775" y="2312425"/>
              <a:ext cx="117000" cy="35975"/>
            </a:xfrm>
            <a:custGeom>
              <a:avLst/>
              <a:gdLst/>
              <a:ahLst/>
              <a:cxnLst/>
              <a:rect l="l" t="t" r="r" b="b"/>
              <a:pathLst>
                <a:path w="4680" h="1439" extrusionOk="0">
                  <a:moveTo>
                    <a:pt x="1233" y="1"/>
                  </a:moveTo>
                  <a:cubicBezTo>
                    <a:pt x="815" y="1"/>
                    <a:pt x="394" y="86"/>
                    <a:pt x="1" y="234"/>
                  </a:cubicBezTo>
                  <a:lnTo>
                    <a:pt x="1" y="1187"/>
                  </a:lnTo>
                  <a:cubicBezTo>
                    <a:pt x="355" y="1017"/>
                    <a:pt x="741" y="925"/>
                    <a:pt x="1126" y="925"/>
                  </a:cubicBezTo>
                  <a:cubicBezTo>
                    <a:pt x="1361" y="925"/>
                    <a:pt x="1596" y="960"/>
                    <a:pt x="1822" y="1032"/>
                  </a:cubicBezTo>
                  <a:cubicBezTo>
                    <a:pt x="2287" y="1187"/>
                    <a:pt x="2691" y="1389"/>
                    <a:pt x="3180" y="1437"/>
                  </a:cubicBezTo>
                  <a:cubicBezTo>
                    <a:pt x="3237" y="1438"/>
                    <a:pt x="3294" y="1439"/>
                    <a:pt x="3351" y="1439"/>
                  </a:cubicBezTo>
                  <a:cubicBezTo>
                    <a:pt x="3820" y="1439"/>
                    <a:pt x="4255" y="1389"/>
                    <a:pt x="4680" y="1187"/>
                  </a:cubicBezTo>
                  <a:lnTo>
                    <a:pt x="4680" y="234"/>
                  </a:lnTo>
                  <a:cubicBezTo>
                    <a:pt x="4357" y="424"/>
                    <a:pt x="4005" y="499"/>
                    <a:pt x="3649" y="499"/>
                  </a:cubicBezTo>
                  <a:cubicBezTo>
                    <a:pt x="3179" y="499"/>
                    <a:pt x="2702" y="368"/>
                    <a:pt x="2275" y="199"/>
                  </a:cubicBezTo>
                  <a:cubicBezTo>
                    <a:pt x="1942"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367375" y="2281250"/>
              <a:ext cx="117300" cy="42900"/>
            </a:xfrm>
            <a:custGeom>
              <a:avLst/>
              <a:gdLst/>
              <a:ahLst/>
              <a:cxnLst/>
              <a:rect l="l" t="t" r="r" b="b"/>
              <a:pathLst>
                <a:path w="4692" h="1716" extrusionOk="0">
                  <a:moveTo>
                    <a:pt x="1153" y="0"/>
                  </a:moveTo>
                  <a:cubicBezTo>
                    <a:pt x="759" y="0"/>
                    <a:pt x="369" y="71"/>
                    <a:pt x="0" y="243"/>
                  </a:cubicBezTo>
                  <a:lnTo>
                    <a:pt x="0" y="1469"/>
                  </a:lnTo>
                  <a:cubicBezTo>
                    <a:pt x="24" y="1446"/>
                    <a:pt x="72" y="1446"/>
                    <a:pt x="96" y="1422"/>
                  </a:cubicBezTo>
                  <a:cubicBezTo>
                    <a:pt x="143" y="1422"/>
                    <a:pt x="179" y="1386"/>
                    <a:pt x="215" y="1386"/>
                  </a:cubicBezTo>
                  <a:cubicBezTo>
                    <a:pt x="250" y="1374"/>
                    <a:pt x="298" y="1350"/>
                    <a:pt x="322" y="1350"/>
                  </a:cubicBezTo>
                  <a:cubicBezTo>
                    <a:pt x="393" y="1315"/>
                    <a:pt x="477" y="1303"/>
                    <a:pt x="548" y="1267"/>
                  </a:cubicBezTo>
                  <a:cubicBezTo>
                    <a:pt x="716" y="1230"/>
                    <a:pt x="883" y="1211"/>
                    <a:pt x="1047" y="1211"/>
                  </a:cubicBezTo>
                  <a:cubicBezTo>
                    <a:pt x="1302" y="1211"/>
                    <a:pt x="1552" y="1256"/>
                    <a:pt x="1798" y="1350"/>
                  </a:cubicBezTo>
                  <a:cubicBezTo>
                    <a:pt x="2363" y="1536"/>
                    <a:pt x="2941" y="1716"/>
                    <a:pt x="3530" y="1716"/>
                  </a:cubicBezTo>
                  <a:cubicBezTo>
                    <a:pt x="3772" y="1716"/>
                    <a:pt x="4016" y="1685"/>
                    <a:pt x="4263" y="1612"/>
                  </a:cubicBezTo>
                  <a:cubicBezTo>
                    <a:pt x="4310" y="1600"/>
                    <a:pt x="4346" y="1565"/>
                    <a:pt x="4382" y="1565"/>
                  </a:cubicBezTo>
                  <a:cubicBezTo>
                    <a:pt x="4477" y="1565"/>
                    <a:pt x="4584" y="1541"/>
                    <a:pt x="4656" y="1469"/>
                  </a:cubicBezTo>
                  <a:cubicBezTo>
                    <a:pt x="4620" y="1065"/>
                    <a:pt x="4691" y="648"/>
                    <a:pt x="4656" y="243"/>
                  </a:cubicBezTo>
                  <a:lnTo>
                    <a:pt x="4656" y="243"/>
                  </a:lnTo>
                  <a:cubicBezTo>
                    <a:pt x="4333" y="412"/>
                    <a:pt x="3973" y="506"/>
                    <a:pt x="3615" y="506"/>
                  </a:cubicBezTo>
                  <a:cubicBezTo>
                    <a:pt x="3365" y="506"/>
                    <a:pt x="3116" y="460"/>
                    <a:pt x="2882" y="362"/>
                  </a:cubicBezTo>
                  <a:cubicBezTo>
                    <a:pt x="2334" y="156"/>
                    <a:pt x="1739" y="0"/>
                    <a:pt x="1153"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365300" y="2257250"/>
              <a:ext cx="3875" cy="187550"/>
            </a:xfrm>
            <a:custGeom>
              <a:avLst/>
              <a:gdLst/>
              <a:ahLst/>
              <a:cxnLst/>
              <a:rect l="l" t="t" r="r" b="b"/>
              <a:pathLst>
                <a:path w="155" h="7502" extrusionOk="0">
                  <a:moveTo>
                    <a:pt x="83" y="1"/>
                  </a:moveTo>
                  <a:cubicBezTo>
                    <a:pt x="36" y="1"/>
                    <a:pt x="0" y="13"/>
                    <a:pt x="0" y="48"/>
                  </a:cubicBezTo>
                  <a:lnTo>
                    <a:pt x="0" y="7502"/>
                  </a:lnTo>
                  <a:lnTo>
                    <a:pt x="155" y="7502"/>
                  </a:lnTo>
                  <a:lnTo>
                    <a:pt x="155" y="48"/>
                  </a:lnTo>
                  <a:cubicBezTo>
                    <a:pt x="155" y="13"/>
                    <a:pt x="119" y="1"/>
                    <a:pt x="83"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366475" y="2257250"/>
              <a:ext cx="2700" cy="187550"/>
            </a:xfrm>
            <a:custGeom>
              <a:avLst/>
              <a:gdLst/>
              <a:ahLst/>
              <a:cxnLst/>
              <a:rect l="l" t="t" r="r" b="b"/>
              <a:pathLst>
                <a:path w="108" h="7502" extrusionOk="0">
                  <a:moveTo>
                    <a:pt x="1" y="1"/>
                  </a:moveTo>
                  <a:cubicBezTo>
                    <a:pt x="36" y="1"/>
                    <a:pt x="48" y="13"/>
                    <a:pt x="48" y="48"/>
                  </a:cubicBezTo>
                  <a:lnTo>
                    <a:pt x="48" y="7502"/>
                  </a:lnTo>
                  <a:lnTo>
                    <a:pt x="108" y="7502"/>
                  </a:lnTo>
                  <a:lnTo>
                    <a:pt x="108" y="48"/>
                  </a:lnTo>
                  <a:cubicBezTo>
                    <a:pt x="108" y="13"/>
                    <a:pt x="72" y="1"/>
                    <a:pt x="36"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365300" y="2443875"/>
              <a:ext cx="3875" cy="1525"/>
            </a:xfrm>
            <a:custGeom>
              <a:avLst/>
              <a:gdLst/>
              <a:ahLst/>
              <a:cxnLst/>
              <a:rect l="l" t="t" r="r" b="b"/>
              <a:pathLst>
                <a:path w="155" h="61" extrusionOk="0">
                  <a:moveTo>
                    <a:pt x="83" y="1"/>
                  </a:moveTo>
                  <a:cubicBezTo>
                    <a:pt x="36" y="1"/>
                    <a:pt x="0" y="25"/>
                    <a:pt x="0" y="37"/>
                  </a:cubicBezTo>
                  <a:cubicBezTo>
                    <a:pt x="0" y="48"/>
                    <a:pt x="36" y="60"/>
                    <a:pt x="83" y="60"/>
                  </a:cubicBezTo>
                  <a:cubicBezTo>
                    <a:pt x="119" y="60"/>
                    <a:pt x="155" y="48"/>
                    <a:pt x="155" y="37"/>
                  </a:cubicBezTo>
                  <a:cubicBezTo>
                    <a:pt x="155" y="25"/>
                    <a:pt x="119" y="1"/>
                    <a:pt x="83"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366175" y="2258450"/>
              <a:ext cx="1225" cy="15500"/>
            </a:xfrm>
            <a:custGeom>
              <a:avLst/>
              <a:gdLst/>
              <a:ahLst/>
              <a:cxnLst/>
              <a:rect l="l" t="t" r="r" b="b"/>
              <a:pathLst>
                <a:path w="49" h="620" extrusionOk="0">
                  <a:moveTo>
                    <a:pt x="25" y="0"/>
                  </a:moveTo>
                  <a:cubicBezTo>
                    <a:pt x="25" y="0"/>
                    <a:pt x="13" y="0"/>
                    <a:pt x="13" y="12"/>
                  </a:cubicBezTo>
                  <a:cubicBezTo>
                    <a:pt x="1" y="24"/>
                    <a:pt x="1" y="60"/>
                    <a:pt x="1" y="84"/>
                  </a:cubicBezTo>
                  <a:lnTo>
                    <a:pt x="1" y="131"/>
                  </a:lnTo>
                  <a:lnTo>
                    <a:pt x="1" y="191"/>
                  </a:lnTo>
                  <a:lnTo>
                    <a:pt x="1" y="310"/>
                  </a:lnTo>
                  <a:cubicBezTo>
                    <a:pt x="1" y="476"/>
                    <a:pt x="1" y="619"/>
                    <a:pt x="13" y="619"/>
                  </a:cubicBezTo>
                  <a:cubicBezTo>
                    <a:pt x="13" y="619"/>
                    <a:pt x="25" y="476"/>
                    <a:pt x="25" y="310"/>
                  </a:cubicBezTo>
                  <a:lnTo>
                    <a:pt x="25" y="191"/>
                  </a:lnTo>
                  <a:lnTo>
                    <a:pt x="25" y="131"/>
                  </a:lnTo>
                  <a:lnTo>
                    <a:pt x="25" y="84"/>
                  </a:lnTo>
                  <a:lnTo>
                    <a:pt x="25" y="24"/>
                  </a:lnTo>
                  <a:cubicBezTo>
                    <a:pt x="25" y="12"/>
                    <a:pt x="48" y="0"/>
                    <a:pt x="48"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365875" y="2275400"/>
              <a:ext cx="925" cy="2725"/>
            </a:xfrm>
            <a:custGeom>
              <a:avLst/>
              <a:gdLst/>
              <a:ahLst/>
              <a:cxnLst/>
              <a:rect l="l" t="t" r="r" b="b"/>
              <a:pathLst>
                <a:path w="37" h="109" extrusionOk="0">
                  <a:moveTo>
                    <a:pt x="13" y="1"/>
                  </a:moveTo>
                  <a:cubicBezTo>
                    <a:pt x="13" y="1"/>
                    <a:pt x="1" y="13"/>
                    <a:pt x="1" y="49"/>
                  </a:cubicBezTo>
                  <a:cubicBezTo>
                    <a:pt x="1" y="72"/>
                    <a:pt x="1" y="108"/>
                    <a:pt x="13" y="108"/>
                  </a:cubicBezTo>
                  <a:cubicBezTo>
                    <a:pt x="25" y="108"/>
                    <a:pt x="37" y="72"/>
                    <a:pt x="25" y="60"/>
                  </a:cubicBezTo>
                  <a:cubicBezTo>
                    <a:pt x="25" y="37"/>
                    <a:pt x="25" y="1"/>
                    <a:pt x="13"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845275" y="2562950"/>
              <a:ext cx="567075" cy="232500"/>
            </a:xfrm>
            <a:custGeom>
              <a:avLst/>
              <a:gdLst/>
              <a:ahLst/>
              <a:cxnLst/>
              <a:rect l="l" t="t" r="r" b="b"/>
              <a:pathLst>
                <a:path w="22683" h="9300" extrusionOk="0">
                  <a:moveTo>
                    <a:pt x="12586" y="0"/>
                  </a:moveTo>
                  <a:cubicBezTo>
                    <a:pt x="11419" y="0"/>
                    <a:pt x="10431" y="810"/>
                    <a:pt x="10145" y="1893"/>
                  </a:cubicBezTo>
                  <a:cubicBezTo>
                    <a:pt x="9609" y="1060"/>
                    <a:pt x="8692" y="512"/>
                    <a:pt x="7633" y="512"/>
                  </a:cubicBezTo>
                  <a:cubicBezTo>
                    <a:pt x="5978" y="512"/>
                    <a:pt x="4632" y="1846"/>
                    <a:pt x="4632" y="3513"/>
                  </a:cubicBezTo>
                  <a:cubicBezTo>
                    <a:pt x="4632" y="3608"/>
                    <a:pt x="4632" y="3691"/>
                    <a:pt x="4644" y="3798"/>
                  </a:cubicBezTo>
                  <a:cubicBezTo>
                    <a:pt x="4168" y="3489"/>
                    <a:pt x="3620" y="3310"/>
                    <a:pt x="3001" y="3310"/>
                  </a:cubicBezTo>
                  <a:cubicBezTo>
                    <a:pt x="1358" y="3310"/>
                    <a:pt x="1" y="4644"/>
                    <a:pt x="1" y="6311"/>
                  </a:cubicBezTo>
                  <a:cubicBezTo>
                    <a:pt x="1" y="7906"/>
                    <a:pt x="1239" y="9204"/>
                    <a:pt x="2799" y="9299"/>
                  </a:cubicBezTo>
                  <a:lnTo>
                    <a:pt x="19789" y="9299"/>
                  </a:lnTo>
                  <a:cubicBezTo>
                    <a:pt x="21396" y="9251"/>
                    <a:pt x="22682" y="7942"/>
                    <a:pt x="22682" y="6311"/>
                  </a:cubicBezTo>
                  <a:cubicBezTo>
                    <a:pt x="22682" y="4668"/>
                    <a:pt x="21337" y="3310"/>
                    <a:pt x="19670" y="3310"/>
                  </a:cubicBezTo>
                  <a:cubicBezTo>
                    <a:pt x="19075" y="3310"/>
                    <a:pt x="18527" y="3489"/>
                    <a:pt x="18063" y="3775"/>
                  </a:cubicBezTo>
                  <a:cubicBezTo>
                    <a:pt x="17932" y="2905"/>
                    <a:pt x="17193" y="2239"/>
                    <a:pt x="16277" y="2239"/>
                  </a:cubicBezTo>
                  <a:cubicBezTo>
                    <a:pt x="15824" y="2239"/>
                    <a:pt x="15419" y="2405"/>
                    <a:pt x="15086" y="2679"/>
                  </a:cubicBezTo>
                  <a:cubicBezTo>
                    <a:pt x="15086" y="2620"/>
                    <a:pt x="15110" y="2584"/>
                    <a:pt x="15110" y="2524"/>
                  </a:cubicBezTo>
                  <a:cubicBezTo>
                    <a:pt x="15110" y="1119"/>
                    <a:pt x="13979" y="0"/>
                    <a:pt x="125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552650" y="2916850"/>
              <a:ext cx="632825" cy="230725"/>
            </a:xfrm>
            <a:custGeom>
              <a:avLst/>
              <a:gdLst/>
              <a:ahLst/>
              <a:cxnLst/>
              <a:rect l="l" t="t" r="r" b="b"/>
              <a:pathLst>
                <a:path w="25313" h="9229" extrusionOk="0">
                  <a:moveTo>
                    <a:pt x="12847" y="1"/>
                  </a:moveTo>
                  <a:cubicBezTo>
                    <a:pt x="11466" y="1"/>
                    <a:pt x="10347" y="1120"/>
                    <a:pt x="10347" y="2501"/>
                  </a:cubicBezTo>
                  <a:cubicBezTo>
                    <a:pt x="10347" y="2561"/>
                    <a:pt x="10359" y="2608"/>
                    <a:pt x="10359" y="2668"/>
                  </a:cubicBezTo>
                  <a:cubicBezTo>
                    <a:pt x="10049" y="2382"/>
                    <a:pt x="9632" y="2215"/>
                    <a:pt x="9180" y="2215"/>
                  </a:cubicBezTo>
                  <a:cubicBezTo>
                    <a:pt x="8287" y="2215"/>
                    <a:pt x="7549" y="2870"/>
                    <a:pt x="7418" y="3739"/>
                  </a:cubicBezTo>
                  <a:cubicBezTo>
                    <a:pt x="6953" y="3454"/>
                    <a:pt x="6406" y="3275"/>
                    <a:pt x="5822" y="3275"/>
                  </a:cubicBezTo>
                  <a:cubicBezTo>
                    <a:pt x="4465" y="3275"/>
                    <a:pt x="3322" y="4180"/>
                    <a:pt x="2965" y="5418"/>
                  </a:cubicBezTo>
                  <a:lnTo>
                    <a:pt x="1929" y="5418"/>
                  </a:lnTo>
                  <a:cubicBezTo>
                    <a:pt x="893" y="5418"/>
                    <a:pt x="48" y="6252"/>
                    <a:pt x="0" y="7287"/>
                  </a:cubicBezTo>
                  <a:cubicBezTo>
                    <a:pt x="0" y="8335"/>
                    <a:pt x="845" y="9180"/>
                    <a:pt x="1893" y="9180"/>
                  </a:cubicBezTo>
                  <a:lnTo>
                    <a:pt x="5298" y="9180"/>
                  </a:lnTo>
                  <a:cubicBezTo>
                    <a:pt x="5417" y="9216"/>
                    <a:pt x="5537" y="9228"/>
                    <a:pt x="5656" y="9228"/>
                  </a:cubicBezTo>
                  <a:lnTo>
                    <a:pt x="22539" y="9228"/>
                  </a:lnTo>
                  <a:cubicBezTo>
                    <a:pt x="24086" y="9121"/>
                    <a:pt x="25313" y="7823"/>
                    <a:pt x="25313" y="6252"/>
                  </a:cubicBezTo>
                  <a:cubicBezTo>
                    <a:pt x="25313" y="4609"/>
                    <a:pt x="23991" y="3275"/>
                    <a:pt x="22336" y="3275"/>
                  </a:cubicBezTo>
                  <a:cubicBezTo>
                    <a:pt x="21741" y="3275"/>
                    <a:pt x="21181" y="3454"/>
                    <a:pt x="20717" y="3751"/>
                  </a:cubicBezTo>
                  <a:cubicBezTo>
                    <a:pt x="20729" y="3668"/>
                    <a:pt x="20729" y="3573"/>
                    <a:pt x="20729" y="3477"/>
                  </a:cubicBezTo>
                  <a:cubicBezTo>
                    <a:pt x="20729" y="1846"/>
                    <a:pt x="19407" y="501"/>
                    <a:pt x="17752" y="501"/>
                  </a:cubicBezTo>
                  <a:cubicBezTo>
                    <a:pt x="16716" y="501"/>
                    <a:pt x="15788" y="1060"/>
                    <a:pt x="15252" y="1882"/>
                  </a:cubicBezTo>
                  <a:cubicBezTo>
                    <a:pt x="14990" y="799"/>
                    <a:pt x="14002" y="1"/>
                    <a:pt x="128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890050" y="2555800"/>
              <a:ext cx="275375" cy="1016825"/>
            </a:xfrm>
            <a:custGeom>
              <a:avLst/>
              <a:gdLst/>
              <a:ahLst/>
              <a:cxnLst/>
              <a:rect l="l" t="t" r="r" b="b"/>
              <a:pathLst>
                <a:path w="11015" h="40673" extrusionOk="0">
                  <a:moveTo>
                    <a:pt x="1" y="1"/>
                  </a:moveTo>
                  <a:lnTo>
                    <a:pt x="1" y="40672"/>
                  </a:lnTo>
                  <a:lnTo>
                    <a:pt x="11014" y="40672"/>
                  </a:lnTo>
                  <a:lnTo>
                    <a:pt x="11014"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872500" y="2468300"/>
              <a:ext cx="310775" cy="122650"/>
            </a:xfrm>
            <a:custGeom>
              <a:avLst/>
              <a:gdLst/>
              <a:ahLst/>
              <a:cxnLst/>
              <a:rect l="l" t="t" r="r" b="b"/>
              <a:pathLst>
                <a:path w="12431" h="4906" extrusionOk="0">
                  <a:moveTo>
                    <a:pt x="5465" y="0"/>
                  </a:moveTo>
                  <a:lnTo>
                    <a:pt x="5465" y="2334"/>
                  </a:lnTo>
                  <a:lnTo>
                    <a:pt x="4108" y="2334"/>
                  </a:lnTo>
                  <a:lnTo>
                    <a:pt x="4108" y="12"/>
                  </a:lnTo>
                  <a:lnTo>
                    <a:pt x="2751" y="12"/>
                  </a:lnTo>
                  <a:lnTo>
                    <a:pt x="2751" y="2334"/>
                  </a:lnTo>
                  <a:lnTo>
                    <a:pt x="1370" y="2334"/>
                  </a:lnTo>
                  <a:lnTo>
                    <a:pt x="1370" y="12"/>
                  </a:lnTo>
                  <a:lnTo>
                    <a:pt x="0" y="12"/>
                  </a:lnTo>
                  <a:lnTo>
                    <a:pt x="0" y="4905"/>
                  </a:lnTo>
                  <a:lnTo>
                    <a:pt x="12430" y="4905"/>
                  </a:lnTo>
                  <a:lnTo>
                    <a:pt x="12430" y="12"/>
                  </a:lnTo>
                  <a:lnTo>
                    <a:pt x="11073" y="12"/>
                  </a:lnTo>
                  <a:lnTo>
                    <a:pt x="11073" y="2334"/>
                  </a:lnTo>
                  <a:lnTo>
                    <a:pt x="9680" y="2334"/>
                  </a:lnTo>
                  <a:lnTo>
                    <a:pt x="9680" y="12"/>
                  </a:lnTo>
                  <a:lnTo>
                    <a:pt x="8323" y="12"/>
                  </a:lnTo>
                  <a:lnTo>
                    <a:pt x="8323" y="2334"/>
                  </a:lnTo>
                  <a:lnTo>
                    <a:pt x="6835" y="2334"/>
                  </a:lnTo>
                  <a:lnTo>
                    <a:pt x="6835"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94825" y="2647775"/>
              <a:ext cx="58975" cy="89925"/>
            </a:xfrm>
            <a:custGeom>
              <a:avLst/>
              <a:gdLst/>
              <a:ahLst/>
              <a:cxnLst/>
              <a:rect l="l" t="t" r="r" b="b"/>
              <a:pathLst>
                <a:path w="2359" h="3597" extrusionOk="0">
                  <a:moveTo>
                    <a:pt x="1180" y="1"/>
                  </a:moveTo>
                  <a:cubicBezTo>
                    <a:pt x="525" y="1"/>
                    <a:pt x="1" y="524"/>
                    <a:pt x="1" y="1179"/>
                  </a:cubicBezTo>
                  <a:lnTo>
                    <a:pt x="1" y="3596"/>
                  </a:lnTo>
                  <a:lnTo>
                    <a:pt x="2346" y="3596"/>
                  </a:lnTo>
                  <a:lnTo>
                    <a:pt x="2346" y="1179"/>
                  </a:lnTo>
                  <a:lnTo>
                    <a:pt x="2358" y="1179"/>
                  </a:lnTo>
                  <a:cubicBezTo>
                    <a:pt x="2358" y="536"/>
                    <a:pt x="1834" y="1"/>
                    <a:pt x="1180"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979350" y="2733200"/>
              <a:ext cx="88425" cy="14025"/>
            </a:xfrm>
            <a:custGeom>
              <a:avLst/>
              <a:gdLst/>
              <a:ahLst/>
              <a:cxnLst/>
              <a:rect l="l" t="t" r="r" b="b"/>
              <a:pathLst>
                <a:path w="3537" h="561" extrusionOk="0">
                  <a:moveTo>
                    <a:pt x="275" y="1"/>
                  </a:moveTo>
                  <a:cubicBezTo>
                    <a:pt x="120" y="1"/>
                    <a:pt x="1" y="132"/>
                    <a:pt x="1" y="274"/>
                  </a:cubicBezTo>
                  <a:cubicBezTo>
                    <a:pt x="1" y="441"/>
                    <a:pt x="132" y="560"/>
                    <a:pt x="275" y="560"/>
                  </a:cubicBezTo>
                  <a:lnTo>
                    <a:pt x="3251" y="560"/>
                  </a:lnTo>
                  <a:cubicBezTo>
                    <a:pt x="3418" y="560"/>
                    <a:pt x="3537" y="429"/>
                    <a:pt x="3537" y="274"/>
                  </a:cubicBezTo>
                  <a:cubicBezTo>
                    <a:pt x="3537" y="132"/>
                    <a:pt x="3418" y="1"/>
                    <a:pt x="3251"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994825" y="2804050"/>
              <a:ext cx="58975" cy="89925"/>
            </a:xfrm>
            <a:custGeom>
              <a:avLst/>
              <a:gdLst/>
              <a:ahLst/>
              <a:cxnLst/>
              <a:rect l="l" t="t" r="r" b="b"/>
              <a:pathLst>
                <a:path w="2359" h="3597" extrusionOk="0">
                  <a:moveTo>
                    <a:pt x="1180" y="0"/>
                  </a:moveTo>
                  <a:cubicBezTo>
                    <a:pt x="525" y="0"/>
                    <a:pt x="1" y="524"/>
                    <a:pt x="1" y="1179"/>
                  </a:cubicBezTo>
                  <a:lnTo>
                    <a:pt x="1" y="3596"/>
                  </a:lnTo>
                  <a:lnTo>
                    <a:pt x="2346" y="3596"/>
                  </a:lnTo>
                  <a:lnTo>
                    <a:pt x="2346" y="1179"/>
                  </a:lnTo>
                  <a:lnTo>
                    <a:pt x="2358" y="1179"/>
                  </a:lnTo>
                  <a:cubicBezTo>
                    <a:pt x="2358" y="536"/>
                    <a:pt x="1834" y="0"/>
                    <a:pt x="1180"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979350" y="2889775"/>
              <a:ext cx="88425" cy="14000"/>
            </a:xfrm>
            <a:custGeom>
              <a:avLst/>
              <a:gdLst/>
              <a:ahLst/>
              <a:cxnLst/>
              <a:rect l="l" t="t" r="r" b="b"/>
              <a:pathLst>
                <a:path w="3537" h="560" extrusionOk="0">
                  <a:moveTo>
                    <a:pt x="275" y="0"/>
                  </a:moveTo>
                  <a:cubicBezTo>
                    <a:pt x="120" y="0"/>
                    <a:pt x="1" y="131"/>
                    <a:pt x="1" y="286"/>
                  </a:cubicBezTo>
                  <a:cubicBezTo>
                    <a:pt x="1" y="441"/>
                    <a:pt x="132" y="560"/>
                    <a:pt x="275" y="560"/>
                  </a:cubicBezTo>
                  <a:lnTo>
                    <a:pt x="3251" y="560"/>
                  </a:lnTo>
                  <a:cubicBezTo>
                    <a:pt x="3418" y="560"/>
                    <a:pt x="3537" y="429"/>
                    <a:pt x="3537" y="286"/>
                  </a:cubicBezTo>
                  <a:cubicBezTo>
                    <a:pt x="3537" y="119"/>
                    <a:pt x="3418" y="0"/>
                    <a:pt x="3251"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353975" y="2974600"/>
              <a:ext cx="1318050" cy="598025"/>
            </a:xfrm>
            <a:custGeom>
              <a:avLst/>
              <a:gdLst/>
              <a:ahLst/>
              <a:cxnLst/>
              <a:rect l="l" t="t" r="r" b="b"/>
              <a:pathLst>
                <a:path w="52722" h="23921" extrusionOk="0">
                  <a:moveTo>
                    <a:pt x="1" y="1"/>
                  </a:moveTo>
                  <a:lnTo>
                    <a:pt x="1" y="23920"/>
                  </a:lnTo>
                  <a:lnTo>
                    <a:pt x="52722" y="23920"/>
                  </a:lnTo>
                  <a:lnTo>
                    <a:pt x="52722" y="1"/>
                  </a:lnTo>
                  <a:close/>
                </a:path>
              </a:pathLst>
            </a:custGeom>
            <a:solidFill>
              <a:srgbClr val="889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449225" y="2972225"/>
              <a:ext cx="1162675" cy="40500"/>
            </a:xfrm>
            <a:custGeom>
              <a:avLst/>
              <a:gdLst/>
              <a:ahLst/>
              <a:cxnLst/>
              <a:rect l="l" t="t" r="r" b="b"/>
              <a:pathLst>
                <a:path w="46507" h="1620" extrusionOk="0">
                  <a:moveTo>
                    <a:pt x="1" y="0"/>
                  </a:moveTo>
                  <a:lnTo>
                    <a:pt x="1" y="1620"/>
                  </a:lnTo>
                  <a:lnTo>
                    <a:pt x="46506" y="1620"/>
                  </a:lnTo>
                  <a:lnTo>
                    <a:pt x="46506"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893025" y="3148425"/>
              <a:ext cx="270600" cy="424200"/>
            </a:xfrm>
            <a:custGeom>
              <a:avLst/>
              <a:gdLst/>
              <a:ahLst/>
              <a:cxnLst/>
              <a:rect l="l" t="t" r="r" b="b"/>
              <a:pathLst>
                <a:path w="10824" h="16968" extrusionOk="0">
                  <a:moveTo>
                    <a:pt x="6652" y="1"/>
                  </a:moveTo>
                  <a:cubicBezTo>
                    <a:pt x="6638" y="1"/>
                    <a:pt x="6623" y="1"/>
                    <a:pt x="6609" y="1"/>
                  </a:cubicBezTo>
                  <a:lnTo>
                    <a:pt x="4204" y="1"/>
                  </a:lnTo>
                  <a:cubicBezTo>
                    <a:pt x="1894" y="1"/>
                    <a:pt x="1" y="1882"/>
                    <a:pt x="1" y="4204"/>
                  </a:cubicBezTo>
                  <a:lnTo>
                    <a:pt x="1" y="16967"/>
                  </a:lnTo>
                  <a:lnTo>
                    <a:pt x="10824" y="16967"/>
                  </a:lnTo>
                  <a:lnTo>
                    <a:pt x="10824" y="4204"/>
                  </a:lnTo>
                  <a:cubicBezTo>
                    <a:pt x="10824" y="1885"/>
                    <a:pt x="8954" y="1"/>
                    <a:pt x="6652"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675450" y="2502825"/>
              <a:ext cx="83950" cy="47650"/>
            </a:xfrm>
            <a:custGeom>
              <a:avLst/>
              <a:gdLst/>
              <a:ahLst/>
              <a:cxnLst/>
              <a:rect l="l" t="t" r="r" b="b"/>
              <a:pathLst>
                <a:path w="3358" h="1906" extrusionOk="0">
                  <a:moveTo>
                    <a:pt x="0" y="0"/>
                  </a:moveTo>
                  <a:lnTo>
                    <a:pt x="0" y="1905"/>
                  </a:lnTo>
                  <a:lnTo>
                    <a:pt x="3358" y="1905"/>
                  </a:lnTo>
                  <a:lnTo>
                    <a:pt x="2679" y="977"/>
                  </a:lnTo>
                  <a:lnTo>
                    <a:pt x="335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671875" y="24936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68600" y="2489125"/>
              <a:ext cx="11925" cy="11925"/>
            </a:xfrm>
            <a:custGeom>
              <a:avLst/>
              <a:gdLst/>
              <a:ahLst/>
              <a:cxnLst/>
              <a:rect l="l" t="t" r="r" b="b"/>
              <a:pathLst>
                <a:path w="477" h="477" extrusionOk="0">
                  <a:moveTo>
                    <a:pt x="239" y="1"/>
                  </a:moveTo>
                  <a:cubicBezTo>
                    <a:pt x="108" y="1"/>
                    <a:pt x="1" y="96"/>
                    <a:pt x="1" y="239"/>
                  </a:cubicBezTo>
                  <a:cubicBezTo>
                    <a:pt x="1" y="370"/>
                    <a:pt x="108" y="477"/>
                    <a:pt x="239" y="477"/>
                  </a:cubicBezTo>
                  <a:cubicBezTo>
                    <a:pt x="370" y="477"/>
                    <a:pt x="477" y="370"/>
                    <a:pt x="477" y="239"/>
                  </a:cubicBezTo>
                  <a:cubicBezTo>
                    <a:pt x="477" y="96"/>
                    <a:pt x="358" y="1"/>
                    <a:pt x="23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75125" y="2793625"/>
              <a:ext cx="202150" cy="778700"/>
            </a:xfrm>
            <a:custGeom>
              <a:avLst/>
              <a:gdLst/>
              <a:ahLst/>
              <a:cxnLst/>
              <a:rect l="l" t="t" r="r" b="b"/>
              <a:pathLst>
                <a:path w="8086" h="31148" extrusionOk="0">
                  <a:moveTo>
                    <a:pt x="1" y="1"/>
                  </a:moveTo>
                  <a:lnTo>
                    <a:pt x="1" y="31147"/>
                  </a:lnTo>
                  <a:lnTo>
                    <a:pt x="8085" y="31147"/>
                  </a:lnTo>
                  <a:lnTo>
                    <a:pt x="8085"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62350" y="2729325"/>
              <a:ext cx="228025" cy="90225"/>
            </a:xfrm>
            <a:custGeom>
              <a:avLst/>
              <a:gdLst/>
              <a:ahLst/>
              <a:cxnLst/>
              <a:rect l="l" t="t" r="r" b="b"/>
              <a:pathLst>
                <a:path w="9121" h="3609" extrusionOk="0">
                  <a:moveTo>
                    <a:pt x="4001" y="1"/>
                  </a:moveTo>
                  <a:lnTo>
                    <a:pt x="4001" y="1715"/>
                  </a:lnTo>
                  <a:lnTo>
                    <a:pt x="3012" y="1715"/>
                  </a:lnTo>
                  <a:lnTo>
                    <a:pt x="3012" y="13"/>
                  </a:lnTo>
                  <a:lnTo>
                    <a:pt x="2024" y="13"/>
                  </a:lnTo>
                  <a:lnTo>
                    <a:pt x="2024" y="1715"/>
                  </a:lnTo>
                  <a:lnTo>
                    <a:pt x="988" y="1715"/>
                  </a:lnTo>
                  <a:lnTo>
                    <a:pt x="988" y="13"/>
                  </a:lnTo>
                  <a:lnTo>
                    <a:pt x="0" y="13"/>
                  </a:lnTo>
                  <a:lnTo>
                    <a:pt x="0" y="3608"/>
                  </a:lnTo>
                  <a:lnTo>
                    <a:pt x="9120" y="3608"/>
                  </a:lnTo>
                  <a:lnTo>
                    <a:pt x="9120" y="13"/>
                  </a:lnTo>
                  <a:lnTo>
                    <a:pt x="8120" y="13"/>
                  </a:lnTo>
                  <a:lnTo>
                    <a:pt x="8120" y="1715"/>
                  </a:lnTo>
                  <a:lnTo>
                    <a:pt x="7096" y="1715"/>
                  </a:lnTo>
                  <a:lnTo>
                    <a:pt x="7096" y="13"/>
                  </a:lnTo>
                  <a:lnTo>
                    <a:pt x="6096" y="13"/>
                  </a:lnTo>
                  <a:lnTo>
                    <a:pt x="6096" y="1715"/>
                  </a:lnTo>
                  <a:lnTo>
                    <a:pt x="5001" y="1715"/>
                  </a:lnTo>
                  <a:lnTo>
                    <a:pt x="5001"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56400" y="2899300"/>
              <a:ext cx="43175" cy="66100"/>
            </a:xfrm>
            <a:custGeom>
              <a:avLst/>
              <a:gdLst/>
              <a:ahLst/>
              <a:cxnLst/>
              <a:rect l="l" t="t" r="r" b="b"/>
              <a:pathLst>
                <a:path w="1727" h="2644" extrusionOk="0">
                  <a:moveTo>
                    <a:pt x="858" y="0"/>
                  </a:moveTo>
                  <a:cubicBezTo>
                    <a:pt x="381" y="0"/>
                    <a:pt x="0" y="393"/>
                    <a:pt x="0" y="869"/>
                  </a:cubicBezTo>
                  <a:lnTo>
                    <a:pt x="0" y="2644"/>
                  </a:lnTo>
                  <a:lnTo>
                    <a:pt x="1715" y="2644"/>
                  </a:lnTo>
                  <a:lnTo>
                    <a:pt x="1715" y="869"/>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644800" y="2961800"/>
              <a:ext cx="65200" cy="10450"/>
            </a:xfrm>
            <a:custGeom>
              <a:avLst/>
              <a:gdLst/>
              <a:ahLst/>
              <a:cxnLst/>
              <a:rect l="l" t="t" r="r" b="b"/>
              <a:pathLst>
                <a:path w="2608" h="418" extrusionOk="0">
                  <a:moveTo>
                    <a:pt x="214" y="1"/>
                  </a:moveTo>
                  <a:cubicBezTo>
                    <a:pt x="95" y="1"/>
                    <a:pt x="0" y="96"/>
                    <a:pt x="0" y="215"/>
                  </a:cubicBezTo>
                  <a:cubicBezTo>
                    <a:pt x="0" y="334"/>
                    <a:pt x="95" y="417"/>
                    <a:pt x="214" y="417"/>
                  </a:cubicBezTo>
                  <a:lnTo>
                    <a:pt x="2393" y="417"/>
                  </a:lnTo>
                  <a:cubicBezTo>
                    <a:pt x="2512" y="417"/>
                    <a:pt x="2608" y="334"/>
                    <a:pt x="2608" y="215"/>
                  </a:cubicBezTo>
                  <a:cubicBezTo>
                    <a:pt x="2608" y="108"/>
                    <a:pt x="2500" y="24"/>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656400" y="3023725"/>
              <a:ext cx="43175" cy="65800"/>
            </a:xfrm>
            <a:custGeom>
              <a:avLst/>
              <a:gdLst/>
              <a:ahLst/>
              <a:cxnLst/>
              <a:rect l="l" t="t" r="r" b="b"/>
              <a:pathLst>
                <a:path w="1727" h="2632" extrusionOk="0">
                  <a:moveTo>
                    <a:pt x="858" y="0"/>
                  </a:moveTo>
                  <a:cubicBezTo>
                    <a:pt x="381" y="0"/>
                    <a:pt x="0" y="381"/>
                    <a:pt x="0" y="857"/>
                  </a:cubicBezTo>
                  <a:lnTo>
                    <a:pt x="0" y="2631"/>
                  </a:lnTo>
                  <a:lnTo>
                    <a:pt x="1715" y="2631"/>
                  </a:lnTo>
                  <a:lnTo>
                    <a:pt x="1715"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644800" y="3086225"/>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8" y="322"/>
                    <a:pt x="2608" y="203"/>
                  </a:cubicBezTo>
                  <a:cubicBezTo>
                    <a:pt x="2608" y="84"/>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56400" y="3145450"/>
              <a:ext cx="43175" cy="65825"/>
            </a:xfrm>
            <a:custGeom>
              <a:avLst/>
              <a:gdLst/>
              <a:ahLst/>
              <a:cxnLst/>
              <a:rect l="l" t="t" r="r" b="b"/>
              <a:pathLst>
                <a:path w="1727" h="2633" extrusionOk="0">
                  <a:moveTo>
                    <a:pt x="858" y="1"/>
                  </a:moveTo>
                  <a:cubicBezTo>
                    <a:pt x="381" y="1"/>
                    <a:pt x="0" y="382"/>
                    <a:pt x="0" y="858"/>
                  </a:cubicBezTo>
                  <a:lnTo>
                    <a:pt x="0" y="2632"/>
                  </a:lnTo>
                  <a:lnTo>
                    <a:pt x="1715" y="2632"/>
                  </a:lnTo>
                  <a:lnTo>
                    <a:pt x="1715" y="858"/>
                  </a:lnTo>
                  <a:lnTo>
                    <a:pt x="1727" y="858"/>
                  </a:lnTo>
                  <a:cubicBezTo>
                    <a:pt x="1727" y="382"/>
                    <a:pt x="1334" y="1"/>
                    <a:pt x="858"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644800" y="3207975"/>
              <a:ext cx="65200" cy="10425"/>
            </a:xfrm>
            <a:custGeom>
              <a:avLst/>
              <a:gdLst/>
              <a:ahLst/>
              <a:cxnLst/>
              <a:rect l="l" t="t" r="r" b="b"/>
              <a:pathLst>
                <a:path w="2608" h="417" extrusionOk="0">
                  <a:moveTo>
                    <a:pt x="214" y="0"/>
                  </a:moveTo>
                  <a:cubicBezTo>
                    <a:pt x="95" y="0"/>
                    <a:pt x="0" y="83"/>
                    <a:pt x="0" y="202"/>
                  </a:cubicBezTo>
                  <a:cubicBezTo>
                    <a:pt x="0" y="322"/>
                    <a:pt x="95" y="417"/>
                    <a:pt x="214" y="417"/>
                  </a:cubicBezTo>
                  <a:lnTo>
                    <a:pt x="2393" y="417"/>
                  </a:lnTo>
                  <a:cubicBezTo>
                    <a:pt x="2512" y="417"/>
                    <a:pt x="2608" y="322"/>
                    <a:pt x="2608" y="202"/>
                  </a:cubicBezTo>
                  <a:cubicBezTo>
                    <a:pt x="2608" y="83"/>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369875" y="2503125"/>
              <a:ext cx="84275" cy="47650"/>
            </a:xfrm>
            <a:custGeom>
              <a:avLst/>
              <a:gdLst/>
              <a:ahLst/>
              <a:cxnLst/>
              <a:rect l="l" t="t" r="r" b="b"/>
              <a:pathLst>
                <a:path w="3371" h="1906" extrusionOk="0">
                  <a:moveTo>
                    <a:pt x="1" y="0"/>
                  </a:moveTo>
                  <a:lnTo>
                    <a:pt x="1" y="1905"/>
                  </a:lnTo>
                  <a:lnTo>
                    <a:pt x="3370" y="1905"/>
                  </a:lnTo>
                  <a:lnTo>
                    <a:pt x="2680" y="988"/>
                  </a:lnTo>
                  <a:lnTo>
                    <a:pt x="3370"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366900" y="24939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363325" y="2489425"/>
              <a:ext cx="11925" cy="11925"/>
            </a:xfrm>
            <a:custGeom>
              <a:avLst/>
              <a:gdLst/>
              <a:ahLst/>
              <a:cxnLst/>
              <a:rect l="l" t="t" r="r" b="b"/>
              <a:pathLst>
                <a:path w="477" h="477" extrusionOk="0">
                  <a:moveTo>
                    <a:pt x="239" y="0"/>
                  </a:moveTo>
                  <a:cubicBezTo>
                    <a:pt x="108" y="0"/>
                    <a:pt x="1" y="108"/>
                    <a:pt x="1" y="239"/>
                  </a:cubicBezTo>
                  <a:cubicBezTo>
                    <a:pt x="1" y="370"/>
                    <a:pt x="108" y="477"/>
                    <a:pt x="239" y="477"/>
                  </a:cubicBezTo>
                  <a:cubicBezTo>
                    <a:pt x="370" y="477"/>
                    <a:pt x="477" y="370"/>
                    <a:pt x="477" y="239"/>
                  </a:cubicBezTo>
                  <a:cubicBezTo>
                    <a:pt x="477" y="108"/>
                    <a:pt x="370" y="0"/>
                    <a:pt x="239" y="0"/>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266600" y="2793625"/>
              <a:ext cx="201825" cy="778700"/>
            </a:xfrm>
            <a:custGeom>
              <a:avLst/>
              <a:gdLst/>
              <a:ahLst/>
              <a:cxnLst/>
              <a:rect l="l" t="t" r="r" b="b"/>
              <a:pathLst>
                <a:path w="8073" h="31148" extrusionOk="0">
                  <a:moveTo>
                    <a:pt x="0" y="1"/>
                  </a:moveTo>
                  <a:lnTo>
                    <a:pt x="0" y="31147"/>
                  </a:lnTo>
                  <a:lnTo>
                    <a:pt x="8073" y="31147"/>
                  </a:lnTo>
                  <a:lnTo>
                    <a:pt x="8073"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253500" y="2729325"/>
              <a:ext cx="227725" cy="90225"/>
            </a:xfrm>
            <a:custGeom>
              <a:avLst/>
              <a:gdLst/>
              <a:ahLst/>
              <a:cxnLst/>
              <a:rect l="l" t="t" r="r" b="b"/>
              <a:pathLst>
                <a:path w="9109" h="3609" extrusionOk="0">
                  <a:moveTo>
                    <a:pt x="4108" y="1"/>
                  </a:moveTo>
                  <a:lnTo>
                    <a:pt x="4108" y="1715"/>
                  </a:lnTo>
                  <a:lnTo>
                    <a:pt x="3013" y="1715"/>
                  </a:lnTo>
                  <a:lnTo>
                    <a:pt x="3013" y="13"/>
                  </a:lnTo>
                  <a:lnTo>
                    <a:pt x="2012" y="13"/>
                  </a:lnTo>
                  <a:lnTo>
                    <a:pt x="2012" y="1715"/>
                  </a:lnTo>
                  <a:lnTo>
                    <a:pt x="1000" y="1715"/>
                  </a:lnTo>
                  <a:lnTo>
                    <a:pt x="1000" y="13"/>
                  </a:lnTo>
                  <a:lnTo>
                    <a:pt x="0" y="13"/>
                  </a:lnTo>
                  <a:lnTo>
                    <a:pt x="0" y="3608"/>
                  </a:lnTo>
                  <a:lnTo>
                    <a:pt x="9109" y="3608"/>
                  </a:lnTo>
                  <a:lnTo>
                    <a:pt x="9109" y="13"/>
                  </a:lnTo>
                  <a:lnTo>
                    <a:pt x="8108" y="13"/>
                  </a:lnTo>
                  <a:lnTo>
                    <a:pt x="8108" y="1715"/>
                  </a:lnTo>
                  <a:lnTo>
                    <a:pt x="7096" y="1715"/>
                  </a:lnTo>
                  <a:lnTo>
                    <a:pt x="7096" y="13"/>
                  </a:lnTo>
                  <a:lnTo>
                    <a:pt x="6108" y="13"/>
                  </a:lnTo>
                  <a:lnTo>
                    <a:pt x="6108" y="1715"/>
                  </a:lnTo>
                  <a:lnTo>
                    <a:pt x="5108" y="1715"/>
                  </a:lnTo>
                  <a:lnTo>
                    <a:pt x="510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344275" y="2899300"/>
              <a:ext cx="43200" cy="66100"/>
            </a:xfrm>
            <a:custGeom>
              <a:avLst/>
              <a:gdLst/>
              <a:ahLst/>
              <a:cxnLst/>
              <a:rect l="l" t="t" r="r" b="b"/>
              <a:pathLst>
                <a:path w="1728" h="2644" extrusionOk="0">
                  <a:moveTo>
                    <a:pt x="858" y="0"/>
                  </a:moveTo>
                  <a:cubicBezTo>
                    <a:pt x="382" y="0"/>
                    <a:pt x="1" y="393"/>
                    <a:pt x="1" y="869"/>
                  </a:cubicBezTo>
                  <a:lnTo>
                    <a:pt x="13" y="869"/>
                  </a:lnTo>
                  <a:lnTo>
                    <a:pt x="13" y="2644"/>
                  </a:lnTo>
                  <a:lnTo>
                    <a:pt x="1727" y="2644"/>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333875" y="2961800"/>
              <a:ext cx="65200" cy="10450"/>
            </a:xfrm>
            <a:custGeom>
              <a:avLst/>
              <a:gdLst/>
              <a:ahLst/>
              <a:cxnLst/>
              <a:rect l="l" t="t" r="r" b="b"/>
              <a:pathLst>
                <a:path w="2608" h="418" extrusionOk="0">
                  <a:moveTo>
                    <a:pt x="214" y="1"/>
                  </a:moveTo>
                  <a:cubicBezTo>
                    <a:pt x="95" y="24"/>
                    <a:pt x="0" y="108"/>
                    <a:pt x="0" y="215"/>
                  </a:cubicBezTo>
                  <a:cubicBezTo>
                    <a:pt x="0" y="334"/>
                    <a:pt x="83" y="417"/>
                    <a:pt x="214" y="417"/>
                  </a:cubicBezTo>
                  <a:lnTo>
                    <a:pt x="2393" y="417"/>
                  </a:lnTo>
                  <a:cubicBezTo>
                    <a:pt x="2512" y="417"/>
                    <a:pt x="2607" y="334"/>
                    <a:pt x="2607" y="215"/>
                  </a:cubicBezTo>
                  <a:cubicBezTo>
                    <a:pt x="2607" y="96"/>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344275" y="3023725"/>
              <a:ext cx="43200" cy="65800"/>
            </a:xfrm>
            <a:custGeom>
              <a:avLst/>
              <a:gdLst/>
              <a:ahLst/>
              <a:cxnLst/>
              <a:rect l="l" t="t" r="r" b="b"/>
              <a:pathLst>
                <a:path w="1728" h="2632" extrusionOk="0">
                  <a:moveTo>
                    <a:pt x="858" y="0"/>
                  </a:moveTo>
                  <a:cubicBezTo>
                    <a:pt x="382" y="0"/>
                    <a:pt x="1" y="381"/>
                    <a:pt x="1" y="857"/>
                  </a:cubicBezTo>
                  <a:lnTo>
                    <a:pt x="13" y="857"/>
                  </a:lnTo>
                  <a:lnTo>
                    <a:pt x="13" y="2631"/>
                  </a:lnTo>
                  <a:lnTo>
                    <a:pt x="1727" y="2631"/>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333875" y="3086225"/>
              <a:ext cx="65200" cy="10450"/>
            </a:xfrm>
            <a:custGeom>
              <a:avLst/>
              <a:gdLst/>
              <a:ahLst/>
              <a:cxnLst/>
              <a:rect l="l" t="t" r="r" b="b"/>
              <a:pathLst>
                <a:path w="2608" h="418" extrusionOk="0">
                  <a:moveTo>
                    <a:pt x="214" y="0"/>
                  </a:moveTo>
                  <a:cubicBezTo>
                    <a:pt x="95" y="0"/>
                    <a:pt x="0" y="84"/>
                    <a:pt x="0" y="203"/>
                  </a:cubicBezTo>
                  <a:cubicBezTo>
                    <a:pt x="0" y="322"/>
                    <a:pt x="83" y="417"/>
                    <a:pt x="214" y="417"/>
                  </a:cubicBezTo>
                  <a:lnTo>
                    <a:pt x="2393" y="417"/>
                  </a:lnTo>
                  <a:cubicBezTo>
                    <a:pt x="2512" y="417"/>
                    <a:pt x="2607" y="322"/>
                    <a:pt x="2607" y="203"/>
                  </a:cubicBezTo>
                  <a:cubicBezTo>
                    <a:pt x="2607" y="84"/>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580325" y="2689450"/>
              <a:ext cx="182175" cy="882575"/>
            </a:xfrm>
            <a:custGeom>
              <a:avLst/>
              <a:gdLst/>
              <a:ahLst/>
              <a:cxnLst/>
              <a:rect l="l" t="t" r="r" b="b"/>
              <a:pathLst>
                <a:path w="7287" h="35303" extrusionOk="0">
                  <a:moveTo>
                    <a:pt x="0" y="0"/>
                  </a:moveTo>
                  <a:lnTo>
                    <a:pt x="0" y="35302"/>
                  </a:lnTo>
                  <a:lnTo>
                    <a:pt x="7287" y="35302"/>
                  </a:lnTo>
                  <a:lnTo>
                    <a:pt x="7287"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648775" y="2785600"/>
              <a:ext cx="43200" cy="65800"/>
            </a:xfrm>
            <a:custGeom>
              <a:avLst/>
              <a:gdLst/>
              <a:ahLst/>
              <a:cxnLst/>
              <a:rect l="l" t="t" r="r" b="b"/>
              <a:pathLst>
                <a:path w="1728" h="2632" extrusionOk="0">
                  <a:moveTo>
                    <a:pt x="858" y="0"/>
                  </a:moveTo>
                  <a:cubicBezTo>
                    <a:pt x="382" y="0"/>
                    <a:pt x="1" y="381"/>
                    <a:pt x="1" y="857"/>
                  </a:cubicBezTo>
                  <a:lnTo>
                    <a:pt x="1" y="2631"/>
                  </a:lnTo>
                  <a:lnTo>
                    <a:pt x="1703" y="2631"/>
                  </a:lnTo>
                  <a:lnTo>
                    <a:pt x="1703"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637175" y="2848100"/>
              <a:ext cx="65200" cy="10450"/>
            </a:xfrm>
            <a:custGeom>
              <a:avLst/>
              <a:gdLst/>
              <a:ahLst/>
              <a:cxnLst/>
              <a:rect l="l" t="t" r="r" b="b"/>
              <a:pathLst>
                <a:path w="2608" h="418" extrusionOk="0">
                  <a:moveTo>
                    <a:pt x="203" y="0"/>
                  </a:moveTo>
                  <a:cubicBezTo>
                    <a:pt x="84" y="0"/>
                    <a:pt x="0" y="84"/>
                    <a:pt x="0" y="203"/>
                  </a:cubicBezTo>
                  <a:cubicBezTo>
                    <a:pt x="0" y="322"/>
                    <a:pt x="84" y="417"/>
                    <a:pt x="203" y="417"/>
                  </a:cubicBezTo>
                  <a:lnTo>
                    <a:pt x="2394" y="417"/>
                  </a:lnTo>
                  <a:cubicBezTo>
                    <a:pt x="2513" y="417"/>
                    <a:pt x="2608" y="322"/>
                    <a:pt x="2608" y="203"/>
                  </a:cubicBezTo>
                  <a:cubicBezTo>
                    <a:pt x="2608" y="108"/>
                    <a:pt x="2513" y="0"/>
                    <a:pt x="2394"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648775" y="2988300"/>
              <a:ext cx="43200" cy="65800"/>
            </a:xfrm>
            <a:custGeom>
              <a:avLst/>
              <a:gdLst/>
              <a:ahLst/>
              <a:cxnLst/>
              <a:rect l="l" t="t" r="r" b="b"/>
              <a:pathLst>
                <a:path w="1728" h="2632" extrusionOk="0">
                  <a:moveTo>
                    <a:pt x="858" y="0"/>
                  </a:moveTo>
                  <a:cubicBezTo>
                    <a:pt x="382" y="0"/>
                    <a:pt x="1" y="393"/>
                    <a:pt x="1" y="869"/>
                  </a:cubicBezTo>
                  <a:lnTo>
                    <a:pt x="1" y="2632"/>
                  </a:lnTo>
                  <a:lnTo>
                    <a:pt x="1703" y="2632"/>
                  </a:lnTo>
                  <a:lnTo>
                    <a:pt x="1703" y="869"/>
                  </a:lnTo>
                  <a:lnTo>
                    <a:pt x="1727" y="869"/>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637175" y="3050800"/>
              <a:ext cx="65200" cy="10450"/>
            </a:xfrm>
            <a:custGeom>
              <a:avLst/>
              <a:gdLst/>
              <a:ahLst/>
              <a:cxnLst/>
              <a:rect l="l" t="t" r="r" b="b"/>
              <a:pathLst>
                <a:path w="2608" h="418" extrusionOk="0">
                  <a:moveTo>
                    <a:pt x="203" y="1"/>
                  </a:moveTo>
                  <a:cubicBezTo>
                    <a:pt x="84" y="1"/>
                    <a:pt x="0" y="96"/>
                    <a:pt x="0" y="203"/>
                  </a:cubicBezTo>
                  <a:cubicBezTo>
                    <a:pt x="0" y="322"/>
                    <a:pt x="84" y="417"/>
                    <a:pt x="203" y="417"/>
                  </a:cubicBezTo>
                  <a:lnTo>
                    <a:pt x="2394" y="417"/>
                  </a:lnTo>
                  <a:cubicBezTo>
                    <a:pt x="2513" y="417"/>
                    <a:pt x="2608" y="322"/>
                    <a:pt x="2608" y="203"/>
                  </a:cubicBezTo>
                  <a:cubicBezTo>
                    <a:pt x="2608" y="108"/>
                    <a:pt x="2513" y="1"/>
                    <a:pt x="2394"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568725" y="2423050"/>
              <a:ext cx="205400" cy="296200"/>
            </a:xfrm>
            <a:custGeom>
              <a:avLst/>
              <a:gdLst/>
              <a:ahLst/>
              <a:cxnLst/>
              <a:rect l="l" t="t" r="r" b="b"/>
              <a:pathLst>
                <a:path w="8216" h="11848" extrusionOk="0">
                  <a:moveTo>
                    <a:pt x="4108" y="0"/>
                  </a:moveTo>
                  <a:lnTo>
                    <a:pt x="0" y="11847"/>
                  </a:lnTo>
                  <a:lnTo>
                    <a:pt x="8215"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555625" y="2711750"/>
              <a:ext cx="230700" cy="14325"/>
            </a:xfrm>
            <a:custGeom>
              <a:avLst/>
              <a:gdLst/>
              <a:ahLst/>
              <a:cxnLst/>
              <a:rect l="l" t="t" r="r" b="b"/>
              <a:pathLst>
                <a:path w="9228" h="573" extrusionOk="0">
                  <a:moveTo>
                    <a:pt x="8963" y="1"/>
                  </a:moveTo>
                  <a:cubicBezTo>
                    <a:pt x="8956" y="1"/>
                    <a:pt x="8949" y="1"/>
                    <a:pt x="8942" y="1"/>
                  </a:cubicBezTo>
                  <a:lnTo>
                    <a:pt x="286" y="1"/>
                  </a:lnTo>
                  <a:cubicBezTo>
                    <a:pt x="119" y="1"/>
                    <a:pt x="0" y="120"/>
                    <a:pt x="0" y="287"/>
                  </a:cubicBezTo>
                  <a:cubicBezTo>
                    <a:pt x="0" y="442"/>
                    <a:pt x="131" y="573"/>
                    <a:pt x="286" y="573"/>
                  </a:cubicBezTo>
                  <a:lnTo>
                    <a:pt x="8942" y="573"/>
                  </a:lnTo>
                  <a:cubicBezTo>
                    <a:pt x="9108" y="573"/>
                    <a:pt x="9228" y="454"/>
                    <a:pt x="9228" y="287"/>
                  </a:cubicBezTo>
                  <a:cubicBezTo>
                    <a:pt x="9228" y="128"/>
                    <a:pt x="9118" y="1"/>
                    <a:pt x="8963"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661575" y="2418275"/>
              <a:ext cx="18775" cy="17300"/>
            </a:xfrm>
            <a:custGeom>
              <a:avLst/>
              <a:gdLst/>
              <a:ahLst/>
              <a:cxnLst/>
              <a:rect l="l" t="t" r="r" b="b"/>
              <a:pathLst>
                <a:path w="751" h="692" extrusionOk="0">
                  <a:moveTo>
                    <a:pt x="382" y="1"/>
                  </a:moveTo>
                  <a:cubicBezTo>
                    <a:pt x="167" y="1"/>
                    <a:pt x="1" y="156"/>
                    <a:pt x="1" y="346"/>
                  </a:cubicBezTo>
                  <a:cubicBezTo>
                    <a:pt x="1" y="537"/>
                    <a:pt x="167" y="691"/>
                    <a:pt x="382" y="691"/>
                  </a:cubicBezTo>
                  <a:cubicBezTo>
                    <a:pt x="584" y="691"/>
                    <a:pt x="751" y="537"/>
                    <a:pt x="751" y="346"/>
                  </a:cubicBezTo>
                  <a:cubicBezTo>
                    <a:pt x="751" y="156"/>
                    <a:pt x="584" y="1"/>
                    <a:pt x="382"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276875" y="2689450"/>
              <a:ext cx="182200" cy="884350"/>
            </a:xfrm>
            <a:custGeom>
              <a:avLst/>
              <a:gdLst/>
              <a:ahLst/>
              <a:cxnLst/>
              <a:rect l="l" t="t" r="r" b="b"/>
              <a:pathLst>
                <a:path w="7288" h="35374" extrusionOk="0">
                  <a:moveTo>
                    <a:pt x="1" y="0"/>
                  </a:moveTo>
                  <a:lnTo>
                    <a:pt x="1" y="35374"/>
                  </a:lnTo>
                  <a:lnTo>
                    <a:pt x="7288" y="35374"/>
                  </a:lnTo>
                  <a:lnTo>
                    <a:pt x="7288"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345650" y="2785600"/>
              <a:ext cx="43175" cy="65800"/>
            </a:xfrm>
            <a:custGeom>
              <a:avLst/>
              <a:gdLst/>
              <a:ahLst/>
              <a:cxnLst/>
              <a:rect l="l" t="t" r="r" b="b"/>
              <a:pathLst>
                <a:path w="1727" h="2632" extrusionOk="0">
                  <a:moveTo>
                    <a:pt x="869" y="0"/>
                  </a:moveTo>
                  <a:cubicBezTo>
                    <a:pt x="393" y="0"/>
                    <a:pt x="0" y="381"/>
                    <a:pt x="0" y="857"/>
                  </a:cubicBezTo>
                  <a:lnTo>
                    <a:pt x="0" y="2631"/>
                  </a:lnTo>
                  <a:lnTo>
                    <a:pt x="1715" y="2631"/>
                  </a:lnTo>
                  <a:lnTo>
                    <a:pt x="1715" y="857"/>
                  </a:lnTo>
                  <a:lnTo>
                    <a:pt x="1727" y="857"/>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333750" y="2848100"/>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7" y="322"/>
                    <a:pt x="2607" y="203"/>
                  </a:cubicBezTo>
                  <a:cubicBezTo>
                    <a:pt x="2607" y="108"/>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45650" y="2988300"/>
              <a:ext cx="43175" cy="65800"/>
            </a:xfrm>
            <a:custGeom>
              <a:avLst/>
              <a:gdLst/>
              <a:ahLst/>
              <a:cxnLst/>
              <a:rect l="l" t="t" r="r" b="b"/>
              <a:pathLst>
                <a:path w="1727" h="2632" extrusionOk="0">
                  <a:moveTo>
                    <a:pt x="869" y="0"/>
                  </a:moveTo>
                  <a:cubicBezTo>
                    <a:pt x="393" y="0"/>
                    <a:pt x="0" y="393"/>
                    <a:pt x="0" y="869"/>
                  </a:cubicBezTo>
                  <a:lnTo>
                    <a:pt x="0" y="2632"/>
                  </a:lnTo>
                  <a:lnTo>
                    <a:pt x="1715" y="2632"/>
                  </a:lnTo>
                  <a:lnTo>
                    <a:pt x="1715" y="869"/>
                  </a:lnTo>
                  <a:lnTo>
                    <a:pt x="1727" y="869"/>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333750" y="3050800"/>
              <a:ext cx="65200" cy="10450"/>
            </a:xfrm>
            <a:custGeom>
              <a:avLst/>
              <a:gdLst/>
              <a:ahLst/>
              <a:cxnLst/>
              <a:rect l="l" t="t" r="r" b="b"/>
              <a:pathLst>
                <a:path w="2608" h="418" extrusionOk="0">
                  <a:moveTo>
                    <a:pt x="214" y="1"/>
                  </a:moveTo>
                  <a:cubicBezTo>
                    <a:pt x="95" y="1"/>
                    <a:pt x="0" y="96"/>
                    <a:pt x="0" y="203"/>
                  </a:cubicBezTo>
                  <a:cubicBezTo>
                    <a:pt x="0" y="322"/>
                    <a:pt x="95" y="417"/>
                    <a:pt x="214" y="417"/>
                  </a:cubicBezTo>
                  <a:lnTo>
                    <a:pt x="2393" y="417"/>
                  </a:lnTo>
                  <a:cubicBezTo>
                    <a:pt x="2512" y="417"/>
                    <a:pt x="2607" y="322"/>
                    <a:pt x="2607" y="203"/>
                  </a:cubicBezTo>
                  <a:cubicBezTo>
                    <a:pt x="2607" y="108"/>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5275" y="2423050"/>
              <a:ext cx="205400" cy="296200"/>
            </a:xfrm>
            <a:custGeom>
              <a:avLst/>
              <a:gdLst/>
              <a:ahLst/>
              <a:cxnLst/>
              <a:rect l="l" t="t" r="r" b="b"/>
              <a:pathLst>
                <a:path w="8216" h="11848" extrusionOk="0">
                  <a:moveTo>
                    <a:pt x="4108" y="0"/>
                  </a:moveTo>
                  <a:lnTo>
                    <a:pt x="1" y="11847"/>
                  </a:lnTo>
                  <a:lnTo>
                    <a:pt x="8216"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252775" y="2711750"/>
              <a:ext cx="230700" cy="14325"/>
            </a:xfrm>
            <a:custGeom>
              <a:avLst/>
              <a:gdLst/>
              <a:ahLst/>
              <a:cxnLst/>
              <a:rect l="l" t="t" r="r" b="b"/>
              <a:pathLst>
                <a:path w="9228" h="573" extrusionOk="0">
                  <a:moveTo>
                    <a:pt x="8960" y="1"/>
                  </a:moveTo>
                  <a:cubicBezTo>
                    <a:pt x="8954" y="1"/>
                    <a:pt x="8948" y="1"/>
                    <a:pt x="8942" y="1"/>
                  </a:cubicBezTo>
                  <a:lnTo>
                    <a:pt x="274" y="1"/>
                  </a:lnTo>
                  <a:cubicBezTo>
                    <a:pt x="120" y="1"/>
                    <a:pt x="1" y="120"/>
                    <a:pt x="1" y="287"/>
                  </a:cubicBezTo>
                  <a:cubicBezTo>
                    <a:pt x="1" y="442"/>
                    <a:pt x="131" y="573"/>
                    <a:pt x="274" y="573"/>
                  </a:cubicBezTo>
                  <a:lnTo>
                    <a:pt x="8942" y="573"/>
                  </a:lnTo>
                  <a:cubicBezTo>
                    <a:pt x="9109" y="573"/>
                    <a:pt x="9228" y="454"/>
                    <a:pt x="9228" y="287"/>
                  </a:cubicBezTo>
                  <a:cubicBezTo>
                    <a:pt x="9228" y="128"/>
                    <a:pt x="9097" y="1"/>
                    <a:pt x="8960"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358450" y="2418275"/>
              <a:ext cx="18475" cy="17300"/>
            </a:xfrm>
            <a:custGeom>
              <a:avLst/>
              <a:gdLst/>
              <a:ahLst/>
              <a:cxnLst/>
              <a:rect l="l" t="t" r="r" b="b"/>
              <a:pathLst>
                <a:path w="739" h="692" extrusionOk="0">
                  <a:moveTo>
                    <a:pt x="369" y="1"/>
                  </a:moveTo>
                  <a:cubicBezTo>
                    <a:pt x="155" y="1"/>
                    <a:pt x="0" y="156"/>
                    <a:pt x="0" y="346"/>
                  </a:cubicBezTo>
                  <a:cubicBezTo>
                    <a:pt x="0" y="537"/>
                    <a:pt x="155" y="691"/>
                    <a:pt x="369" y="691"/>
                  </a:cubicBezTo>
                  <a:cubicBezTo>
                    <a:pt x="572" y="691"/>
                    <a:pt x="738" y="537"/>
                    <a:pt x="738" y="346"/>
                  </a:cubicBezTo>
                  <a:cubicBezTo>
                    <a:pt x="738" y="156"/>
                    <a:pt x="572" y="1"/>
                    <a:pt x="36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276000" y="3244575"/>
              <a:ext cx="46750" cy="33650"/>
            </a:xfrm>
            <a:custGeom>
              <a:avLst/>
              <a:gdLst/>
              <a:ahLst/>
              <a:cxnLst/>
              <a:rect l="l" t="t" r="r" b="b"/>
              <a:pathLst>
                <a:path w="1870" h="1346" extrusionOk="0">
                  <a:moveTo>
                    <a:pt x="0" y="1"/>
                  </a:moveTo>
                  <a:lnTo>
                    <a:pt x="0" y="1346"/>
                  </a:lnTo>
                  <a:lnTo>
                    <a:pt x="1869" y="1346"/>
                  </a:lnTo>
                  <a:lnTo>
                    <a:pt x="1869"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294450" y="3291300"/>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412925" y="339817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345775" y="3145450"/>
              <a:ext cx="43175" cy="65825"/>
            </a:xfrm>
            <a:custGeom>
              <a:avLst/>
              <a:gdLst/>
              <a:ahLst/>
              <a:cxnLst/>
              <a:rect l="l" t="t" r="r" b="b"/>
              <a:pathLst>
                <a:path w="1727" h="2633" extrusionOk="0">
                  <a:moveTo>
                    <a:pt x="869" y="1"/>
                  </a:moveTo>
                  <a:cubicBezTo>
                    <a:pt x="381" y="1"/>
                    <a:pt x="0" y="382"/>
                    <a:pt x="0" y="858"/>
                  </a:cubicBezTo>
                  <a:lnTo>
                    <a:pt x="0" y="2632"/>
                  </a:lnTo>
                  <a:lnTo>
                    <a:pt x="1715" y="2632"/>
                  </a:lnTo>
                  <a:lnTo>
                    <a:pt x="1715" y="858"/>
                  </a:lnTo>
                  <a:lnTo>
                    <a:pt x="1727" y="858"/>
                  </a:lnTo>
                  <a:cubicBezTo>
                    <a:pt x="1727" y="382"/>
                    <a:pt x="1346" y="1"/>
                    <a:pt x="869"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333875" y="3207975"/>
              <a:ext cx="65200" cy="10425"/>
            </a:xfrm>
            <a:custGeom>
              <a:avLst/>
              <a:gdLst/>
              <a:ahLst/>
              <a:cxnLst/>
              <a:rect l="l" t="t" r="r" b="b"/>
              <a:pathLst>
                <a:path w="2608" h="417" extrusionOk="0">
                  <a:moveTo>
                    <a:pt x="202" y="0"/>
                  </a:moveTo>
                  <a:cubicBezTo>
                    <a:pt x="83" y="0"/>
                    <a:pt x="0" y="83"/>
                    <a:pt x="0" y="202"/>
                  </a:cubicBezTo>
                  <a:cubicBezTo>
                    <a:pt x="0" y="322"/>
                    <a:pt x="83" y="417"/>
                    <a:pt x="202" y="417"/>
                  </a:cubicBezTo>
                  <a:lnTo>
                    <a:pt x="2393" y="417"/>
                  </a:lnTo>
                  <a:cubicBezTo>
                    <a:pt x="2512" y="417"/>
                    <a:pt x="2607" y="322"/>
                    <a:pt x="2607" y="202"/>
                  </a:cubicBezTo>
                  <a:cubicBezTo>
                    <a:pt x="2607" y="83"/>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77250" y="30671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804625" y="3114500"/>
              <a:ext cx="46750" cy="33375"/>
            </a:xfrm>
            <a:custGeom>
              <a:avLst/>
              <a:gdLst/>
              <a:ahLst/>
              <a:cxnLst/>
              <a:rect l="l" t="t" r="r" b="b"/>
              <a:pathLst>
                <a:path w="1870" h="1335" extrusionOk="0">
                  <a:moveTo>
                    <a:pt x="1" y="1"/>
                  </a:moveTo>
                  <a:lnTo>
                    <a:pt x="1" y="1334"/>
                  </a:lnTo>
                  <a:lnTo>
                    <a:pt x="1870" y="1334"/>
                  </a:lnTo>
                  <a:lnTo>
                    <a:pt x="1870"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4219275" y="326392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218675" y="3076100"/>
              <a:ext cx="46450" cy="33675"/>
            </a:xfrm>
            <a:custGeom>
              <a:avLst/>
              <a:gdLst/>
              <a:ahLst/>
              <a:cxnLst/>
              <a:rect l="l" t="t" r="r" b="b"/>
              <a:pathLst>
                <a:path w="1858" h="1347" extrusionOk="0">
                  <a:moveTo>
                    <a:pt x="0" y="1"/>
                  </a:moveTo>
                  <a:lnTo>
                    <a:pt x="0" y="1346"/>
                  </a:lnTo>
                  <a:lnTo>
                    <a:pt x="1858" y="1346"/>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187725" y="3123425"/>
              <a:ext cx="46450" cy="33375"/>
            </a:xfrm>
            <a:custGeom>
              <a:avLst/>
              <a:gdLst/>
              <a:ahLst/>
              <a:cxnLst/>
              <a:rect l="l" t="t" r="r" b="b"/>
              <a:pathLst>
                <a:path w="1858" h="1335" extrusionOk="0">
                  <a:moveTo>
                    <a:pt x="0" y="1"/>
                  </a:moveTo>
                  <a:lnTo>
                    <a:pt x="0" y="1334"/>
                  </a:lnTo>
                  <a:lnTo>
                    <a:pt x="1857" y="1334"/>
                  </a:lnTo>
                  <a:lnTo>
                    <a:pt x="1857"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574550" y="2856725"/>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421675" y="28644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890050" y="2821300"/>
              <a:ext cx="46475" cy="33375"/>
            </a:xfrm>
            <a:custGeom>
              <a:avLst/>
              <a:gdLst/>
              <a:ahLst/>
              <a:cxnLst/>
              <a:rect l="l" t="t" r="r" b="b"/>
              <a:pathLst>
                <a:path w="1859" h="1335" extrusionOk="0">
                  <a:moveTo>
                    <a:pt x="1" y="1"/>
                  </a:moveTo>
                  <a:lnTo>
                    <a:pt x="1"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119250" y="2771900"/>
              <a:ext cx="46450" cy="33350"/>
            </a:xfrm>
            <a:custGeom>
              <a:avLst/>
              <a:gdLst/>
              <a:ahLst/>
              <a:cxnLst/>
              <a:rect l="l" t="t" r="r" b="b"/>
              <a:pathLst>
                <a:path w="1858"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890050" y="2617425"/>
              <a:ext cx="46475" cy="33350"/>
            </a:xfrm>
            <a:custGeom>
              <a:avLst/>
              <a:gdLst/>
              <a:ahLst/>
              <a:cxnLst/>
              <a:rect l="l" t="t" r="r" b="b"/>
              <a:pathLst>
                <a:path w="1859"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917450" y="2664150"/>
              <a:ext cx="42575" cy="30675"/>
            </a:xfrm>
            <a:custGeom>
              <a:avLst/>
              <a:gdLst/>
              <a:ahLst/>
              <a:cxnLst/>
              <a:rect l="l" t="t" r="r" b="b"/>
              <a:pathLst>
                <a:path w="1703" h="1227" extrusionOk="0">
                  <a:moveTo>
                    <a:pt x="0" y="0"/>
                  </a:moveTo>
                  <a:lnTo>
                    <a:pt x="0" y="1227"/>
                  </a:lnTo>
                  <a:lnTo>
                    <a:pt x="1703" y="1227"/>
                  </a:lnTo>
                  <a:lnTo>
                    <a:pt x="1703"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4904775" y="2467400"/>
              <a:ext cx="326250" cy="134850"/>
            </a:xfrm>
            <a:custGeom>
              <a:avLst/>
              <a:gdLst/>
              <a:ahLst/>
              <a:cxnLst/>
              <a:rect l="l" t="t" r="r" b="b"/>
              <a:pathLst>
                <a:path w="13050" h="5394" extrusionOk="0">
                  <a:moveTo>
                    <a:pt x="7227" y="0"/>
                  </a:moveTo>
                  <a:cubicBezTo>
                    <a:pt x="6561" y="0"/>
                    <a:pt x="5977" y="465"/>
                    <a:pt x="5834" y="1084"/>
                  </a:cubicBezTo>
                  <a:cubicBezTo>
                    <a:pt x="5513" y="608"/>
                    <a:pt x="4977" y="298"/>
                    <a:pt x="4370" y="298"/>
                  </a:cubicBezTo>
                  <a:cubicBezTo>
                    <a:pt x="3417" y="298"/>
                    <a:pt x="2643" y="1072"/>
                    <a:pt x="2643" y="2036"/>
                  </a:cubicBezTo>
                  <a:cubicBezTo>
                    <a:pt x="2643" y="2096"/>
                    <a:pt x="2643" y="2144"/>
                    <a:pt x="2655" y="2203"/>
                  </a:cubicBezTo>
                  <a:cubicBezTo>
                    <a:pt x="2393" y="2024"/>
                    <a:pt x="2060" y="1917"/>
                    <a:pt x="1727" y="1917"/>
                  </a:cubicBezTo>
                  <a:cubicBezTo>
                    <a:pt x="774" y="1917"/>
                    <a:pt x="0" y="2691"/>
                    <a:pt x="0" y="3668"/>
                  </a:cubicBezTo>
                  <a:cubicBezTo>
                    <a:pt x="0" y="4584"/>
                    <a:pt x="715" y="5334"/>
                    <a:pt x="1619" y="5394"/>
                  </a:cubicBezTo>
                  <a:lnTo>
                    <a:pt x="11442" y="5394"/>
                  </a:lnTo>
                  <a:cubicBezTo>
                    <a:pt x="12299" y="5346"/>
                    <a:pt x="13049" y="4584"/>
                    <a:pt x="13049" y="3644"/>
                  </a:cubicBezTo>
                  <a:cubicBezTo>
                    <a:pt x="13049" y="2691"/>
                    <a:pt x="12276" y="1905"/>
                    <a:pt x="11323" y="1905"/>
                  </a:cubicBezTo>
                  <a:cubicBezTo>
                    <a:pt x="10978" y="1905"/>
                    <a:pt x="10668" y="2013"/>
                    <a:pt x="10394" y="2179"/>
                  </a:cubicBezTo>
                  <a:cubicBezTo>
                    <a:pt x="10323" y="1667"/>
                    <a:pt x="9894" y="1298"/>
                    <a:pt x="9370" y="1298"/>
                  </a:cubicBezTo>
                  <a:cubicBezTo>
                    <a:pt x="9108" y="1298"/>
                    <a:pt x="8870" y="1405"/>
                    <a:pt x="8692" y="1548"/>
                  </a:cubicBezTo>
                  <a:lnTo>
                    <a:pt x="8692" y="1465"/>
                  </a:lnTo>
                  <a:cubicBezTo>
                    <a:pt x="8692" y="655"/>
                    <a:pt x="8037" y="0"/>
                    <a:pt x="7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4580925" y="2909725"/>
              <a:ext cx="184575" cy="16375"/>
            </a:xfrm>
            <a:custGeom>
              <a:avLst/>
              <a:gdLst/>
              <a:ahLst/>
              <a:cxnLst/>
              <a:rect l="l" t="t" r="r" b="b"/>
              <a:pathLst>
                <a:path w="7383" h="655" extrusionOk="0">
                  <a:moveTo>
                    <a:pt x="0" y="0"/>
                  </a:moveTo>
                  <a:lnTo>
                    <a:pt x="0" y="655"/>
                  </a:lnTo>
                  <a:lnTo>
                    <a:pt x="7382" y="655"/>
                  </a:lnTo>
                  <a:lnTo>
                    <a:pt x="7382"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4580925" y="3124025"/>
              <a:ext cx="184575" cy="16400"/>
            </a:xfrm>
            <a:custGeom>
              <a:avLst/>
              <a:gdLst/>
              <a:ahLst/>
              <a:cxnLst/>
              <a:rect l="l" t="t" r="r" b="b"/>
              <a:pathLst>
                <a:path w="7383" h="656" extrusionOk="0">
                  <a:moveTo>
                    <a:pt x="0" y="1"/>
                  </a:moveTo>
                  <a:lnTo>
                    <a:pt x="0" y="655"/>
                  </a:lnTo>
                  <a:lnTo>
                    <a:pt x="7382" y="655"/>
                  </a:lnTo>
                  <a:lnTo>
                    <a:pt x="7382"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276300" y="2904950"/>
              <a:ext cx="182175" cy="17300"/>
            </a:xfrm>
            <a:custGeom>
              <a:avLst/>
              <a:gdLst/>
              <a:ahLst/>
              <a:cxnLst/>
              <a:rect l="l" t="t" r="r" b="b"/>
              <a:pathLst>
                <a:path w="7287" h="692" extrusionOk="0">
                  <a:moveTo>
                    <a:pt x="0" y="1"/>
                  </a:moveTo>
                  <a:lnTo>
                    <a:pt x="0" y="691"/>
                  </a:lnTo>
                  <a:lnTo>
                    <a:pt x="7287" y="691"/>
                  </a:lnTo>
                  <a:lnTo>
                    <a:pt x="7287"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276300" y="3127900"/>
              <a:ext cx="182175" cy="16975"/>
            </a:xfrm>
            <a:custGeom>
              <a:avLst/>
              <a:gdLst/>
              <a:ahLst/>
              <a:cxnLst/>
              <a:rect l="l" t="t" r="r" b="b"/>
              <a:pathLst>
                <a:path w="7287" h="679" extrusionOk="0">
                  <a:moveTo>
                    <a:pt x="0" y="0"/>
                  </a:moveTo>
                  <a:lnTo>
                    <a:pt x="0" y="679"/>
                  </a:lnTo>
                  <a:lnTo>
                    <a:pt x="7287" y="679"/>
                  </a:lnTo>
                  <a:lnTo>
                    <a:pt x="7287"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14737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959986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786838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7"/>
        <p:cNvGrpSpPr/>
        <p:nvPr/>
      </p:nvGrpSpPr>
      <p:grpSpPr>
        <a:xfrm>
          <a:off x="0" y="0"/>
          <a:ext cx="0" cy="0"/>
          <a:chOff x="0" y="0"/>
          <a:chExt cx="0" cy="0"/>
        </a:xfrm>
      </p:grpSpPr>
      <p:sp>
        <p:nvSpPr>
          <p:cNvPr id="148" name="Google Shape;148;p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1" name="Google Shape;151;p9"/>
          <p:cNvGrpSpPr/>
          <p:nvPr/>
        </p:nvGrpSpPr>
        <p:grpSpPr>
          <a:xfrm>
            <a:off x="885340" y="715134"/>
            <a:ext cx="9938083" cy="5530305"/>
            <a:chOff x="677150" y="1466675"/>
            <a:chExt cx="4997025" cy="2780725"/>
          </a:xfrm>
        </p:grpSpPr>
        <p:sp>
          <p:nvSpPr>
            <p:cNvPr id="152" name="Google Shape;152;p9"/>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9"/>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9"/>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9"/>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9"/>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9"/>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9"/>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9"/>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6" name="Google Shape;166;p9"/>
          <p:cNvSpPr txBox="1">
            <a:spLocks noGrp="1"/>
          </p:cNvSpPr>
          <p:nvPr>
            <p:ph type="title"/>
          </p:nvPr>
        </p:nvSpPr>
        <p:spPr>
          <a:xfrm>
            <a:off x="3399200" y="1993800"/>
            <a:ext cx="5393600" cy="9860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7" name="Google Shape;167;p9"/>
          <p:cNvSpPr txBox="1">
            <a:spLocks noGrp="1"/>
          </p:cNvSpPr>
          <p:nvPr>
            <p:ph type="subTitle" idx="1"/>
          </p:nvPr>
        </p:nvSpPr>
        <p:spPr>
          <a:xfrm>
            <a:off x="3399200" y="2979800"/>
            <a:ext cx="5393600" cy="188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8" name="Google Shape;168;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13739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1B174-3CBC-EBE2-2853-A8B576506D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D9FC18-8149-C120-8D28-3787AC409C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1AC4E9-6240-1392-44AC-DA416DFD95BA}"/>
              </a:ext>
            </a:extLst>
          </p:cNvPr>
          <p:cNvSpPr>
            <a:spLocks noGrp="1"/>
          </p:cNvSpPr>
          <p:nvPr>
            <p:ph type="dt" sz="half" idx="10"/>
          </p:nvPr>
        </p:nvSpPr>
        <p:spPr/>
        <p:txBody>
          <a:bodyPr/>
          <a:lstStyle/>
          <a:p>
            <a:fld id="{1AB1139E-285E-4205-A3E6-9D9A325042D3}" type="datetimeFigureOut">
              <a:rPr lang="en-US" smtClean="0"/>
              <a:t>5/17/2025</a:t>
            </a:fld>
            <a:endParaRPr lang="en-US"/>
          </a:p>
        </p:txBody>
      </p:sp>
      <p:sp>
        <p:nvSpPr>
          <p:cNvPr id="5" name="Footer Placeholder 4">
            <a:extLst>
              <a:ext uri="{FF2B5EF4-FFF2-40B4-BE49-F238E27FC236}">
                <a16:creationId xmlns:a16="http://schemas.microsoft.com/office/drawing/2014/main" id="{59788DBB-F23F-EB32-3A62-327CDC6C45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58F893-5B9F-2562-110B-E8C14080B491}"/>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8803696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8"/>
        <p:cNvGrpSpPr/>
        <p:nvPr/>
      </p:nvGrpSpPr>
      <p:grpSpPr>
        <a:xfrm>
          <a:off x="0" y="0"/>
          <a:ext cx="0" cy="0"/>
          <a:chOff x="0" y="0"/>
          <a:chExt cx="0" cy="0"/>
        </a:xfrm>
      </p:grpSpPr>
      <p:sp>
        <p:nvSpPr>
          <p:cNvPr id="209" name="Google Shape;209;p1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4"/>
          <p:cNvSpPr txBox="1">
            <a:spLocks noGrp="1"/>
          </p:cNvSpPr>
          <p:nvPr>
            <p:ph type="title"/>
          </p:nvPr>
        </p:nvSpPr>
        <p:spPr>
          <a:xfrm>
            <a:off x="4692800" y="4023351"/>
            <a:ext cx="2806400" cy="546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133">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213" name="Google Shape;213;p14"/>
          <p:cNvSpPr txBox="1">
            <a:spLocks noGrp="1"/>
          </p:cNvSpPr>
          <p:nvPr>
            <p:ph type="subTitle" idx="1"/>
          </p:nvPr>
        </p:nvSpPr>
        <p:spPr>
          <a:xfrm>
            <a:off x="1865200" y="2288651"/>
            <a:ext cx="8461600" cy="150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667" b="1">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Tree>
    <p:extLst>
      <p:ext uri="{BB962C8B-B14F-4D97-AF65-F5344CB8AC3E}">
        <p14:creationId xmlns:p14="http://schemas.microsoft.com/office/powerpoint/2010/main" val="960415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500720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366234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A92E537-1722-CE4F-8A1A-B0A53AD2EA91}"/>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D75AE17-31D2-5445-9E34-D90CC4A99171}"/>
              </a:ext>
            </a:extLst>
          </p:cNvPr>
          <p:cNvSpPr>
            <a:spLocks noGrp="1" noChangeArrowheads="1"/>
          </p:cNvSpPr>
          <p:nvPr>
            <p:ph type="ftr" sz="quarter" idx="11"/>
          </p:nvPr>
        </p:nvSpPr>
        <p:spPr/>
        <p:txBody>
          <a:bodyPr/>
          <a:lstStyle>
            <a:lvl1pPr>
              <a:defRPr/>
            </a:lvl1pPr>
          </a:lstStyle>
          <a:p>
            <a:pPr>
              <a:defRPr/>
            </a:pPr>
            <a:r>
              <a:rPr lang="en-US"/>
              <a:t>Lê Đình An</a:t>
            </a:r>
          </a:p>
        </p:txBody>
      </p:sp>
      <p:sp>
        <p:nvSpPr>
          <p:cNvPr id="5" name="Rectangle 6">
            <a:extLst>
              <a:ext uri="{FF2B5EF4-FFF2-40B4-BE49-F238E27FC236}">
                <a16:creationId xmlns:a16="http://schemas.microsoft.com/office/drawing/2014/main" id="{7E19696E-E198-0644-9A6E-A28AC20740FC}"/>
              </a:ext>
            </a:extLst>
          </p:cNvPr>
          <p:cNvSpPr>
            <a:spLocks noGrp="1" noChangeArrowheads="1"/>
          </p:cNvSpPr>
          <p:nvPr>
            <p:ph type="sldNum" sz="quarter" idx="12"/>
          </p:nvPr>
        </p:nvSpPr>
        <p:spPr/>
        <p:txBody>
          <a:bodyPr/>
          <a:lstStyle>
            <a:lvl1pPr>
              <a:defRPr/>
            </a:lvl1pPr>
          </a:lstStyle>
          <a:p>
            <a:fld id="{F1662EC2-EB7D-7343-BB29-E16D1C3226C1}" type="slidenum">
              <a:rPr lang="en-US" altLang="vi-VN"/>
              <a:pPr/>
              <a:t>‹#›</a:t>
            </a:fld>
            <a:endParaRPr lang="en-US" altLang="vi-VN"/>
          </a:p>
        </p:txBody>
      </p:sp>
    </p:spTree>
    <p:extLst>
      <p:ext uri="{BB962C8B-B14F-4D97-AF65-F5344CB8AC3E}">
        <p14:creationId xmlns:p14="http://schemas.microsoft.com/office/powerpoint/2010/main" val="155528269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21BCBE-5765-46D3-BA4F-E21B47D4CF2C}" type="datetimeFigureOut">
              <a:rPr lang="en-US" smtClean="0"/>
              <a:pPr/>
              <a:t>5/17/2025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847686-4720-432E-AA12-47DA17ED5B1C}" type="slidenum">
              <a:rPr lang="en-US" smtClean="0"/>
              <a:pPr/>
              <a:t>‹#›</a:t>
            </a:fld>
            <a:endParaRPr lang="en-US"/>
          </a:p>
        </p:txBody>
      </p:sp>
    </p:spTree>
    <p:extLst>
      <p:ext uri="{BB962C8B-B14F-4D97-AF65-F5344CB8AC3E}">
        <p14:creationId xmlns:p14="http://schemas.microsoft.com/office/powerpoint/2010/main" val="14214153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062B8-9FE0-364D-BDBB-918A2160C674}"/>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17CF849C-D3C4-8149-8441-34670888F9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99E4F401-E475-7741-93A9-DF935AC458EC}"/>
              </a:ext>
            </a:extLst>
          </p:cNvPr>
          <p:cNvSpPr>
            <a:spLocks noGrp="1"/>
          </p:cNvSpPr>
          <p:nvPr>
            <p:ph type="dt" sz="half" idx="10"/>
          </p:nvPr>
        </p:nvSpPr>
        <p:spPr/>
        <p:txBody>
          <a:bodyPr/>
          <a:lstStyle/>
          <a:p>
            <a:fld id="{C19DCF00-1C70-2B4C-9082-DA2EF215489D}" type="datetimeFigureOut">
              <a:rPr lang="en-VN" smtClean="0"/>
              <a:t>05/17/2025</a:t>
            </a:fld>
            <a:endParaRPr lang="en-VN"/>
          </a:p>
        </p:txBody>
      </p:sp>
      <p:sp>
        <p:nvSpPr>
          <p:cNvPr id="5" name="Footer Placeholder 4">
            <a:extLst>
              <a:ext uri="{FF2B5EF4-FFF2-40B4-BE49-F238E27FC236}">
                <a16:creationId xmlns:a16="http://schemas.microsoft.com/office/drawing/2014/main" id="{844A4B8E-8E6F-1748-BE50-3ABFE89B8A6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995CAD6E-FC2F-5A41-8C2C-A4FAA34E38ED}"/>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41693473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179112"/>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521991"/>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D9BF228-8721-485F-9E4C-679B0898A537}" type="slidenum">
              <a:rPr lang="en-US" altLang="en-US"/>
              <a:t>‹#›</a:t>
            </a:fld>
            <a:endParaRPr lang="en-US" altLang="en-US"/>
          </a:p>
        </p:txBody>
      </p:sp>
    </p:spTree>
    <p:extLst>
      <p:ext uri="{BB962C8B-B14F-4D97-AF65-F5344CB8AC3E}">
        <p14:creationId xmlns:p14="http://schemas.microsoft.com/office/powerpoint/2010/main" val="135757524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9B917-8440-4E4D-97B8-2C6F331A13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DCDAFD78-F982-CA46-BB32-47F6BC2EC3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4EC290F5-C282-9949-A38C-4853A631F270}"/>
              </a:ext>
            </a:extLst>
          </p:cNvPr>
          <p:cNvSpPr>
            <a:spLocks noGrp="1"/>
          </p:cNvSpPr>
          <p:nvPr>
            <p:ph type="dt" sz="half" idx="10"/>
          </p:nvPr>
        </p:nvSpPr>
        <p:spPr/>
        <p:txBody>
          <a:bodyPr/>
          <a:lstStyle/>
          <a:p>
            <a:fld id="{C19DCF00-1C70-2B4C-9082-DA2EF215489D}" type="datetimeFigureOut">
              <a:rPr lang="en-VN" smtClean="0"/>
              <a:t>05/17/2025</a:t>
            </a:fld>
            <a:endParaRPr lang="en-VN"/>
          </a:p>
        </p:txBody>
      </p:sp>
      <p:sp>
        <p:nvSpPr>
          <p:cNvPr id="5" name="Footer Placeholder 4">
            <a:extLst>
              <a:ext uri="{FF2B5EF4-FFF2-40B4-BE49-F238E27FC236}">
                <a16:creationId xmlns:a16="http://schemas.microsoft.com/office/drawing/2014/main" id="{3E040E38-9E4A-294D-8307-8BD4B2ECB4F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CA920C93-7B79-B141-B33F-510E01B55136}"/>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2744514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1854B-CC2A-E82D-66D0-06D2ECC06F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EEB97E-71F2-5D5E-DA0B-16F533CF50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BC5AF2-95E6-16E4-47FC-C17C64E178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0F5089-0E16-251E-C2E0-8203A6B06A81}"/>
              </a:ext>
            </a:extLst>
          </p:cNvPr>
          <p:cNvSpPr>
            <a:spLocks noGrp="1"/>
          </p:cNvSpPr>
          <p:nvPr>
            <p:ph type="dt" sz="half" idx="10"/>
          </p:nvPr>
        </p:nvSpPr>
        <p:spPr/>
        <p:txBody>
          <a:bodyPr/>
          <a:lstStyle/>
          <a:p>
            <a:fld id="{1AB1139E-285E-4205-A3E6-9D9A325042D3}" type="datetimeFigureOut">
              <a:rPr lang="en-US" smtClean="0"/>
              <a:t>5/17/2025</a:t>
            </a:fld>
            <a:endParaRPr lang="en-US"/>
          </a:p>
        </p:txBody>
      </p:sp>
      <p:sp>
        <p:nvSpPr>
          <p:cNvPr id="6" name="Footer Placeholder 5">
            <a:extLst>
              <a:ext uri="{FF2B5EF4-FFF2-40B4-BE49-F238E27FC236}">
                <a16:creationId xmlns:a16="http://schemas.microsoft.com/office/drawing/2014/main" id="{B0BCA381-01D5-CF28-1EE8-FA0032752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406659-9D6F-863B-BDF7-A923F9B79C7D}"/>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2910971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062B8-9FE0-364D-BDBB-918A2160C674}"/>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17CF849C-D3C4-8149-8441-34670888F9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99E4F401-E475-7741-93A9-DF935AC458EC}"/>
              </a:ext>
            </a:extLst>
          </p:cNvPr>
          <p:cNvSpPr>
            <a:spLocks noGrp="1"/>
          </p:cNvSpPr>
          <p:nvPr>
            <p:ph type="dt" sz="half" idx="10"/>
          </p:nvPr>
        </p:nvSpPr>
        <p:spPr/>
        <p:txBody>
          <a:bodyPr/>
          <a:lstStyle/>
          <a:p>
            <a:fld id="{C19DCF00-1C70-2B4C-9082-DA2EF215489D}" type="datetimeFigureOut">
              <a:rPr lang="en-VN" smtClean="0"/>
              <a:t>05/17/2025</a:t>
            </a:fld>
            <a:endParaRPr lang="en-VN"/>
          </a:p>
        </p:txBody>
      </p:sp>
      <p:sp>
        <p:nvSpPr>
          <p:cNvPr id="5" name="Footer Placeholder 4">
            <a:extLst>
              <a:ext uri="{FF2B5EF4-FFF2-40B4-BE49-F238E27FC236}">
                <a16:creationId xmlns:a16="http://schemas.microsoft.com/office/drawing/2014/main" id="{844A4B8E-8E6F-1748-BE50-3ABFE89B8A6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995CAD6E-FC2F-5A41-8C2C-A4FAA34E38ED}"/>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33939330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2A42B-79A3-034B-809E-7CCDE42CA8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D3829C56-A050-0543-B63E-2383D77094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E1B0BD-223F-5347-963D-8ACC0D1E7A11}"/>
              </a:ext>
            </a:extLst>
          </p:cNvPr>
          <p:cNvSpPr>
            <a:spLocks noGrp="1"/>
          </p:cNvSpPr>
          <p:nvPr>
            <p:ph type="dt" sz="half" idx="10"/>
          </p:nvPr>
        </p:nvSpPr>
        <p:spPr/>
        <p:txBody>
          <a:bodyPr/>
          <a:lstStyle/>
          <a:p>
            <a:fld id="{C19DCF00-1C70-2B4C-9082-DA2EF215489D}" type="datetimeFigureOut">
              <a:rPr lang="en-VN" smtClean="0"/>
              <a:t>05/17/2025</a:t>
            </a:fld>
            <a:endParaRPr lang="en-VN"/>
          </a:p>
        </p:txBody>
      </p:sp>
      <p:sp>
        <p:nvSpPr>
          <p:cNvPr id="5" name="Footer Placeholder 4">
            <a:extLst>
              <a:ext uri="{FF2B5EF4-FFF2-40B4-BE49-F238E27FC236}">
                <a16:creationId xmlns:a16="http://schemas.microsoft.com/office/drawing/2014/main" id="{B1C534F4-1312-0C4D-B447-C813A24D6F4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D0F8250B-3022-2A43-B6D5-89F86E6E1ED7}"/>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2316249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C06B3-D448-6249-B7E7-B551A83B1A35}"/>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65CEE6AD-27CD-B244-BAA9-740F010B95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51FF2D4B-B5F2-9341-85C9-00F9EB799C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EF5D5F64-4710-FF48-A026-17831AC3C392}"/>
              </a:ext>
            </a:extLst>
          </p:cNvPr>
          <p:cNvSpPr>
            <a:spLocks noGrp="1"/>
          </p:cNvSpPr>
          <p:nvPr>
            <p:ph type="dt" sz="half" idx="10"/>
          </p:nvPr>
        </p:nvSpPr>
        <p:spPr/>
        <p:txBody>
          <a:bodyPr/>
          <a:lstStyle/>
          <a:p>
            <a:fld id="{C19DCF00-1C70-2B4C-9082-DA2EF215489D}" type="datetimeFigureOut">
              <a:rPr lang="en-VN" smtClean="0"/>
              <a:t>05/17/2025</a:t>
            </a:fld>
            <a:endParaRPr lang="en-VN"/>
          </a:p>
        </p:txBody>
      </p:sp>
      <p:sp>
        <p:nvSpPr>
          <p:cNvPr id="6" name="Footer Placeholder 5">
            <a:extLst>
              <a:ext uri="{FF2B5EF4-FFF2-40B4-BE49-F238E27FC236}">
                <a16:creationId xmlns:a16="http://schemas.microsoft.com/office/drawing/2014/main" id="{77AD1036-9D6B-9E4B-92A9-242B34E9147F}"/>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AD9A3245-76F0-514D-A772-8CD9FD707D49}"/>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10946003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9CF72-305B-E542-B5F3-E9D65BEA86F2}"/>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24445584-0355-1446-9EE4-B61C811DB4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247118-F5FB-334D-9D49-A7AE270C7F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78EA23BA-CCC7-6740-BACB-158A091048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E285D9-4340-5741-8AE7-CA38455BA1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2DD85798-C4BC-394C-AB05-1F6433E8C0E4}"/>
              </a:ext>
            </a:extLst>
          </p:cNvPr>
          <p:cNvSpPr>
            <a:spLocks noGrp="1"/>
          </p:cNvSpPr>
          <p:nvPr>
            <p:ph type="dt" sz="half" idx="10"/>
          </p:nvPr>
        </p:nvSpPr>
        <p:spPr/>
        <p:txBody>
          <a:bodyPr/>
          <a:lstStyle/>
          <a:p>
            <a:fld id="{C19DCF00-1C70-2B4C-9082-DA2EF215489D}" type="datetimeFigureOut">
              <a:rPr lang="en-VN" smtClean="0"/>
              <a:t>05/17/2025</a:t>
            </a:fld>
            <a:endParaRPr lang="en-VN"/>
          </a:p>
        </p:txBody>
      </p:sp>
      <p:sp>
        <p:nvSpPr>
          <p:cNvPr id="8" name="Footer Placeholder 7">
            <a:extLst>
              <a:ext uri="{FF2B5EF4-FFF2-40B4-BE49-F238E27FC236}">
                <a16:creationId xmlns:a16="http://schemas.microsoft.com/office/drawing/2014/main" id="{2B8F0DA1-F750-1942-84E0-7307225EDD73}"/>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5C31E4D8-76FC-8E4A-A27B-95510F112931}"/>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10325380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D2F46-8B64-9C4B-AA08-C221EA51B7D1}"/>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FB37491A-7FA3-F64D-A27D-D9D282360DAA}"/>
              </a:ext>
            </a:extLst>
          </p:cNvPr>
          <p:cNvSpPr>
            <a:spLocks noGrp="1"/>
          </p:cNvSpPr>
          <p:nvPr>
            <p:ph type="dt" sz="half" idx="10"/>
          </p:nvPr>
        </p:nvSpPr>
        <p:spPr/>
        <p:txBody>
          <a:bodyPr/>
          <a:lstStyle/>
          <a:p>
            <a:fld id="{C19DCF00-1C70-2B4C-9082-DA2EF215489D}" type="datetimeFigureOut">
              <a:rPr lang="en-VN" smtClean="0"/>
              <a:t>05/17/2025</a:t>
            </a:fld>
            <a:endParaRPr lang="en-VN"/>
          </a:p>
        </p:txBody>
      </p:sp>
      <p:sp>
        <p:nvSpPr>
          <p:cNvPr id="4" name="Footer Placeholder 3">
            <a:extLst>
              <a:ext uri="{FF2B5EF4-FFF2-40B4-BE49-F238E27FC236}">
                <a16:creationId xmlns:a16="http://schemas.microsoft.com/office/drawing/2014/main" id="{348FD4FE-6DC7-534A-B0F4-5BE882535103}"/>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874FABB2-AC54-8544-9BD2-57FA14ACD579}"/>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19640481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566EA2-4240-0344-AB82-94CA56166315}"/>
              </a:ext>
            </a:extLst>
          </p:cNvPr>
          <p:cNvSpPr>
            <a:spLocks noGrp="1"/>
          </p:cNvSpPr>
          <p:nvPr>
            <p:ph type="dt" sz="half" idx="10"/>
          </p:nvPr>
        </p:nvSpPr>
        <p:spPr/>
        <p:txBody>
          <a:bodyPr/>
          <a:lstStyle/>
          <a:p>
            <a:fld id="{C19DCF00-1C70-2B4C-9082-DA2EF215489D}" type="datetimeFigureOut">
              <a:rPr lang="en-VN" smtClean="0"/>
              <a:t>05/17/2025</a:t>
            </a:fld>
            <a:endParaRPr lang="en-VN"/>
          </a:p>
        </p:txBody>
      </p:sp>
      <p:sp>
        <p:nvSpPr>
          <p:cNvPr id="3" name="Footer Placeholder 2">
            <a:extLst>
              <a:ext uri="{FF2B5EF4-FFF2-40B4-BE49-F238E27FC236}">
                <a16:creationId xmlns:a16="http://schemas.microsoft.com/office/drawing/2014/main" id="{FC6D72D9-A95F-8240-9B37-B7725A14A2C0}"/>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90485490-B7B4-CB48-9FFC-425A4EB0463E}"/>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9946904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D4F65-84BF-2A4F-A4AA-CB7F932298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C2621531-76E2-274F-952C-F1D22C3210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15B1F24F-DACB-1B44-9528-73CC680A83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5B2B7B-1615-1E4B-ACA7-55EC8701AEEB}"/>
              </a:ext>
            </a:extLst>
          </p:cNvPr>
          <p:cNvSpPr>
            <a:spLocks noGrp="1"/>
          </p:cNvSpPr>
          <p:nvPr>
            <p:ph type="dt" sz="half" idx="10"/>
          </p:nvPr>
        </p:nvSpPr>
        <p:spPr/>
        <p:txBody>
          <a:bodyPr/>
          <a:lstStyle/>
          <a:p>
            <a:fld id="{C19DCF00-1C70-2B4C-9082-DA2EF215489D}" type="datetimeFigureOut">
              <a:rPr lang="en-VN" smtClean="0"/>
              <a:t>05/17/2025</a:t>
            </a:fld>
            <a:endParaRPr lang="en-VN"/>
          </a:p>
        </p:txBody>
      </p:sp>
      <p:sp>
        <p:nvSpPr>
          <p:cNvPr id="6" name="Footer Placeholder 5">
            <a:extLst>
              <a:ext uri="{FF2B5EF4-FFF2-40B4-BE49-F238E27FC236}">
                <a16:creationId xmlns:a16="http://schemas.microsoft.com/office/drawing/2014/main" id="{6E790C5E-665D-9F47-9F8E-622A0616124B}"/>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2707382A-5F43-A44B-A760-6B7298A2E49A}"/>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13870811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24813-2BB4-5649-ADFF-693B1A9F91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3CC45E36-637F-9847-9832-41F31EED04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0280C25A-5933-9943-98E5-C11AA7AA77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ACB4FA-0FF6-5C47-A1BB-CFB51F00B2D1}"/>
              </a:ext>
            </a:extLst>
          </p:cNvPr>
          <p:cNvSpPr>
            <a:spLocks noGrp="1"/>
          </p:cNvSpPr>
          <p:nvPr>
            <p:ph type="dt" sz="half" idx="10"/>
          </p:nvPr>
        </p:nvSpPr>
        <p:spPr/>
        <p:txBody>
          <a:bodyPr/>
          <a:lstStyle/>
          <a:p>
            <a:fld id="{C19DCF00-1C70-2B4C-9082-DA2EF215489D}" type="datetimeFigureOut">
              <a:rPr lang="en-VN" smtClean="0"/>
              <a:t>05/17/2025</a:t>
            </a:fld>
            <a:endParaRPr lang="en-VN"/>
          </a:p>
        </p:txBody>
      </p:sp>
      <p:sp>
        <p:nvSpPr>
          <p:cNvPr id="6" name="Footer Placeholder 5">
            <a:extLst>
              <a:ext uri="{FF2B5EF4-FFF2-40B4-BE49-F238E27FC236}">
                <a16:creationId xmlns:a16="http://schemas.microsoft.com/office/drawing/2014/main" id="{0859669D-8C64-B544-B694-C75B39BF6369}"/>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F7A96552-C5BA-AC47-B09C-84518276834B}"/>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8091641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AD3C9-29F5-1C41-B9FE-BAEFE404DBAB}"/>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2FC0E407-F269-7845-BDEF-3FF2C04047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59FD808-F272-474A-AF0B-1217A092D803}"/>
              </a:ext>
            </a:extLst>
          </p:cNvPr>
          <p:cNvSpPr>
            <a:spLocks noGrp="1"/>
          </p:cNvSpPr>
          <p:nvPr>
            <p:ph type="dt" sz="half" idx="10"/>
          </p:nvPr>
        </p:nvSpPr>
        <p:spPr/>
        <p:txBody>
          <a:bodyPr/>
          <a:lstStyle/>
          <a:p>
            <a:fld id="{C19DCF00-1C70-2B4C-9082-DA2EF215489D}" type="datetimeFigureOut">
              <a:rPr lang="en-VN" smtClean="0"/>
              <a:t>05/17/2025</a:t>
            </a:fld>
            <a:endParaRPr lang="en-VN"/>
          </a:p>
        </p:txBody>
      </p:sp>
      <p:sp>
        <p:nvSpPr>
          <p:cNvPr id="5" name="Footer Placeholder 4">
            <a:extLst>
              <a:ext uri="{FF2B5EF4-FFF2-40B4-BE49-F238E27FC236}">
                <a16:creationId xmlns:a16="http://schemas.microsoft.com/office/drawing/2014/main" id="{9FE5A163-8A72-854F-BB8D-F5EA4ECD276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4F74FA9-BBEA-6C4C-8273-3DD3AA01A1A2}"/>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3030192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51A303-6017-2D4E-B407-5E86A4172A3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8AB53079-1ADD-A640-8DC0-1442E81774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071E124-EA6A-4640-BFC6-4ABE0B2A58E6}"/>
              </a:ext>
            </a:extLst>
          </p:cNvPr>
          <p:cNvSpPr>
            <a:spLocks noGrp="1"/>
          </p:cNvSpPr>
          <p:nvPr>
            <p:ph type="dt" sz="half" idx="10"/>
          </p:nvPr>
        </p:nvSpPr>
        <p:spPr/>
        <p:txBody>
          <a:bodyPr/>
          <a:lstStyle/>
          <a:p>
            <a:fld id="{C19DCF00-1C70-2B4C-9082-DA2EF215489D}" type="datetimeFigureOut">
              <a:rPr lang="en-VN" smtClean="0"/>
              <a:t>05/17/2025</a:t>
            </a:fld>
            <a:endParaRPr lang="en-VN"/>
          </a:p>
        </p:txBody>
      </p:sp>
      <p:sp>
        <p:nvSpPr>
          <p:cNvPr id="5" name="Footer Placeholder 4">
            <a:extLst>
              <a:ext uri="{FF2B5EF4-FFF2-40B4-BE49-F238E27FC236}">
                <a16:creationId xmlns:a16="http://schemas.microsoft.com/office/drawing/2014/main" id="{7E293FC9-92E0-A441-AD50-5022443DD89B}"/>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29CC9650-083D-CE4C-87D7-C5C5EF06CEBE}"/>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479391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DDC85-47EA-3CC5-0CB8-D8196CBF5F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C0D3F2-7CA9-F5C0-AD40-111FBF326A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242154-2051-E32E-1D0D-B202ADBC0F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FC0D5E-632F-3CF9-C9DB-D5C9D69E8C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DE9319-FFC4-5819-C740-50161C9F6F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34DEDA-98EE-E8A8-518D-C94284E9443F}"/>
              </a:ext>
            </a:extLst>
          </p:cNvPr>
          <p:cNvSpPr>
            <a:spLocks noGrp="1"/>
          </p:cNvSpPr>
          <p:nvPr>
            <p:ph type="dt" sz="half" idx="10"/>
          </p:nvPr>
        </p:nvSpPr>
        <p:spPr/>
        <p:txBody>
          <a:bodyPr/>
          <a:lstStyle/>
          <a:p>
            <a:fld id="{1AB1139E-285E-4205-A3E6-9D9A325042D3}" type="datetimeFigureOut">
              <a:rPr lang="en-US" smtClean="0"/>
              <a:t>5/17/2025</a:t>
            </a:fld>
            <a:endParaRPr lang="en-US"/>
          </a:p>
        </p:txBody>
      </p:sp>
      <p:sp>
        <p:nvSpPr>
          <p:cNvPr id="8" name="Footer Placeholder 7">
            <a:extLst>
              <a:ext uri="{FF2B5EF4-FFF2-40B4-BE49-F238E27FC236}">
                <a16:creationId xmlns:a16="http://schemas.microsoft.com/office/drawing/2014/main" id="{5B1F63A3-7976-08EF-CE60-AAADD22958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91D386-822A-E3A1-43E2-67A48BE33F22}"/>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2702848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026553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22636806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23831435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97908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2025/5/17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6228662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2025/5/17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566716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2025/5/17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0521425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2025/5/17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8729223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2025/5/17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7799567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2025/5/17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134469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D766E-CC1A-32BD-A438-964FB024C8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3931BE-6604-E408-6C6C-3615C736ADCF}"/>
              </a:ext>
            </a:extLst>
          </p:cNvPr>
          <p:cNvSpPr>
            <a:spLocks noGrp="1"/>
          </p:cNvSpPr>
          <p:nvPr>
            <p:ph type="dt" sz="half" idx="10"/>
          </p:nvPr>
        </p:nvSpPr>
        <p:spPr/>
        <p:txBody>
          <a:bodyPr/>
          <a:lstStyle/>
          <a:p>
            <a:fld id="{1AB1139E-285E-4205-A3E6-9D9A325042D3}" type="datetimeFigureOut">
              <a:rPr lang="en-US" smtClean="0"/>
              <a:t>5/17/2025</a:t>
            </a:fld>
            <a:endParaRPr lang="en-US"/>
          </a:p>
        </p:txBody>
      </p:sp>
      <p:sp>
        <p:nvSpPr>
          <p:cNvPr id="4" name="Footer Placeholder 3">
            <a:extLst>
              <a:ext uri="{FF2B5EF4-FFF2-40B4-BE49-F238E27FC236}">
                <a16:creationId xmlns:a16="http://schemas.microsoft.com/office/drawing/2014/main" id="{16EF5798-2F7E-EFDD-9611-896E349730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BB5176-A5AA-5412-376B-1F56DD3D66F9}"/>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4291675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2025/5/17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47310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2025/5/17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0608432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E26BC15-B161-4C75-9B3A-128C91250747}" type="datetimeFigureOut">
              <a:rPr lang="zh-CN" altLang="en-US" smtClean="0"/>
              <a:t>2025/5/17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8B4E113-1DE2-475C-BE03-FB3C59433037}" type="slidenum">
              <a:rPr lang="zh-CN" altLang="en-US" smtClean="0"/>
              <a:t>‹#›</a:t>
            </a:fld>
            <a:endParaRPr lang="zh-CN" altLang="en-US"/>
          </a:p>
        </p:txBody>
      </p:sp>
    </p:spTree>
    <p:extLst>
      <p:ext uri="{BB962C8B-B14F-4D97-AF65-F5344CB8AC3E}">
        <p14:creationId xmlns:p14="http://schemas.microsoft.com/office/powerpoint/2010/main" val="2915398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835CBA-22F5-69B1-8B01-BE93F48C0408}"/>
              </a:ext>
            </a:extLst>
          </p:cNvPr>
          <p:cNvSpPr>
            <a:spLocks noGrp="1"/>
          </p:cNvSpPr>
          <p:nvPr>
            <p:ph type="dt" sz="half" idx="10"/>
          </p:nvPr>
        </p:nvSpPr>
        <p:spPr/>
        <p:txBody>
          <a:bodyPr/>
          <a:lstStyle/>
          <a:p>
            <a:fld id="{1AB1139E-285E-4205-A3E6-9D9A325042D3}" type="datetimeFigureOut">
              <a:rPr lang="en-US" smtClean="0"/>
              <a:t>5/17/2025</a:t>
            </a:fld>
            <a:endParaRPr lang="en-US"/>
          </a:p>
        </p:txBody>
      </p:sp>
      <p:sp>
        <p:nvSpPr>
          <p:cNvPr id="3" name="Footer Placeholder 2">
            <a:extLst>
              <a:ext uri="{FF2B5EF4-FFF2-40B4-BE49-F238E27FC236}">
                <a16:creationId xmlns:a16="http://schemas.microsoft.com/office/drawing/2014/main" id="{2CB39196-637E-6D5D-BE42-6A236B81C4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79283D-4F2F-DBD3-577D-5D67ADF338E9}"/>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453393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A2EB2-9ED7-C2B8-6E43-F664391C5E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55DA1C-5D3A-EF3E-A697-0F7780C31D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5C6A27-C5E2-74CE-7BE0-B6C56EE28C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8AE382-7A12-66B2-2D64-11DFE67F4882}"/>
              </a:ext>
            </a:extLst>
          </p:cNvPr>
          <p:cNvSpPr>
            <a:spLocks noGrp="1"/>
          </p:cNvSpPr>
          <p:nvPr>
            <p:ph type="dt" sz="half" idx="10"/>
          </p:nvPr>
        </p:nvSpPr>
        <p:spPr/>
        <p:txBody>
          <a:bodyPr/>
          <a:lstStyle/>
          <a:p>
            <a:fld id="{1AB1139E-285E-4205-A3E6-9D9A325042D3}" type="datetimeFigureOut">
              <a:rPr lang="en-US" smtClean="0"/>
              <a:t>5/17/2025</a:t>
            </a:fld>
            <a:endParaRPr lang="en-US"/>
          </a:p>
        </p:txBody>
      </p:sp>
      <p:sp>
        <p:nvSpPr>
          <p:cNvPr id="6" name="Footer Placeholder 5">
            <a:extLst>
              <a:ext uri="{FF2B5EF4-FFF2-40B4-BE49-F238E27FC236}">
                <a16:creationId xmlns:a16="http://schemas.microsoft.com/office/drawing/2014/main" id="{A0B48927-9E7A-833E-0C16-EFF85767DB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AF1D12-B0A0-79AC-5A5D-F79B159BEE5C}"/>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4249543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91F32-B612-B659-A1D7-66A831161C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D23572-8C1D-E544-0077-DC3561FA18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9FDED5-F670-7C22-76C2-A3DF328300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AF652C-FC76-1015-CA92-3288D09BD8CA}"/>
              </a:ext>
            </a:extLst>
          </p:cNvPr>
          <p:cNvSpPr>
            <a:spLocks noGrp="1"/>
          </p:cNvSpPr>
          <p:nvPr>
            <p:ph type="dt" sz="half" idx="10"/>
          </p:nvPr>
        </p:nvSpPr>
        <p:spPr/>
        <p:txBody>
          <a:bodyPr/>
          <a:lstStyle/>
          <a:p>
            <a:fld id="{1AB1139E-285E-4205-A3E6-9D9A325042D3}" type="datetimeFigureOut">
              <a:rPr lang="en-US" smtClean="0"/>
              <a:t>5/17/2025</a:t>
            </a:fld>
            <a:endParaRPr lang="en-US"/>
          </a:p>
        </p:txBody>
      </p:sp>
      <p:sp>
        <p:nvSpPr>
          <p:cNvPr id="6" name="Footer Placeholder 5">
            <a:extLst>
              <a:ext uri="{FF2B5EF4-FFF2-40B4-BE49-F238E27FC236}">
                <a16:creationId xmlns:a16="http://schemas.microsoft.com/office/drawing/2014/main" id="{72FF6910-62E5-DC43-FBA1-682DFB2FD1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CA3688-5BC4-751C-F4DA-23E110A7B651}"/>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2972894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3.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image" Target="../media/image1.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6.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0D743-957A-CDCF-C6F7-A1B74CFDE1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81026C-6F4E-CE97-D653-802ADEE911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828DA3-D616-C43E-6965-B82F4CDBDA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B1139E-285E-4205-A3E6-9D9A325042D3}" type="datetimeFigureOut">
              <a:rPr lang="en-US" smtClean="0"/>
              <a:t>5/17/2025</a:t>
            </a:fld>
            <a:endParaRPr lang="en-US"/>
          </a:p>
        </p:txBody>
      </p:sp>
      <p:sp>
        <p:nvSpPr>
          <p:cNvPr id="5" name="Footer Placeholder 4">
            <a:extLst>
              <a:ext uri="{FF2B5EF4-FFF2-40B4-BE49-F238E27FC236}">
                <a16:creationId xmlns:a16="http://schemas.microsoft.com/office/drawing/2014/main" id="{BA36E781-5ED8-B9A2-4E20-7DD5B813FB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B65325-C0B3-FD9D-B72C-BEC3B224DA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EC7D0B-0C0D-4E24-A8EE-1789182A54A2}" type="slidenum">
              <a:rPr lang="en-US" smtClean="0"/>
              <a:t>‹#›</a:t>
            </a:fld>
            <a:endParaRPr lang="en-US"/>
          </a:p>
        </p:txBody>
      </p:sp>
    </p:spTree>
    <p:extLst>
      <p:ext uri="{BB962C8B-B14F-4D97-AF65-F5344CB8AC3E}">
        <p14:creationId xmlns:p14="http://schemas.microsoft.com/office/powerpoint/2010/main" val="3609206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CCF3F0-E179-488B-81CA-42376E3BFE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0A6FB-E1D7-4233-93C1-BBAB93EDD61D}"/>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EE39B3-42E9-43FF-AB9B-62F5B034358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B3E6A-01BE-4C8E-B7EA-50058A8AE0C9}" type="datetimeFigureOut">
              <a:rPr lang="en-US" smtClean="0"/>
              <a:t>5/17/2025</a:t>
            </a:fld>
            <a:endParaRPr lang="en-US"/>
          </a:p>
        </p:txBody>
      </p:sp>
      <p:sp>
        <p:nvSpPr>
          <p:cNvPr id="5" name="Footer Placeholder 4">
            <a:extLst>
              <a:ext uri="{FF2B5EF4-FFF2-40B4-BE49-F238E27FC236}">
                <a16:creationId xmlns:a16="http://schemas.microsoft.com/office/drawing/2014/main" id="{BD611648-BDA2-4DBB-B3A5-FF8EB62D0EF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C93334-D931-48A1-9857-24D2DFC35B1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CA6F3-9DB0-4F59-9CE2-036EC47F4A04}" type="slidenum">
              <a:rPr lang="en-US" smtClean="0"/>
              <a:t>‹#›</a:t>
            </a:fld>
            <a:endParaRPr lang="en-US"/>
          </a:p>
        </p:txBody>
      </p:sp>
    </p:spTree>
    <p:extLst>
      <p:ext uri="{BB962C8B-B14F-4D97-AF65-F5344CB8AC3E}">
        <p14:creationId xmlns:p14="http://schemas.microsoft.com/office/powerpoint/2010/main" val="24086063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63131949"/>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72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15" y="0"/>
            <a:ext cx="12181172" cy="6858000"/>
          </a:xfrm>
          <a:prstGeom prst="rect">
            <a:avLst/>
          </a:prstGeom>
        </p:spPr>
      </p:pic>
    </p:spTree>
    <p:extLst>
      <p:ext uri="{BB962C8B-B14F-4D97-AF65-F5344CB8AC3E}">
        <p14:creationId xmlns:p14="http://schemas.microsoft.com/office/powerpoint/2010/main" val="34981998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xStyles>
    <p:titleStyle>
      <a:lvl1pPr algn="ctr" rtl="0" fontAlgn="base">
        <a:spcBef>
          <a:spcPct val="0"/>
        </a:spcBef>
        <a:spcAft>
          <a:spcPct val="0"/>
        </a:spcAft>
        <a:defRPr sz="5900" kern="1200">
          <a:solidFill>
            <a:schemeClr val="tx1"/>
          </a:solidFill>
          <a:latin typeface="+mj-lt"/>
          <a:ea typeface="Microsoft YaHei" panose="020B0503020204020204" pitchFamily="34" charset="-122"/>
          <a:cs typeface="+mj-cs"/>
        </a:defRPr>
      </a:lvl1pPr>
      <a:lvl2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2pPr>
      <a:lvl3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3pPr>
      <a:lvl4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4pPr>
      <a:lvl5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5pPr>
      <a:lvl6pPr marL="60896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6pPr>
      <a:lvl7pPr marL="1217930"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7pPr>
      <a:lvl8pPr marL="182689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8pPr>
      <a:lvl9pPr marL="243522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9pPr>
    </p:titleStyle>
    <p:bodyStyle>
      <a:lvl1pPr marL="456565" indent="-456565" algn="l" rtl="0" fontAlgn="base">
        <a:spcBef>
          <a:spcPct val="20000"/>
        </a:spcBef>
        <a:spcAft>
          <a:spcPct val="0"/>
        </a:spcAft>
        <a:buFont typeface="Arial" panose="020B0604020202020204" pitchFamily="34" charset="0"/>
        <a:buChar char="•"/>
        <a:defRPr sz="4300" kern="1200">
          <a:solidFill>
            <a:schemeClr val="tx1"/>
          </a:solidFill>
          <a:latin typeface="+mn-lt"/>
          <a:ea typeface="Microsoft YaHei" panose="020B0503020204020204" pitchFamily="34" charset="-122"/>
          <a:cs typeface="+mn-cs"/>
        </a:defRPr>
      </a:lvl1pPr>
      <a:lvl2pPr marL="989330" indent="-380365" algn="l" rtl="0" fontAlgn="base">
        <a:spcBef>
          <a:spcPct val="20000"/>
        </a:spcBef>
        <a:spcAft>
          <a:spcPct val="0"/>
        </a:spcAft>
        <a:buFont typeface="Arial" panose="020B0604020202020204" pitchFamily="34" charset="0"/>
        <a:buChar char="–"/>
        <a:defRPr sz="3700" kern="1200">
          <a:solidFill>
            <a:schemeClr val="tx1"/>
          </a:solidFill>
          <a:latin typeface="+mn-lt"/>
          <a:ea typeface="Microsoft YaHei" panose="020B0503020204020204" pitchFamily="34" charset="-122"/>
          <a:cs typeface="+mn-cs"/>
        </a:defRPr>
      </a:lvl2pPr>
      <a:lvl3pPr marL="1522095" indent="-304165" algn="l" rtl="0" fontAlgn="base">
        <a:spcBef>
          <a:spcPct val="20000"/>
        </a:spcBef>
        <a:spcAft>
          <a:spcPct val="0"/>
        </a:spcAft>
        <a:buFont typeface="Arial" panose="020B0604020202020204" pitchFamily="34" charset="0"/>
        <a:buChar char="•"/>
        <a:defRPr sz="3200" kern="1200">
          <a:solidFill>
            <a:schemeClr val="tx1"/>
          </a:solidFill>
          <a:latin typeface="+mn-lt"/>
          <a:ea typeface="Microsoft YaHei" panose="020B0503020204020204" pitchFamily="34" charset="-122"/>
          <a:cs typeface="+mn-cs"/>
        </a:defRPr>
      </a:lvl3pPr>
      <a:lvl4pPr marL="2131060" indent="-304165" algn="l" rtl="0" fontAlgn="base">
        <a:spcBef>
          <a:spcPct val="20000"/>
        </a:spcBef>
        <a:spcAft>
          <a:spcPct val="0"/>
        </a:spcAft>
        <a:buFont typeface="Arial" panose="020B0604020202020204" pitchFamily="34" charset="0"/>
        <a:buChar char="–"/>
        <a:defRPr sz="2700" kern="1200">
          <a:solidFill>
            <a:schemeClr val="tx1"/>
          </a:solidFill>
          <a:latin typeface="+mn-lt"/>
          <a:ea typeface="Microsoft YaHei" panose="020B0503020204020204" pitchFamily="34" charset="-122"/>
          <a:cs typeface="+mn-cs"/>
        </a:defRPr>
      </a:lvl4pPr>
      <a:lvl5pPr marL="2740025" indent="-304165" algn="l" rtl="0" fontAlgn="base">
        <a:spcBef>
          <a:spcPct val="20000"/>
        </a:spcBef>
        <a:spcAft>
          <a:spcPct val="0"/>
        </a:spcAft>
        <a:buFont typeface="Arial" panose="020B0604020202020204" pitchFamily="34" charset="0"/>
        <a:buChar char="»"/>
        <a:defRPr sz="2700" kern="1200">
          <a:solidFill>
            <a:schemeClr val="tx1"/>
          </a:solidFill>
          <a:latin typeface="+mn-lt"/>
          <a:ea typeface="Microsoft YaHei" panose="020B0503020204020204" pitchFamily="34" charset="-122"/>
          <a:cs typeface="+mn-cs"/>
        </a:defRPr>
      </a:lvl5pPr>
      <a:lvl6pPr marL="3348990"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7955"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6285"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5250"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7930" rtl="0" eaLnBrk="1" latinLnBrk="0" hangingPunct="1">
        <a:defRPr sz="2400" kern="1200">
          <a:solidFill>
            <a:schemeClr val="tx1"/>
          </a:solidFill>
          <a:latin typeface="+mn-lt"/>
          <a:ea typeface="+mn-ea"/>
          <a:cs typeface="+mn-cs"/>
        </a:defRPr>
      </a:lvl1pPr>
      <a:lvl2pPr marL="608965" algn="l" defTabSz="1217930" rtl="0" eaLnBrk="1" latinLnBrk="0" hangingPunct="1">
        <a:defRPr sz="2400" kern="1200">
          <a:solidFill>
            <a:schemeClr val="tx1"/>
          </a:solidFill>
          <a:latin typeface="+mn-lt"/>
          <a:ea typeface="+mn-ea"/>
          <a:cs typeface="+mn-cs"/>
        </a:defRPr>
      </a:lvl2pPr>
      <a:lvl3pPr marL="1217930" algn="l" defTabSz="1217930" rtl="0" eaLnBrk="1" latinLnBrk="0" hangingPunct="1">
        <a:defRPr sz="2400" kern="1200">
          <a:solidFill>
            <a:schemeClr val="tx1"/>
          </a:solidFill>
          <a:latin typeface="+mn-lt"/>
          <a:ea typeface="+mn-ea"/>
          <a:cs typeface="+mn-cs"/>
        </a:defRPr>
      </a:lvl3pPr>
      <a:lvl4pPr marL="1826895" algn="l" defTabSz="1217930" rtl="0" eaLnBrk="1" latinLnBrk="0" hangingPunct="1">
        <a:defRPr sz="2400" kern="1200">
          <a:solidFill>
            <a:schemeClr val="tx1"/>
          </a:solidFill>
          <a:latin typeface="+mn-lt"/>
          <a:ea typeface="+mn-ea"/>
          <a:cs typeface="+mn-cs"/>
        </a:defRPr>
      </a:lvl4pPr>
      <a:lvl5pPr marL="2435225" algn="l" defTabSz="1217930" rtl="0" eaLnBrk="1" latinLnBrk="0" hangingPunct="1">
        <a:defRPr sz="2400" kern="1200">
          <a:solidFill>
            <a:schemeClr val="tx1"/>
          </a:solidFill>
          <a:latin typeface="+mn-lt"/>
          <a:ea typeface="+mn-ea"/>
          <a:cs typeface="+mn-cs"/>
        </a:defRPr>
      </a:lvl5pPr>
      <a:lvl6pPr marL="3044190" algn="l" defTabSz="1217930" rtl="0" eaLnBrk="1" latinLnBrk="0" hangingPunct="1">
        <a:defRPr sz="2400" kern="1200">
          <a:solidFill>
            <a:schemeClr val="tx1"/>
          </a:solidFill>
          <a:latin typeface="+mn-lt"/>
          <a:ea typeface="+mn-ea"/>
          <a:cs typeface="+mn-cs"/>
        </a:defRPr>
      </a:lvl6pPr>
      <a:lvl7pPr marL="3653155" algn="l" defTabSz="1217930" rtl="0" eaLnBrk="1" latinLnBrk="0" hangingPunct="1">
        <a:defRPr sz="2400" kern="1200">
          <a:solidFill>
            <a:schemeClr val="tx1"/>
          </a:solidFill>
          <a:latin typeface="+mn-lt"/>
          <a:ea typeface="+mn-ea"/>
          <a:cs typeface="+mn-cs"/>
        </a:defRPr>
      </a:lvl7pPr>
      <a:lvl8pPr marL="4262120" algn="l" defTabSz="1217930" rtl="0" eaLnBrk="1" latinLnBrk="0" hangingPunct="1">
        <a:defRPr sz="2400" kern="1200">
          <a:solidFill>
            <a:schemeClr val="tx1"/>
          </a:solidFill>
          <a:latin typeface="+mn-lt"/>
          <a:ea typeface="+mn-ea"/>
          <a:cs typeface="+mn-cs"/>
        </a:defRPr>
      </a:lvl8pPr>
      <a:lvl9pPr marL="4871085" algn="l" defTabSz="121793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3C9531-5583-6341-B6C7-67CA2E9FE2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5491708B-0868-EF4D-876F-5C5DF70B8E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3255424B-4DC2-3C46-B18C-C23EC8AA16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DCF00-1C70-2B4C-9082-DA2EF215489D}" type="datetimeFigureOut">
              <a:rPr lang="en-VN" smtClean="0"/>
              <a:t>05/17/2025</a:t>
            </a:fld>
            <a:endParaRPr lang="en-VN"/>
          </a:p>
        </p:txBody>
      </p:sp>
      <p:sp>
        <p:nvSpPr>
          <p:cNvPr id="5" name="Footer Placeholder 4">
            <a:extLst>
              <a:ext uri="{FF2B5EF4-FFF2-40B4-BE49-F238E27FC236}">
                <a16:creationId xmlns:a16="http://schemas.microsoft.com/office/drawing/2014/main" id="{D1D6A437-4542-D74A-94B3-5AEB071E53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FBD9A3CB-752C-6C44-8DD9-0AB0DBEDC0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A9D37F-5194-AD41-8D79-66DA4E83AC94}" type="slidenum">
              <a:rPr lang="en-VN" smtClean="0"/>
              <a:t>‹#›</a:t>
            </a:fld>
            <a:endParaRPr lang="en-VN"/>
          </a:p>
        </p:txBody>
      </p:sp>
    </p:spTree>
    <p:extLst>
      <p:ext uri="{BB962C8B-B14F-4D97-AF65-F5344CB8AC3E}">
        <p14:creationId xmlns:p14="http://schemas.microsoft.com/office/powerpoint/2010/main" val="148287454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25073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2.xml"/><Relationship Id="rId5" Type="http://schemas.openxmlformats.org/officeDocument/2006/relationships/image" Target="../media/image8.jp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7.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7.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jpg"/><Relationship Id="rId1" Type="http://schemas.openxmlformats.org/officeDocument/2006/relationships/slideLayout" Target="../slideLayouts/slideLayout37.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jpg"/><Relationship Id="rId1" Type="http://schemas.openxmlformats.org/officeDocument/2006/relationships/slideLayout" Target="../slideLayouts/slideLayout34.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jpg"/><Relationship Id="rId1" Type="http://schemas.openxmlformats.org/officeDocument/2006/relationships/slideLayout" Target="../slideLayouts/slideLayout34.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40.gif"/><Relationship Id="rId7" Type="http://schemas.openxmlformats.org/officeDocument/2006/relationships/image" Target="../media/image44.gif"/><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43.gif"/><Relationship Id="rId5" Type="http://schemas.openxmlformats.org/officeDocument/2006/relationships/image" Target="../media/image42.gif"/><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45.xml"/><Relationship Id="rId5" Type="http://schemas.openxmlformats.org/officeDocument/2006/relationships/image" Target="../media/image12.jpe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45.xml"/><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48.png"/><Relationship Id="rId1" Type="http://schemas.openxmlformats.org/officeDocument/2006/relationships/slideLayout" Target="../slideLayouts/slideLayout45.xml"/><Relationship Id="rId4" Type="http://schemas.openxmlformats.org/officeDocument/2006/relationships/image" Target="../media/image52.gif"/></Relationships>
</file>

<file path=ppt/slides/_rels/slide24.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pn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34.xml"/><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40.gif"/><Relationship Id="rId7" Type="http://schemas.openxmlformats.org/officeDocument/2006/relationships/image" Target="../media/image44.gif"/><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43.gif"/><Relationship Id="rId5" Type="http://schemas.openxmlformats.org/officeDocument/2006/relationships/image" Target="../media/image42.gif"/><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5.xml"/><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1.png"/><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61.png"/><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61.png"/><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jpeg"/><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44.gif"/><Relationship Id="rId5" Type="http://schemas.openxmlformats.org/officeDocument/2006/relationships/image" Target="../media/image43.gif"/><Relationship Id="rId4" Type="http://schemas.openxmlformats.org/officeDocument/2006/relationships/image" Target="../media/image42.gif"/></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png"/><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44.gif"/><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43.gif"/><Relationship Id="rId5" Type="http://schemas.openxmlformats.org/officeDocument/2006/relationships/image" Target="../media/image42.gif"/><Relationship Id="rId4" Type="http://schemas.openxmlformats.org/officeDocument/2006/relationships/image" Target="../media/image73.gif"/></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chart" Target="../charts/chart2.xml"/><Relationship Id="rId1" Type="http://schemas.openxmlformats.org/officeDocument/2006/relationships/slideLayout" Target="../slideLayouts/slideLayout34.xml"/><Relationship Id="rId4" Type="http://schemas.openxmlformats.org/officeDocument/2006/relationships/image" Target="../media/image75.gif"/></Relationships>
</file>

<file path=ppt/slides/_rels/slide4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4.xml"/><Relationship Id="rId5" Type="http://schemas.openxmlformats.org/officeDocument/2006/relationships/audio" Target="../media/audio2.wav"/><Relationship Id="rId4" Type="http://schemas.openxmlformats.org/officeDocument/2006/relationships/audio" Target="../media/audio1.wav"/></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4.xml"/><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9.jpeg"/><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52.xml"/><Relationship Id="rId5" Type="http://schemas.openxmlformats.org/officeDocument/2006/relationships/image" Target="../media/image23.jpeg"/><Relationship Id="rId4" Type="http://schemas.openxmlformats.org/officeDocument/2006/relationships/image" Target="../media/image22.jpeg"/></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6.gif"/><Relationship Id="rId1" Type="http://schemas.openxmlformats.org/officeDocument/2006/relationships/slideLayout" Target="../slideLayouts/slideLayout34.xml"/><Relationship Id="rId4" Type="http://schemas.openxmlformats.org/officeDocument/2006/relationships/image" Target="../media/image75.gif"/></Relationships>
</file>

<file path=ppt/slides/_rels/slide5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6.gif"/><Relationship Id="rId1" Type="http://schemas.openxmlformats.org/officeDocument/2006/relationships/slideLayout" Target="../slideLayouts/slideLayout34.xml"/><Relationship Id="rId4" Type="http://schemas.openxmlformats.org/officeDocument/2006/relationships/image" Target="../media/image75.gif"/></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audio" Target="../media/audio2.wav"/><Relationship Id="rId1" Type="http://schemas.openxmlformats.org/officeDocument/2006/relationships/slideLayout" Target="../slideLayouts/slideLayout34.xml"/><Relationship Id="rId5" Type="http://schemas.openxmlformats.org/officeDocument/2006/relationships/image" Target="../media/image87.svg"/><Relationship Id="rId4" Type="http://schemas.openxmlformats.org/officeDocument/2006/relationships/image" Target="../media/image87.svg"/></Relationships>
</file>

<file path=ppt/slides/_rels/slide56.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88.gif"/><Relationship Id="rId1" Type="http://schemas.openxmlformats.org/officeDocument/2006/relationships/slideLayout" Target="../slideLayouts/slideLayout34.xml"/><Relationship Id="rId6" Type="http://schemas.openxmlformats.org/officeDocument/2006/relationships/image" Target="../media/image91.svg"/><Relationship Id="rId5" Type="http://schemas.openxmlformats.org/officeDocument/2006/relationships/image" Target="../media/image91.svg"/><Relationship Id="rId4" Type="http://schemas.openxmlformats.org/officeDocument/2006/relationships/image" Target="../media/image90.png"/></Relationships>
</file>

<file path=ppt/slides/_rels/slide57.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gif"/><Relationship Id="rId18" Type="http://schemas.openxmlformats.org/officeDocument/2006/relationships/image" Target="../media/image105.png"/><Relationship Id="rId26" Type="http://schemas.openxmlformats.org/officeDocument/2006/relationships/image" Target="../media/image109.png"/><Relationship Id="rId3" Type="http://schemas.openxmlformats.org/officeDocument/2006/relationships/slideLayout" Target="../slideLayouts/slideLayout35.xml"/><Relationship Id="rId21" Type="http://schemas.openxmlformats.org/officeDocument/2006/relationships/slide" Target="slide62.xml"/><Relationship Id="rId7" Type="http://schemas.openxmlformats.org/officeDocument/2006/relationships/image" Target="../media/image94.png"/><Relationship Id="rId12" Type="http://schemas.openxmlformats.org/officeDocument/2006/relationships/image" Target="../media/image99.png"/><Relationship Id="rId17" Type="http://schemas.openxmlformats.org/officeDocument/2006/relationships/image" Target="../media/image104.gif"/><Relationship Id="rId25" Type="http://schemas.openxmlformats.org/officeDocument/2006/relationships/slide" Target="slide64.xml"/><Relationship Id="rId2" Type="http://schemas.openxmlformats.org/officeDocument/2006/relationships/audio" Target="../media/media1.wma"/><Relationship Id="rId16" Type="http://schemas.openxmlformats.org/officeDocument/2006/relationships/image" Target="../media/image103.png"/><Relationship Id="rId20" Type="http://schemas.openxmlformats.org/officeDocument/2006/relationships/image" Target="../media/image106.png"/><Relationship Id="rId29" Type="http://schemas.openxmlformats.org/officeDocument/2006/relationships/slide" Target="slide66.xml"/><Relationship Id="rId1" Type="http://schemas.microsoft.com/office/2007/relationships/media" Target="../media/media1.wma"/><Relationship Id="rId6" Type="http://schemas.openxmlformats.org/officeDocument/2006/relationships/image" Target="../media/image93.png"/><Relationship Id="rId11" Type="http://schemas.openxmlformats.org/officeDocument/2006/relationships/image" Target="../media/image98.png"/><Relationship Id="rId24" Type="http://schemas.openxmlformats.org/officeDocument/2006/relationships/image" Target="../media/image108.png"/><Relationship Id="rId5" Type="http://schemas.openxmlformats.org/officeDocument/2006/relationships/image" Target="../media/image92.jpeg"/><Relationship Id="rId15" Type="http://schemas.openxmlformats.org/officeDocument/2006/relationships/image" Target="../media/image102.gif"/><Relationship Id="rId23" Type="http://schemas.openxmlformats.org/officeDocument/2006/relationships/slide" Target="slide63.xml"/><Relationship Id="rId28" Type="http://schemas.openxmlformats.org/officeDocument/2006/relationships/image" Target="../media/image110.png"/><Relationship Id="rId10" Type="http://schemas.openxmlformats.org/officeDocument/2006/relationships/image" Target="../media/image97.png"/><Relationship Id="rId19" Type="http://schemas.openxmlformats.org/officeDocument/2006/relationships/slide" Target="slide61.xml"/><Relationship Id="rId4" Type="http://schemas.openxmlformats.org/officeDocument/2006/relationships/audio" Target="../media/audio3.wav"/><Relationship Id="rId9" Type="http://schemas.openxmlformats.org/officeDocument/2006/relationships/image" Target="../media/image96.png"/><Relationship Id="rId14" Type="http://schemas.openxmlformats.org/officeDocument/2006/relationships/image" Target="../media/image101.gif"/><Relationship Id="rId22" Type="http://schemas.openxmlformats.org/officeDocument/2006/relationships/image" Target="../media/image107.png"/><Relationship Id="rId27" Type="http://schemas.openxmlformats.org/officeDocument/2006/relationships/slide" Target="slide65.xml"/><Relationship Id="rId30" Type="http://schemas.openxmlformats.org/officeDocument/2006/relationships/image" Target="../media/image111.png"/></Relationships>
</file>

<file path=ppt/slides/_rels/slide58.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42.gif"/><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gif"/><Relationship Id="rId1" Type="http://schemas.openxmlformats.org/officeDocument/2006/relationships/slideLayout" Target="../slideLayouts/slideLayout32.xml"/><Relationship Id="rId4" Type="http://schemas.openxmlformats.org/officeDocument/2006/relationships/image" Target="../media/image115.png"/></Relationships>
</file>

<file path=ppt/slides/_rels/slide61.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audio" Target="../media/audio2.wav"/><Relationship Id="rId1" Type="http://schemas.openxmlformats.org/officeDocument/2006/relationships/slideLayout" Target="../slideLayouts/slideLayout35.xml"/><Relationship Id="rId4" Type="http://schemas.openxmlformats.org/officeDocument/2006/relationships/image" Target="../media/image116.png"/></Relationships>
</file>

<file path=ppt/slides/_rels/slide62.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audio" Target="../media/audio2.wav"/><Relationship Id="rId1" Type="http://schemas.openxmlformats.org/officeDocument/2006/relationships/slideLayout" Target="../slideLayouts/slideLayout35.xml"/><Relationship Id="rId4" Type="http://schemas.openxmlformats.org/officeDocument/2006/relationships/image" Target="../media/image116.png"/></Relationships>
</file>

<file path=ppt/slides/_rels/slide63.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audio" Target="../media/audio2.wav"/><Relationship Id="rId1" Type="http://schemas.openxmlformats.org/officeDocument/2006/relationships/slideLayout" Target="../slideLayouts/slideLayout35.xml"/><Relationship Id="rId4" Type="http://schemas.openxmlformats.org/officeDocument/2006/relationships/image" Target="../media/image116.png"/></Relationships>
</file>

<file path=ppt/slides/_rels/slide64.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audio" Target="../media/audio2.wav"/><Relationship Id="rId1" Type="http://schemas.openxmlformats.org/officeDocument/2006/relationships/slideLayout" Target="../slideLayouts/slideLayout35.xml"/><Relationship Id="rId4" Type="http://schemas.openxmlformats.org/officeDocument/2006/relationships/image" Target="../media/image116.png"/></Relationships>
</file>

<file path=ppt/slides/_rels/slide65.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audio" Target="../media/audio2.wav"/><Relationship Id="rId1" Type="http://schemas.openxmlformats.org/officeDocument/2006/relationships/slideLayout" Target="../slideLayouts/slideLayout35.xml"/><Relationship Id="rId4" Type="http://schemas.openxmlformats.org/officeDocument/2006/relationships/image" Target="../media/image116.png"/></Relationships>
</file>

<file path=ppt/slides/_rels/slide66.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audio" Target="../media/audio2.wav"/><Relationship Id="rId1" Type="http://schemas.openxmlformats.org/officeDocument/2006/relationships/slideLayout" Target="../slideLayouts/slideLayout35.xml"/><Relationship Id="rId4" Type="http://schemas.openxmlformats.org/officeDocument/2006/relationships/image" Target="../media/image116.png"/></Relationships>
</file>

<file path=ppt/slides/_rels/slide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26.gif"/></Relationships>
</file>

<file path=ppt/slides/_rels/slide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7.xml"/><Relationship Id="rId4" Type="http://schemas.openxmlformats.org/officeDocument/2006/relationships/image" Target="../media/image30.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96E6805-20F9-48E9-8368-8D2B210C7723}"/>
              </a:ext>
            </a:extLst>
          </p:cNvPr>
          <p:cNvSpPr/>
          <p:nvPr/>
        </p:nvSpPr>
        <p:spPr>
          <a:xfrm>
            <a:off x="1748901" y="3327047"/>
            <a:ext cx="3124940" cy="2379216"/>
          </a:xfrm>
          <a:prstGeom prst="roundRect">
            <a:avLst/>
          </a:prstGeom>
          <a:blipFill>
            <a:blip r:embed="rId3"/>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Rectangle: Rounded Corners 4">
            <a:extLst>
              <a:ext uri="{FF2B5EF4-FFF2-40B4-BE49-F238E27FC236}">
                <a16:creationId xmlns:a16="http://schemas.microsoft.com/office/drawing/2014/main" id="{1A870BF2-D3B3-44CC-9A3B-D6AB1D630F9D}"/>
              </a:ext>
            </a:extLst>
          </p:cNvPr>
          <p:cNvSpPr/>
          <p:nvPr/>
        </p:nvSpPr>
        <p:spPr>
          <a:xfrm>
            <a:off x="5150534" y="3429000"/>
            <a:ext cx="3124940" cy="2379216"/>
          </a:xfrm>
          <a:prstGeom prst="roundRect">
            <a:avLst/>
          </a:prstGeom>
          <a:blipFill>
            <a:blip r:embed="rId4"/>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Rectangle: Rounded Corners 5">
            <a:extLst>
              <a:ext uri="{FF2B5EF4-FFF2-40B4-BE49-F238E27FC236}">
                <a16:creationId xmlns:a16="http://schemas.microsoft.com/office/drawing/2014/main" id="{667876C7-18E8-4244-994C-92894412996D}"/>
              </a:ext>
            </a:extLst>
          </p:cNvPr>
          <p:cNvSpPr/>
          <p:nvPr/>
        </p:nvSpPr>
        <p:spPr>
          <a:xfrm>
            <a:off x="8552167" y="3429000"/>
            <a:ext cx="3124940" cy="2379216"/>
          </a:xfrm>
          <a:prstGeom prst="roundRect">
            <a:avLst/>
          </a:prstGeom>
          <a:blipFill>
            <a:blip r:embed="rId5"/>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Rectangle: Rounded Corners 6">
            <a:extLst>
              <a:ext uri="{FF2B5EF4-FFF2-40B4-BE49-F238E27FC236}">
                <a16:creationId xmlns:a16="http://schemas.microsoft.com/office/drawing/2014/main" id="{A2706E76-D101-4CB3-AAA3-0B67B3650F98}"/>
              </a:ext>
            </a:extLst>
          </p:cNvPr>
          <p:cNvSpPr/>
          <p:nvPr/>
        </p:nvSpPr>
        <p:spPr>
          <a:xfrm>
            <a:off x="4267200" y="2108201"/>
            <a:ext cx="5283200" cy="924809"/>
          </a:xfrm>
          <a:prstGeom prst="roundRect">
            <a:avLst/>
          </a:prstGeom>
          <a:solidFill>
            <a:schemeClr val="accent4">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8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KHỞI ĐỘNG</a:t>
            </a:r>
          </a:p>
        </p:txBody>
      </p:sp>
    </p:spTree>
    <p:extLst>
      <p:ext uri="{BB962C8B-B14F-4D97-AF65-F5344CB8AC3E}">
        <p14:creationId xmlns:p14="http://schemas.microsoft.com/office/powerpoint/2010/main" val="1238114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14:presetBounceEnd="50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50000">
                                          <p:cBhvr additive="base">
                                            <p:cTn id="12"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14:presetBounceEnd="50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50000">
                                          <p:cBhvr additive="base">
                                            <p:cTn id="1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14:presetBounceEnd="50000">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14:bounceEnd="50000">
                                          <p:cBhvr additive="base">
                                            <p:cTn id="2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18" presetClass="emph" presetSubtype="0" fill="hold" grpId="1" nodeType="afterEffect">
                                      <p:stCondLst>
                                        <p:cond delay="0"/>
                                      </p:stCondLst>
                                      <p:iterate type="lt">
                                        <p:tmPct val="4000"/>
                                      </p:iterate>
                                      <p:childTnLst>
                                        <p:set>
                                          <p:cBhvr override="childStyle">
                                            <p:cTn id="26"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7"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18" presetClass="emph" presetSubtype="0" fill="hold" grpId="1" nodeType="afterEffect">
                                      <p:stCondLst>
                                        <p:cond delay="0"/>
                                      </p:stCondLst>
                                      <p:iterate type="lt">
                                        <p:tmPct val="4000"/>
                                      </p:iterate>
                                      <p:childTnLst>
                                        <p:set>
                                          <p:cBhvr override="childStyle">
                                            <p:cTn id="26"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7" grpId="1"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a:extLst>
              <a:ext uri="{FF2B5EF4-FFF2-40B4-BE49-F238E27FC236}">
                <a16:creationId xmlns:a16="http://schemas.microsoft.com/office/drawing/2014/main" id="{26800E0E-C697-B9AA-0AEF-63C1E9C311CC}"/>
              </a:ext>
            </a:extLst>
          </p:cNvPr>
          <p:cNvGrpSpPr/>
          <p:nvPr/>
        </p:nvGrpSpPr>
        <p:grpSpPr>
          <a:xfrm>
            <a:off x="1434139" y="139086"/>
            <a:ext cx="10524995" cy="1439801"/>
            <a:chOff x="1112720" y="3244694"/>
            <a:chExt cx="10380780" cy="914400"/>
          </a:xfrm>
          <a:noFill/>
        </p:grpSpPr>
        <p:sp>
          <p:nvSpPr>
            <p:cNvPr id="3" name="Arrow: Pentagon 7">
              <a:extLst>
                <a:ext uri="{FF2B5EF4-FFF2-40B4-BE49-F238E27FC236}">
                  <a16:creationId xmlns:a16="http://schemas.microsoft.com/office/drawing/2014/main" id="{C8BB4B08-4409-AE8F-627F-63CA41F1FF30}"/>
                </a:ext>
              </a:extLst>
            </p:cNvPr>
            <p:cNvSpPr/>
            <p:nvPr/>
          </p:nvSpPr>
          <p:spPr>
            <a:xfrm>
              <a:off x="1112720" y="3244694"/>
              <a:ext cx="10380780" cy="914400"/>
            </a:xfrm>
            <a:prstGeom prst="homePlate">
              <a:avLst/>
            </a:prstGeom>
            <a:grpFill/>
            <a:ln w="19050">
              <a:solidFill>
                <a:srgbClr val="FF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4" name="TextBox 11">
              <a:extLst>
                <a:ext uri="{FF2B5EF4-FFF2-40B4-BE49-F238E27FC236}">
                  <a16:creationId xmlns:a16="http://schemas.microsoft.com/office/drawing/2014/main" id="{F9DE31DE-8FB9-250C-920E-531B71E32F92}"/>
                </a:ext>
              </a:extLst>
            </p:cNvPr>
            <p:cNvSpPr txBox="1"/>
            <p:nvPr/>
          </p:nvSpPr>
          <p:spPr>
            <a:xfrm>
              <a:off x="1685800" y="3273482"/>
              <a:ext cx="9581377" cy="840500"/>
            </a:xfrm>
            <a:prstGeom prst="rect">
              <a:avLst/>
            </a:prstGeom>
            <a:grpFill/>
            <a:ln w="19050">
              <a:no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0070C0"/>
                  </a:solidFill>
                  <a:latin typeface="#9Slide02 Noi dung rat dai" panose="02000000000000000000" pitchFamily="2" charset="0"/>
                  <a:ea typeface="#9Slide02 Noi dung rat dai" panose="02000000000000000000" pitchFamily="2" charset="0"/>
                  <a:cs typeface="Times New Roman" panose="02020603050405020304" pitchFamily="18" charset="0"/>
                </a:rPr>
                <a:t>S</a:t>
              </a:r>
              <a:r>
                <a:rPr kumimoji="0" lang="en-US" sz="4000" b="1"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ự xuất hiện của các tổ chức độc quyền như thế nào?</a:t>
              </a:r>
              <a:endParaRPr kumimoji="0" lang="vi-VN" sz="3600" b="1" i="0" u="none" strike="noStrike" kern="1200" cap="none" spc="0" normalizeH="0" baseline="0" noProof="0" dirty="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grpSp>
      <p:pic>
        <p:nvPicPr>
          <p:cNvPr id="5" name="Picture 2" descr="Mục Tiêu Đích Kỹ Thuật Số - Miễn Phí vector hình ảnh trên Pixabay">
            <a:extLst>
              <a:ext uri="{FF2B5EF4-FFF2-40B4-BE49-F238E27FC236}">
                <a16:creationId xmlns:a16="http://schemas.microsoft.com/office/drawing/2014/main" id="{6A2F515F-3916-F4FF-2F91-B4A15048EA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909" y="3473"/>
            <a:ext cx="1638805" cy="16388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Bản đồ Vị Trí Vector, Vectơ, Định Vị., Bản đồ miễn phí tải tập tin  PNG PSDComment và Vector">
            <a:extLst>
              <a:ext uri="{FF2B5EF4-FFF2-40B4-BE49-F238E27FC236}">
                <a16:creationId xmlns:a16="http://schemas.microsoft.com/office/drawing/2014/main" id="{4B7DC62F-0D2D-CC75-BDC5-242F0853A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095" y="152447"/>
            <a:ext cx="1275961" cy="1275961"/>
          </a:xfrm>
          <a:prstGeom prst="ellipse">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F03F4BE0-1DFA-42E6-E10F-A3250E62CB4E}"/>
              </a:ext>
            </a:extLst>
          </p:cNvPr>
          <p:cNvSpPr txBox="1"/>
          <p:nvPr/>
        </p:nvSpPr>
        <p:spPr>
          <a:xfrm>
            <a:off x="146909" y="1580286"/>
            <a:ext cx="5892446" cy="5016758"/>
          </a:xfrm>
          <a:prstGeom prst="rect">
            <a:avLst/>
          </a:prstGeom>
          <a:noFill/>
        </p:spPr>
        <p:txBody>
          <a:bodyPr wrap="square">
            <a:spAutoFit/>
          </a:bodyPr>
          <a:lstStyle/>
          <a:p>
            <a:pPr algn="just"/>
            <a:r>
              <a:rPr lang="vi-VN" sz="3200">
                <a:latin typeface="Times New Roman" panose="02020603050405020304" pitchFamily="18" charset="0"/>
                <a:cs typeface="Times New Roman" panose="02020603050405020304" pitchFamily="18" charset="0"/>
              </a:rPr>
              <a:t>Trong khoảng 30 năm cuối thế kỉ XIX, bắt đầu xuất hiện các công ty độc quyền, chiếm và kiểm soát gần như hoàn toàn đối với một ngành công nghiệp từ khâu sản xuất, phân phối hàng hoá đến dịch vụ. Tiêu biểu là các-ten (cartel) ở Đức, xanh-đi-ca (syndicat) ở Pháp, tơ-rớt (trust) ở Mỹ  được hình thành</a:t>
            </a:r>
            <a:endParaRPr lang="en-US" sz="3200">
              <a:latin typeface="Times New Roman" panose="02020603050405020304" pitchFamily="18" charset="0"/>
              <a:cs typeface="Times New Roman" panose="02020603050405020304" pitchFamily="18" charset="0"/>
            </a:endParaRPr>
          </a:p>
        </p:txBody>
      </p:sp>
      <p:pic>
        <p:nvPicPr>
          <p:cNvPr id="1026" name="Picture 2" descr="Phim hoạt hình: Con rắn độc quyền, 1881">
            <a:extLst>
              <a:ext uri="{FF2B5EF4-FFF2-40B4-BE49-F238E27FC236}">
                <a16:creationId xmlns:a16="http://schemas.microsoft.com/office/drawing/2014/main" id="{9628C05E-4AE3-EF9C-CFCA-C7BE89D9B5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2646" y="1718478"/>
            <a:ext cx="5916745" cy="5016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4817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par>
                                <p:cTn id="13" presetID="16" presetClass="entr" presetSubtype="21"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a:extLst>
              <a:ext uri="{FF2B5EF4-FFF2-40B4-BE49-F238E27FC236}">
                <a16:creationId xmlns:a16="http://schemas.microsoft.com/office/drawing/2014/main" id="{26800E0E-C697-B9AA-0AEF-63C1E9C311CC}"/>
              </a:ext>
            </a:extLst>
          </p:cNvPr>
          <p:cNvGrpSpPr/>
          <p:nvPr/>
        </p:nvGrpSpPr>
        <p:grpSpPr>
          <a:xfrm>
            <a:off x="1434139" y="139086"/>
            <a:ext cx="10524995" cy="1439801"/>
            <a:chOff x="1112720" y="3244694"/>
            <a:chExt cx="10380780" cy="914400"/>
          </a:xfrm>
          <a:noFill/>
        </p:grpSpPr>
        <p:sp>
          <p:nvSpPr>
            <p:cNvPr id="3" name="Arrow: Pentagon 7">
              <a:extLst>
                <a:ext uri="{FF2B5EF4-FFF2-40B4-BE49-F238E27FC236}">
                  <a16:creationId xmlns:a16="http://schemas.microsoft.com/office/drawing/2014/main" id="{C8BB4B08-4409-AE8F-627F-63CA41F1FF30}"/>
                </a:ext>
              </a:extLst>
            </p:cNvPr>
            <p:cNvSpPr/>
            <p:nvPr/>
          </p:nvSpPr>
          <p:spPr>
            <a:xfrm>
              <a:off x="1112720" y="3244694"/>
              <a:ext cx="10380780" cy="914400"/>
            </a:xfrm>
            <a:prstGeom prst="homePlate">
              <a:avLst/>
            </a:prstGeom>
            <a:grpFill/>
            <a:ln w="19050">
              <a:solidFill>
                <a:srgbClr val="FF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4" name="TextBox 11">
              <a:extLst>
                <a:ext uri="{FF2B5EF4-FFF2-40B4-BE49-F238E27FC236}">
                  <a16:creationId xmlns:a16="http://schemas.microsoft.com/office/drawing/2014/main" id="{F9DE31DE-8FB9-250C-920E-531B71E32F92}"/>
                </a:ext>
              </a:extLst>
            </p:cNvPr>
            <p:cNvSpPr txBox="1"/>
            <p:nvPr/>
          </p:nvSpPr>
          <p:spPr>
            <a:xfrm>
              <a:off x="1549752" y="3477109"/>
              <a:ext cx="9581377" cy="449570"/>
            </a:xfrm>
            <a:prstGeom prst="rect">
              <a:avLst/>
            </a:prstGeom>
            <a:grpFill/>
            <a:ln w="19050">
              <a:no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a:solidFill>
                    <a:srgbClr val="0070C0"/>
                  </a:solidFill>
                  <a:latin typeface="#9Slide02 Noi dung rat dai" panose="02000000000000000000" pitchFamily="2" charset="0"/>
                  <a:ea typeface="#9Slide02 Noi dung rat dai" panose="02000000000000000000" pitchFamily="2" charset="0"/>
                  <a:cs typeface="Times New Roman" panose="02020603050405020304" pitchFamily="18" charset="0"/>
                </a:rPr>
                <a:t>Sự hình thành tư bản tài chính như thế nào?</a:t>
              </a:r>
            </a:p>
          </p:txBody>
        </p:sp>
      </p:grpSp>
      <p:pic>
        <p:nvPicPr>
          <p:cNvPr id="5" name="Picture 2" descr="Mục Tiêu Đích Kỹ Thuật Số - Miễn Phí vector hình ảnh trên Pixabay">
            <a:extLst>
              <a:ext uri="{FF2B5EF4-FFF2-40B4-BE49-F238E27FC236}">
                <a16:creationId xmlns:a16="http://schemas.microsoft.com/office/drawing/2014/main" id="{6A2F515F-3916-F4FF-2F91-B4A15048EA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909" y="3473"/>
            <a:ext cx="1638805" cy="16388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Bản đồ Vị Trí Vector, Vectơ, Định Vị., Bản đồ miễn phí tải tập tin  PNG PSDComment và Vector">
            <a:extLst>
              <a:ext uri="{FF2B5EF4-FFF2-40B4-BE49-F238E27FC236}">
                <a16:creationId xmlns:a16="http://schemas.microsoft.com/office/drawing/2014/main" id="{4B7DC62F-0D2D-CC75-BDC5-242F0853A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095" y="152447"/>
            <a:ext cx="1275961" cy="1275961"/>
          </a:xfrm>
          <a:prstGeom prst="ellipse">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F03F4BE0-1DFA-42E6-E10F-A3250E62CB4E}"/>
              </a:ext>
            </a:extLst>
          </p:cNvPr>
          <p:cNvSpPr txBox="1"/>
          <p:nvPr/>
        </p:nvSpPr>
        <p:spPr>
          <a:xfrm>
            <a:off x="0" y="1727861"/>
            <a:ext cx="5892446" cy="4524315"/>
          </a:xfrm>
          <a:prstGeom prst="rect">
            <a:avLst/>
          </a:prstGeom>
          <a:noFill/>
        </p:spPr>
        <p:txBody>
          <a:bodyPr wrap="square">
            <a:spAutoFit/>
          </a:bodyPr>
          <a:lstStyle/>
          <a:p>
            <a:pPr algn="just"/>
            <a:r>
              <a:rPr lang="vi-VN" sz="3600">
                <a:latin typeface="Times New Roman" panose="02020603050405020304" pitchFamily="18" charset="0"/>
                <a:cs typeface="Times New Roman" panose="02020603050405020304" pitchFamily="18" charset="0"/>
              </a:rPr>
              <a:t>Sự tập trung sản xuất, tập trung nguồn vốn lớn đã dẫn đến đến sự hình thành những </a:t>
            </a:r>
            <a:r>
              <a:rPr lang="vi-VN" sz="3600" b="1" u="sng">
                <a:solidFill>
                  <a:srgbClr val="FF0000"/>
                </a:solidFill>
                <a:latin typeface="Times New Roman" panose="02020603050405020304" pitchFamily="18" charset="0"/>
                <a:cs typeface="Times New Roman" panose="02020603050405020304" pitchFamily="18" charset="0"/>
              </a:rPr>
              <a:t>ngân hàng </a:t>
            </a:r>
            <a:r>
              <a:rPr lang="vi-VN" sz="3600">
                <a:latin typeface="Times New Roman" panose="02020603050405020304" pitchFamily="18" charset="0"/>
                <a:cs typeface="Times New Roman" panose="02020603050405020304" pitchFamily="18" charset="0"/>
              </a:rPr>
              <a:t>lớn trực tiếp tham gia kinh doanh công nghiệp. Sự kết hợp giữa tư bản ngân hàng với tư bản công nghiệp tạo nên </a:t>
            </a:r>
            <a:r>
              <a:rPr lang="vi-VN" sz="3600" b="1">
                <a:solidFill>
                  <a:srgbClr val="FF0000"/>
                </a:solidFill>
                <a:latin typeface="Times New Roman" panose="02020603050405020304" pitchFamily="18" charset="0"/>
                <a:cs typeface="Times New Roman" panose="02020603050405020304" pitchFamily="18" charset="0"/>
              </a:rPr>
              <a:t>tư bản tài chính.</a:t>
            </a:r>
            <a:endParaRPr lang="en-US" sz="3600" b="1">
              <a:solidFill>
                <a:srgbClr val="FF0000"/>
              </a:solidFill>
              <a:latin typeface="Times New Roman" panose="02020603050405020304" pitchFamily="18" charset="0"/>
              <a:cs typeface="Times New Roman" panose="02020603050405020304" pitchFamily="18" charset="0"/>
            </a:endParaRPr>
          </a:p>
        </p:txBody>
      </p:sp>
      <p:pic>
        <p:nvPicPr>
          <p:cNvPr id="2050" name="Picture 2" descr="Bank PNG Free Images with Transparent Background - (16,507 Free Downloads)">
            <a:extLst>
              <a:ext uri="{FF2B5EF4-FFF2-40B4-BE49-F238E27FC236}">
                <a16:creationId xmlns:a16="http://schemas.microsoft.com/office/drawing/2014/main" id="{567397E0-AF1B-4A37-6A29-1003E6A1B1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714500"/>
            <a:ext cx="6096000" cy="5177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34549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F9A9E89-2410-D423-8E1F-B6C0F11084E6}"/>
              </a:ext>
            </a:extLst>
          </p:cNvPr>
          <p:cNvGrpSpPr/>
          <p:nvPr/>
        </p:nvGrpSpPr>
        <p:grpSpPr>
          <a:xfrm>
            <a:off x="7336351" y="1397595"/>
            <a:ext cx="5685498" cy="5649359"/>
            <a:chOff x="6639975" y="1315364"/>
            <a:chExt cx="5483531" cy="5556861"/>
          </a:xfrm>
          <a:blipFill dpi="0" rotWithShape="1">
            <a:blip r:embed="rId2"/>
            <a:srcRect/>
            <a:stretch>
              <a:fillRect t="-27000" b="6000"/>
            </a:stretch>
          </a:blipFill>
        </p:grpSpPr>
        <p:sp>
          <p:nvSpPr>
            <p:cNvPr id="12" name="Rectangle: Rounded Corners 11">
              <a:extLst>
                <a:ext uri="{FF2B5EF4-FFF2-40B4-BE49-F238E27FC236}">
                  <a16:creationId xmlns:a16="http://schemas.microsoft.com/office/drawing/2014/main" id="{CC0B5C40-B721-C658-1FFC-E52145156CC7}"/>
                </a:ext>
              </a:extLst>
            </p:cNvPr>
            <p:cNvSpPr/>
            <p:nvPr/>
          </p:nvSpPr>
          <p:spPr>
            <a:xfrm rot="20259630">
              <a:off x="6639975" y="1655509"/>
              <a:ext cx="1134310" cy="2847981"/>
            </a:xfrm>
            <a:prstGeom prst="roundRect">
              <a:avLst>
                <a:gd name="adj" fmla="val 2613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0FD4F4FA-833A-60D6-61BE-0C93ABF00F44}"/>
                </a:ext>
              </a:extLst>
            </p:cNvPr>
            <p:cNvSpPr/>
            <p:nvPr/>
          </p:nvSpPr>
          <p:spPr>
            <a:xfrm rot="20259630">
              <a:off x="7940649" y="1712005"/>
              <a:ext cx="1134310" cy="2669493"/>
            </a:xfrm>
            <a:prstGeom prst="roundRect">
              <a:avLst>
                <a:gd name="adj" fmla="val 2543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107956A7-B50B-6B77-1A55-345AD506A760}"/>
                </a:ext>
              </a:extLst>
            </p:cNvPr>
            <p:cNvSpPr/>
            <p:nvPr/>
          </p:nvSpPr>
          <p:spPr>
            <a:xfrm rot="20259630">
              <a:off x="9295701" y="1397635"/>
              <a:ext cx="1134310" cy="3231790"/>
            </a:xfrm>
            <a:prstGeom prst="roundRect">
              <a:avLst>
                <a:gd name="adj" fmla="val 2495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1ED4C336-D083-9650-BEA6-009E8AD61EF6}"/>
                </a:ext>
              </a:extLst>
            </p:cNvPr>
            <p:cNvSpPr/>
            <p:nvPr/>
          </p:nvSpPr>
          <p:spPr>
            <a:xfrm rot="20259630">
              <a:off x="7672266" y="4415208"/>
              <a:ext cx="1199063" cy="2336182"/>
            </a:xfrm>
            <a:prstGeom prst="roundRect">
              <a:avLst>
                <a:gd name="adj" fmla="val 2543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298641D1-CDD3-6E2E-7AB6-449FD1610560}"/>
                </a:ext>
              </a:extLst>
            </p:cNvPr>
            <p:cNvSpPr/>
            <p:nvPr/>
          </p:nvSpPr>
          <p:spPr>
            <a:xfrm rot="20259630">
              <a:off x="9064218" y="4213841"/>
              <a:ext cx="1134310" cy="2598043"/>
            </a:xfrm>
            <a:prstGeom prst="roundRect">
              <a:avLst>
                <a:gd name="adj" fmla="val 2474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DCDF1978-8EEA-FBD5-2E16-67D751368C59}"/>
                </a:ext>
              </a:extLst>
            </p:cNvPr>
            <p:cNvSpPr/>
            <p:nvPr/>
          </p:nvSpPr>
          <p:spPr>
            <a:xfrm rot="20259630">
              <a:off x="10452882" y="4414916"/>
              <a:ext cx="1134310" cy="2457309"/>
            </a:xfrm>
            <a:prstGeom prst="roundRect">
              <a:avLst>
                <a:gd name="adj" fmla="val 2140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A9F0D87C-8196-BFE0-AED5-CD1B1DBBD112}"/>
                </a:ext>
              </a:extLst>
            </p:cNvPr>
            <p:cNvSpPr/>
            <p:nvPr/>
          </p:nvSpPr>
          <p:spPr>
            <a:xfrm rot="20259630">
              <a:off x="10989196" y="1315364"/>
              <a:ext cx="1134310" cy="5014600"/>
            </a:xfrm>
            <a:prstGeom prst="roundRect">
              <a:avLst>
                <a:gd name="adj" fmla="val 2495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6">
            <a:extLst>
              <a:ext uri="{FF2B5EF4-FFF2-40B4-BE49-F238E27FC236}">
                <a16:creationId xmlns:a16="http://schemas.microsoft.com/office/drawing/2014/main" id="{26800E0E-C697-B9AA-0AEF-63C1E9C311CC}"/>
              </a:ext>
            </a:extLst>
          </p:cNvPr>
          <p:cNvGrpSpPr/>
          <p:nvPr/>
        </p:nvGrpSpPr>
        <p:grpSpPr>
          <a:xfrm>
            <a:off x="1434139" y="139086"/>
            <a:ext cx="10524995" cy="1439801"/>
            <a:chOff x="1112720" y="3244694"/>
            <a:chExt cx="10380780" cy="914400"/>
          </a:xfrm>
          <a:noFill/>
        </p:grpSpPr>
        <p:sp>
          <p:nvSpPr>
            <p:cNvPr id="3" name="Arrow: Pentagon 7">
              <a:extLst>
                <a:ext uri="{FF2B5EF4-FFF2-40B4-BE49-F238E27FC236}">
                  <a16:creationId xmlns:a16="http://schemas.microsoft.com/office/drawing/2014/main" id="{C8BB4B08-4409-AE8F-627F-63CA41F1FF30}"/>
                </a:ext>
              </a:extLst>
            </p:cNvPr>
            <p:cNvSpPr/>
            <p:nvPr/>
          </p:nvSpPr>
          <p:spPr>
            <a:xfrm>
              <a:off x="1112720" y="3244694"/>
              <a:ext cx="10380780" cy="914400"/>
            </a:xfrm>
            <a:prstGeom prst="homePlate">
              <a:avLst/>
            </a:prstGeom>
            <a:grpFill/>
            <a:ln w="19050">
              <a:solidFill>
                <a:srgbClr val="FF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4" name="TextBox 11">
              <a:extLst>
                <a:ext uri="{FF2B5EF4-FFF2-40B4-BE49-F238E27FC236}">
                  <a16:creationId xmlns:a16="http://schemas.microsoft.com/office/drawing/2014/main" id="{F9DE31DE-8FB9-250C-920E-531B71E32F92}"/>
                </a:ext>
              </a:extLst>
            </p:cNvPr>
            <p:cNvSpPr txBox="1"/>
            <p:nvPr/>
          </p:nvSpPr>
          <p:spPr>
            <a:xfrm>
              <a:off x="1683551" y="3359830"/>
              <a:ext cx="9581377" cy="684128"/>
            </a:xfrm>
            <a:prstGeom prst="rect">
              <a:avLst/>
            </a:prstGeom>
            <a:grpFill/>
            <a:ln w="19050">
              <a:no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srgbClr val="0070C0"/>
                  </a:solidFill>
                  <a:latin typeface="#9Slide02 Noi dung rat dai" panose="02000000000000000000" pitchFamily="2" charset="0"/>
                  <a:ea typeface="#9Slide02 Noi dung rat dai" panose="02000000000000000000" pitchFamily="2" charset="0"/>
                  <a:cs typeface="Times New Roman" panose="02020603050405020304" pitchFamily="18" charset="0"/>
                </a:rPr>
                <a:t>Việc mở rộng thị trường và xâm chiếm thuộc địa cuối thế kỉ XIX Diễn ra như thế nào?</a:t>
              </a:r>
            </a:p>
          </p:txBody>
        </p:sp>
      </p:grpSp>
      <p:pic>
        <p:nvPicPr>
          <p:cNvPr id="5" name="Picture 2" descr="Mục Tiêu Đích Kỹ Thuật Số - Miễn Phí vector hình ảnh trên Pixabay">
            <a:extLst>
              <a:ext uri="{FF2B5EF4-FFF2-40B4-BE49-F238E27FC236}">
                <a16:creationId xmlns:a16="http://schemas.microsoft.com/office/drawing/2014/main" id="{6A2F515F-3916-F4FF-2F91-B4A15048EA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909" y="3473"/>
            <a:ext cx="1638805" cy="16388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Bản đồ Vị Trí Vector, Vectơ, Định Vị., Bản đồ miễn phí tải tập tin  PNG PSDComment và Vector">
            <a:extLst>
              <a:ext uri="{FF2B5EF4-FFF2-40B4-BE49-F238E27FC236}">
                <a16:creationId xmlns:a16="http://schemas.microsoft.com/office/drawing/2014/main" id="{4B7DC62F-0D2D-CC75-BDC5-242F0853AC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95" y="152447"/>
            <a:ext cx="1275961" cy="1275961"/>
          </a:xfrm>
          <a:prstGeom prst="ellipse">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F03F4BE0-1DFA-42E6-E10F-A3250E62CB4E}"/>
              </a:ext>
            </a:extLst>
          </p:cNvPr>
          <p:cNvSpPr txBox="1"/>
          <p:nvPr/>
        </p:nvSpPr>
        <p:spPr>
          <a:xfrm>
            <a:off x="-1" y="1779228"/>
            <a:ext cx="6717353" cy="4524315"/>
          </a:xfrm>
          <a:prstGeom prst="rect">
            <a:avLst/>
          </a:prstGeom>
          <a:noFill/>
        </p:spPr>
        <p:txBody>
          <a:bodyPr wrap="square">
            <a:spAutoFit/>
          </a:bodyPr>
          <a:lstStyle/>
          <a:p>
            <a:pPr algn="just"/>
            <a:r>
              <a:rPr lang="vi-VN" sz="3200">
                <a:latin typeface="Times New Roman" panose="02020603050405020304" pitchFamily="18" charset="0"/>
                <a:cs typeface="Times New Roman" panose="02020603050405020304" pitchFamily="18" charset="0"/>
              </a:rPr>
              <a:t>Cuối thế kỉ XIX, các nước tư bản Âu – Mỹ đẩy mạnh mở rộng thị trường và xâm chiếm thuộc địa. Anh và Pháp đã có nhiều thuộc địa nhưng vẫn muốn mở rộng thêm. </a:t>
            </a:r>
            <a:r>
              <a:rPr lang="en-US" sz="3200">
                <a:latin typeface="Times New Roman" panose="02020603050405020304" pitchFamily="18" charset="0"/>
                <a:cs typeface="Times New Roman" panose="02020603050405020304" pitchFamily="18" charset="0"/>
              </a:rPr>
              <a:t>Đứ</a:t>
            </a:r>
            <a:r>
              <a:rPr lang="vi-VN" sz="3200">
                <a:latin typeface="Times New Roman" panose="02020603050405020304" pitchFamily="18" charset="0"/>
                <a:cs typeface="Times New Roman" panose="02020603050405020304" pitchFamily="18" charset="0"/>
              </a:rPr>
              <a:t>c và Mỹ </a:t>
            </a:r>
            <a:r>
              <a:rPr lang="en-US" sz="3200">
                <a:latin typeface="Times New Roman" panose="02020603050405020304" pitchFamily="18" charset="0"/>
                <a:cs typeface="Times New Roman" panose="02020603050405020304" pitchFamily="18" charset="0"/>
              </a:rPr>
              <a:t>đa</a:t>
            </a:r>
            <a:r>
              <a:rPr lang="vi-VN" sz="3200">
                <a:latin typeface="Times New Roman" panose="02020603050405020304" pitchFamily="18" charset="0"/>
                <a:cs typeface="Times New Roman" panose="02020603050405020304" pitchFamily="18" charset="0"/>
              </a:rPr>
              <a:t>ng trên đà phát triển nhanh, nhưng lại có quá ít thuộc địa, rất khao khát thị trưởng. </a:t>
            </a:r>
            <a:r>
              <a:rPr lang="vi-VN" sz="3200" b="1" u="sng">
                <a:solidFill>
                  <a:srgbClr val="FF0000"/>
                </a:solidFill>
                <a:latin typeface="Times New Roman" panose="02020603050405020304" pitchFamily="18" charset="0"/>
                <a:cs typeface="Times New Roman" panose="02020603050405020304" pitchFamily="18" charset="0"/>
              </a:rPr>
              <a:t>Mâu thuẫn giữa các nước tư bản trong giai đoạn này diễn ra gay gắt.</a:t>
            </a:r>
            <a:endParaRPr lang="en-US" sz="3200" b="1" u="sng">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70666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circle(in)">
                                      <p:cBhvr>
                                        <p:cTn id="12"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68477BAA-FF9F-A99F-0830-10547AE72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pic>
        <p:nvPicPr>
          <p:cNvPr id="2" name="Picture 1">
            <a:extLst>
              <a:ext uri="{FF2B5EF4-FFF2-40B4-BE49-F238E27FC236}">
                <a16:creationId xmlns:a16="http://schemas.microsoft.com/office/drawing/2014/main" id="{CC358455-F128-6168-7ABF-4E99CB2E2E05}"/>
              </a:ext>
            </a:extLst>
          </p:cNvPr>
          <p:cNvPicPr>
            <a:picLocks noChangeAspect="1"/>
          </p:cNvPicPr>
          <p:nvPr/>
        </p:nvPicPr>
        <p:blipFill>
          <a:blip r:embed="rId4"/>
          <a:stretch>
            <a:fillRect/>
          </a:stretch>
        </p:blipFill>
        <p:spPr>
          <a:xfrm>
            <a:off x="0" y="0"/>
            <a:ext cx="6096000" cy="6858000"/>
          </a:xfrm>
          <a:prstGeom prst="rect">
            <a:avLst/>
          </a:prstGeom>
        </p:spPr>
      </p:pic>
      <p:pic>
        <p:nvPicPr>
          <p:cNvPr id="3" name="Picture 2">
            <a:extLst>
              <a:ext uri="{FF2B5EF4-FFF2-40B4-BE49-F238E27FC236}">
                <a16:creationId xmlns:a16="http://schemas.microsoft.com/office/drawing/2014/main" id="{D4109C8C-3897-F5DD-26EA-7857A9E2CA0F}"/>
              </a:ext>
            </a:extLst>
          </p:cNvPr>
          <p:cNvPicPr>
            <a:picLocks noChangeAspect="1"/>
          </p:cNvPicPr>
          <p:nvPr/>
        </p:nvPicPr>
        <p:blipFill rotWithShape="1">
          <a:blip r:embed="rId5"/>
          <a:srcRect l="4827" r="5854" b="7775"/>
          <a:stretch/>
        </p:blipFill>
        <p:spPr>
          <a:xfrm>
            <a:off x="6075820" y="0"/>
            <a:ext cx="6096000" cy="6858000"/>
          </a:xfrm>
          <a:prstGeom prst="rect">
            <a:avLst/>
          </a:prstGeom>
        </p:spPr>
      </p:pic>
      <p:sp>
        <p:nvSpPr>
          <p:cNvPr id="6" name="Rectangle 5">
            <a:extLst>
              <a:ext uri="{FF2B5EF4-FFF2-40B4-BE49-F238E27FC236}">
                <a16:creationId xmlns:a16="http://schemas.microsoft.com/office/drawing/2014/main" id="{87D0B62C-A6B6-E691-7A89-C7B5BBD4233B}"/>
              </a:ext>
            </a:extLst>
          </p:cNvPr>
          <p:cNvSpPr/>
          <p:nvPr/>
        </p:nvSpPr>
        <p:spPr>
          <a:xfrm>
            <a:off x="1361767" y="6273225"/>
            <a:ext cx="9468465" cy="584775"/>
          </a:xfrm>
          <a:prstGeom prst="rect">
            <a:avLst/>
          </a:prstGeom>
          <a:solidFill>
            <a:sysClr val="window" lastClr="FFFFFF"/>
          </a:solidFill>
          <a:ln w="12700" cap="flat" cmpd="sng" algn="ctr">
            <a:solidFill>
              <a:srgbClr val="70AD47"/>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191919"/>
                </a:solidFill>
                <a:effectLst/>
                <a:uLnTx/>
                <a:uFillTx/>
                <a:latin typeface="Calibri Light" panose="020F0302020204030204"/>
                <a:ea typeface="+mn-ea"/>
                <a:cs typeface="+mn-cs"/>
              </a:rPr>
              <a:t>Các nước đế quốc phân chia,tranh giành nhau thuộc địa </a:t>
            </a:r>
            <a:endParaRPr kumimoji="0" lang="vi-VN" sz="3200" b="1"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60854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IT Visualizing Cultures">
            <a:extLst>
              <a:ext uri="{FF2B5EF4-FFF2-40B4-BE49-F238E27FC236}">
                <a16:creationId xmlns:a16="http://schemas.microsoft.com/office/drawing/2014/main" id="{BB4370E7-8103-CB8E-EB78-F03685A8B1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EE8CEB4-C2FD-F2C5-AC3D-E73A359D9BF3}"/>
              </a:ext>
            </a:extLst>
          </p:cNvPr>
          <p:cNvPicPr>
            <a:picLocks noChangeAspect="1"/>
          </p:cNvPicPr>
          <p:nvPr/>
        </p:nvPicPr>
        <p:blipFill>
          <a:blip r:embed="rId3"/>
          <a:stretch>
            <a:fillRect/>
          </a:stretch>
        </p:blipFill>
        <p:spPr>
          <a:xfrm>
            <a:off x="6096000" y="0"/>
            <a:ext cx="6096000" cy="6858000"/>
          </a:xfrm>
          <a:prstGeom prst="rect">
            <a:avLst/>
          </a:prstGeom>
        </p:spPr>
      </p:pic>
      <p:sp>
        <p:nvSpPr>
          <p:cNvPr id="3" name="Rectangle 2">
            <a:extLst>
              <a:ext uri="{FF2B5EF4-FFF2-40B4-BE49-F238E27FC236}">
                <a16:creationId xmlns:a16="http://schemas.microsoft.com/office/drawing/2014/main" id="{44B9BE91-FFC1-1407-AB25-776A4A8A9EA7}"/>
              </a:ext>
            </a:extLst>
          </p:cNvPr>
          <p:cNvSpPr/>
          <p:nvPr/>
        </p:nvSpPr>
        <p:spPr>
          <a:xfrm>
            <a:off x="1361767" y="6273225"/>
            <a:ext cx="9468465" cy="5847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91919"/>
                </a:solidFill>
                <a:effectLst/>
                <a:uLnTx/>
                <a:uFillTx/>
                <a:latin typeface="+mj-lt"/>
                <a:ea typeface="+mn-ea"/>
                <a:cs typeface="+mn-cs"/>
              </a:rPr>
              <a:t>Các</a:t>
            </a:r>
            <a:r>
              <a:rPr kumimoji="0" lang="en-US" sz="3200" b="1" i="0" u="none" strike="noStrike" kern="1200" cap="none" spc="0" normalizeH="0" noProof="0">
                <a:ln>
                  <a:noFill/>
                </a:ln>
                <a:solidFill>
                  <a:srgbClr val="191919"/>
                </a:solidFill>
                <a:effectLst/>
                <a:uLnTx/>
                <a:uFillTx/>
                <a:latin typeface="+mj-lt"/>
                <a:ea typeface="+mn-ea"/>
                <a:cs typeface="+mn-cs"/>
              </a:rPr>
              <a:t> nước đế quốc phân chia,tranh giành nhau thuộc địa </a:t>
            </a:r>
            <a:endParaRPr kumimoji="0" lang="vi-VN" sz="3200" b="1" i="0" u="none" strike="noStrike" kern="1200" cap="none" spc="0" normalizeH="0" baseline="0" noProof="0" dirty="0">
              <a:ln>
                <a:noFill/>
              </a:ln>
              <a:solidFill>
                <a:srgbClr val="191919"/>
              </a:solidFill>
              <a:effectLst/>
              <a:uLnTx/>
              <a:uFillTx/>
              <a:latin typeface="+mj-lt"/>
              <a:ea typeface="+mn-ea"/>
              <a:cs typeface="+mn-cs"/>
            </a:endParaRPr>
          </a:p>
        </p:txBody>
      </p:sp>
    </p:spTree>
    <p:extLst>
      <p:ext uri="{BB962C8B-B14F-4D97-AF65-F5344CB8AC3E}">
        <p14:creationId xmlns:p14="http://schemas.microsoft.com/office/powerpoint/2010/main" val="190336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68477BAA-FF9F-A99F-0830-10547AE72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pic>
        <p:nvPicPr>
          <p:cNvPr id="7" name="Picture 6">
            <a:extLst>
              <a:ext uri="{FF2B5EF4-FFF2-40B4-BE49-F238E27FC236}">
                <a16:creationId xmlns:a16="http://schemas.microsoft.com/office/drawing/2014/main" id="{7973BAD8-4131-EF0E-C225-C79FDB943AC3}"/>
              </a:ext>
            </a:extLst>
          </p:cNvPr>
          <p:cNvPicPr>
            <a:picLocks noChangeAspect="1"/>
          </p:cNvPicPr>
          <p:nvPr/>
        </p:nvPicPr>
        <p:blipFill>
          <a:blip r:embed="rId4"/>
          <a:stretch>
            <a:fillRect/>
          </a:stretch>
        </p:blipFill>
        <p:spPr>
          <a:xfrm>
            <a:off x="0" y="0"/>
            <a:ext cx="12192000" cy="6857999"/>
          </a:xfrm>
          <a:prstGeom prst="rect">
            <a:avLst/>
          </a:prstGeom>
        </p:spPr>
      </p:pic>
    </p:spTree>
    <p:extLst>
      <p:ext uri="{BB962C8B-B14F-4D97-AF65-F5344CB8AC3E}">
        <p14:creationId xmlns:p14="http://schemas.microsoft.com/office/powerpoint/2010/main" val="1831158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a:stretch>
        </a:blipFill>
        <a:effectLst/>
      </p:bgPr>
    </p:bg>
    <p:spTree>
      <p:nvGrpSpPr>
        <p:cNvPr id="1" name=""/>
        <p:cNvGrpSpPr/>
        <p:nvPr/>
      </p:nvGrpSpPr>
      <p:grpSpPr>
        <a:xfrm>
          <a:off x="0" y="0"/>
          <a:ext cx="0" cy="0"/>
          <a:chOff x="0" y="0"/>
          <a:chExt cx="0" cy="0"/>
        </a:xfrm>
      </p:grpSpPr>
      <p:sp>
        <p:nvSpPr>
          <p:cNvPr id="2" name="Google Shape;1477;p48">
            <a:extLst>
              <a:ext uri="{FF2B5EF4-FFF2-40B4-BE49-F238E27FC236}">
                <a16:creationId xmlns:a16="http://schemas.microsoft.com/office/drawing/2014/main" id="{DD321050-2AC0-B8FE-734A-A2A4E779EE24}"/>
              </a:ext>
            </a:extLst>
          </p:cNvPr>
          <p:cNvSpPr txBox="1">
            <a:spLocks/>
          </p:cNvSpPr>
          <p:nvPr/>
        </p:nvSpPr>
        <p:spPr>
          <a:xfrm>
            <a:off x="0" y="868624"/>
            <a:ext cx="11988800" cy="678123"/>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1. Những nét chính về quá trình hình thành chủ nghĩa đế quốc</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4" name="Google Shape;1477;p48">
            <a:extLst>
              <a:ext uri="{FF2B5EF4-FFF2-40B4-BE49-F238E27FC236}">
                <a16:creationId xmlns:a16="http://schemas.microsoft.com/office/drawing/2014/main" id="{08743083-53B4-026B-8E4A-0FA265E6761E}"/>
              </a:ext>
            </a:extLst>
          </p:cNvPr>
          <p:cNvSpPr txBox="1">
            <a:spLocks/>
          </p:cNvSpPr>
          <p:nvPr/>
        </p:nvSpPr>
        <p:spPr>
          <a:xfrm>
            <a:off x="0" y="1"/>
            <a:ext cx="12192000" cy="85725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BÀI 10: </a:t>
            </a:r>
            <a:r>
              <a:rPr kumimoji="0" lang="vi-VN" sz="28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SỰ HÌNH THÀNH CHỦ NGHĨA ĐẾ QUỐC Ở CÁC NƯỚC ÂU-MỸ (CUỐI THẾ KỈ XIX ĐẦU THẾ KỈ XX)</a:t>
            </a:r>
            <a:r>
              <a:rPr kumimoji="0" lang="en-US" sz="28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 (t1)</a:t>
            </a:r>
            <a:r>
              <a:rPr kumimoji="0" lang="vi-VN" sz="28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 </a:t>
            </a:r>
            <a:endParaRPr kumimoji="0" lang="vi-VN" sz="28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13401CB6-2836-C5BA-6572-7413A2090DED}"/>
              </a:ext>
            </a:extLst>
          </p:cNvPr>
          <p:cNvSpPr txBox="1"/>
          <p:nvPr/>
        </p:nvSpPr>
        <p:spPr>
          <a:xfrm>
            <a:off x="28575" y="4567601"/>
            <a:ext cx="12134850" cy="1077218"/>
          </a:xfrm>
          <a:prstGeom prst="rect">
            <a:avLst/>
          </a:prstGeom>
          <a:noFill/>
        </p:spPr>
        <p:txBody>
          <a:bodyPr wrap="square">
            <a:spAutoFit/>
          </a:bodyPr>
          <a:lstStyle/>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Các nước đế quốc đều đẩy mạnh xâm lược, khai thác và bóc lột thuộc địa. </a:t>
            </a:r>
            <a:r>
              <a:rPr lang="vi-VN" sz="3200" b="1" dirty="0">
                <a:solidFill>
                  <a:srgbClr val="FF0000"/>
                </a:solidFill>
                <a:latin typeface="Times New Roman" panose="02020603050405020304" pitchFamily="18" charset="0"/>
                <a:cs typeface="Times New Roman" panose="02020603050405020304" pitchFamily="18" charset="0"/>
              </a:rPr>
              <a:t>Chủ nghĩa đế quốc ra đời.</a:t>
            </a:r>
          </a:p>
        </p:txBody>
      </p:sp>
      <p:sp>
        <p:nvSpPr>
          <p:cNvPr id="10" name="TextBox 9">
            <a:extLst>
              <a:ext uri="{FF2B5EF4-FFF2-40B4-BE49-F238E27FC236}">
                <a16:creationId xmlns:a16="http://schemas.microsoft.com/office/drawing/2014/main" id="{63D75A08-6C36-0B93-2FD2-34F29B468C6C}"/>
              </a:ext>
            </a:extLst>
          </p:cNvPr>
          <p:cNvSpPr txBox="1"/>
          <p:nvPr/>
        </p:nvSpPr>
        <p:spPr>
          <a:xfrm>
            <a:off x="0" y="1816174"/>
            <a:ext cx="12192000" cy="1077218"/>
          </a:xfrm>
          <a:prstGeom prst="rect">
            <a:avLst/>
          </a:prstGeom>
          <a:noFill/>
        </p:spPr>
        <p:txBody>
          <a:bodyPr wrap="square">
            <a:spAutoFit/>
          </a:bodyPr>
          <a:lstStyle/>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Sự cạnh tranh gay gắt dẫn tới quá trình tập trung sản xuất và tư bản, dần hình thành các công ti độc quyền lớn, dưới các hình thức khác nhau.</a:t>
            </a:r>
          </a:p>
        </p:txBody>
      </p:sp>
      <p:sp>
        <p:nvSpPr>
          <p:cNvPr id="12" name="TextBox 11">
            <a:extLst>
              <a:ext uri="{FF2B5EF4-FFF2-40B4-BE49-F238E27FC236}">
                <a16:creationId xmlns:a16="http://schemas.microsoft.com/office/drawing/2014/main" id="{FB9AD2CC-B4B5-6840-999E-E670D21EFA80}"/>
              </a:ext>
            </a:extLst>
          </p:cNvPr>
          <p:cNvSpPr txBox="1"/>
          <p:nvPr/>
        </p:nvSpPr>
        <p:spPr>
          <a:xfrm>
            <a:off x="28575" y="3160611"/>
            <a:ext cx="11931650" cy="1077218"/>
          </a:xfrm>
          <a:prstGeom prst="rect">
            <a:avLst/>
          </a:prstGeom>
          <a:noFill/>
        </p:spPr>
        <p:txBody>
          <a:bodyPr wrap="square">
            <a:spAutoFit/>
          </a:bodyPr>
          <a:lstStyle/>
          <a:p>
            <a:r>
              <a:rPr lang="vi-VN" sz="3200" dirty="0">
                <a:latin typeface="Times New Roman" panose="02020603050405020304" pitchFamily="18" charset="0"/>
                <a:cs typeface="Times New Roman" panose="02020603050405020304" pitchFamily="18" charset="0"/>
              </a:rPr>
              <a:t>- Các công </a:t>
            </a:r>
            <a:r>
              <a:rPr lang="en-US" sz="3200" dirty="0">
                <a:latin typeface="Times New Roman" panose="02020603050405020304" pitchFamily="18" charset="0"/>
                <a:cs typeface="Times New Roman" panose="02020603050405020304" pitchFamily="18" charset="0"/>
              </a:rPr>
              <a:t>t</a:t>
            </a:r>
            <a:r>
              <a:rPr lang="vi-VN" sz="3200" dirty="0">
                <a:latin typeface="Times New Roman" panose="02020603050405020304" pitchFamily="18" charset="0"/>
                <a:cs typeface="Times New Roman" panose="02020603050405020304" pitchFamily="18" charset="0"/>
              </a:rPr>
              <a:t>i độc quyền đã lũng đoạn thị trường và nền kinh tế, chi phối đời sống chính trị, xã hội các nước đế quốc.</a:t>
            </a:r>
          </a:p>
        </p:txBody>
      </p:sp>
    </p:spTree>
    <p:extLst>
      <p:ext uri="{BB962C8B-B14F-4D97-AF65-F5344CB8AC3E}">
        <p14:creationId xmlns:p14="http://schemas.microsoft.com/office/powerpoint/2010/main" val="3806927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a:stretch>
        </a:blipFill>
        <a:effectLst/>
      </p:bgPr>
    </p:bg>
    <p:spTree>
      <p:nvGrpSpPr>
        <p:cNvPr id="1" name=""/>
        <p:cNvGrpSpPr/>
        <p:nvPr/>
      </p:nvGrpSpPr>
      <p:grpSpPr>
        <a:xfrm>
          <a:off x="0" y="0"/>
          <a:ext cx="0" cy="0"/>
          <a:chOff x="0" y="0"/>
          <a:chExt cx="0" cy="0"/>
        </a:xfrm>
      </p:grpSpPr>
      <p:sp>
        <p:nvSpPr>
          <p:cNvPr id="2" name="Google Shape;1477;p48">
            <a:extLst>
              <a:ext uri="{FF2B5EF4-FFF2-40B4-BE49-F238E27FC236}">
                <a16:creationId xmlns:a16="http://schemas.microsoft.com/office/drawing/2014/main" id="{DD321050-2AC0-B8FE-734A-A2A4E779EE24}"/>
              </a:ext>
            </a:extLst>
          </p:cNvPr>
          <p:cNvSpPr txBox="1">
            <a:spLocks/>
          </p:cNvSpPr>
          <p:nvPr/>
        </p:nvSpPr>
        <p:spPr>
          <a:xfrm>
            <a:off x="0" y="868624"/>
            <a:ext cx="11988800" cy="678123"/>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1. Những nét chính về quá trình hình thành chủ nghĩa đế quốc</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4" name="Google Shape;1477;p48">
            <a:extLst>
              <a:ext uri="{FF2B5EF4-FFF2-40B4-BE49-F238E27FC236}">
                <a16:creationId xmlns:a16="http://schemas.microsoft.com/office/drawing/2014/main" id="{08743083-53B4-026B-8E4A-0FA265E6761E}"/>
              </a:ext>
            </a:extLst>
          </p:cNvPr>
          <p:cNvSpPr txBox="1">
            <a:spLocks/>
          </p:cNvSpPr>
          <p:nvPr/>
        </p:nvSpPr>
        <p:spPr>
          <a:xfrm>
            <a:off x="0" y="1"/>
            <a:ext cx="12192000" cy="85725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BÀI 10: </a:t>
            </a:r>
            <a:r>
              <a:rPr kumimoji="0" lang="vi-VN" sz="28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SỰ HÌNH THÀNH CHỦ NGHĨA ĐẾ QUỐC Ở CÁC NƯỚC ÂU-MỸ (CUỐI THẾ KỈ XIX ĐẦU THẾ KỈ XX)</a:t>
            </a:r>
            <a:r>
              <a:rPr kumimoji="0" lang="en-US" sz="28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 (t1)</a:t>
            </a:r>
            <a:r>
              <a:rPr kumimoji="0" lang="vi-VN" sz="28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 </a:t>
            </a:r>
            <a:endParaRPr kumimoji="0" lang="vi-VN" sz="28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3" name="Google Shape;1477;p48">
            <a:extLst>
              <a:ext uri="{FF2B5EF4-FFF2-40B4-BE49-F238E27FC236}">
                <a16:creationId xmlns:a16="http://schemas.microsoft.com/office/drawing/2014/main" id="{EA245D2A-5259-B4D0-8CB7-4EC57FEF56D0}"/>
              </a:ext>
            </a:extLst>
          </p:cNvPr>
          <p:cNvSpPr txBox="1">
            <a:spLocks/>
          </p:cNvSpPr>
          <p:nvPr/>
        </p:nvSpPr>
        <p:spPr>
          <a:xfrm>
            <a:off x="0" y="1558120"/>
            <a:ext cx="12192000" cy="1105054"/>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2. Các nước đế quốc Anh, Pháp, Đức, Mỹ từ cuối thế kỉ XIX đến đầu thế kỉ XX</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6" name="Google Shape;1477;p48">
            <a:extLst>
              <a:ext uri="{FF2B5EF4-FFF2-40B4-BE49-F238E27FC236}">
                <a16:creationId xmlns:a16="http://schemas.microsoft.com/office/drawing/2014/main" id="{986DDA7F-7666-1FA2-D817-B004CE50F54B}"/>
              </a:ext>
            </a:extLst>
          </p:cNvPr>
          <p:cNvSpPr txBox="1">
            <a:spLocks/>
          </p:cNvSpPr>
          <p:nvPr/>
        </p:nvSpPr>
        <p:spPr>
          <a:xfrm>
            <a:off x="0" y="2590722"/>
            <a:ext cx="3238500" cy="611733"/>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a. Anh</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349580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pic>
        <p:nvPicPr>
          <p:cNvPr id="31" name="Picture 8">
            <a:extLst>
              <a:ext uri="{FF2B5EF4-FFF2-40B4-BE49-F238E27FC236}">
                <a16:creationId xmlns:a16="http://schemas.microsoft.com/office/drawing/2014/main" id="{C02AA02D-CA12-4F47-A93C-0A5D6C2495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49" y="2491922"/>
            <a:ext cx="2670028" cy="371956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a:extLst>
              <a:ext uri="{FF2B5EF4-FFF2-40B4-BE49-F238E27FC236}">
                <a16:creationId xmlns:a16="http://schemas.microsoft.com/office/drawing/2014/main" id="{D9DD6F1F-9C3E-494D-8AB0-CF9037B6A0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1169" y="2232453"/>
            <a:ext cx="2670028" cy="3719562"/>
          </a:xfrm>
          <a:prstGeom prst="rect">
            <a:avLst/>
          </a:prstGeom>
          <a:noFill/>
          <a:extLst>
            <a:ext uri="{909E8E84-426E-40DD-AFC4-6F175D3DCCD1}">
              <a14:hiddenFill xmlns:a14="http://schemas.microsoft.com/office/drawing/2010/main">
                <a:solidFill>
                  <a:srgbClr val="FFFFFF"/>
                </a:solidFill>
              </a14:hiddenFill>
            </a:ext>
          </a:extLst>
        </p:spPr>
      </p:pic>
      <p:cxnSp>
        <p:nvCxnSpPr>
          <p:cNvPr id="1503" name="Google Shape;1503;p48"/>
          <p:cNvCxnSpPr/>
          <p:nvPr/>
        </p:nvCxnSpPr>
        <p:spPr>
          <a:xfrm>
            <a:off x="1832064" y="1866178"/>
            <a:ext cx="2865600" cy="23600"/>
          </a:xfrm>
          <a:prstGeom prst="straightConnector1">
            <a:avLst/>
          </a:prstGeom>
          <a:noFill/>
          <a:ln w="19050" cap="flat" cmpd="sng">
            <a:solidFill>
              <a:schemeClr val="dk2"/>
            </a:solidFill>
            <a:prstDash val="dash"/>
            <a:round/>
            <a:headEnd type="none" w="med" len="med"/>
            <a:tailEnd type="stealth" w="med" len="med"/>
          </a:ln>
        </p:spPr>
      </p:cxnSp>
      <p:sp>
        <p:nvSpPr>
          <p:cNvPr id="29" name="Rectangle 28">
            <a:extLst>
              <a:ext uri="{FF2B5EF4-FFF2-40B4-BE49-F238E27FC236}">
                <a16:creationId xmlns:a16="http://schemas.microsoft.com/office/drawing/2014/main" id="{BC3E635E-D510-914F-84C3-59EF310572C2}"/>
              </a:ext>
            </a:extLst>
          </p:cNvPr>
          <p:cNvSpPr/>
          <p:nvPr/>
        </p:nvSpPr>
        <p:spPr>
          <a:xfrm>
            <a:off x="1942391" y="830148"/>
            <a:ext cx="2403222" cy="1015663"/>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vi-VN" sz="6000" b="1" noProof="0">
                <a:solidFill>
                  <a:srgbClr val="A01127"/>
                </a:solidFill>
                <a:latin typeface="Snell Roundhand" panose="02000603080000090004" pitchFamily="2" charset="77"/>
              </a:rPr>
              <a:t>a</a:t>
            </a:r>
            <a:r>
              <a:rPr kumimoji="0" lang="en-US" altLang="vi-VN" sz="6000" b="1" i="0" u="none" strike="noStrike" kern="1200" cap="none" spc="0" normalizeH="0" baseline="0" noProof="0">
                <a:ln>
                  <a:noFill/>
                </a:ln>
                <a:solidFill>
                  <a:srgbClr val="A01127"/>
                </a:solidFill>
                <a:effectLst/>
                <a:uLnTx/>
                <a:uFillTx/>
                <a:latin typeface="Snell Roundhand" panose="02000603080000090004" pitchFamily="2" charset="77"/>
                <a:ea typeface="+mn-ea"/>
                <a:cs typeface="+mn-cs"/>
              </a:rPr>
              <a:t>. ANH</a:t>
            </a:r>
            <a:endParaRPr kumimoji="0" lang="en-US" altLang="vi-VN" sz="60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endParaRPr>
          </a:p>
        </p:txBody>
      </p:sp>
      <p:pic>
        <p:nvPicPr>
          <p:cNvPr id="3" name="Picture 2">
            <a:extLst>
              <a:ext uri="{FF2B5EF4-FFF2-40B4-BE49-F238E27FC236}">
                <a16:creationId xmlns:a16="http://schemas.microsoft.com/office/drawing/2014/main" id="{F33EDB4C-552E-894A-9923-F7CE5DF9C78B}"/>
              </a:ext>
            </a:extLst>
          </p:cNvPr>
          <p:cNvPicPr>
            <a:picLocks noChangeAspect="1"/>
          </p:cNvPicPr>
          <p:nvPr/>
        </p:nvPicPr>
        <p:blipFill>
          <a:blip r:embed="rId4"/>
          <a:stretch>
            <a:fillRect/>
          </a:stretch>
        </p:blipFill>
        <p:spPr>
          <a:xfrm rot="1081128">
            <a:off x="7142934" y="601702"/>
            <a:ext cx="4771084" cy="5554807"/>
          </a:xfrm>
          <a:prstGeom prst="rect">
            <a:avLst/>
          </a:prstGeom>
        </p:spPr>
      </p:pic>
      <p:sp>
        <p:nvSpPr>
          <p:cNvPr id="14" name="Decision 13">
            <a:extLst>
              <a:ext uri="{FF2B5EF4-FFF2-40B4-BE49-F238E27FC236}">
                <a16:creationId xmlns:a16="http://schemas.microsoft.com/office/drawing/2014/main" id="{5AE83AA2-98F2-0A4C-9CAE-AF931A2CA5B3}"/>
              </a:ext>
            </a:extLst>
          </p:cNvPr>
          <p:cNvSpPr/>
          <p:nvPr/>
        </p:nvSpPr>
        <p:spPr>
          <a:xfrm>
            <a:off x="1486466" y="2318593"/>
            <a:ext cx="1014666" cy="984168"/>
          </a:xfrm>
          <a:prstGeom prst="flowChartDecision">
            <a:avLst/>
          </a:prstGeom>
          <a:solidFill>
            <a:schemeClr val="bg1"/>
          </a:solidFill>
          <a:ln w="38100"/>
          <a:effectLst>
            <a:glow rad="474235">
              <a:schemeClr val="accent4">
                <a:satMod val="175000"/>
                <a:alpha val="40000"/>
              </a:scheme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0" i="0" u="none" strike="noStrike" kern="1200" cap="none" spc="0" normalizeH="0" baseline="0" noProof="0">
              <a:ln>
                <a:noFill/>
              </a:ln>
              <a:solidFill>
                <a:srgbClr val="FFFFFF"/>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5FE5255E-E6C1-5944-9956-C4C315E815E8}"/>
              </a:ext>
            </a:extLst>
          </p:cNvPr>
          <p:cNvGrpSpPr/>
          <p:nvPr/>
        </p:nvGrpSpPr>
        <p:grpSpPr>
          <a:xfrm>
            <a:off x="2890091" y="2447955"/>
            <a:ext cx="3205909" cy="769441"/>
            <a:chOff x="3206536" y="2543628"/>
            <a:chExt cx="4310743" cy="940428"/>
          </a:xfrm>
        </p:grpSpPr>
        <p:sp>
          <p:nvSpPr>
            <p:cNvPr id="16" name="Rectangle 15">
              <a:extLst>
                <a:ext uri="{FF2B5EF4-FFF2-40B4-BE49-F238E27FC236}">
                  <a16:creationId xmlns:a16="http://schemas.microsoft.com/office/drawing/2014/main" id="{718B4036-8267-1443-AEE5-9B823D307CE1}"/>
                </a:ext>
              </a:extLst>
            </p:cNvPr>
            <p:cNvSpPr/>
            <p:nvPr/>
          </p:nvSpPr>
          <p:spPr>
            <a:xfrm>
              <a:off x="3206536" y="2543628"/>
              <a:ext cx="4310743"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1" i="0" u="none" strike="noStrike" kern="1200" cap="none" spc="0" normalizeH="0" baseline="0" noProof="0">
                <a:ln>
                  <a:noFill/>
                </a:ln>
                <a:solidFill>
                  <a:srgbClr val="FF0000"/>
                </a:solidFill>
                <a:effectLst/>
                <a:uLnTx/>
                <a:uFillTx/>
                <a:latin typeface="Snell Roundhand Black" panose="02000603080000090004" pitchFamily="2" charset="77"/>
                <a:ea typeface="+mn-ea"/>
                <a:cs typeface="+mn-cs"/>
              </a:endParaRPr>
            </a:p>
          </p:txBody>
        </p:sp>
        <p:sp>
          <p:nvSpPr>
            <p:cNvPr id="17" name="Rectangle 16">
              <a:extLst>
                <a:ext uri="{FF2B5EF4-FFF2-40B4-BE49-F238E27FC236}">
                  <a16:creationId xmlns:a16="http://schemas.microsoft.com/office/drawing/2014/main" id="{250A895F-153A-6F4E-9D6D-E2D5B25F2211}"/>
                </a:ext>
              </a:extLst>
            </p:cNvPr>
            <p:cNvSpPr/>
            <p:nvPr/>
          </p:nvSpPr>
          <p:spPr>
            <a:xfrm>
              <a:off x="3962322" y="2543628"/>
              <a:ext cx="2826208" cy="940428"/>
            </a:xfrm>
            <a:prstGeom prst="rect">
              <a:avLst/>
            </a:prstGeom>
            <a:effectLst>
              <a:glow rad="333501">
                <a:srgbClr val="00B050">
                  <a:alpha val="40000"/>
                </a:srgbClr>
              </a:glow>
              <a:reflection endPos="0" dir="5400000" sy="-100000" algn="bl" rotWithShape="0"/>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Snell Roundhand Black" panose="02000603080000090004" pitchFamily="2" charset="77"/>
                  <a:ea typeface="+mn-ea"/>
                  <a:cs typeface="Times New Roman" pitchFamily="18" charset="0"/>
                </a:rPr>
                <a:t>Kinh</a:t>
              </a:r>
              <a:r>
                <a:rPr kumimoji="0" lang="en-US" sz="4400" b="1" i="0" u="none" strike="noStrike" kern="1200" cap="none" spc="0" normalizeH="0" baseline="0" noProof="0" dirty="0">
                  <a:ln>
                    <a:noFill/>
                  </a:ln>
                  <a:solidFill>
                    <a:srgbClr val="0070C0"/>
                  </a:solidFill>
                  <a:effectLst/>
                  <a:uLnTx/>
                  <a:uFillTx/>
                  <a:latin typeface="Snell Roundhand Black" panose="02000603080000090004" pitchFamily="2" charset="77"/>
                  <a:ea typeface="+mn-ea"/>
                  <a:cs typeface="Times New Roman" pitchFamily="18" charset="0"/>
                </a:rPr>
                <a:t> </a:t>
              </a:r>
              <a:r>
                <a:rPr kumimoji="0" lang="en-US" sz="4400" b="1" i="0" u="none" strike="noStrike" kern="1200" cap="none" spc="0" normalizeH="0" baseline="0" noProof="0" dirty="0" err="1">
                  <a:ln>
                    <a:noFill/>
                  </a:ln>
                  <a:solidFill>
                    <a:srgbClr val="0070C0"/>
                  </a:solidFill>
                  <a:effectLst/>
                  <a:uLnTx/>
                  <a:uFillTx/>
                  <a:latin typeface="Snell Roundhand Black" panose="02000603080000090004" pitchFamily="2" charset="77"/>
                  <a:ea typeface="+mn-ea"/>
                  <a:cs typeface="Times New Roman" pitchFamily="18" charset="0"/>
                </a:rPr>
                <a:t>tế</a:t>
              </a:r>
              <a:endParaRPr kumimoji="0" lang="en-US" sz="4400" b="1" i="0" u="none" strike="noStrike" kern="1200" cap="none" spc="0" normalizeH="0" baseline="0" noProof="0" dirty="0">
                <a:ln>
                  <a:noFill/>
                </a:ln>
                <a:solidFill>
                  <a:srgbClr val="0070C0"/>
                </a:solidFill>
                <a:effectLst/>
                <a:uLnTx/>
                <a:uFillTx/>
                <a:latin typeface="Snell Roundhand Black" panose="02000603080000090004" pitchFamily="2" charset="77"/>
                <a:ea typeface="+mn-ea"/>
                <a:cs typeface="+mn-cs"/>
              </a:endParaRPr>
            </a:p>
          </p:txBody>
        </p:sp>
      </p:grpSp>
      <p:grpSp>
        <p:nvGrpSpPr>
          <p:cNvPr id="18" name="Group 17">
            <a:extLst>
              <a:ext uri="{FF2B5EF4-FFF2-40B4-BE49-F238E27FC236}">
                <a16:creationId xmlns:a16="http://schemas.microsoft.com/office/drawing/2014/main" id="{8C919302-4CBA-2945-984C-F8C6AD769310}"/>
              </a:ext>
            </a:extLst>
          </p:cNvPr>
          <p:cNvGrpSpPr/>
          <p:nvPr/>
        </p:nvGrpSpPr>
        <p:grpSpPr>
          <a:xfrm>
            <a:off x="2840799" y="3717034"/>
            <a:ext cx="3205909" cy="784411"/>
            <a:chOff x="3194890" y="3754985"/>
            <a:chExt cx="4310743" cy="958725"/>
          </a:xfrm>
        </p:grpSpPr>
        <p:sp>
          <p:nvSpPr>
            <p:cNvPr id="19" name="Rectangle 18">
              <a:extLst>
                <a:ext uri="{FF2B5EF4-FFF2-40B4-BE49-F238E27FC236}">
                  <a16:creationId xmlns:a16="http://schemas.microsoft.com/office/drawing/2014/main" id="{A62F1A63-0AEB-8443-B5B2-88D548EBAD4B}"/>
                </a:ext>
              </a:extLst>
            </p:cNvPr>
            <p:cNvSpPr/>
            <p:nvPr/>
          </p:nvSpPr>
          <p:spPr>
            <a:xfrm>
              <a:off x="3194890" y="3828338"/>
              <a:ext cx="4310743"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1" i="0" u="none" strike="noStrike" kern="1200" cap="none" spc="0" normalizeH="0" baseline="0" noProof="0">
                <a:ln>
                  <a:noFill/>
                </a:ln>
                <a:solidFill>
                  <a:srgbClr val="FF0000"/>
                </a:solidFill>
                <a:effectLst/>
                <a:uLnTx/>
                <a:uFillTx/>
                <a:latin typeface="Snell Roundhand Black" panose="02000603080000090004" pitchFamily="2" charset="77"/>
                <a:ea typeface="+mn-ea"/>
                <a:cs typeface="+mn-cs"/>
              </a:endParaRPr>
            </a:p>
          </p:txBody>
        </p:sp>
        <p:sp>
          <p:nvSpPr>
            <p:cNvPr id="20" name="Rectangle 19">
              <a:extLst>
                <a:ext uri="{FF2B5EF4-FFF2-40B4-BE49-F238E27FC236}">
                  <a16:creationId xmlns:a16="http://schemas.microsoft.com/office/drawing/2014/main" id="{1BB35B26-CB2F-B241-89D2-C529CA8C0DD3}"/>
                </a:ext>
              </a:extLst>
            </p:cNvPr>
            <p:cNvSpPr/>
            <p:nvPr/>
          </p:nvSpPr>
          <p:spPr>
            <a:xfrm>
              <a:off x="3749275" y="3754985"/>
              <a:ext cx="2498582" cy="940428"/>
            </a:xfrm>
            <a:prstGeom prst="rect">
              <a:avLst/>
            </a:prstGeom>
            <a:effectLst>
              <a:glow rad="333501">
                <a:srgbClr val="00B050">
                  <a:alpha val="40000"/>
                </a:srgbClr>
              </a:glow>
              <a:reflection endPos="0" dir="5400000" sy="-100000" algn="bl" rotWithShape="0"/>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a:solidFill>
                    <a:srgbClr val="FF0000"/>
                  </a:solidFill>
                  <a:latin typeface="Snell Roundhand Black" panose="02000603080000090004" pitchFamily="2" charset="77"/>
                  <a:cs typeface="Times New Roman" pitchFamily="18" charset="0"/>
                </a:rPr>
                <a:t>Đối nội</a:t>
              </a:r>
              <a:endParaRPr kumimoji="0" lang="en-US" sz="4400" b="1" i="0" u="none" strike="noStrike" kern="1200" cap="none" spc="0" normalizeH="0" baseline="0" noProof="0" dirty="0">
                <a:ln>
                  <a:noFill/>
                </a:ln>
                <a:solidFill>
                  <a:srgbClr val="FF0000"/>
                </a:solidFill>
                <a:effectLst/>
                <a:uLnTx/>
                <a:uFillTx/>
                <a:latin typeface="Snell Roundhand Black" panose="02000603080000090004" pitchFamily="2" charset="77"/>
                <a:ea typeface="+mn-ea"/>
                <a:cs typeface="+mn-cs"/>
              </a:endParaRPr>
            </a:p>
          </p:txBody>
        </p:sp>
      </p:grpSp>
      <p:grpSp>
        <p:nvGrpSpPr>
          <p:cNvPr id="21" name="Group 20">
            <a:extLst>
              <a:ext uri="{FF2B5EF4-FFF2-40B4-BE49-F238E27FC236}">
                <a16:creationId xmlns:a16="http://schemas.microsoft.com/office/drawing/2014/main" id="{FCF7A573-2103-1D4C-82B8-779AA2E56590}"/>
              </a:ext>
            </a:extLst>
          </p:cNvPr>
          <p:cNvGrpSpPr/>
          <p:nvPr/>
        </p:nvGrpSpPr>
        <p:grpSpPr>
          <a:xfrm>
            <a:off x="2855391" y="5031159"/>
            <a:ext cx="3205909" cy="776000"/>
            <a:chOff x="3226345" y="5281811"/>
            <a:chExt cx="4310743" cy="948445"/>
          </a:xfrm>
        </p:grpSpPr>
        <p:sp>
          <p:nvSpPr>
            <p:cNvPr id="22" name="Rectangle 21">
              <a:extLst>
                <a:ext uri="{FF2B5EF4-FFF2-40B4-BE49-F238E27FC236}">
                  <a16:creationId xmlns:a16="http://schemas.microsoft.com/office/drawing/2014/main" id="{030E699A-35C1-8547-BF75-47D7BADF22C2}"/>
                </a:ext>
              </a:extLst>
            </p:cNvPr>
            <p:cNvSpPr/>
            <p:nvPr/>
          </p:nvSpPr>
          <p:spPr>
            <a:xfrm>
              <a:off x="3226345" y="5344884"/>
              <a:ext cx="4310743"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1" i="0" u="none" strike="noStrike" kern="1200" cap="none" spc="0" normalizeH="0" baseline="0" noProof="0">
                <a:ln>
                  <a:noFill/>
                </a:ln>
                <a:solidFill>
                  <a:srgbClr val="FF0000"/>
                </a:solidFill>
                <a:effectLst/>
                <a:uLnTx/>
                <a:uFillTx/>
                <a:latin typeface="Snell Roundhand Black" panose="02000603080000090004" pitchFamily="2" charset="77"/>
                <a:ea typeface="+mn-ea"/>
                <a:cs typeface="+mn-cs"/>
              </a:endParaRPr>
            </a:p>
          </p:txBody>
        </p:sp>
        <p:sp>
          <p:nvSpPr>
            <p:cNvPr id="23" name="Rectangle 22">
              <a:extLst>
                <a:ext uri="{FF2B5EF4-FFF2-40B4-BE49-F238E27FC236}">
                  <a16:creationId xmlns:a16="http://schemas.microsoft.com/office/drawing/2014/main" id="{699EE91E-98B3-8445-956C-901C43F0D9CA}"/>
                </a:ext>
              </a:extLst>
            </p:cNvPr>
            <p:cNvSpPr/>
            <p:nvPr/>
          </p:nvSpPr>
          <p:spPr>
            <a:xfrm>
              <a:off x="3862398" y="5281811"/>
              <a:ext cx="3233587" cy="940428"/>
            </a:xfrm>
            <a:prstGeom prst="rect">
              <a:avLst/>
            </a:prstGeom>
            <a:effectLst>
              <a:glow rad="333501">
                <a:srgbClr val="00B050">
                  <a:alpha val="40000"/>
                </a:srgbClr>
              </a:glow>
              <a:reflection endPos="0" dir="5400000" sy="-100000" algn="bl" rotWithShape="0"/>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a:solidFill>
                    <a:srgbClr val="7030A0"/>
                  </a:solidFill>
                  <a:latin typeface="Snell Roundhand Black" panose="02000603080000090004" pitchFamily="2" charset="77"/>
                  <a:cs typeface="Times New Roman" pitchFamily="18" charset="0"/>
                </a:rPr>
                <a:t>Đối ngoại</a:t>
              </a:r>
              <a:endParaRPr kumimoji="0" lang="en-US" sz="4400" b="1" i="0" u="none" strike="noStrike" kern="1200" cap="none" spc="0" normalizeH="0" baseline="0" noProof="0" dirty="0">
                <a:ln>
                  <a:noFill/>
                </a:ln>
                <a:solidFill>
                  <a:srgbClr val="7030A0"/>
                </a:solidFill>
                <a:effectLst/>
                <a:uLnTx/>
                <a:uFillTx/>
                <a:latin typeface="Snell Roundhand Black" panose="02000603080000090004" pitchFamily="2" charset="77"/>
                <a:ea typeface="+mn-ea"/>
                <a:cs typeface="+mn-cs"/>
              </a:endParaRPr>
            </a:p>
          </p:txBody>
        </p:sp>
      </p:grpSp>
      <p:sp>
        <p:nvSpPr>
          <p:cNvPr id="24" name="Decision 23">
            <a:extLst>
              <a:ext uri="{FF2B5EF4-FFF2-40B4-BE49-F238E27FC236}">
                <a16:creationId xmlns:a16="http://schemas.microsoft.com/office/drawing/2014/main" id="{FF331900-8B8F-C746-A4A3-84A72B050D61}"/>
              </a:ext>
            </a:extLst>
          </p:cNvPr>
          <p:cNvSpPr/>
          <p:nvPr/>
        </p:nvSpPr>
        <p:spPr>
          <a:xfrm>
            <a:off x="1408814" y="3579321"/>
            <a:ext cx="1014666" cy="984168"/>
          </a:xfrm>
          <a:prstGeom prst="flowChartDecision">
            <a:avLst/>
          </a:prstGeom>
          <a:solidFill>
            <a:schemeClr val="bg1"/>
          </a:solidFill>
          <a:ln w="38100"/>
          <a:effectLst>
            <a:glow rad="474235">
              <a:srgbClr val="43B1F1">
                <a:alpha val="40000"/>
              </a:srgb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0" i="0" u="none" strike="noStrike" kern="1200" cap="none" spc="0" normalizeH="0" baseline="0" noProof="0">
              <a:ln>
                <a:noFill/>
              </a:ln>
              <a:solidFill>
                <a:srgbClr val="FFFFFF"/>
              </a:solidFill>
              <a:effectLst/>
              <a:uLnTx/>
              <a:uFillTx/>
              <a:latin typeface="Arial"/>
              <a:ea typeface="+mn-ea"/>
              <a:cs typeface="+mn-cs"/>
            </a:endParaRPr>
          </a:p>
        </p:txBody>
      </p:sp>
      <p:sp>
        <p:nvSpPr>
          <p:cNvPr id="25" name="Decision 24">
            <a:extLst>
              <a:ext uri="{FF2B5EF4-FFF2-40B4-BE49-F238E27FC236}">
                <a16:creationId xmlns:a16="http://schemas.microsoft.com/office/drawing/2014/main" id="{0F4CF36F-6FEE-A044-9874-C6C1C04BE59B}"/>
              </a:ext>
            </a:extLst>
          </p:cNvPr>
          <p:cNvSpPr/>
          <p:nvPr/>
        </p:nvSpPr>
        <p:spPr>
          <a:xfrm>
            <a:off x="1350908" y="4967847"/>
            <a:ext cx="1014666" cy="984168"/>
          </a:xfrm>
          <a:prstGeom prst="flowChartDecision">
            <a:avLst/>
          </a:prstGeom>
          <a:solidFill>
            <a:schemeClr val="bg1"/>
          </a:solidFill>
          <a:ln w="38100"/>
          <a:effectLst>
            <a:glow rad="474235">
              <a:srgbClr val="FF0000">
                <a:alpha val="40000"/>
              </a:srgb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0" i="0" u="none" strike="noStrike" kern="1200" cap="none" spc="0" normalizeH="0" baseline="0" noProof="0">
              <a:ln>
                <a:noFill/>
              </a:ln>
              <a:solidFill>
                <a:srgbClr val="FFFFFF"/>
              </a:solidFill>
              <a:effectLst/>
              <a:uLnTx/>
              <a:uFillTx/>
              <a:latin typeface="Arial"/>
              <a:ea typeface="+mn-ea"/>
              <a:cs typeface="+mn-cs"/>
            </a:endParaRPr>
          </a:p>
        </p:txBody>
      </p:sp>
      <p:pic>
        <p:nvPicPr>
          <p:cNvPr id="26" name="Picture 2">
            <a:extLst>
              <a:ext uri="{FF2B5EF4-FFF2-40B4-BE49-F238E27FC236}">
                <a16:creationId xmlns:a16="http://schemas.microsoft.com/office/drawing/2014/main" id="{2B6B0AC7-876A-9641-9156-BB6B810D2C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0860" y="2510896"/>
            <a:ext cx="608533" cy="64656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id="{BA598953-517E-9246-8F0E-E70100255B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8720" y="3640383"/>
            <a:ext cx="394854" cy="64423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a:extLst>
              <a:ext uri="{FF2B5EF4-FFF2-40B4-BE49-F238E27FC236}">
                <a16:creationId xmlns:a16="http://schemas.microsoft.com/office/drawing/2014/main" id="{004CEC7D-7094-EC4E-ACA1-5BFE560EB3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5939" y="5208432"/>
            <a:ext cx="598727" cy="598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979824"/>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503"/>
                                            </p:tgtEl>
                                            <p:attrNameLst>
                                              <p:attrName>style.visibility</p:attrName>
                                            </p:attrNameLst>
                                          </p:cBhvr>
                                          <p:to>
                                            <p:strVal val="visible"/>
                                          </p:to>
                                        </p:set>
                                        <p:anim calcmode="lin" valueType="num" p14:bounceEnd="50000">
                                          <p:cBhvr additive="base">
                                            <p:cTn id="7" dur="500" fill="hold"/>
                                            <p:tgtEl>
                                              <p:spTgt spid="150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50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50000">
                                          <p:cBhvr additive="base">
                                            <p:cTn id="11" dur="500" fill="hold"/>
                                            <p:tgtEl>
                                              <p:spTgt spid="29"/>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9"/>
                                            </p:tgtEl>
                                            <p:attrNameLst>
                                              <p:attrName>ppt_y</p:attrName>
                                            </p:attrNameLst>
                                          </p:cBhvr>
                                          <p:tavLst>
                                            <p:tav tm="0">
                                              <p:val>
                                                <p:strVal val="#ppt_y"/>
                                              </p:val>
                                            </p:tav>
                                            <p:tav tm="100000">
                                              <p:val>
                                                <p:strVal val="#ppt_y"/>
                                              </p:val>
                                            </p:tav>
                                          </p:tavLst>
                                        </p:anim>
                                      </p:childTnLst>
                                    </p:cTn>
                                  </p:par>
                                  <p:par>
                                    <p:cTn id="13" presetID="2" presetClass="entr" presetSubtype="6" fill="hold"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1" fill="hold" grpId="0" nodeType="afterEffect" p14:presetBounceEnd="50000">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14:bounceEnd="50000">
                                          <p:cBhvr additive="base">
                                            <p:cTn id="20"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14"/>
                                            </p:tgtEl>
                                            <p:attrNameLst>
                                              <p:attrName>ppt_y</p:attrName>
                                            </p:attrNameLst>
                                          </p:cBhvr>
                                          <p:tavLst>
                                            <p:tav tm="0">
                                              <p:val>
                                                <p:strVal val="0-#ppt_h/2"/>
                                              </p:val>
                                            </p:tav>
                                            <p:tav tm="100000">
                                              <p:val>
                                                <p:strVal val="#ppt_y"/>
                                              </p:val>
                                            </p:tav>
                                          </p:tavLst>
                                        </p:anim>
                                      </p:childTnLst>
                                    </p:cTn>
                                  </p:par>
                                  <p:par>
                                    <p:cTn id="22" presetID="2" presetClass="entr" presetSubtype="4" fill="hold" nodeType="withEffect" p14:presetBounceEnd="50000">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14:bounceEnd="50000">
                                          <p:cBhvr additive="base">
                                            <p:cTn id="24"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26"/>
                                            </p:tgtEl>
                                            <p:attrNameLst>
                                              <p:attrName>ppt_y</p:attrName>
                                            </p:attrNameLst>
                                          </p:cBhvr>
                                          <p:tavLst>
                                            <p:tav tm="0">
                                              <p:val>
                                                <p:strVal val="1+#ppt_h/2"/>
                                              </p:val>
                                            </p:tav>
                                            <p:tav tm="100000">
                                              <p:val>
                                                <p:strVal val="#ppt_y"/>
                                              </p:val>
                                            </p:tav>
                                          </p:tavLst>
                                        </p:anim>
                                      </p:childTnLst>
                                    </p:cTn>
                                  </p:par>
                                  <p:par>
                                    <p:cTn id="26" presetID="2" presetClass="entr" presetSubtype="8" fill="hold" nodeType="withEffect" p14:presetBounceEnd="50000">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14:bounceEnd="50000">
                                          <p:cBhvr additive="base">
                                            <p:cTn id="28"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29" dur="500" fill="hold"/>
                                            <p:tgtEl>
                                              <p:spTgt spid="15"/>
                                            </p:tgtEl>
                                            <p:attrNameLst>
                                              <p:attrName>ppt_y</p:attrName>
                                            </p:attrNameLst>
                                          </p:cBhvr>
                                          <p:tavLst>
                                            <p:tav tm="0">
                                              <p:val>
                                                <p:strVal val="#ppt_y"/>
                                              </p:val>
                                            </p:tav>
                                            <p:tav tm="100000">
                                              <p:val>
                                                <p:strVal val="#ppt_y"/>
                                              </p:val>
                                            </p:tav>
                                          </p:tavLst>
                                        </p:anim>
                                      </p:childTnLst>
                                    </p:cTn>
                                  </p:par>
                                  <p:par>
                                    <p:cTn id="30" presetID="2" presetClass="entr" presetSubtype="1" fill="hold" grpId="0" nodeType="withEffect" p14:presetBounceEnd="50000">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14:bounceEnd="50000">
                                          <p:cBhvr additive="base">
                                            <p:cTn id="32"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4"/>
                                            </p:tgtEl>
                                            <p:attrNameLst>
                                              <p:attrName>ppt_y</p:attrName>
                                            </p:attrNameLst>
                                          </p:cBhvr>
                                          <p:tavLst>
                                            <p:tav tm="0">
                                              <p:val>
                                                <p:strVal val="0-#ppt_h/2"/>
                                              </p:val>
                                            </p:tav>
                                            <p:tav tm="100000">
                                              <p:val>
                                                <p:strVal val="#ppt_y"/>
                                              </p:val>
                                            </p:tav>
                                          </p:tavLst>
                                        </p:anim>
                                      </p:childTnLst>
                                    </p:cTn>
                                  </p:par>
                                  <p:par>
                                    <p:cTn id="34" presetID="2" presetClass="entr" presetSubtype="4" fill="hold" nodeType="withEffect" p14:presetBounceEnd="50000">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14:bounceEnd="50000">
                                          <p:cBhvr additive="base">
                                            <p:cTn id="36" dur="50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27"/>
                                            </p:tgtEl>
                                            <p:attrNameLst>
                                              <p:attrName>ppt_y</p:attrName>
                                            </p:attrNameLst>
                                          </p:cBhvr>
                                          <p:tavLst>
                                            <p:tav tm="0">
                                              <p:val>
                                                <p:strVal val="1+#ppt_h/2"/>
                                              </p:val>
                                            </p:tav>
                                            <p:tav tm="100000">
                                              <p:val>
                                                <p:strVal val="#ppt_y"/>
                                              </p:val>
                                            </p:tav>
                                          </p:tavLst>
                                        </p:anim>
                                      </p:childTnLst>
                                    </p:cTn>
                                  </p:par>
                                  <p:par>
                                    <p:cTn id="38" presetID="2" presetClass="entr" presetSubtype="2" fill="hold" nodeType="withEffect" p14:presetBounceEnd="50000">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14:bounceEnd="50000">
                                          <p:cBhvr additive="base">
                                            <p:cTn id="40"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41" dur="500" fill="hold"/>
                                            <p:tgtEl>
                                              <p:spTgt spid="18"/>
                                            </p:tgtEl>
                                            <p:attrNameLst>
                                              <p:attrName>ppt_y</p:attrName>
                                            </p:attrNameLst>
                                          </p:cBhvr>
                                          <p:tavLst>
                                            <p:tav tm="0">
                                              <p:val>
                                                <p:strVal val="#ppt_y"/>
                                              </p:val>
                                            </p:tav>
                                            <p:tav tm="100000">
                                              <p:val>
                                                <p:strVal val="#ppt_y"/>
                                              </p:val>
                                            </p:tav>
                                          </p:tavLst>
                                        </p:anim>
                                      </p:childTnLst>
                                    </p:cTn>
                                  </p:par>
                                  <p:par>
                                    <p:cTn id="42" presetID="2" presetClass="entr" presetSubtype="1" fill="hold" grpId="0" nodeType="withEffect" p14:presetBounceEnd="50000">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14:bounceEnd="50000">
                                          <p:cBhvr additive="base">
                                            <p:cTn id="44"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5" dur="500" fill="hold"/>
                                            <p:tgtEl>
                                              <p:spTgt spid="25"/>
                                            </p:tgtEl>
                                            <p:attrNameLst>
                                              <p:attrName>ppt_y</p:attrName>
                                            </p:attrNameLst>
                                          </p:cBhvr>
                                          <p:tavLst>
                                            <p:tav tm="0">
                                              <p:val>
                                                <p:strVal val="0-#ppt_h/2"/>
                                              </p:val>
                                            </p:tav>
                                            <p:tav tm="100000">
                                              <p:val>
                                                <p:strVal val="#ppt_y"/>
                                              </p:val>
                                            </p:tav>
                                          </p:tavLst>
                                        </p:anim>
                                      </p:childTnLst>
                                    </p:cTn>
                                  </p:par>
                                  <p:par>
                                    <p:cTn id="46" presetID="2" presetClass="entr" presetSubtype="4" fill="hold" nodeType="withEffect" p14:presetBounceEnd="50000">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14:bounceEnd="50000">
                                          <p:cBhvr additive="base">
                                            <p:cTn id="48"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49" dur="500" fill="hold"/>
                                            <p:tgtEl>
                                              <p:spTgt spid="28"/>
                                            </p:tgtEl>
                                            <p:attrNameLst>
                                              <p:attrName>ppt_y</p:attrName>
                                            </p:attrNameLst>
                                          </p:cBhvr>
                                          <p:tavLst>
                                            <p:tav tm="0">
                                              <p:val>
                                                <p:strVal val="1+#ppt_h/2"/>
                                              </p:val>
                                            </p:tav>
                                            <p:tav tm="100000">
                                              <p:val>
                                                <p:strVal val="#ppt_y"/>
                                              </p:val>
                                            </p:tav>
                                          </p:tavLst>
                                        </p:anim>
                                      </p:childTnLst>
                                    </p:cTn>
                                  </p:par>
                                  <p:par>
                                    <p:cTn id="50" presetID="2" presetClass="entr" presetSubtype="8" fill="hold" nodeType="withEffect" p14:presetBounceEnd="50000">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14:bounceEnd="50000">
                                          <p:cBhvr additive="base">
                                            <p:cTn id="52" dur="5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53"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4" grpId="0" animBg="1"/>
          <p:bldP spid="24" grpId="0" animBg="1"/>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503"/>
                                            </p:tgtEl>
                                            <p:attrNameLst>
                                              <p:attrName>style.visibility</p:attrName>
                                            </p:attrNameLst>
                                          </p:cBhvr>
                                          <p:to>
                                            <p:strVal val="visible"/>
                                          </p:to>
                                        </p:set>
                                        <p:anim calcmode="lin" valueType="num">
                                          <p:cBhvr additive="base">
                                            <p:cTn id="7" dur="500" fill="hold"/>
                                            <p:tgtEl>
                                              <p:spTgt spid="1503"/>
                                            </p:tgtEl>
                                            <p:attrNameLst>
                                              <p:attrName>ppt_x</p:attrName>
                                            </p:attrNameLst>
                                          </p:cBhvr>
                                          <p:tavLst>
                                            <p:tav tm="0">
                                              <p:val>
                                                <p:strVal val="#ppt_x"/>
                                              </p:val>
                                            </p:tav>
                                            <p:tav tm="100000">
                                              <p:val>
                                                <p:strVal val="#ppt_x"/>
                                              </p:val>
                                            </p:tav>
                                          </p:tavLst>
                                        </p:anim>
                                        <p:anim calcmode="lin" valueType="num">
                                          <p:cBhvr additive="base">
                                            <p:cTn id="8" dur="500" fill="hold"/>
                                            <p:tgtEl>
                                              <p:spTgt spid="150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0-#ppt_w/2"/>
                                              </p:val>
                                            </p:tav>
                                            <p:tav tm="100000">
                                              <p:val>
                                                <p:strVal val="#ppt_x"/>
                                              </p:val>
                                            </p:tav>
                                          </p:tavLst>
                                        </p:anim>
                                        <p:anim calcmode="lin" valueType="num">
                                          <p:cBhvr additive="base">
                                            <p:cTn id="12" dur="500" fill="hold"/>
                                            <p:tgtEl>
                                              <p:spTgt spid="29"/>
                                            </p:tgtEl>
                                            <p:attrNameLst>
                                              <p:attrName>ppt_y</p:attrName>
                                            </p:attrNameLst>
                                          </p:cBhvr>
                                          <p:tavLst>
                                            <p:tav tm="0">
                                              <p:val>
                                                <p:strVal val="#ppt_y"/>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1"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0-#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500" fill="hold"/>
                                            <p:tgtEl>
                                              <p:spTgt spid="26"/>
                                            </p:tgtEl>
                                            <p:attrNameLst>
                                              <p:attrName>ppt_x</p:attrName>
                                            </p:attrNameLst>
                                          </p:cBhvr>
                                          <p:tavLst>
                                            <p:tav tm="0">
                                              <p:val>
                                                <p:strVal val="#ppt_x"/>
                                              </p:val>
                                            </p:tav>
                                            <p:tav tm="100000">
                                              <p:val>
                                                <p:strVal val="#ppt_x"/>
                                              </p:val>
                                            </p:tav>
                                          </p:tavLst>
                                        </p:anim>
                                        <p:anim calcmode="lin" valueType="num">
                                          <p:cBhvr additive="base">
                                            <p:cTn id="25" dur="500" fill="hold"/>
                                            <p:tgtEl>
                                              <p:spTgt spid="26"/>
                                            </p:tgtEl>
                                            <p:attrNameLst>
                                              <p:attrName>ppt_y</p:attrName>
                                            </p:attrNameLst>
                                          </p:cBhvr>
                                          <p:tavLst>
                                            <p:tav tm="0">
                                              <p:val>
                                                <p:strVal val="1+#ppt_h/2"/>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0-#ppt_w/2"/>
                                              </p:val>
                                            </p:tav>
                                            <p:tav tm="100000">
                                              <p:val>
                                                <p:strVal val="#ppt_x"/>
                                              </p:val>
                                            </p:tav>
                                          </p:tavLst>
                                        </p:anim>
                                        <p:anim calcmode="lin" valueType="num">
                                          <p:cBhvr additive="base">
                                            <p:cTn id="29" dur="500" fill="hold"/>
                                            <p:tgtEl>
                                              <p:spTgt spid="15"/>
                                            </p:tgtEl>
                                            <p:attrNameLst>
                                              <p:attrName>ppt_y</p:attrName>
                                            </p:attrNameLst>
                                          </p:cBhvr>
                                          <p:tavLst>
                                            <p:tav tm="0">
                                              <p:val>
                                                <p:strVal val="#ppt_y"/>
                                              </p:val>
                                            </p:tav>
                                            <p:tav tm="100000">
                                              <p:val>
                                                <p:strVal val="#ppt_y"/>
                                              </p:val>
                                            </p:tav>
                                          </p:tavLst>
                                        </p:anim>
                                      </p:childTnLst>
                                    </p:cTn>
                                  </p:par>
                                  <p:par>
                                    <p:cTn id="30" presetID="2" presetClass="entr" presetSubtype="1"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0-#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ppt_x"/>
                                              </p:val>
                                            </p:tav>
                                            <p:tav tm="100000">
                                              <p:val>
                                                <p:strVal val="#ppt_x"/>
                                              </p:val>
                                            </p:tav>
                                          </p:tavLst>
                                        </p:anim>
                                        <p:anim calcmode="lin" valueType="num">
                                          <p:cBhvr additive="base">
                                            <p:cTn id="37" dur="500" fill="hold"/>
                                            <p:tgtEl>
                                              <p:spTgt spid="27"/>
                                            </p:tgtEl>
                                            <p:attrNameLst>
                                              <p:attrName>ppt_y</p:attrName>
                                            </p:attrNameLst>
                                          </p:cBhvr>
                                          <p:tavLst>
                                            <p:tav tm="0">
                                              <p:val>
                                                <p:strVal val="1+#ppt_h/2"/>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1+#ppt_w/2"/>
                                              </p:val>
                                            </p:tav>
                                            <p:tav tm="100000">
                                              <p:val>
                                                <p:strVal val="#ppt_x"/>
                                              </p:val>
                                            </p:tav>
                                          </p:tavLst>
                                        </p:anim>
                                        <p:anim calcmode="lin" valueType="num">
                                          <p:cBhvr additive="base">
                                            <p:cTn id="41" dur="500" fill="hold"/>
                                            <p:tgtEl>
                                              <p:spTgt spid="18"/>
                                            </p:tgtEl>
                                            <p:attrNameLst>
                                              <p:attrName>ppt_y</p:attrName>
                                            </p:attrNameLst>
                                          </p:cBhvr>
                                          <p:tavLst>
                                            <p:tav tm="0">
                                              <p:val>
                                                <p:strVal val="#ppt_y"/>
                                              </p:val>
                                            </p:tav>
                                            <p:tav tm="100000">
                                              <p:val>
                                                <p:strVal val="#ppt_y"/>
                                              </p:val>
                                            </p:tav>
                                          </p:tavLst>
                                        </p:anim>
                                      </p:childTnLst>
                                    </p:cTn>
                                  </p:par>
                                  <p:par>
                                    <p:cTn id="42" presetID="2" presetClass="entr" presetSubtype="1"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ppt_x"/>
                                              </p:val>
                                            </p:tav>
                                            <p:tav tm="100000">
                                              <p:val>
                                                <p:strVal val="#ppt_x"/>
                                              </p:val>
                                            </p:tav>
                                          </p:tavLst>
                                        </p:anim>
                                        <p:anim calcmode="lin" valueType="num">
                                          <p:cBhvr additive="base">
                                            <p:cTn id="45" dur="500" fill="hold"/>
                                            <p:tgtEl>
                                              <p:spTgt spid="25"/>
                                            </p:tgtEl>
                                            <p:attrNameLst>
                                              <p:attrName>ppt_y</p:attrName>
                                            </p:attrNameLst>
                                          </p:cBhvr>
                                          <p:tavLst>
                                            <p:tav tm="0">
                                              <p:val>
                                                <p:strVal val="0-#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additive="base">
                                            <p:cTn id="48" dur="500" fill="hold"/>
                                            <p:tgtEl>
                                              <p:spTgt spid="28"/>
                                            </p:tgtEl>
                                            <p:attrNameLst>
                                              <p:attrName>ppt_x</p:attrName>
                                            </p:attrNameLst>
                                          </p:cBhvr>
                                          <p:tavLst>
                                            <p:tav tm="0">
                                              <p:val>
                                                <p:strVal val="#ppt_x"/>
                                              </p:val>
                                            </p:tav>
                                            <p:tav tm="100000">
                                              <p:val>
                                                <p:strVal val="#ppt_x"/>
                                              </p:val>
                                            </p:tav>
                                          </p:tavLst>
                                        </p:anim>
                                        <p:anim calcmode="lin" valueType="num">
                                          <p:cBhvr additive="base">
                                            <p:cTn id="49" dur="500" fill="hold"/>
                                            <p:tgtEl>
                                              <p:spTgt spid="28"/>
                                            </p:tgtEl>
                                            <p:attrNameLst>
                                              <p:attrName>ppt_y</p:attrName>
                                            </p:attrNameLst>
                                          </p:cBhvr>
                                          <p:tavLst>
                                            <p:tav tm="0">
                                              <p:val>
                                                <p:strVal val="1+#ppt_h/2"/>
                                              </p:val>
                                            </p:tav>
                                            <p:tav tm="100000">
                                              <p:val>
                                                <p:strVal val="#ppt_y"/>
                                              </p:val>
                                            </p:tav>
                                          </p:tavLst>
                                        </p:anim>
                                      </p:childTnLst>
                                    </p:cTn>
                                  </p:par>
                                  <p:par>
                                    <p:cTn id="50" presetID="2" presetClass="entr" presetSubtype="8"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500" fill="hold"/>
                                            <p:tgtEl>
                                              <p:spTgt spid="21"/>
                                            </p:tgtEl>
                                            <p:attrNameLst>
                                              <p:attrName>ppt_x</p:attrName>
                                            </p:attrNameLst>
                                          </p:cBhvr>
                                          <p:tavLst>
                                            <p:tav tm="0">
                                              <p:val>
                                                <p:strVal val="0-#ppt_w/2"/>
                                              </p:val>
                                            </p:tav>
                                            <p:tav tm="100000">
                                              <p:val>
                                                <p:strVal val="#ppt_x"/>
                                              </p:val>
                                            </p:tav>
                                          </p:tavLst>
                                        </p:anim>
                                        <p:anim calcmode="lin" valueType="num">
                                          <p:cBhvr additive="base">
                                            <p:cTn id="53"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4" grpId="0" animBg="1"/>
          <p:bldP spid="24" grpId="0" animBg="1"/>
          <p:bldP spid="25"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AutoShape 8">
            <a:extLst>
              <a:ext uri="{FF2B5EF4-FFF2-40B4-BE49-F238E27FC236}">
                <a16:creationId xmlns:a16="http://schemas.microsoft.com/office/drawing/2014/main" id="{89114CF1-CF3A-774D-8EEC-88E45992C2AF}"/>
              </a:ext>
            </a:extLst>
          </p:cNvPr>
          <p:cNvSpPr>
            <a:spLocks noChangeArrowheads="1"/>
          </p:cNvSpPr>
          <p:nvPr/>
        </p:nvSpPr>
        <p:spPr bwMode="auto">
          <a:xfrm>
            <a:off x="9144000" y="0"/>
            <a:ext cx="3048000" cy="2895600"/>
          </a:xfrm>
          <a:prstGeom prst="cloudCallout">
            <a:avLst>
              <a:gd name="adj1" fmla="val -24421"/>
              <a:gd name="adj2" fmla="val 65107"/>
            </a:avLst>
          </a:prstGeom>
          <a:solidFill>
            <a:schemeClr val="accent5">
              <a:lumMod val="20000"/>
              <a:lumOff val="80000"/>
            </a:schemeClr>
          </a:soli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400" b="1" i="0" u="none" strike="noStrike" kern="1200" cap="none" spc="0" normalizeH="0" baseline="0" noProof="0">
                <a:ln>
                  <a:noFill/>
                </a:ln>
                <a:solidFill>
                  <a:srgbClr val="FF6600"/>
                </a:solidFill>
                <a:effectLst/>
                <a:uLnTx/>
                <a:uFillTx/>
                <a:latin typeface="Times New Roman" panose="02020603050405020304" pitchFamily="18" charset="0"/>
                <a:ea typeface="+mn-ea"/>
                <a:cs typeface="+mn-cs"/>
              </a:rPr>
              <a:t>Kinh tế nước Anh cuối thế kỷ XIX đầu thế kỷ XX có gì thay đổi ?</a:t>
            </a:r>
          </a:p>
        </p:txBody>
      </p:sp>
      <p:sp>
        <p:nvSpPr>
          <p:cNvPr id="3" name="Rectangle 2">
            <a:extLst>
              <a:ext uri="{FF2B5EF4-FFF2-40B4-BE49-F238E27FC236}">
                <a16:creationId xmlns:a16="http://schemas.microsoft.com/office/drawing/2014/main" id="{584EDB0E-4750-A343-AFDA-3B60462724C4}"/>
              </a:ext>
            </a:extLst>
          </p:cNvPr>
          <p:cNvSpPr/>
          <p:nvPr/>
        </p:nvSpPr>
        <p:spPr>
          <a:xfrm>
            <a:off x="8128003"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55A4B30-0A74-0A41-8BE2-0E0A1B132B68}"/>
              </a:ext>
            </a:extLst>
          </p:cNvPr>
          <p:cNvSpPr/>
          <p:nvPr/>
        </p:nvSpPr>
        <p:spPr>
          <a:xfrm>
            <a:off x="207589" y="0"/>
            <a:ext cx="1827744" cy="830997"/>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4800" b="1" i="0" u="none" strike="noStrike" kern="1200" cap="none" spc="0" normalizeH="0" baseline="0" noProof="0">
                <a:ln>
                  <a:noFill/>
                </a:ln>
                <a:solidFill>
                  <a:srgbClr val="A01127"/>
                </a:solidFill>
                <a:effectLst/>
                <a:uLnTx/>
                <a:uFillTx/>
                <a:latin typeface="Snell Roundhand" panose="02000603080000090004" pitchFamily="2" charset="77"/>
                <a:ea typeface="+mn-ea"/>
                <a:cs typeface="+mn-cs"/>
              </a:rPr>
              <a:t>a. </a:t>
            </a:r>
            <a:r>
              <a:rPr kumimoji="0" lang="en-US" altLang="vi-VN" sz="48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rPr>
              <a:t>Anh</a:t>
            </a:r>
          </a:p>
        </p:txBody>
      </p:sp>
      <p:pic>
        <p:nvPicPr>
          <p:cNvPr id="6" name="Picture 5">
            <a:extLst>
              <a:ext uri="{FF2B5EF4-FFF2-40B4-BE49-F238E27FC236}">
                <a16:creationId xmlns:a16="http://schemas.microsoft.com/office/drawing/2014/main" id="{9DA8F80A-300F-AC48-BFE6-D847A3D03F42}"/>
              </a:ext>
            </a:extLst>
          </p:cNvPr>
          <p:cNvPicPr>
            <a:picLocks noChangeAspect="1"/>
          </p:cNvPicPr>
          <p:nvPr/>
        </p:nvPicPr>
        <p:blipFill rotWithShape="1">
          <a:blip r:embed="rId2"/>
          <a:srcRect l="32061" t="23333" r="25537" b="5555"/>
          <a:stretch/>
        </p:blipFill>
        <p:spPr>
          <a:xfrm>
            <a:off x="8348287" y="3177516"/>
            <a:ext cx="2058456" cy="3800227"/>
          </a:xfrm>
          <a:prstGeom prst="rect">
            <a:avLst/>
          </a:prstGeom>
        </p:spPr>
      </p:pic>
      <p:sp>
        <p:nvSpPr>
          <p:cNvPr id="7" name="Rectangle 5">
            <a:extLst>
              <a:ext uri="{FF2B5EF4-FFF2-40B4-BE49-F238E27FC236}">
                <a16:creationId xmlns:a16="http://schemas.microsoft.com/office/drawing/2014/main" id="{42A09A25-AD4C-B349-A5A3-37688D5FACFA}"/>
              </a:ext>
            </a:extLst>
          </p:cNvPr>
          <p:cNvSpPr>
            <a:spLocks noChangeArrowheads="1"/>
          </p:cNvSpPr>
          <p:nvPr/>
        </p:nvSpPr>
        <p:spPr bwMode="auto">
          <a:xfrm>
            <a:off x="0" y="1459270"/>
            <a:ext cx="805543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panose="020B0604020202020204" pitchFamily="34" charset="0"/>
              <a:buChar char="•"/>
              <a:tabLst>
                <a:tab pos="3046413" algn="l"/>
              </a:tabLst>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tabLst>
                <a:tab pos="3046413" algn="l"/>
              </a:tabLst>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tabLst>
                <a:tab pos="3046413" algn="l"/>
              </a:tabLst>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tab pos="3046413" algn="l"/>
              </a:tabLst>
              <a:defRPr/>
            </a:pPr>
            <a:r>
              <a:rPr kumimoji="0" lang="en-US" alt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r>
              <a:rPr lang="en-US" altLang="vi-VN" sz="2400">
                <a:solidFill>
                  <a:prstClr val="black"/>
                </a:solidFill>
                <a:latin typeface="Times New Roman" panose="02020603050405020304" pitchFamily="18" charset="0"/>
              </a:rPr>
              <a:t>Từ vị trí dẫn đầu thế giới về công nghiệp. C</a:t>
            </a:r>
            <a:r>
              <a:rPr kumimoji="0" lang="en-US" alt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uối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thế</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kỉ</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XIX,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công</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nghiệp</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phát</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triển</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chậm</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tụt</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xuống</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đứng</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thư</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3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thê</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giới</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p>
          <a:p>
            <a:pPr marL="0" marR="0" lvl="0" indent="0" algn="l" defTabSz="914400" rtl="0" eaLnBrk="1" fontAlgn="auto" latinLnBrk="0" hangingPunct="1">
              <a:lnSpc>
                <a:spcPct val="100000"/>
              </a:lnSpc>
              <a:spcBef>
                <a:spcPct val="0"/>
              </a:spcBef>
              <a:spcAft>
                <a:spcPts val="0"/>
              </a:spcAft>
              <a:buClrTx/>
              <a:buSzTx/>
              <a:buFontTx/>
              <a:buNone/>
              <a:tabLst>
                <a:tab pos="3046413" algn="l"/>
              </a:tabLst>
              <a:defRPr/>
            </a:pPr>
            <a:endParaRPr kumimoji="0" lang="en-US" altLang="vi-VN" sz="2400" b="0" i="0" u="none" strike="noStrike" kern="1200" cap="none" spc="0" normalizeH="0" baseline="0" noProof="0" dirty="0">
              <a:ln>
                <a:noFill/>
              </a:ln>
              <a:solidFill>
                <a:srgbClr val="FFFF99"/>
              </a:solidFill>
              <a:effectLst/>
              <a:uLnTx/>
              <a:uFillTx/>
              <a:latin typeface="Times New Roman" panose="02020603050405020304" pitchFamily="18" charset="0"/>
              <a:ea typeface="+mn-ea"/>
              <a:cs typeface="+mn-cs"/>
            </a:endParaRPr>
          </a:p>
        </p:txBody>
      </p:sp>
      <p:sp>
        <p:nvSpPr>
          <p:cNvPr id="8" name="TextBox 7">
            <a:extLst>
              <a:ext uri="{FF2B5EF4-FFF2-40B4-BE49-F238E27FC236}">
                <a16:creationId xmlns:a16="http://schemas.microsoft.com/office/drawing/2014/main" id="{D96B7A6E-78FF-AC49-8E9E-A0245FD10D34}"/>
              </a:ext>
            </a:extLst>
          </p:cNvPr>
          <p:cNvSpPr txBox="1"/>
          <p:nvPr/>
        </p:nvSpPr>
        <p:spPr>
          <a:xfrm>
            <a:off x="188685" y="850094"/>
            <a:ext cx="2322286"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VN"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Kinh tế.</a:t>
            </a:r>
          </a:p>
        </p:txBody>
      </p:sp>
      <p:sp>
        <p:nvSpPr>
          <p:cNvPr id="9" name="AutoShape 9">
            <a:extLst>
              <a:ext uri="{FF2B5EF4-FFF2-40B4-BE49-F238E27FC236}">
                <a16:creationId xmlns:a16="http://schemas.microsoft.com/office/drawing/2014/main" id="{212291A9-AD35-7346-A638-6DB810099A3D}"/>
              </a:ext>
            </a:extLst>
          </p:cNvPr>
          <p:cNvSpPr>
            <a:spLocks noChangeArrowheads="1"/>
          </p:cNvSpPr>
          <p:nvPr/>
        </p:nvSpPr>
        <p:spPr bwMode="auto">
          <a:xfrm>
            <a:off x="9057255" y="0"/>
            <a:ext cx="3192462" cy="3168650"/>
          </a:xfrm>
          <a:prstGeom prst="cloudCallout">
            <a:avLst>
              <a:gd name="adj1" fmla="val -21356"/>
              <a:gd name="adj2" fmla="val 58446"/>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400" b="1" i="0" u="none" strike="noStrike" kern="1200" cap="none" spc="0" normalizeH="0" baseline="0" noProof="0">
                <a:ln>
                  <a:noFill/>
                </a:ln>
                <a:solidFill>
                  <a:srgbClr val="FF6600"/>
                </a:solidFill>
                <a:effectLst/>
                <a:uLnTx/>
                <a:uFillTx/>
                <a:latin typeface="Times New Roman" panose="02020603050405020304" pitchFamily="18" charset="0"/>
                <a:ea typeface="+mn-ea"/>
                <a:cs typeface="+mn-cs"/>
              </a:rPr>
              <a:t>Vì sao tốc độ phát triển kinh tế Anh chậm lại và tụt xuống thứ 3 thế giới?</a:t>
            </a:r>
          </a:p>
        </p:txBody>
      </p:sp>
      <p:sp>
        <p:nvSpPr>
          <p:cNvPr id="10" name="Text Box 10">
            <a:extLst>
              <a:ext uri="{FF2B5EF4-FFF2-40B4-BE49-F238E27FC236}">
                <a16:creationId xmlns:a16="http://schemas.microsoft.com/office/drawing/2014/main" id="{22B5CF94-E9D4-2046-844B-9CF934514DF2}"/>
              </a:ext>
            </a:extLst>
          </p:cNvPr>
          <p:cNvSpPr txBox="1">
            <a:spLocks noChangeArrowheads="1"/>
          </p:cNvSpPr>
          <p:nvPr/>
        </p:nvSpPr>
        <p:spPr bwMode="auto">
          <a:xfrm>
            <a:off x="0" y="5288340"/>
            <a:ext cx="8055432" cy="1569660"/>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914400" rtl="0" eaLnBrk="1" fontAlgn="auto" latinLnBrk="0" hangingPunct="1">
              <a:lnSpc>
                <a:spcPct val="100000"/>
              </a:lnSpc>
              <a:spcBef>
                <a:spcPct val="0"/>
              </a:spcBef>
              <a:spcAft>
                <a:spcPts val="0"/>
              </a:spcAft>
              <a:buClrTx/>
              <a:buSzTx/>
              <a:buFontTx/>
              <a:buChar char="-"/>
              <a:tabLst/>
              <a:defRPr/>
            </a:pP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Công</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nghiệp</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phát</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triển</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sớm</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máy</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móc</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thiết</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bị</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lạc</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hậu</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Chú</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trọng</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đầu</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tư</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vào</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thuộc</a:t>
            </a:r>
            <a:r>
              <a:rPr kumimoji="0" lang="en-US" alt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địa</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hơn</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là</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đầu</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tư</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đổi</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mới</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phát</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triển</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công</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nghiệp</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trong</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nước</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a:t>
            </a:r>
          </a:p>
        </p:txBody>
      </p:sp>
      <p:sp>
        <p:nvSpPr>
          <p:cNvPr id="11" name="AutoShape 11">
            <a:extLst>
              <a:ext uri="{FF2B5EF4-FFF2-40B4-BE49-F238E27FC236}">
                <a16:creationId xmlns:a16="http://schemas.microsoft.com/office/drawing/2014/main" id="{6E503F89-0D2E-8447-BAC8-5EE66ACE2DC9}"/>
              </a:ext>
            </a:extLst>
          </p:cNvPr>
          <p:cNvSpPr>
            <a:spLocks noChangeArrowheads="1"/>
          </p:cNvSpPr>
          <p:nvPr/>
        </p:nvSpPr>
        <p:spPr bwMode="auto">
          <a:xfrm>
            <a:off x="8763000" y="-236001"/>
            <a:ext cx="3429000" cy="2895600"/>
          </a:xfrm>
          <a:prstGeom prst="cloudCallout">
            <a:avLst>
              <a:gd name="adj1" fmla="val -12433"/>
              <a:gd name="adj2" fmla="val 66113"/>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Vì</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sao</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tư</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sản</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Anh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lại</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chú</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trọng</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đầu</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tư</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vào</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thuộc</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địa</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p>
        </p:txBody>
      </p:sp>
      <p:sp>
        <p:nvSpPr>
          <p:cNvPr id="12" name="Rectangle 5">
            <a:extLst>
              <a:ext uri="{FF2B5EF4-FFF2-40B4-BE49-F238E27FC236}">
                <a16:creationId xmlns:a16="http://schemas.microsoft.com/office/drawing/2014/main" id="{AF79901F-6BEA-364D-897B-0CC92420E852}"/>
              </a:ext>
            </a:extLst>
          </p:cNvPr>
          <p:cNvSpPr>
            <a:spLocks noChangeArrowheads="1"/>
          </p:cNvSpPr>
          <p:nvPr/>
        </p:nvSpPr>
        <p:spPr bwMode="auto">
          <a:xfrm>
            <a:off x="-1" y="2568575"/>
            <a:ext cx="80702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panose="020B0604020202020204" pitchFamily="34" charset="0"/>
              <a:buChar char="•"/>
              <a:tabLst>
                <a:tab pos="3046413" algn="l"/>
              </a:tabLst>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tabLst>
                <a:tab pos="3046413" algn="l"/>
              </a:tabLst>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tabLst>
                <a:tab pos="3046413" algn="l"/>
              </a:tabLst>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tab pos="3046413" algn="l"/>
              </a:tabLst>
              <a:defRPr/>
            </a:pP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r>
              <a:rPr kumimoji="0" lang="en-US" altLang="vi-VN" sz="2400" b="0" i="0" u="none" strike="noStrike" kern="1200" cap="none" spc="0" normalizeH="0" baseline="0" noProof="0" dirty="0">
                <a:ln>
                  <a:noFill/>
                </a:ln>
                <a:solidFill>
                  <a:srgbClr val="FFFF99"/>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Đứng</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đầu</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thê</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giới</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vê</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xuất</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khẩu</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tư</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bản</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thương</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mại</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va</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thuộc</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địa</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p>
          <a:p>
            <a:pPr marL="0" marR="0" lvl="0" indent="0" algn="l" defTabSz="914400" rtl="0" eaLnBrk="1" fontAlgn="auto" latinLnBrk="0" hangingPunct="1">
              <a:lnSpc>
                <a:spcPct val="100000"/>
              </a:lnSpc>
              <a:spcBef>
                <a:spcPct val="0"/>
              </a:spcBef>
              <a:spcAft>
                <a:spcPts val="0"/>
              </a:spcAft>
              <a:buClrTx/>
              <a:buSzTx/>
              <a:buFontTx/>
              <a:buNone/>
              <a:tabLst>
                <a:tab pos="3046413" algn="l"/>
              </a:tabLst>
              <a:defRPr/>
            </a:pPr>
            <a:endParaRPr kumimoji="0" lang="en-US" alt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14" name="Picture 14" descr="Bieu do SL thep ANH_MI_DUC">
            <a:extLst>
              <a:ext uri="{FF2B5EF4-FFF2-40B4-BE49-F238E27FC236}">
                <a16:creationId xmlns:a16="http://schemas.microsoft.com/office/drawing/2014/main" id="{BB59A920-D895-504A-848E-714040F4E1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05" y="2217133"/>
            <a:ext cx="8136887"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8806274"/>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5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50000">
                                          <p:cBhvr additive="base">
                                            <p:cTn id="11"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4" accel="50000" fill="hold" grpId="0" nodeType="afterEffect" p14:presetBounceEnd="50000">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14:bounceEnd="50000">
                                          <p:cBhvr additive="base">
                                            <p:cTn id="16"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par>
                              <p:cTn id="22" fill="hold">
                                <p:stCondLst>
                                  <p:cond delay="1500"/>
                                </p:stCondLst>
                                <p:childTnLst>
                                  <p:par>
                                    <p:cTn id="23" presetID="22" presetClass="entr" presetSubtype="4"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14:presetBounceEnd="50000">
                                      <p:stCondLst>
                                        <p:cond delay="0"/>
                                      </p:stCondLst>
                                      <p:iterate type="lt">
                                        <p:tmPct val="10000"/>
                                      </p:iterate>
                                      <p:childTnLst>
                                        <p:set>
                                          <p:cBhvr>
                                            <p:cTn id="29" dur="1" fill="hold">
                                              <p:stCondLst>
                                                <p:cond delay="0"/>
                                              </p:stCondLst>
                                            </p:cTn>
                                            <p:tgtEl>
                                              <p:spTgt spid="7"/>
                                            </p:tgtEl>
                                            <p:attrNameLst>
                                              <p:attrName>style.visibility</p:attrName>
                                            </p:attrNameLst>
                                          </p:cBhvr>
                                          <p:to>
                                            <p:strVal val="visible"/>
                                          </p:to>
                                        </p:set>
                                        <p:anim calcmode="lin" valueType="num" p14:bounceEnd="50000">
                                          <p:cBhvr additive="base">
                                            <p:cTn id="30" dur="25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31" dur="250" fill="hold"/>
                                            <p:tgtEl>
                                              <p:spTgt spid="7"/>
                                            </p:tgtEl>
                                            <p:attrNameLst>
                                              <p:attrName>ppt_y</p:attrName>
                                            </p:attrNameLst>
                                          </p:cBhvr>
                                          <p:tavLst>
                                            <p:tav tm="0">
                                              <p:val>
                                                <p:strVal val="#ppt_y"/>
                                              </p:val>
                                            </p:tav>
                                            <p:tav tm="100000">
                                              <p:val>
                                                <p:strVal val="#ppt_y"/>
                                              </p:val>
                                            </p:tav>
                                          </p:tavLst>
                                        </p:anim>
                                      </p:childTnLst>
                                    </p:cTn>
                                  </p:par>
                                </p:childTnLst>
                              </p:cTn>
                            </p:par>
                            <p:par>
                              <p:cTn id="32" fill="hold">
                                <p:stCondLst>
                                  <p:cond delay="2825"/>
                                </p:stCondLst>
                                <p:childTnLst>
                                  <p:par>
                                    <p:cTn id="33" presetID="21" presetClass="entr" presetSubtype="8"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heel(8)">
                                          <p:cBhvr>
                                            <p:cTn id="35" dur="25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2"/>
                                            </p:tgtEl>
                                            <p:attrNameLst>
                                              <p:attrName>style.visibility</p:attrName>
                                            </p:attrNameLst>
                                          </p:cBhvr>
                                          <p:to>
                                            <p:strVal val="hidden"/>
                                          </p:to>
                                        </p:set>
                                      </p:childTnLst>
                                    </p:cTn>
                                  </p:par>
                                  <p:par>
                                    <p:cTn id="40" presetID="5" presetClass="exit" presetSubtype="10" fill="hold" nodeType="withEffect">
                                      <p:stCondLst>
                                        <p:cond delay="0"/>
                                      </p:stCondLst>
                                      <p:childTnLst>
                                        <p:animEffect transition="out" filter="checkerboard(across)">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par>
                                    <p:cTn id="43" presetID="21" presetClass="entr" presetSubtype="8"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heel(8)">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14:presetBounceEnd="50000">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14:bounceEnd="50000">
                                          <p:cBhvr additive="base">
                                            <p:cTn id="50"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5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 presetClass="exit" presetSubtype="10" fill="hold" grpId="1" nodeType="clickEffect">
                                      <p:stCondLst>
                                        <p:cond delay="0"/>
                                      </p:stCondLst>
                                      <p:childTnLst>
                                        <p:animEffect transition="out" filter="checkerboard(across)">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par>
                                    <p:cTn id="57" presetID="21" presetClass="entr" presetSubtype="8"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heel(8)">
                                          <p:cBhvr>
                                            <p:cTn id="59" dur="5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5" presetClass="exit" presetSubtype="10" fill="hold" grpId="1" nodeType="clickEffect">
                                      <p:stCondLst>
                                        <p:cond delay="0"/>
                                      </p:stCondLst>
                                      <p:childTnLst>
                                        <p:animEffect transition="out" filter="checkerboard(across)">
                                          <p:cBhvr>
                                            <p:cTn id="63" dur="500"/>
                                            <p:tgtEl>
                                              <p:spTgt spid="11"/>
                                            </p:tgtEl>
                                          </p:cBhvr>
                                        </p:animEffect>
                                        <p:set>
                                          <p:cBhvr>
                                            <p:cTn id="64" dur="1" fill="hold">
                                              <p:stCondLst>
                                                <p:cond delay="499"/>
                                              </p:stCondLst>
                                            </p:cTn>
                                            <p:tgtEl>
                                              <p:spTgt spid="11"/>
                                            </p:tgtEl>
                                            <p:attrNameLst>
                                              <p:attrName>style.visibility</p:attrName>
                                            </p:attrNameLst>
                                          </p:cBhvr>
                                          <p:to>
                                            <p:strVal val="hidden"/>
                                          </p:to>
                                        </p:set>
                                      </p:childTnLst>
                                    </p:cTn>
                                  </p:par>
                                  <p:par>
                                    <p:cTn id="65" presetID="5" presetClass="exit" presetSubtype="10" fill="hold" grpId="1" nodeType="withEffect">
                                      <p:stCondLst>
                                        <p:cond delay="0"/>
                                      </p:stCondLst>
                                      <p:childTnLst>
                                        <p:animEffect transition="out" filter="checkerboard(across)">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41" presetClass="entr" presetSubtype="0" fill="hold" grpId="0" nodeType="clickEffect">
                                      <p:stCondLst>
                                        <p:cond delay="0"/>
                                      </p:stCondLst>
                                      <p:iterate type="lt">
                                        <p:tmPct val="10000"/>
                                      </p:iterate>
                                      <p:childTnLst>
                                        <p:set>
                                          <p:cBhvr>
                                            <p:cTn id="71" dur="1" fill="hold">
                                              <p:stCondLst>
                                                <p:cond delay="0"/>
                                              </p:stCondLst>
                                            </p:cTn>
                                            <p:tgtEl>
                                              <p:spTgt spid="12"/>
                                            </p:tgtEl>
                                            <p:attrNameLst>
                                              <p:attrName>style.visibility</p:attrName>
                                            </p:attrNameLst>
                                          </p:cBhvr>
                                          <p:to>
                                            <p:strVal val="visible"/>
                                          </p:to>
                                        </p:set>
                                        <p:anim calcmode="lin" valueType="num">
                                          <p:cBhvr>
                                            <p:cTn id="72" dur="25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73" dur="250" fill="hold"/>
                                            <p:tgtEl>
                                              <p:spTgt spid="12"/>
                                            </p:tgtEl>
                                            <p:attrNameLst>
                                              <p:attrName>ppt_y</p:attrName>
                                            </p:attrNameLst>
                                          </p:cBhvr>
                                          <p:tavLst>
                                            <p:tav tm="0">
                                              <p:val>
                                                <p:strVal val="#ppt_y"/>
                                              </p:val>
                                            </p:tav>
                                            <p:tav tm="100000">
                                              <p:val>
                                                <p:strVal val="#ppt_y"/>
                                              </p:val>
                                            </p:tav>
                                          </p:tavLst>
                                        </p:anim>
                                        <p:anim calcmode="lin" valueType="num">
                                          <p:cBhvr>
                                            <p:cTn id="74" dur="25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75" dur="25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76" dur="25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5" grpId="0"/>
          <p:bldP spid="7" grpId="0"/>
          <p:bldP spid="8" grpId="0"/>
          <p:bldP spid="9" grpId="0" animBg="1"/>
          <p:bldP spid="9" grpId="1" animBg="1"/>
          <p:bldP spid="10" grpId="0" animBg="1"/>
          <p:bldP spid="10" grpId="1" animBg="1"/>
          <p:bldP spid="11" grpId="0" animBg="1"/>
          <p:bldP spid="11" grpId="1" animBg="1"/>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4" accel="5000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par>
                              <p:cTn id="22" fill="hold">
                                <p:stCondLst>
                                  <p:cond delay="1500"/>
                                </p:stCondLst>
                                <p:childTnLst>
                                  <p:par>
                                    <p:cTn id="23" presetID="22" presetClass="entr" presetSubtype="4"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iterate type="lt">
                                        <p:tmPct val="10000"/>
                                      </p:iterate>
                                      <p:childTnLst>
                                        <p:set>
                                          <p:cBhvr>
                                            <p:cTn id="29" dur="1" fill="hold">
                                              <p:stCondLst>
                                                <p:cond delay="0"/>
                                              </p:stCondLst>
                                            </p:cTn>
                                            <p:tgtEl>
                                              <p:spTgt spid="7"/>
                                            </p:tgtEl>
                                            <p:attrNameLst>
                                              <p:attrName>style.visibility</p:attrName>
                                            </p:attrNameLst>
                                          </p:cBhvr>
                                          <p:to>
                                            <p:strVal val="visible"/>
                                          </p:to>
                                        </p:set>
                                        <p:anim calcmode="lin" valueType="num">
                                          <p:cBhvr additive="base">
                                            <p:cTn id="30" dur="250" fill="hold"/>
                                            <p:tgtEl>
                                              <p:spTgt spid="7"/>
                                            </p:tgtEl>
                                            <p:attrNameLst>
                                              <p:attrName>ppt_x</p:attrName>
                                            </p:attrNameLst>
                                          </p:cBhvr>
                                          <p:tavLst>
                                            <p:tav tm="0">
                                              <p:val>
                                                <p:strVal val="0-#ppt_w/2"/>
                                              </p:val>
                                            </p:tav>
                                            <p:tav tm="100000">
                                              <p:val>
                                                <p:strVal val="#ppt_x"/>
                                              </p:val>
                                            </p:tav>
                                          </p:tavLst>
                                        </p:anim>
                                        <p:anim calcmode="lin" valueType="num">
                                          <p:cBhvr additive="base">
                                            <p:cTn id="31" dur="250" fill="hold"/>
                                            <p:tgtEl>
                                              <p:spTgt spid="7"/>
                                            </p:tgtEl>
                                            <p:attrNameLst>
                                              <p:attrName>ppt_y</p:attrName>
                                            </p:attrNameLst>
                                          </p:cBhvr>
                                          <p:tavLst>
                                            <p:tav tm="0">
                                              <p:val>
                                                <p:strVal val="#ppt_y"/>
                                              </p:val>
                                            </p:tav>
                                            <p:tav tm="100000">
                                              <p:val>
                                                <p:strVal val="#ppt_y"/>
                                              </p:val>
                                            </p:tav>
                                          </p:tavLst>
                                        </p:anim>
                                      </p:childTnLst>
                                    </p:cTn>
                                  </p:par>
                                </p:childTnLst>
                              </p:cTn>
                            </p:par>
                            <p:par>
                              <p:cTn id="32" fill="hold">
                                <p:stCondLst>
                                  <p:cond delay="2825"/>
                                </p:stCondLst>
                                <p:childTnLst>
                                  <p:par>
                                    <p:cTn id="33" presetID="21" presetClass="entr" presetSubtype="8"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heel(8)">
                                          <p:cBhvr>
                                            <p:cTn id="35" dur="25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2"/>
                                            </p:tgtEl>
                                            <p:attrNameLst>
                                              <p:attrName>style.visibility</p:attrName>
                                            </p:attrNameLst>
                                          </p:cBhvr>
                                          <p:to>
                                            <p:strVal val="hidden"/>
                                          </p:to>
                                        </p:set>
                                      </p:childTnLst>
                                    </p:cTn>
                                  </p:par>
                                  <p:par>
                                    <p:cTn id="40" presetID="5" presetClass="exit" presetSubtype="10" fill="hold" nodeType="withEffect">
                                      <p:stCondLst>
                                        <p:cond delay="0"/>
                                      </p:stCondLst>
                                      <p:childTnLst>
                                        <p:animEffect transition="out" filter="checkerboard(across)">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par>
                                    <p:cTn id="43" presetID="21" presetClass="entr" presetSubtype="8"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heel(8)">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500" fill="hold"/>
                                            <p:tgtEl>
                                              <p:spTgt spid="10"/>
                                            </p:tgtEl>
                                            <p:attrNameLst>
                                              <p:attrName>ppt_x</p:attrName>
                                            </p:attrNameLst>
                                          </p:cBhvr>
                                          <p:tavLst>
                                            <p:tav tm="0">
                                              <p:val>
                                                <p:strVal val="0-#ppt_w/2"/>
                                              </p:val>
                                            </p:tav>
                                            <p:tav tm="100000">
                                              <p:val>
                                                <p:strVal val="#ppt_x"/>
                                              </p:val>
                                            </p:tav>
                                          </p:tavLst>
                                        </p:anim>
                                        <p:anim calcmode="lin" valueType="num">
                                          <p:cBhvr additive="base">
                                            <p:cTn id="5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 presetClass="exit" presetSubtype="10" fill="hold" grpId="1" nodeType="clickEffect">
                                      <p:stCondLst>
                                        <p:cond delay="0"/>
                                      </p:stCondLst>
                                      <p:childTnLst>
                                        <p:animEffect transition="out" filter="checkerboard(across)">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par>
                                    <p:cTn id="57" presetID="21" presetClass="entr" presetSubtype="8"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heel(8)">
                                          <p:cBhvr>
                                            <p:cTn id="59" dur="5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5" presetClass="exit" presetSubtype="10" fill="hold" grpId="1" nodeType="clickEffect">
                                      <p:stCondLst>
                                        <p:cond delay="0"/>
                                      </p:stCondLst>
                                      <p:childTnLst>
                                        <p:animEffect transition="out" filter="checkerboard(across)">
                                          <p:cBhvr>
                                            <p:cTn id="63" dur="500"/>
                                            <p:tgtEl>
                                              <p:spTgt spid="11"/>
                                            </p:tgtEl>
                                          </p:cBhvr>
                                        </p:animEffect>
                                        <p:set>
                                          <p:cBhvr>
                                            <p:cTn id="64" dur="1" fill="hold">
                                              <p:stCondLst>
                                                <p:cond delay="499"/>
                                              </p:stCondLst>
                                            </p:cTn>
                                            <p:tgtEl>
                                              <p:spTgt spid="11"/>
                                            </p:tgtEl>
                                            <p:attrNameLst>
                                              <p:attrName>style.visibility</p:attrName>
                                            </p:attrNameLst>
                                          </p:cBhvr>
                                          <p:to>
                                            <p:strVal val="hidden"/>
                                          </p:to>
                                        </p:set>
                                      </p:childTnLst>
                                    </p:cTn>
                                  </p:par>
                                  <p:par>
                                    <p:cTn id="65" presetID="5" presetClass="exit" presetSubtype="10" fill="hold" grpId="1" nodeType="withEffect">
                                      <p:stCondLst>
                                        <p:cond delay="0"/>
                                      </p:stCondLst>
                                      <p:childTnLst>
                                        <p:animEffect transition="out" filter="checkerboard(across)">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41" presetClass="entr" presetSubtype="0" fill="hold" grpId="0" nodeType="clickEffect">
                                      <p:stCondLst>
                                        <p:cond delay="0"/>
                                      </p:stCondLst>
                                      <p:iterate type="lt">
                                        <p:tmPct val="10000"/>
                                      </p:iterate>
                                      <p:childTnLst>
                                        <p:set>
                                          <p:cBhvr>
                                            <p:cTn id="71" dur="1" fill="hold">
                                              <p:stCondLst>
                                                <p:cond delay="0"/>
                                              </p:stCondLst>
                                            </p:cTn>
                                            <p:tgtEl>
                                              <p:spTgt spid="12"/>
                                            </p:tgtEl>
                                            <p:attrNameLst>
                                              <p:attrName>style.visibility</p:attrName>
                                            </p:attrNameLst>
                                          </p:cBhvr>
                                          <p:to>
                                            <p:strVal val="visible"/>
                                          </p:to>
                                        </p:set>
                                        <p:anim calcmode="lin" valueType="num">
                                          <p:cBhvr>
                                            <p:cTn id="72" dur="25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73" dur="250" fill="hold"/>
                                            <p:tgtEl>
                                              <p:spTgt spid="12"/>
                                            </p:tgtEl>
                                            <p:attrNameLst>
                                              <p:attrName>ppt_y</p:attrName>
                                            </p:attrNameLst>
                                          </p:cBhvr>
                                          <p:tavLst>
                                            <p:tav tm="0">
                                              <p:val>
                                                <p:strVal val="#ppt_y"/>
                                              </p:val>
                                            </p:tav>
                                            <p:tav tm="100000">
                                              <p:val>
                                                <p:strVal val="#ppt_y"/>
                                              </p:val>
                                            </p:tav>
                                          </p:tavLst>
                                        </p:anim>
                                        <p:anim calcmode="lin" valueType="num">
                                          <p:cBhvr>
                                            <p:cTn id="74" dur="25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75" dur="25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76" dur="25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5" grpId="0"/>
          <p:bldP spid="7" grpId="0"/>
          <p:bldP spid="8" grpId="0"/>
          <p:bldP spid="9" grpId="0" animBg="1"/>
          <p:bldP spid="9" grpId="1" animBg="1"/>
          <p:bldP spid="10" grpId="0" animBg="1"/>
          <p:bldP spid="10" grpId="1" animBg="1"/>
          <p:bldP spid="11" grpId="0" animBg="1"/>
          <p:bldP spid="11" grpId="1" animBg="1"/>
          <p:bldP spid="1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ới thiệu tổng quan về nước Đức từ kinh tế, văn hoá và con người">
            <a:extLst>
              <a:ext uri="{FF2B5EF4-FFF2-40B4-BE49-F238E27FC236}">
                <a16:creationId xmlns:a16="http://schemas.microsoft.com/office/drawing/2014/main" id="{0E845743-61BB-ED42-9050-FBC72782C3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ktoberfest - Lễ hội bia lừng danh của nước Đức">
            <a:extLst>
              <a:ext uri="{FF2B5EF4-FFF2-40B4-BE49-F238E27FC236}">
                <a16:creationId xmlns:a16="http://schemas.microsoft.com/office/drawing/2014/main" id="{8F739C88-E48C-694A-87EF-9B86A00BC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
            <a:ext cx="6118078"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720D5D4-EF0B-EB40-960A-6552CAD54A42}"/>
              </a:ext>
            </a:extLst>
          </p:cNvPr>
          <p:cNvSpPr/>
          <p:nvPr/>
        </p:nvSpPr>
        <p:spPr>
          <a:xfrm>
            <a:off x="6096000" y="3059667"/>
            <a:ext cx="2749471" cy="369332"/>
          </a:xfrm>
          <a:prstGeom prst="rect">
            <a:avLst/>
          </a:prstGeom>
        </p:spPr>
        <p:txBody>
          <a:bodyPr wrap="non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00"/>
                </a:solidFill>
                <a:effectLst/>
                <a:uLnTx/>
                <a:uFillTx/>
                <a:latin typeface="open sans" panose="020B0606030504020204" pitchFamily="34" charset="0"/>
                <a:ea typeface="+mn-ea"/>
                <a:cs typeface="+mn-cs"/>
              </a:rPr>
              <a:t>Lễ</a:t>
            </a:r>
            <a:r>
              <a:rPr kumimoji="0" lang="en-US" sz="1800" b="1" i="0" u="none" strike="noStrike" kern="1200" cap="none" spc="0" normalizeH="0" baseline="0" noProof="0" dirty="0">
                <a:ln>
                  <a:noFill/>
                </a:ln>
                <a:solidFill>
                  <a:srgbClr val="FFFF00"/>
                </a:solidFill>
                <a:effectLst/>
                <a:uLnTx/>
                <a:uFillTx/>
                <a:latin typeface="open sans" panose="020B0606030504020204" pitchFamily="34" charset="0"/>
                <a:ea typeface="+mn-ea"/>
                <a:cs typeface="+mn-cs"/>
              </a:rPr>
              <a:t> </a:t>
            </a:r>
            <a:r>
              <a:rPr kumimoji="0" lang="en-US" sz="1800" b="1" i="0" u="none" strike="noStrike" kern="1200" cap="none" spc="0" normalizeH="0" baseline="0" noProof="0" dirty="0" err="1">
                <a:ln>
                  <a:noFill/>
                </a:ln>
                <a:solidFill>
                  <a:srgbClr val="FFFF00"/>
                </a:solidFill>
                <a:effectLst/>
                <a:uLnTx/>
                <a:uFillTx/>
                <a:latin typeface="open sans" panose="020B0606030504020204" pitchFamily="34" charset="0"/>
                <a:ea typeface="+mn-ea"/>
                <a:cs typeface="+mn-cs"/>
              </a:rPr>
              <a:t>hội</a:t>
            </a:r>
            <a:r>
              <a:rPr kumimoji="0" lang="en-US" sz="1800" b="1" i="0" u="none" strike="noStrike" kern="1200" cap="none" spc="0" normalizeH="0" baseline="0" noProof="0" dirty="0">
                <a:ln>
                  <a:noFill/>
                </a:ln>
                <a:solidFill>
                  <a:srgbClr val="FFFF00"/>
                </a:solidFill>
                <a:effectLst/>
                <a:uLnTx/>
                <a:uFillTx/>
                <a:latin typeface="open sans" panose="020B0606030504020204" pitchFamily="34" charset="0"/>
                <a:ea typeface="+mn-ea"/>
                <a:cs typeface="+mn-cs"/>
              </a:rPr>
              <a:t> </a:t>
            </a:r>
            <a:r>
              <a:rPr kumimoji="0" lang="en-US" sz="1800" b="1" i="0" u="none" strike="noStrike" kern="1200" cap="none" spc="0" normalizeH="0" baseline="0" noProof="0" dirty="0" err="1">
                <a:ln>
                  <a:noFill/>
                </a:ln>
                <a:solidFill>
                  <a:srgbClr val="FFFF00"/>
                </a:solidFill>
                <a:effectLst/>
                <a:uLnTx/>
                <a:uFillTx/>
                <a:latin typeface="open sans" panose="020B0606030504020204" pitchFamily="34" charset="0"/>
                <a:ea typeface="+mn-ea"/>
                <a:cs typeface="+mn-cs"/>
              </a:rPr>
              <a:t>bia</a:t>
            </a:r>
            <a:r>
              <a:rPr kumimoji="0" lang="en-US" sz="1800" b="1" i="0" u="none" strike="noStrike" kern="1200" cap="none" spc="0" normalizeH="0" baseline="0" noProof="0" dirty="0">
                <a:ln>
                  <a:noFill/>
                </a:ln>
                <a:solidFill>
                  <a:srgbClr val="FFFF00"/>
                </a:solidFill>
                <a:effectLst/>
                <a:uLnTx/>
                <a:uFillTx/>
                <a:latin typeface="open sans" panose="020B0606030504020204" pitchFamily="34" charset="0"/>
                <a:ea typeface="+mn-ea"/>
                <a:cs typeface="+mn-cs"/>
              </a:rPr>
              <a:t> Oktoberfest</a:t>
            </a:r>
          </a:p>
        </p:txBody>
      </p:sp>
      <p:pic>
        <p:nvPicPr>
          <p:cNvPr id="1030" name="Picture 6" descr="Hãng xe Mercedes của nước nào? Logo có ý nghĩa gì?">
            <a:extLst>
              <a:ext uri="{FF2B5EF4-FFF2-40B4-BE49-F238E27FC236}">
                <a16:creationId xmlns:a16="http://schemas.microsoft.com/office/drawing/2014/main" id="{4953A71D-95EA-604D-BD69-B308EE3879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78" y="3429000"/>
            <a:ext cx="611807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50 điều bạn nên làm khi du lịch Berlin (P1) - Trip Trip - Mạng xã hội, sàn  thương mại về du lịch">
            <a:extLst>
              <a:ext uri="{FF2B5EF4-FFF2-40B4-BE49-F238E27FC236}">
                <a16:creationId xmlns:a16="http://schemas.microsoft.com/office/drawing/2014/main" id="{F1E18469-547A-8545-AEB8-3746EDB666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8079" y="3428999"/>
            <a:ext cx="6096000" cy="3607905"/>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7A8D0616-7C0E-7441-9EF5-2459B8C96348}"/>
              </a:ext>
            </a:extLst>
          </p:cNvPr>
          <p:cNvSpPr/>
          <p:nvPr/>
        </p:nvSpPr>
        <p:spPr>
          <a:xfrm>
            <a:off x="159026" y="3059667"/>
            <a:ext cx="5744817" cy="6575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Đây là đất nước nào </a:t>
            </a:r>
          </a:p>
        </p:txBody>
      </p:sp>
    </p:spTree>
    <p:extLst>
      <p:ext uri="{BB962C8B-B14F-4D97-AF65-F5344CB8AC3E}">
        <p14:creationId xmlns:p14="http://schemas.microsoft.com/office/powerpoint/2010/main" val="76926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5"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checkerboard(across)">
                                      <p:cBhvr>
                                        <p:cTn id="10" dur="500"/>
                                        <p:tgtEl>
                                          <p:spTgt spid="1028"/>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par>
                                <p:cTn id="14" presetID="5" presetClass="entr" presetSubtype="10" fill="hold" nodeType="with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checkerboard(across)">
                                      <p:cBhvr>
                                        <p:cTn id="16" dur="500"/>
                                        <p:tgtEl>
                                          <p:spTgt spid="1030"/>
                                        </p:tgtEl>
                                      </p:cBhvr>
                                    </p:animEffect>
                                  </p:childTnLst>
                                </p:cTn>
                              </p:par>
                              <p:par>
                                <p:cTn id="17" presetID="5" presetClass="entr" presetSubtype="10" fill="hold" nodeType="withEffect">
                                  <p:stCondLst>
                                    <p:cond delay="0"/>
                                  </p:stCondLst>
                                  <p:childTnLst>
                                    <p:set>
                                      <p:cBhvr>
                                        <p:cTn id="18" dur="1" fill="hold">
                                          <p:stCondLst>
                                            <p:cond delay="0"/>
                                          </p:stCondLst>
                                        </p:cTn>
                                        <p:tgtEl>
                                          <p:spTgt spid="1032"/>
                                        </p:tgtEl>
                                        <p:attrNameLst>
                                          <p:attrName>style.visibility</p:attrName>
                                        </p:attrNameLst>
                                      </p:cBhvr>
                                      <p:to>
                                        <p:strVal val="visible"/>
                                      </p:to>
                                    </p:set>
                                    <p:animEffect transition="in" filter="checkerboard(across)">
                                      <p:cBhvr>
                                        <p:cTn id="19" dur="500"/>
                                        <p:tgtEl>
                                          <p:spTgt spid="1032"/>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EE3"/>
        </a:solidFill>
        <a:effectLst/>
      </p:bgPr>
    </p:bg>
    <p:spTree>
      <p:nvGrpSpPr>
        <p:cNvPr id="1" name=""/>
        <p:cNvGrpSpPr/>
        <p:nvPr/>
      </p:nvGrpSpPr>
      <p:grpSpPr>
        <a:xfrm>
          <a:off x="0" y="0"/>
          <a:ext cx="0" cy="0"/>
          <a:chOff x="0" y="0"/>
          <a:chExt cx="0" cy="0"/>
        </a:xfrm>
      </p:grpSpPr>
      <p:sp>
        <p:nvSpPr>
          <p:cNvPr id="3" name="Line 9">
            <a:extLst>
              <a:ext uri="{FF2B5EF4-FFF2-40B4-BE49-F238E27FC236}">
                <a16:creationId xmlns:a16="http://schemas.microsoft.com/office/drawing/2014/main" id="{ED46A743-BDA2-5C42-80A4-198964F95DB7}"/>
              </a:ext>
            </a:extLst>
          </p:cNvPr>
          <p:cNvSpPr>
            <a:spLocks noChangeShapeType="1"/>
          </p:cNvSpPr>
          <p:nvPr/>
        </p:nvSpPr>
        <p:spPr bwMode="auto">
          <a:xfrm>
            <a:off x="2351913" y="3230135"/>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9" name="Text Box 16">
            <a:extLst>
              <a:ext uri="{FF2B5EF4-FFF2-40B4-BE49-F238E27FC236}">
                <a16:creationId xmlns:a16="http://schemas.microsoft.com/office/drawing/2014/main" id="{8A37AA2F-A97E-0D40-9FC7-71B47C7270EE}"/>
              </a:ext>
            </a:extLst>
          </p:cNvPr>
          <p:cNvSpPr txBox="1">
            <a:spLocks noChangeArrowheads="1"/>
          </p:cNvSpPr>
          <p:nvPr/>
        </p:nvSpPr>
        <p:spPr bwMode="auto">
          <a:xfrm>
            <a:off x="4745627" y="118644"/>
            <a:ext cx="145110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Anh </a:t>
            </a:r>
          </a:p>
        </p:txBody>
      </p:sp>
      <p:sp>
        <p:nvSpPr>
          <p:cNvPr id="10" name="Text Box 17">
            <a:extLst>
              <a:ext uri="{FF2B5EF4-FFF2-40B4-BE49-F238E27FC236}">
                <a16:creationId xmlns:a16="http://schemas.microsoft.com/office/drawing/2014/main" id="{D685748A-8189-6F40-ACDC-B062DFF1AEB3}"/>
              </a:ext>
            </a:extLst>
          </p:cNvPr>
          <p:cNvSpPr txBox="1">
            <a:spLocks noChangeArrowheads="1"/>
          </p:cNvSpPr>
          <p:nvPr/>
        </p:nvSpPr>
        <p:spPr bwMode="auto">
          <a:xfrm>
            <a:off x="6818768" y="118643"/>
            <a:ext cx="80617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err="1">
                <a:ln>
                  <a:noFill/>
                </a:ln>
                <a:solidFill>
                  <a:srgbClr val="00B050"/>
                </a:solidFill>
                <a:effectLst/>
                <a:uLnTx/>
                <a:uFillTx/>
                <a:latin typeface="Calibri" panose="020F0502020204030204"/>
                <a:ea typeface="+mn-ea"/>
                <a:cs typeface="+mn-cs"/>
              </a:rPr>
              <a:t>Mĩ</a:t>
            </a:r>
            <a:endParaRPr kumimoji="0" lang="en-US" sz="40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11" name="Text Box 18">
            <a:extLst>
              <a:ext uri="{FF2B5EF4-FFF2-40B4-BE49-F238E27FC236}">
                <a16:creationId xmlns:a16="http://schemas.microsoft.com/office/drawing/2014/main" id="{BBC1EECE-4676-494F-87D7-DA3749309185}"/>
              </a:ext>
            </a:extLst>
          </p:cNvPr>
          <p:cNvSpPr txBox="1">
            <a:spLocks noChangeArrowheads="1"/>
          </p:cNvSpPr>
          <p:nvPr/>
        </p:nvSpPr>
        <p:spPr bwMode="auto">
          <a:xfrm>
            <a:off x="3488011" y="1356428"/>
            <a:ext cx="128987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Pháp</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2" name="Text Box 19">
            <a:extLst>
              <a:ext uri="{FF2B5EF4-FFF2-40B4-BE49-F238E27FC236}">
                <a16:creationId xmlns:a16="http://schemas.microsoft.com/office/drawing/2014/main" id="{8178FB40-AEA3-074A-8F3A-A2241B10B539}"/>
              </a:ext>
            </a:extLst>
          </p:cNvPr>
          <p:cNvSpPr txBox="1">
            <a:spLocks noChangeArrowheads="1"/>
          </p:cNvSpPr>
          <p:nvPr/>
        </p:nvSpPr>
        <p:spPr bwMode="auto">
          <a:xfrm>
            <a:off x="2651359" y="2679815"/>
            <a:ext cx="137049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Đức</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3" name="Text Box 20">
            <a:extLst>
              <a:ext uri="{FF2B5EF4-FFF2-40B4-BE49-F238E27FC236}">
                <a16:creationId xmlns:a16="http://schemas.microsoft.com/office/drawing/2014/main" id="{2B23A3EF-5890-A046-9E00-A307DB3E6C21}"/>
              </a:ext>
            </a:extLst>
          </p:cNvPr>
          <p:cNvSpPr txBox="1">
            <a:spLocks noChangeArrowheads="1"/>
          </p:cNvSpPr>
          <p:nvPr/>
        </p:nvSpPr>
        <p:spPr bwMode="auto">
          <a:xfrm>
            <a:off x="393496" y="3987433"/>
            <a:ext cx="100152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Mĩ</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4" name="Text Box 21">
            <a:extLst>
              <a:ext uri="{FF2B5EF4-FFF2-40B4-BE49-F238E27FC236}">
                <a16:creationId xmlns:a16="http://schemas.microsoft.com/office/drawing/2014/main" id="{F3E4282A-33A5-F140-9FD2-74B69D6A9384}"/>
              </a:ext>
            </a:extLst>
          </p:cNvPr>
          <p:cNvSpPr txBox="1">
            <a:spLocks noChangeArrowheads="1"/>
          </p:cNvSpPr>
          <p:nvPr/>
        </p:nvSpPr>
        <p:spPr bwMode="auto">
          <a:xfrm>
            <a:off x="9153456" y="2760596"/>
            <a:ext cx="145110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00B050"/>
                </a:solidFill>
                <a:effectLst/>
                <a:uLnTx/>
                <a:uFillTx/>
                <a:latin typeface="Calibri" panose="020F0502020204030204"/>
                <a:ea typeface="+mn-ea"/>
                <a:cs typeface="+mn-cs"/>
              </a:rPr>
              <a:t>Anh </a:t>
            </a:r>
          </a:p>
        </p:txBody>
      </p:sp>
      <p:sp>
        <p:nvSpPr>
          <p:cNvPr id="15" name="Text Box 22">
            <a:extLst>
              <a:ext uri="{FF2B5EF4-FFF2-40B4-BE49-F238E27FC236}">
                <a16:creationId xmlns:a16="http://schemas.microsoft.com/office/drawing/2014/main" id="{F2484D9E-882F-5D40-B96E-2481870FAA21}"/>
              </a:ext>
            </a:extLst>
          </p:cNvPr>
          <p:cNvSpPr txBox="1">
            <a:spLocks noChangeArrowheads="1"/>
          </p:cNvSpPr>
          <p:nvPr/>
        </p:nvSpPr>
        <p:spPr bwMode="auto">
          <a:xfrm>
            <a:off x="10135269" y="3832897"/>
            <a:ext cx="128987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err="1">
                <a:ln>
                  <a:noFill/>
                </a:ln>
                <a:solidFill>
                  <a:srgbClr val="00B050"/>
                </a:solidFill>
                <a:effectLst/>
                <a:uLnTx/>
                <a:uFillTx/>
                <a:latin typeface="Calibri" panose="020F0502020204030204"/>
                <a:ea typeface="+mn-ea"/>
                <a:cs typeface="+mn-cs"/>
              </a:rPr>
              <a:t>Pháp</a:t>
            </a:r>
            <a:endParaRPr kumimoji="0" lang="en-US" sz="40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16" name="Text Box 23">
            <a:extLst>
              <a:ext uri="{FF2B5EF4-FFF2-40B4-BE49-F238E27FC236}">
                <a16:creationId xmlns:a16="http://schemas.microsoft.com/office/drawing/2014/main" id="{6AD36ECE-7CC0-F144-BD14-F78A35FC3334}"/>
              </a:ext>
            </a:extLst>
          </p:cNvPr>
          <p:cNvSpPr txBox="1">
            <a:spLocks noChangeArrowheads="1"/>
          </p:cNvSpPr>
          <p:nvPr/>
        </p:nvSpPr>
        <p:spPr bwMode="auto">
          <a:xfrm>
            <a:off x="7541502" y="1493524"/>
            <a:ext cx="153172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err="1">
                <a:ln>
                  <a:noFill/>
                </a:ln>
                <a:solidFill>
                  <a:srgbClr val="00B050"/>
                </a:solidFill>
                <a:effectLst/>
                <a:uLnTx/>
                <a:uFillTx/>
                <a:latin typeface="Calibri" panose="020F0502020204030204"/>
                <a:ea typeface="+mn-ea"/>
                <a:cs typeface="+mn-cs"/>
              </a:rPr>
              <a:t>Đức</a:t>
            </a:r>
            <a:endParaRPr kumimoji="0" lang="en-US" sz="40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17" name="Text Box 24">
            <a:extLst>
              <a:ext uri="{FF2B5EF4-FFF2-40B4-BE49-F238E27FC236}">
                <a16:creationId xmlns:a16="http://schemas.microsoft.com/office/drawing/2014/main" id="{4E409424-841F-E14B-941C-8462E63F0443}"/>
              </a:ext>
            </a:extLst>
          </p:cNvPr>
          <p:cNvSpPr txBox="1">
            <a:spLocks noChangeArrowheads="1"/>
          </p:cNvSpPr>
          <p:nvPr/>
        </p:nvSpPr>
        <p:spPr bwMode="auto">
          <a:xfrm>
            <a:off x="108452" y="4906666"/>
            <a:ext cx="58248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Cuối</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thế</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kỉ</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XVIII-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đầu</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thế</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kỉ</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XIX</a:t>
            </a:r>
          </a:p>
        </p:txBody>
      </p:sp>
      <p:sp>
        <p:nvSpPr>
          <p:cNvPr id="18" name="Text Box 25">
            <a:extLst>
              <a:ext uri="{FF2B5EF4-FFF2-40B4-BE49-F238E27FC236}">
                <a16:creationId xmlns:a16="http://schemas.microsoft.com/office/drawing/2014/main" id="{957F3AAF-F71D-B14E-9BB5-2078F36BEA81}"/>
              </a:ext>
            </a:extLst>
          </p:cNvPr>
          <p:cNvSpPr txBox="1">
            <a:spLocks noChangeArrowheads="1"/>
          </p:cNvSpPr>
          <p:nvPr/>
        </p:nvSpPr>
        <p:spPr bwMode="auto">
          <a:xfrm>
            <a:off x="6542727" y="5005100"/>
            <a:ext cx="549092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Cuối</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thế</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kỉ</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XIX -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Đầu</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thế</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kỉ</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XX</a:t>
            </a:r>
          </a:p>
        </p:txBody>
      </p:sp>
      <p:sp>
        <p:nvSpPr>
          <p:cNvPr id="19" name="Text Box 26">
            <a:extLst>
              <a:ext uri="{FF2B5EF4-FFF2-40B4-BE49-F238E27FC236}">
                <a16:creationId xmlns:a16="http://schemas.microsoft.com/office/drawing/2014/main" id="{25016AD6-C3BB-764A-B240-2957050A3983}"/>
              </a:ext>
            </a:extLst>
          </p:cNvPr>
          <p:cNvSpPr txBox="1">
            <a:spLocks noChangeArrowheads="1"/>
          </p:cNvSpPr>
          <p:nvPr/>
        </p:nvSpPr>
        <p:spPr bwMode="auto">
          <a:xfrm>
            <a:off x="5594781" y="4022317"/>
            <a:ext cx="40308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20" name="Text Box 27">
            <a:extLst>
              <a:ext uri="{FF2B5EF4-FFF2-40B4-BE49-F238E27FC236}">
                <a16:creationId xmlns:a16="http://schemas.microsoft.com/office/drawing/2014/main" id="{8A0D7994-17CA-8C4A-9CCD-64633C5C0E82}"/>
              </a:ext>
            </a:extLst>
          </p:cNvPr>
          <p:cNvSpPr txBox="1">
            <a:spLocks noChangeArrowheads="1"/>
          </p:cNvSpPr>
          <p:nvPr/>
        </p:nvSpPr>
        <p:spPr bwMode="auto">
          <a:xfrm>
            <a:off x="5682627" y="2783617"/>
            <a:ext cx="40308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21" name="Text Box 28">
            <a:extLst>
              <a:ext uri="{FF2B5EF4-FFF2-40B4-BE49-F238E27FC236}">
                <a16:creationId xmlns:a16="http://schemas.microsoft.com/office/drawing/2014/main" id="{D1CDD2ED-6ACF-F948-8A3A-8EEB3C0E8470}"/>
              </a:ext>
            </a:extLst>
          </p:cNvPr>
          <p:cNvSpPr txBox="1">
            <a:spLocks noChangeArrowheads="1"/>
          </p:cNvSpPr>
          <p:nvPr/>
        </p:nvSpPr>
        <p:spPr bwMode="auto">
          <a:xfrm>
            <a:off x="5682627" y="1564417"/>
            <a:ext cx="40308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22" name="Text Box 29">
            <a:extLst>
              <a:ext uri="{FF2B5EF4-FFF2-40B4-BE49-F238E27FC236}">
                <a16:creationId xmlns:a16="http://schemas.microsoft.com/office/drawing/2014/main" id="{48E977D8-BDF5-2F4E-9557-276A399A4714}"/>
              </a:ext>
            </a:extLst>
          </p:cNvPr>
          <p:cNvSpPr txBox="1">
            <a:spLocks noChangeArrowheads="1"/>
          </p:cNvSpPr>
          <p:nvPr/>
        </p:nvSpPr>
        <p:spPr bwMode="auto">
          <a:xfrm>
            <a:off x="5936251" y="-200059"/>
            <a:ext cx="40308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23" name="Text Box 31">
            <a:extLst>
              <a:ext uri="{FF2B5EF4-FFF2-40B4-BE49-F238E27FC236}">
                <a16:creationId xmlns:a16="http://schemas.microsoft.com/office/drawing/2014/main" id="{0E706552-6269-E240-969F-CB18D0397649}"/>
              </a:ext>
            </a:extLst>
          </p:cNvPr>
          <p:cNvSpPr txBox="1">
            <a:spLocks noChangeArrowheads="1"/>
          </p:cNvSpPr>
          <p:nvPr/>
        </p:nvSpPr>
        <p:spPr bwMode="auto">
          <a:xfrm>
            <a:off x="847200" y="6180778"/>
            <a:ext cx="1082297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Vị</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trí</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công</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nghiệp</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các</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Anh,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Pháp</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Đức</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Mĩ</a:t>
            </a:r>
            <a:endPar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4" name="Line 32">
            <a:extLst>
              <a:ext uri="{FF2B5EF4-FFF2-40B4-BE49-F238E27FC236}">
                <a16:creationId xmlns:a16="http://schemas.microsoft.com/office/drawing/2014/main" id="{C0A7F7FF-7271-3048-802E-4A34EEE820DC}"/>
              </a:ext>
            </a:extLst>
          </p:cNvPr>
          <p:cNvSpPr>
            <a:spLocks noChangeShapeType="1"/>
          </p:cNvSpPr>
          <p:nvPr/>
        </p:nvSpPr>
        <p:spPr bwMode="auto">
          <a:xfrm>
            <a:off x="3109496" y="5744735"/>
            <a:ext cx="8061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27632073-479D-5441-8C50-418B791C075B}"/>
              </a:ext>
            </a:extLst>
          </p:cNvPr>
          <p:cNvSpPr/>
          <p:nvPr/>
        </p:nvSpPr>
        <p:spPr bwMode="auto">
          <a:xfrm>
            <a:off x="4659751" y="724696"/>
            <a:ext cx="3018422" cy="113077"/>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4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6" name="Rectangle 25">
            <a:extLst>
              <a:ext uri="{FF2B5EF4-FFF2-40B4-BE49-F238E27FC236}">
                <a16:creationId xmlns:a16="http://schemas.microsoft.com/office/drawing/2014/main" id="{886619DB-7A39-A54C-8B18-15926C0ADFF9}"/>
              </a:ext>
            </a:extLst>
          </p:cNvPr>
          <p:cNvSpPr/>
          <p:nvPr/>
        </p:nvSpPr>
        <p:spPr bwMode="auto">
          <a:xfrm>
            <a:off x="3371850" y="2152650"/>
            <a:ext cx="5052317" cy="111945"/>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4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7" name="Rectangle 26">
            <a:extLst>
              <a:ext uri="{FF2B5EF4-FFF2-40B4-BE49-F238E27FC236}">
                <a16:creationId xmlns:a16="http://schemas.microsoft.com/office/drawing/2014/main" id="{D3273247-2C2D-1A4C-86F6-01D0FFD4CE1D}"/>
              </a:ext>
            </a:extLst>
          </p:cNvPr>
          <p:cNvSpPr/>
          <p:nvPr/>
        </p:nvSpPr>
        <p:spPr bwMode="auto">
          <a:xfrm>
            <a:off x="1395018" y="3400100"/>
            <a:ext cx="8699232" cy="128537"/>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4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8" name="Rectangle 27">
            <a:extLst>
              <a:ext uri="{FF2B5EF4-FFF2-40B4-BE49-F238E27FC236}">
                <a16:creationId xmlns:a16="http://schemas.microsoft.com/office/drawing/2014/main" id="{D3A7EE4A-EC8D-BA48-8FCF-7F77B4E6A262}"/>
              </a:ext>
            </a:extLst>
          </p:cNvPr>
          <p:cNvSpPr/>
          <p:nvPr/>
        </p:nvSpPr>
        <p:spPr bwMode="auto">
          <a:xfrm>
            <a:off x="78065" y="4625362"/>
            <a:ext cx="10986243" cy="111945"/>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4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 name="Line 11">
            <a:extLst>
              <a:ext uri="{FF2B5EF4-FFF2-40B4-BE49-F238E27FC236}">
                <a16:creationId xmlns:a16="http://schemas.microsoft.com/office/drawing/2014/main" id="{1FEB82CA-982A-DB46-8CD8-0B45905DC01D}"/>
              </a:ext>
            </a:extLst>
          </p:cNvPr>
          <p:cNvSpPr>
            <a:spLocks noChangeShapeType="1"/>
          </p:cNvSpPr>
          <p:nvPr/>
        </p:nvSpPr>
        <p:spPr bwMode="auto">
          <a:xfrm flipH="1">
            <a:off x="6135256" y="415653"/>
            <a:ext cx="53214" cy="5843530"/>
          </a:xfrm>
          <a:prstGeom prst="line">
            <a:avLst/>
          </a:prstGeom>
          <a:noFill/>
          <a:ln w="1270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9" name="Up Arrow 28">
            <a:extLst>
              <a:ext uri="{FF2B5EF4-FFF2-40B4-BE49-F238E27FC236}">
                <a16:creationId xmlns:a16="http://schemas.microsoft.com/office/drawing/2014/main" id="{BFEAF43B-C67A-2D40-B6BB-47A1554146C5}"/>
              </a:ext>
            </a:extLst>
          </p:cNvPr>
          <p:cNvSpPr/>
          <p:nvPr/>
        </p:nvSpPr>
        <p:spPr>
          <a:xfrm rot="7474895">
            <a:off x="7052810" y="-75907"/>
            <a:ext cx="298044" cy="4288658"/>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629958"/>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50000">
                                          <p:cBhvr additive="base">
                                            <p:cTn id="15"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50000">
                                          <p:cBhvr additive="base">
                                            <p:cTn id="19"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14:bounceEnd="50000">
                                          <p:cBhvr additive="base">
                                            <p:cTn id="23"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3"/>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14:presetBounceEnd="50000">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14:bounceEnd="50000">
                                          <p:cBhvr additive="base">
                                            <p:cTn id="27"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17"/>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50000">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14:bounceEnd="50000">
                                          <p:cBhvr additive="base">
                                            <p:cTn id="31"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18"/>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14:bounceEnd="50000">
                                          <p:cBhvr additive="base">
                                            <p:cTn id="35"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9"/>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14:bounceEnd="50000">
                                          <p:cBhvr additive="base">
                                            <p:cTn id="39"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40" dur="500" fill="hold"/>
                                            <p:tgtEl>
                                              <p:spTgt spid="20"/>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14:bounceEnd="50000">
                                          <p:cBhvr additive="base">
                                            <p:cTn id="43"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21"/>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14:bounceEnd="50000">
                                          <p:cBhvr additive="base">
                                            <p:cTn id="47"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22"/>
                                            </p:tgtEl>
                                            <p:attrNameLst>
                                              <p:attrName>ppt_y</p:attrName>
                                            </p:attrNameLst>
                                          </p:cBhvr>
                                          <p:tavLst>
                                            <p:tav tm="0">
                                              <p:val>
                                                <p:strVal val="0-#ppt_h/2"/>
                                              </p:val>
                                            </p:tav>
                                            <p:tav tm="100000">
                                              <p:val>
                                                <p:strVal val="#ppt_y"/>
                                              </p:val>
                                            </p:tav>
                                          </p:tavLst>
                                        </p:anim>
                                      </p:childTnLst>
                                    </p:cTn>
                                  </p:par>
                                  <p:par>
                                    <p:cTn id="49" presetID="2" presetClass="entr" presetSubtype="8" fill="hold" grpId="0" nodeType="withEffect" p14:presetBounceEnd="50000">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14:bounceEnd="50000">
                                          <p:cBhvr additive="base">
                                            <p:cTn id="51" dur="500" fill="hold"/>
                                            <p:tgtEl>
                                              <p:spTgt spid="23"/>
                                            </p:tgtEl>
                                            <p:attrNameLst>
                                              <p:attrName>ppt_x</p:attrName>
                                            </p:attrNameLst>
                                          </p:cBhvr>
                                          <p:tavLst>
                                            <p:tav tm="0">
                                              <p:val>
                                                <p:strVal val="0-#ppt_w/2"/>
                                              </p:val>
                                            </p:tav>
                                            <p:tav tm="100000">
                                              <p:val>
                                                <p:strVal val="#ppt_x"/>
                                              </p:val>
                                            </p:tav>
                                          </p:tavLst>
                                        </p:anim>
                                        <p:anim calcmode="lin" valueType="num" p14:bounceEnd="50000">
                                          <p:cBhvr additive="base">
                                            <p:cTn id="52" dur="500" fill="hold"/>
                                            <p:tgtEl>
                                              <p:spTgt spid="23"/>
                                            </p:tgtEl>
                                            <p:attrNameLst>
                                              <p:attrName>ppt_y</p:attrName>
                                            </p:attrNameLst>
                                          </p:cBhvr>
                                          <p:tavLst>
                                            <p:tav tm="0">
                                              <p:val>
                                                <p:strVal val="#ppt_y"/>
                                              </p:val>
                                            </p:tav>
                                            <p:tav tm="100000">
                                              <p:val>
                                                <p:strVal val="#ppt_y"/>
                                              </p:val>
                                            </p:tav>
                                          </p:tavLst>
                                        </p:anim>
                                      </p:childTnLst>
                                    </p:cTn>
                                  </p:par>
                                  <p:par>
                                    <p:cTn id="53" presetID="2" presetClass="entr" presetSubtype="1" fill="hold" grpId="0" nodeType="withEffect" p14:presetBounceEnd="50000">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14:bounceEnd="50000">
                                          <p:cBhvr additive="base">
                                            <p:cTn id="55"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56" dur="500" fill="hold"/>
                                            <p:tgtEl>
                                              <p:spTgt spid="24"/>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14:presetBounceEnd="50000">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14:bounceEnd="50000">
                                          <p:cBhvr additive="base">
                                            <p:cTn id="59"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60" dur="500" fill="hold"/>
                                            <p:tgtEl>
                                              <p:spTgt spid="25"/>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14:presetBounceEnd="50000">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14:bounceEnd="50000">
                                          <p:cBhvr additive="base">
                                            <p:cTn id="63"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64" dur="500" fill="hold"/>
                                            <p:tgtEl>
                                              <p:spTgt spid="26"/>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14:presetBounceEnd="50000">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14:bounceEnd="50000">
                                          <p:cBhvr additive="base">
                                            <p:cTn id="67" dur="50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68" dur="500" fill="hold"/>
                                            <p:tgtEl>
                                              <p:spTgt spid="27"/>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14:presetBounceEnd="50000">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14:bounceEnd="50000">
                                          <p:cBhvr additive="base">
                                            <p:cTn id="71"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72" dur="500" fill="hold"/>
                                            <p:tgtEl>
                                              <p:spTgt spid="28"/>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14:presetBounceEnd="50000">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14:bounceEnd="50000">
                                          <p:cBhvr additive="base">
                                            <p:cTn id="75"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7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1" fill="hold" grpId="0" nodeType="clickEffect" p14:presetBounceEnd="50000">
                                      <p:stCondLst>
                                        <p:cond delay="0"/>
                                      </p:stCondLst>
                                      <p:childTnLst>
                                        <p:set>
                                          <p:cBhvr>
                                            <p:cTn id="80" dur="1" fill="hold">
                                              <p:stCondLst>
                                                <p:cond delay="0"/>
                                              </p:stCondLst>
                                            </p:cTn>
                                            <p:tgtEl>
                                              <p:spTgt spid="10"/>
                                            </p:tgtEl>
                                            <p:attrNameLst>
                                              <p:attrName>style.visibility</p:attrName>
                                            </p:attrNameLst>
                                          </p:cBhvr>
                                          <p:to>
                                            <p:strVal val="visible"/>
                                          </p:to>
                                        </p:set>
                                        <p:anim calcmode="lin" valueType="num" p14:bounceEnd="50000">
                                          <p:cBhvr additive="base">
                                            <p:cTn id="81"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2" dur="500" fill="hold"/>
                                            <p:tgtEl>
                                              <p:spTgt spid="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9"/>
                                                </p:cond>
                                              </p:stCondLst>
                                              <p:endCondLst>
                                                <p:cond evt="onStopAudio" delay="0">
                                                  <p:tgtEl>
                                                    <p:sldTgt/>
                                                  </p:tgtEl>
                                                </p:cond>
                                              </p:endCondLst>
                                            </p:cTn>
                                            <p:tgtEl>
                                              <p:sndTgt r:embed="rId2" name="click.wav"/>
                                            </p:tgtEl>
                                          </p:cMediaNode>
                                        </p:audio>
                                      </p:subTnLst>
                                    </p:cTn>
                                  </p:par>
                                </p:childTnLst>
                              </p:cTn>
                            </p:par>
                          </p:childTnLst>
                        </p:cTn>
                      </p:par>
                      <p:par>
                        <p:cTn id="83" fill="hold">
                          <p:stCondLst>
                            <p:cond delay="indefinite"/>
                          </p:stCondLst>
                          <p:childTnLst>
                            <p:par>
                              <p:cTn id="84" fill="hold">
                                <p:stCondLst>
                                  <p:cond delay="0"/>
                                </p:stCondLst>
                                <p:childTnLst>
                                  <p:par>
                                    <p:cTn id="85" presetID="2" presetClass="entr" presetSubtype="1" fill="hold" grpId="0" nodeType="clickEffect" p14:presetBounceEnd="50000">
                                      <p:stCondLst>
                                        <p:cond delay="0"/>
                                      </p:stCondLst>
                                      <p:childTnLst>
                                        <p:set>
                                          <p:cBhvr>
                                            <p:cTn id="86" dur="1" fill="hold">
                                              <p:stCondLst>
                                                <p:cond delay="0"/>
                                              </p:stCondLst>
                                            </p:cTn>
                                            <p:tgtEl>
                                              <p:spTgt spid="16"/>
                                            </p:tgtEl>
                                            <p:attrNameLst>
                                              <p:attrName>style.visibility</p:attrName>
                                            </p:attrNameLst>
                                          </p:cBhvr>
                                          <p:to>
                                            <p:strVal val="visible"/>
                                          </p:to>
                                        </p:set>
                                        <p:anim calcmode="lin" valueType="num" p14:bounceEnd="50000">
                                          <p:cBhvr additive="base">
                                            <p:cTn id="87"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88" dur="500" fill="hold"/>
                                            <p:tgtEl>
                                              <p:spTgt spid="1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childTnLst>
                              </p:cTn>
                            </p:par>
                          </p:childTnLst>
                        </p:cTn>
                      </p:par>
                      <p:par>
                        <p:cTn id="89" fill="hold">
                          <p:stCondLst>
                            <p:cond delay="indefinite"/>
                          </p:stCondLst>
                          <p:childTnLst>
                            <p:par>
                              <p:cTn id="90" fill="hold">
                                <p:stCondLst>
                                  <p:cond delay="0"/>
                                </p:stCondLst>
                                <p:childTnLst>
                                  <p:par>
                                    <p:cTn id="91" presetID="2" presetClass="entr" presetSubtype="1" fill="hold" grpId="0" nodeType="clickEffect" p14:presetBounceEnd="50000">
                                      <p:stCondLst>
                                        <p:cond delay="0"/>
                                      </p:stCondLst>
                                      <p:childTnLst>
                                        <p:set>
                                          <p:cBhvr>
                                            <p:cTn id="92" dur="1" fill="hold">
                                              <p:stCondLst>
                                                <p:cond delay="0"/>
                                              </p:stCondLst>
                                            </p:cTn>
                                            <p:tgtEl>
                                              <p:spTgt spid="14"/>
                                            </p:tgtEl>
                                            <p:attrNameLst>
                                              <p:attrName>style.visibility</p:attrName>
                                            </p:attrNameLst>
                                          </p:cBhvr>
                                          <p:to>
                                            <p:strVal val="visible"/>
                                          </p:to>
                                        </p:set>
                                        <p:anim calcmode="lin" valueType="num" p14:bounceEnd="50000">
                                          <p:cBhvr additive="base">
                                            <p:cTn id="93"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94"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1"/>
                                                </p:cond>
                                              </p:stCondLst>
                                              <p:endCondLst>
                                                <p:cond evt="onStopAudio" delay="0">
                                                  <p:tgtEl>
                                                    <p:sldTgt/>
                                                  </p:tgtEl>
                                                </p:cond>
                                              </p:endCondLst>
                                            </p:cTn>
                                            <p:tgtEl>
                                              <p:sndTgt r:embed="rId2" name="click.wav"/>
                                            </p:tgtEl>
                                          </p:cMediaNode>
                                        </p:audio>
                                      </p:subTnLst>
                                    </p:cTn>
                                  </p:par>
                                </p:childTnLst>
                              </p:cTn>
                            </p:par>
                          </p:childTnLst>
                        </p:cTn>
                      </p:par>
                      <p:par>
                        <p:cTn id="95" fill="hold">
                          <p:stCondLst>
                            <p:cond delay="indefinite"/>
                          </p:stCondLst>
                          <p:childTnLst>
                            <p:par>
                              <p:cTn id="96" fill="hold">
                                <p:stCondLst>
                                  <p:cond delay="0"/>
                                </p:stCondLst>
                                <p:childTnLst>
                                  <p:par>
                                    <p:cTn id="97" presetID="2" presetClass="entr" presetSubtype="1" fill="hold" grpId="0" nodeType="clickEffect" p14:presetBounceEnd="50000">
                                      <p:stCondLst>
                                        <p:cond delay="0"/>
                                      </p:stCondLst>
                                      <p:childTnLst>
                                        <p:set>
                                          <p:cBhvr>
                                            <p:cTn id="98" dur="1" fill="hold">
                                              <p:stCondLst>
                                                <p:cond delay="0"/>
                                              </p:stCondLst>
                                            </p:cTn>
                                            <p:tgtEl>
                                              <p:spTgt spid="15"/>
                                            </p:tgtEl>
                                            <p:attrNameLst>
                                              <p:attrName>style.visibility</p:attrName>
                                            </p:attrNameLst>
                                          </p:cBhvr>
                                          <p:to>
                                            <p:strVal val="visible"/>
                                          </p:to>
                                        </p:set>
                                        <p:anim calcmode="lin" valueType="num" p14:bounceEnd="50000">
                                          <p:cBhvr additive="base">
                                            <p:cTn id="99"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00"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7"/>
                                                </p:cond>
                                              </p:stCondLst>
                                              <p:endCondLst>
                                                <p:cond evt="onStopAudio" delay="0">
                                                  <p:tgtEl>
                                                    <p:sldTgt/>
                                                  </p:tgtEl>
                                                </p:cond>
                                              </p:endCondLst>
                                            </p:cTn>
                                            <p:tgtEl>
                                              <p:sndTgt r:embed="rId2" name="click.wav"/>
                                            </p:tgtEl>
                                          </p:cMediaNode>
                                        </p:audio>
                                      </p:subTnLst>
                                    </p:cTn>
                                  </p:par>
                                </p:childTnLst>
                              </p:cTn>
                            </p:par>
                          </p:childTnLst>
                        </p:cTn>
                      </p:par>
                      <p:par>
                        <p:cTn id="101" fill="hold">
                          <p:stCondLst>
                            <p:cond delay="indefinite"/>
                          </p:stCondLst>
                          <p:childTnLst>
                            <p:par>
                              <p:cTn id="102" fill="hold">
                                <p:stCondLst>
                                  <p:cond delay="0"/>
                                </p:stCondLst>
                                <p:childTnLst>
                                  <p:par>
                                    <p:cTn id="103" presetID="22" presetClass="entr" presetSubtype="8" repeatCount="5000" fill="hold" grpId="0" nodeType="clickEffect">
                                      <p:stCondLst>
                                        <p:cond delay="0"/>
                                      </p:stCondLst>
                                      <p:childTnLst>
                                        <p:set>
                                          <p:cBhvr>
                                            <p:cTn id="104" dur="1" fill="hold">
                                              <p:stCondLst>
                                                <p:cond delay="0"/>
                                              </p:stCondLst>
                                            </p:cTn>
                                            <p:tgtEl>
                                              <p:spTgt spid="29"/>
                                            </p:tgtEl>
                                            <p:attrNameLst>
                                              <p:attrName>style.visibility</p:attrName>
                                            </p:attrNameLst>
                                          </p:cBhvr>
                                          <p:to>
                                            <p:strVal val="visible"/>
                                          </p:to>
                                        </p:set>
                                        <p:animEffect transition="in" filter="wipe(left)">
                                          <p:cBhvr>
                                            <p:cTn id="10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animBg="1"/>
          <p:bldP spid="25" grpId="0" animBg="1"/>
          <p:bldP spid="26" grpId="0" animBg="1"/>
          <p:bldP spid="27" grpId="0" animBg="1"/>
          <p:bldP spid="28" grpId="0" animBg="1"/>
          <p:bldP spid="4" grpId="0" animBg="1"/>
          <p:bldP spid="2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0-#ppt_h/2"/>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0-#ppt_w/2"/>
                                              </p:val>
                                            </p:tav>
                                            <p:tav tm="100000">
                                              <p:val>
                                                <p:strVal val="#ppt_x"/>
                                              </p:val>
                                            </p:tav>
                                          </p:tavLst>
                                        </p:anim>
                                        <p:anim calcmode="lin" valueType="num">
                                          <p:cBhvr additive="base">
                                            <p:cTn id="52" dur="500" fill="hold"/>
                                            <p:tgtEl>
                                              <p:spTgt spid="23"/>
                                            </p:tgtEl>
                                            <p:attrNameLst>
                                              <p:attrName>ppt_y</p:attrName>
                                            </p:attrNameLst>
                                          </p:cBhvr>
                                          <p:tavLst>
                                            <p:tav tm="0">
                                              <p:val>
                                                <p:strVal val="#ppt_y"/>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fill="hold"/>
                                            <p:tgtEl>
                                              <p:spTgt spid="25"/>
                                            </p:tgtEl>
                                            <p:attrNameLst>
                                              <p:attrName>ppt_x</p:attrName>
                                            </p:attrNameLst>
                                          </p:cBhvr>
                                          <p:tavLst>
                                            <p:tav tm="0">
                                              <p:val>
                                                <p:strVal val="#ppt_x"/>
                                              </p:val>
                                            </p:tav>
                                            <p:tav tm="100000">
                                              <p:val>
                                                <p:strVal val="#ppt_x"/>
                                              </p:val>
                                            </p:tav>
                                          </p:tavLst>
                                        </p:anim>
                                        <p:anim calcmode="lin" valueType="num">
                                          <p:cBhvr additive="base">
                                            <p:cTn id="60" dur="500" fill="hold"/>
                                            <p:tgtEl>
                                              <p:spTgt spid="25"/>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fill="hold"/>
                                            <p:tgtEl>
                                              <p:spTgt spid="26"/>
                                            </p:tgtEl>
                                            <p:attrNameLst>
                                              <p:attrName>ppt_x</p:attrName>
                                            </p:attrNameLst>
                                          </p:cBhvr>
                                          <p:tavLst>
                                            <p:tav tm="0">
                                              <p:val>
                                                <p:strVal val="#ppt_x"/>
                                              </p:val>
                                            </p:tav>
                                            <p:tav tm="100000">
                                              <p:val>
                                                <p:strVal val="#ppt_x"/>
                                              </p:val>
                                            </p:tav>
                                          </p:tavLst>
                                        </p:anim>
                                        <p:anim calcmode="lin" valueType="num">
                                          <p:cBhvr additive="base">
                                            <p:cTn id="64" dur="500" fill="hold"/>
                                            <p:tgtEl>
                                              <p:spTgt spid="26"/>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ppt_x"/>
                                              </p:val>
                                            </p:tav>
                                            <p:tav tm="100000">
                                              <p:val>
                                                <p:strVal val="#ppt_x"/>
                                              </p:val>
                                            </p:tav>
                                          </p:tavLst>
                                        </p:anim>
                                        <p:anim calcmode="lin" valueType="num">
                                          <p:cBhvr additive="base">
                                            <p:cTn id="68" dur="500" fill="hold"/>
                                            <p:tgtEl>
                                              <p:spTgt spid="27"/>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additive="base">
                                            <p:cTn id="71" dur="500" fill="hold"/>
                                            <p:tgtEl>
                                              <p:spTgt spid="28"/>
                                            </p:tgtEl>
                                            <p:attrNameLst>
                                              <p:attrName>ppt_x</p:attrName>
                                            </p:attrNameLst>
                                          </p:cBhvr>
                                          <p:tavLst>
                                            <p:tav tm="0">
                                              <p:val>
                                                <p:strVal val="#ppt_x"/>
                                              </p:val>
                                            </p:tav>
                                            <p:tav tm="100000">
                                              <p:val>
                                                <p:strVal val="#ppt_x"/>
                                              </p:val>
                                            </p:tav>
                                          </p:tavLst>
                                        </p:anim>
                                        <p:anim calcmode="lin" valueType="num">
                                          <p:cBhvr additive="base">
                                            <p:cTn id="72" dur="500" fill="hold"/>
                                            <p:tgtEl>
                                              <p:spTgt spid="28"/>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cBhvr additive="base">
                                            <p:cTn id="75" dur="500" fill="hold"/>
                                            <p:tgtEl>
                                              <p:spTgt spid="4"/>
                                            </p:tgtEl>
                                            <p:attrNameLst>
                                              <p:attrName>ppt_x</p:attrName>
                                            </p:attrNameLst>
                                          </p:cBhvr>
                                          <p:tavLst>
                                            <p:tav tm="0">
                                              <p:val>
                                                <p:strVal val="#ppt_x"/>
                                              </p:val>
                                            </p:tav>
                                            <p:tav tm="100000">
                                              <p:val>
                                                <p:strVal val="#ppt_x"/>
                                              </p:val>
                                            </p:tav>
                                          </p:tavLst>
                                        </p:anim>
                                        <p:anim calcmode="lin" valueType="num">
                                          <p:cBhvr additive="base">
                                            <p:cTn id="7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1" fill="hold" grpId="0" nodeType="clickEffect">
                                      <p:stCondLst>
                                        <p:cond delay="0"/>
                                      </p:stCondLst>
                                      <p:childTnLst>
                                        <p:set>
                                          <p:cBhvr>
                                            <p:cTn id="80" dur="1" fill="hold">
                                              <p:stCondLst>
                                                <p:cond delay="0"/>
                                              </p:stCondLst>
                                            </p:cTn>
                                            <p:tgtEl>
                                              <p:spTgt spid="10"/>
                                            </p:tgtEl>
                                            <p:attrNameLst>
                                              <p:attrName>style.visibility</p:attrName>
                                            </p:attrNameLst>
                                          </p:cBhvr>
                                          <p:to>
                                            <p:strVal val="visible"/>
                                          </p:to>
                                        </p:set>
                                        <p:anim calcmode="lin" valueType="num">
                                          <p:cBhvr additive="base">
                                            <p:cTn id="81" dur="500" fill="hold"/>
                                            <p:tgtEl>
                                              <p:spTgt spid="10"/>
                                            </p:tgtEl>
                                            <p:attrNameLst>
                                              <p:attrName>ppt_x</p:attrName>
                                            </p:attrNameLst>
                                          </p:cBhvr>
                                          <p:tavLst>
                                            <p:tav tm="0">
                                              <p:val>
                                                <p:strVal val="#ppt_x"/>
                                              </p:val>
                                            </p:tav>
                                            <p:tav tm="100000">
                                              <p:val>
                                                <p:strVal val="#ppt_x"/>
                                              </p:val>
                                            </p:tav>
                                          </p:tavLst>
                                        </p:anim>
                                        <p:anim calcmode="lin" valueType="num">
                                          <p:cBhvr additive="base">
                                            <p:cTn id="82" dur="500" fill="hold"/>
                                            <p:tgtEl>
                                              <p:spTgt spid="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childTnLst>
                              </p:cTn>
                            </p:par>
                          </p:childTnLst>
                        </p:cTn>
                      </p:par>
                      <p:par>
                        <p:cTn id="83" fill="hold">
                          <p:stCondLst>
                            <p:cond delay="indefinite"/>
                          </p:stCondLst>
                          <p:childTnLst>
                            <p:par>
                              <p:cTn id="84" fill="hold">
                                <p:stCondLst>
                                  <p:cond delay="0"/>
                                </p:stCondLst>
                                <p:childTnLst>
                                  <p:par>
                                    <p:cTn id="85" presetID="2" presetClass="entr" presetSubtype="1"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 calcmode="lin" valueType="num">
                                          <p:cBhvr additive="base">
                                            <p:cTn id="87" dur="500" fill="hold"/>
                                            <p:tgtEl>
                                              <p:spTgt spid="16"/>
                                            </p:tgtEl>
                                            <p:attrNameLst>
                                              <p:attrName>ppt_x</p:attrName>
                                            </p:attrNameLst>
                                          </p:cBhvr>
                                          <p:tavLst>
                                            <p:tav tm="0">
                                              <p:val>
                                                <p:strVal val="#ppt_x"/>
                                              </p:val>
                                            </p:tav>
                                            <p:tav tm="100000">
                                              <p:val>
                                                <p:strVal val="#ppt_x"/>
                                              </p:val>
                                            </p:tav>
                                          </p:tavLst>
                                        </p:anim>
                                        <p:anim calcmode="lin" valueType="num">
                                          <p:cBhvr additive="base">
                                            <p:cTn id="88" dur="500" fill="hold"/>
                                            <p:tgtEl>
                                              <p:spTgt spid="1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5"/>
                                                </p:cond>
                                              </p:stCondLst>
                                              <p:endCondLst>
                                                <p:cond evt="onStopAudio" delay="0">
                                                  <p:tgtEl>
                                                    <p:sldTgt/>
                                                  </p:tgtEl>
                                                </p:cond>
                                              </p:endCondLst>
                                            </p:cTn>
                                            <p:tgtEl>
                                              <p:sndTgt r:embed="rId3" name="click.wav"/>
                                            </p:tgtEl>
                                          </p:cMediaNode>
                                        </p:audio>
                                      </p:subTnLst>
                                    </p:cTn>
                                  </p:par>
                                </p:childTnLst>
                              </p:cTn>
                            </p:par>
                          </p:childTnLst>
                        </p:cTn>
                      </p:par>
                      <p:par>
                        <p:cTn id="89" fill="hold">
                          <p:stCondLst>
                            <p:cond delay="indefinite"/>
                          </p:stCondLst>
                          <p:childTnLst>
                            <p:par>
                              <p:cTn id="90" fill="hold">
                                <p:stCondLst>
                                  <p:cond delay="0"/>
                                </p:stCondLst>
                                <p:childTnLst>
                                  <p:par>
                                    <p:cTn id="91" presetID="2" presetClass="entr" presetSubtype="1" fill="hold" grpId="0" nodeType="clickEffect">
                                      <p:stCondLst>
                                        <p:cond delay="0"/>
                                      </p:stCondLst>
                                      <p:childTnLst>
                                        <p:set>
                                          <p:cBhvr>
                                            <p:cTn id="92" dur="1" fill="hold">
                                              <p:stCondLst>
                                                <p:cond delay="0"/>
                                              </p:stCondLst>
                                            </p:cTn>
                                            <p:tgtEl>
                                              <p:spTgt spid="14"/>
                                            </p:tgtEl>
                                            <p:attrNameLst>
                                              <p:attrName>style.visibility</p:attrName>
                                            </p:attrNameLst>
                                          </p:cBhvr>
                                          <p:to>
                                            <p:strVal val="visible"/>
                                          </p:to>
                                        </p:set>
                                        <p:anim calcmode="lin" valueType="num">
                                          <p:cBhvr additive="base">
                                            <p:cTn id="93" dur="500" fill="hold"/>
                                            <p:tgtEl>
                                              <p:spTgt spid="14"/>
                                            </p:tgtEl>
                                            <p:attrNameLst>
                                              <p:attrName>ppt_x</p:attrName>
                                            </p:attrNameLst>
                                          </p:cBhvr>
                                          <p:tavLst>
                                            <p:tav tm="0">
                                              <p:val>
                                                <p:strVal val="#ppt_x"/>
                                              </p:val>
                                            </p:tav>
                                            <p:tav tm="100000">
                                              <p:val>
                                                <p:strVal val="#ppt_x"/>
                                              </p:val>
                                            </p:tav>
                                          </p:tavLst>
                                        </p:anim>
                                        <p:anim calcmode="lin" valueType="num">
                                          <p:cBhvr additive="base">
                                            <p:cTn id="94"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1"/>
                                                </p:cond>
                                              </p:stCondLst>
                                              <p:endCondLst>
                                                <p:cond evt="onStopAudio" delay="0">
                                                  <p:tgtEl>
                                                    <p:sldTgt/>
                                                  </p:tgtEl>
                                                </p:cond>
                                              </p:endCondLst>
                                            </p:cTn>
                                            <p:tgtEl>
                                              <p:sndTgt r:embed="rId3" name="click.wav"/>
                                            </p:tgtEl>
                                          </p:cMediaNode>
                                        </p:audio>
                                      </p:subTnLst>
                                    </p:cTn>
                                  </p:par>
                                </p:childTnLst>
                              </p:cTn>
                            </p:par>
                          </p:childTnLst>
                        </p:cTn>
                      </p:par>
                      <p:par>
                        <p:cTn id="95" fill="hold">
                          <p:stCondLst>
                            <p:cond delay="indefinite"/>
                          </p:stCondLst>
                          <p:childTnLst>
                            <p:par>
                              <p:cTn id="96" fill="hold">
                                <p:stCondLst>
                                  <p:cond delay="0"/>
                                </p:stCondLst>
                                <p:childTnLst>
                                  <p:par>
                                    <p:cTn id="97" presetID="2" presetClass="entr" presetSubtype="1" fill="hold" grpId="0" nodeType="clickEffect">
                                      <p:stCondLst>
                                        <p:cond delay="0"/>
                                      </p:stCondLst>
                                      <p:childTnLst>
                                        <p:set>
                                          <p:cBhvr>
                                            <p:cTn id="98" dur="1" fill="hold">
                                              <p:stCondLst>
                                                <p:cond delay="0"/>
                                              </p:stCondLst>
                                            </p:cTn>
                                            <p:tgtEl>
                                              <p:spTgt spid="15"/>
                                            </p:tgtEl>
                                            <p:attrNameLst>
                                              <p:attrName>style.visibility</p:attrName>
                                            </p:attrNameLst>
                                          </p:cBhvr>
                                          <p:to>
                                            <p:strVal val="visible"/>
                                          </p:to>
                                        </p:set>
                                        <p:anim calcmode="lin" valueType="num">
                                          <p:cBhvr additive="base">
                                            <p:cTn id="99" dur="500" fill="hold"/>
                                            <p:tgtEl>
                                              <p:spTgt spid="15"/>
                                            </p:tgtEl>
                                            <p:attrNameLst>
                                              <p:attrName>ppt_x</p:attrName>
                                            </p:attrNameLst>
                                          </p:cBhvr>
                                          <p:tavLst>
                                            <p:tav tm="0">
                                              <p:val>
                                                <p:strVal val="#ppt_x"/>
                                              </p:val>
                                            </p:tav>
                                            <p:tav tm="100000">
                                              <p:val>
                                                <p:strVal val="#ppt_x"/>
                                              </p:val>
                                            </p:tav>
                                          </p:tavLst>
                                        </p:anim>
                                        <p:anim calcmode="lin" valueType="num">
                                          <p:cBhvr additive="base">
                                            <p:cTn id="100"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7"/>
                                                </p:cond>
                                              </p:stCondLst>
                                              <p:endCondLst>
                                                <p:cond evt="onStopAudio" delay="0">
                                                  <p:tgtEl>
                                                    <p:sldTgt/>
                                                  </p:tgtEl>
                                                </p:cond>
                                              </p:endCondLst>
                                            </p:cTn>
                                            <p:tgtEl>
                                              <p:sndTgt r:embed="rId3" name="click.wav"/>
                                            </p:tgtEl>
                                          </p:cMediaNode>
                                        </p:audio>
                                      </p:subTnLst>
                                    </p:cTn>
                                  </p:par>
                                </p:childTnLst>
                              </p:cTn>
                            </p:par>
                          </p:childTnLst>
                        </p:cTn>
                      </p:par>
                      <p:par>
                        <p:cTn id="101" fill="hold">
                          <p:stCondLst>
                            <p:cond delay="indefinite"/>
                          </p:stCondLst>
                          <p:childTnLst>
                            <p:par>
                              <p:cTn id="102" fill="hold">
                                <p:stCondLst>
                                  <p:cond delay="0"/>
                                </p:stCondLst>
                                <p:childTnLst>
                                  <p:par>
                                    <p:cTn id="103" presetID="22" presetClass="entr" presetSubtype="8" repeatCount="5000" fill="hold" grpId="0" nodeType="clickEffect">
                                      <p:stCondLst>
                                        <p:cond delay="0"/>
                                      </p:stCondLst>
                                      <p:childTnLst>
                                        <p:set>
                                          <p:cBhvr>
                                            <p:cTn id="104" dur="1" fill="hold">
                                              <p:stCondLst>
                                                <p:cond delay="0"/>
                                              </p:stCondLst>
                                            </p:cTn>
                                            <p:tgtEl>
                                              <p:spTgt spid="29"/>
                                            </p:tgtEl>
                                            <p:attrNameLst>
                                              <p:attrName>style.visibility</p:attrName>
                                            </p:attrNameLst>
                                          </p:cBhvr>
                                          <p:to>
                                            <p:strVal val="visible"/>
                                          </p:to>
                                        </p:set>
                                        <p:animEffect transition="in" filter="wipe(left)">
                                          <p:cBhvr>
                                            <p:cTn id="10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animBg="1"/>
          <p:bldP spid="25" grpId="0" animBg="1"/>
          <p:bldP spid="26" grpId="0" animBg="1"/>
          <p:bldP spid="27" grpId="0" animBg="1"/>
          <p:bldP spid="28" grpId="0" animBg="1"/>
          <p:bldP spid="4" grpId="0" animBg="1"/>
          <p:bldP spid="29"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Text Box 268">
            <a:extLst>
              <a:ext uri="{FF2B5EF4-FFF2-40B4-BE49-F238E27FC236}">
                <a16:creationId xmlns:a16="http://schemas.microsoft.com/office/drawing/2014/main" id="{FD3AC72E-D1D6-8C45-A648-50514CB5D2CF}"/>
              </a:ext>
            </a:extLst>
          </p:cNvPr>
          <p:cNvSpPr txBox="1">
            <a:spLocks noChangeArrowheads="1"/>
          </p:cNvSpPr>
          <p:nvPr/>
        </p:nvSpPr>
        <p:spPr bwMode="auto">
          <a:xfrm>
            <a:off x="1752600" y="130909"/>
            <a:ext cx="8945880" cy="646331"/>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XUẤT KHẨU TƯ BẢN  CỦA TƯ SẢN ANH</a:t>
            </a:r>
          </a:p>
        </p:txBody>
      </p:sp>
      <p:pic>
        <p:nvPicPr>
          <p:cNvPr id="4" name="Picture 3">
            <a:extLst>
              <a:ext uri="{FF2B5EF4-FFF2-40B4-BE49-F238E27FC236}">
                <a16:creationId xmlns:a16="http://schemas.microsoft.com/office/drawing/2014/main" id="{B0914928-0419-0E40-B897-49EFDFC57DAE}"/>
              </a:ext>
            </a:extLst>
          </p:cNvPr>
          <p:cNvPicPr>
            <a:picLocks noChangeAspect="1"/>
          </p:cNvPicPr>
          <p:nvPr/>
        </p:nvPicPr>
        <p:blipFill>
          <a:blip r:embed="rId2"/>
          <a:stretch>
            <a:fillRect/>
          </a:stretch>
        </p:blipFill>
        <p:spPr>
          <a:xfrm>
            <a:off x="0" y="777240"/>
            <a:ext cx="12192000" cy="6080760"/>
          </a:xfrm>
          <a:prstGeom prst="rect">
            <a:avLst/>
          </a:prstGeom>
        </p:spPr>
      </p:pic>
      <p:sp>
        <p:nvSpPr>
          <p:cNvPr id="7" name="Rectangle 6">
            <a:extLst>
              <a:ext uri="{FF2B5EF4-FFF2-40B4-BE49-F238E27FC236}">
                <a16:creationId xmlns:a16="http://schemas.microsoft.com/office/drawing/2014/main" id="{6B8F0B69-C98D-8F4A-B591-9D17CE902A21}"/>
              </a:ext>
            </a:extLst>
          </p:cNvPr>
          <p:cNvSpPr/>
          <p:nvPr/>
        </p:nvSpPr>
        <p:spPr>
          <a:xfrm>
            <a:off x="4815840" y="5679440"/>
            <a:ext cx="2590800" cy="863600"/>
          </a:xfrm>
          <a:prstGeom prst="rect">
            <a:avLst/>
          </a:prstGeom>
          <a:solidFill>
            <a:schemeClr val="accent1"/>
          </a:solidFill>
          <a:ln w="25400" cap="flat" cmpd="sng" algn="ctr">
            <a:solidFill>
              <a:srgbClr val="4F81BD">
                <a:shade val="50000"/>
              </a:srgbClr>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Thấp</a:t>
            </a:r>
            <a:r>
              <a:rPr kumimoji="0" lang="en-US" sz="4000" b="0"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4000" b="0"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hơn</a:t>
            </a:r>
            <a:endParaRPr kumimoji="0" lang="en-US" sz="4000" b="0"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8" name="Rectangle 7">
            <a:extLst>
              <a:ext uri="{FF2B5EF4-FFF2-40B4-BE49-F238E27FC236}">
                <a16:creationId xmlns:a16="http://schemas.microsoft.com/office/drawing/2014/main" id="{137346A6-623A-864A-B511-5A4A0EE08B0F}"/>
              </a:ext>
            </a:extLst>
          </p:cNvPr>
          <p:cNvSpPr/>
          <p:nvPr/>
        </p:nvSpPr>
        <p:spPr>
          <a:xfrm>
            <a:off x="8747273" y="5694680"/>
            <a:ext cx="2735263" cy="863600"/>
          </a:xfrm>
          <a:prstGeom prst="rect">
            <a:avLst/>
          </a:prstGeom>
          <a:solidFill>
            <a:schemeClr val="accent1"/>
          </a:solidFill>
          <a:ln w="25400" cap="flat" cmpd="sng" algn="ctr">
            <a:solidFill>
              <a:srgbClr val="4F81BD">
                <a:shade val="50000"/>
              </a:srgbClr>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Cao </a:t>
            </a:r>
            <a:r>
              <a:rPr kumimoji="0" lang="en-US" sz="4000" b="0"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hơn</a:t>
            </a:r>
            <a:endParaRPr kumimoji="0" lang="en-US" sz="4000" b="0"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669986592"/>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4)">
                                          <p:cBhvr>
                                            <p:cTn id="17" dur="75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4)">
                                          <p:cBhvr>
                                            <p:cTn id="22"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4)">
                                          <p:cBhvr>
                                            <p:cTn id="17" dur="75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4)">
                                          <p:cBhvr>
                                            <p:cTn id="22"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4EDB0E-4750-A343-AFDA-3B60462724C4}"/>
              </a:ext>
            </a:extLst>
          </p:cNvPr>
          <p:cNvSpPr/>
          <p:nvPr/>
        </p:nvSpPr>
        <p:spPr>
          <a:xfrm>
            <a:off x="8149268"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96B7A6E-78FF-AC49-8E9E-A0245FD10D34}"/>
              </a:ext>
            </a:extLst>
          </p:cNvPr>
          <p:cNvSpPr txBox="1"/>
          <p:nvPr/>
        </p:nvSpPr>
        <p:spPr>
          <a:xfrm>
            <a:off x="2836909" y="0"/>
            <a:ext cx="2322286" cy="646331"/>
          </a:xfrm>
          <a:prstGeom prst="rect">
            <a:avLst/>
          </a:prstGeom>
          <a:noFill/>
        </p:spPr>
        <p:txBody>
          <a:bodyPr wrap="square" rtlCol="0">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3600" b="1">
                <a:solidFill>
                  <a:srgbClr val="002060"/>
                </a:solidFill>
                <a:latin typeface="Times New Roman" panose="02020603050405020304" pitchFamily="18" charset="0"/>
                <a:cs typeface="Times New Roman" panose="02020603050405020304" pitchFamily="18" charset="0"/>
              </a:rPr>
              <a:t>Đối nội</a:t>
            </a:r>
            <a:endParaRPr kumimoji="0" lang="en-VN"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DEB3F66-53CA-FD4B-B3D3-729C8A078A27}"/>
              </a:ext>
            </a:extLst>
          </p:cNvPr>
          <p:cNvPicPr>
            <a:picLocks noChangeAspect="1"/>
          </p:cNvPicPr>
          <p:nvPr/>
        </p:nvPicPr>
        <p:blipFill>
          <a:blip r:embed="rId2"/>
          <a:stretch>
            <a:fillRect/>
          </a:stretch>
        </p:blipFill>
        <p:spPr>
          <a:xfrm>
            <a:off x="7815816" y="3274828"/>
            <a:ext cx="2782228" cy="3583172"/>
          </a:xfrm>
          <a:prstGeom prst="rect">
            <a:avLst/>
          </a:prstGeom>
        </p:spPr>
      </p:pic>
      <p:sp>
        <p:nvSpPr>
          <p:cNvPr id="24" name="AutoShape 13">
            <a:extLst>
              <a:ext uri="{FF2B5EF4-FFF2-40B4-BE49-F238E27FC236}">
                <a16:creationId xmlns:a16="http://schemas.microsoft.com/office/drawing/2014/main" id="{8759B04F-C5C2-0445-85C9-90D830F8D4C4}"/>
              </a:ext>
            </a:extLst>
          </p:cNvPr>
          <p:cNvSpPr>
            <a:spLocks noChangeArrowheads="1"/>
          </p:cNvSpPr>
          <p:nvPr/>
        </p:nvSpPr>
        <p:spPr bwMode="auto">
          <a:xfrm>
            <a:off x="8910084" y="0"/>
            <a:ext cx="3192446" cy="3276600"/>
          </a:xfrm>
          <a:prstGeom prst="cloudCallout">
            <a:avLst>
              <a:gd name="adj1" fmla="val -21884"/>
              <a:gd name="adj2" fmla="val 57029"/>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Em</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hãy</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cho</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biết</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sau</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cách</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mạng</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tư</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sản</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nước</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Anh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theo</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thể</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chế</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chính</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trị</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gì</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p>
        </p:txBody>
      </p:sp>
      <p:sp>
        <p:nvSpPr>
          <p:cNvPr id="25" name="Rectangle 11">
            <a:extLst>
              <a:ext uri="{FF2B5EF4-FFF2-40B4-BE49-F238E27FC236}">
                <a16:creationId xmlns:a16="http://schemas.microsoft.com/office/drawing/2014/main" id="{689CCA47-0F1B-B246-BDB5-9D6456E27A68}"/>
              </a:ext>
            </a:extLst>
          </p:cNvPr>
          <p:cNvSpPr>
            <a:spLocks noChangeArrowheads="1"/>
          </p:cNvSpPr>
          <p:nvPr/>
        </p:nvSpPr>
        <p:spPr bwMode="auto">
          <a:xfrm>
            <a:off x="89470" y="531422"/>
            <a:ext cx="781716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296863" eaLnBrk="0" hangingPunct="0">
              <a:spcBef>
                <a:spcPct val="20000"/>
              </a:spcBef>
              <a:buFont typeface="Arial" panose="020B0604020202020204" pitchFamily="34" charset="0"/>
              <a:buChar char="•"/>
              <a:tabLst>
                <a:tab pos="3046413" algn="l"/>
              </a:tabLst>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tabLst>
                <a:tab pos="3046413" algn="l"/>
              </a:tabLst>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tabLst>
                <a:tab pos="3046413" algn="l"/>
              </a:tabLst>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9pPr>
          </a:lstStyle>
          <a:p>
            <a:pPr marL="0" marR="0" lvl="0" indent="296863" algn="just" defTabSz="914400" rtl="0" eaLnBrk="1" fontAlgn="auto" latinLnBrk="0" hangingPunct="1">
              <a:lnSpc>
                <a:spcPct val="100000"/>
              </a:lnSpc>
              <a:spcBef>
                <a:spcPct val="0"/>
              </a:spcBef>
              <a:spcAft>
                <a:spcPts val="0"/>
              </a:spcAft>
              <a:buClrTx/>
              <a:buSzTx/>
              <a:buFontTx/>
              <a:buNone/>
              <a:tabLst>
                <a:tab pos="3046413" algn="l"/>
              </a:tabLst>
              <a:defRPr/>
            </a:pPr>
            <a:r>
              <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Chế</a:t>
            </a:r>
            <a:r>
              <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độ</a:t>
            </a:r>
            <a:r>
              <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Quân</a:t>
            </a:r>
            <a:r>
              <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chủ</a:t>
            </a:r>
            <a:r>
              <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lập</a:t>
            </a:r>
            <a:r>
              <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hiến</a:t>
            </a:r>
            <a:r>
              <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Hai </a:t>
            </a:r>
            <a:r>
              <a:rPr kumimoji="0" lang="en-US" altLang="vi-VN"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Đảng</a:t>
            </a:r>
            <a:r>
              <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Đảng</a:t>
            </a:r>
            <a:r>
              <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tự</a:t>
            </a:r>
            <a:r>
              <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do </a:t>
            </a:r>
            <a:r>
              <a:rPr kumimoji="0" lang="en-US" altLang="vi-VN"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và</a:t>
            </a:r>
            <a:r>
              <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Đảng</a:t>
            </a:r>
            <a:r>
              <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Bảo</a:t>
            </a:r>
            <a:r>
              <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thủ</a:t>
            </a:r>
            <a:r>
              <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cầm</a:t>
            </a:r>
            <a:r>
              <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quyền</a:t>
            </a:r>
            <a:r>
              <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p>
        </p:txBody>
      </p:sp>
      <p:pic>
        <p:nvPicPr>
          <p:cNvPr id="3074" name="Picture 2" descr="Điều gì sẽ diễn ra khi Nữ hoàng Anh Elizabeth II băng hà">
            <a:extLst>
              <a:ext uri="{FF2B5EF4-FFF2-40B4-BE49-F238E27FC236}">
                <a16:creationId xmlns:a16="http://schemas.microsoft.com/office/drawing/2014/main" id="{90C0273A-4864-ED49-8A98-68C9585821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886" r="29633"/>
          <a:stretch/>
        </p:blipFill>
        <p:spPr bwMode="auto">
          <a:xfrm>
            <a:off x="4172511" y="2445602"/>
            <a:ext cx="3810031" cy="394929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18520D3-2245-E44B-BB7D-B88879D79303}"/>
              </a:ext>
            </a:extLst>
          </p:cNvPr>
          <p:cNvSpPr/>
          <p:nvPr/>
        </p:nvSpPr>
        <p:spPr>
          <a:xfrm>
            <a:off x="4432450" y="6457890"/>
            <a:ext cx="3716818"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91919"/>
                </a:solidFill>
                <a:effectLst/>
                <a:uLnTx/>
                <a:uFillTx/>
                <a:latin typeface="Times New Roman" panose="02020603050405020304" pitchFamily="18" charset="0"/>
                <a:cs typeface="Times New Roman" panose="02020603050405020304" pitchFamily="18" charset="0"/>
              </a:rPr>
              <a:t>Nữ</a:t>
            </a:r>
            <a:r>
              <a:rPr kumimoji="0" lang="en-US" sz="2000" b="1" i="0" u="none" strike="noStrike" kern="120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srgbClr val="191919"/>
                </a:solidFill>
                <a:effectLst/>
                <a:uLnTx/>
                <a:uFillTx/>
                <a:latin typeface="Times New Roman" panose="02020603050405020304" pitchFamily="18" charset="0"/>
                <a:cs typeface="Times New Roman" panose="02020603050405020304" pitchFamily="18" charset="0"/>
              </a:rPr>
              <a:t>hoàng</a:t>
            </a:r>
            <a:r>
              <a:rPr kumimoji="0" lang="en-US" sz="2000" b="1" i="0" u="none" strike="noStrike" kern="120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rPr>
              <a:t> Anh Elizabeth II</a:t>
            </a:r>
          </a:p>
        </p:txBody>
      </p:sp>
      <p:sp>
        <p:nvSpPr>
          <p:cNvPr id="2" name="Rectangle 11">
            <a:extLst>
              <a:ext uri="{FF2B5EF4-FFF2-40B4-BE49-F238E27FC236}">
                <a16:creationId xmlns:a16="http://schemas.microsoft.com/office/drawing/2014/main" id="{A087F10D-45D7-2A52-B87F-1A6F60ECE52E}"/>
              </a:ext>
            </a:extLst>
          </p:cNvPr>
          <p:cNvSpPr>
            <a:spLocks noChangeArrowheads="1"/>
          </p:cNvSpPr>
          <p:nvPr/>
        </p:nvSpPr>
        <p:spPr bwMode="auto">
          <a:xfrm>
            <a:off x="138815" y="1491495"/>
            <a:ext cx="781716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296863" eaLnBrk="0" hangingPunct="0">
              <a:spcBef>
                <a:spcPct val="20000"/>
              </a:spcBef>
              <a:buFont typeface="Arial" panose="020B0604020202020204" pitchFamily="34" charset="0"/>
              <a:buChar char="•"/>
              <a:tabLst>
                <a:tab pos="3046413" algn="l"/>
              </a:tabLst>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tabLst>
                <a:tab pos="3046413" algn="l"/>
              </a:tabLst>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tabLst>
                <a:tab pos="3046413" algn="l"/>
              </a:tabLst>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9pPr>
          </a:lstStyle>
          <a:p>
            <a:pPr marL="0" marR="0" lvl="0" indent="296863" algn="just" defTabSz="914400" rtl="0" eaLnBrk="1" fontAlgn="auto" latinLnBrk="0" hangingPunct="1">
              <a:lnSpc>
                <a:spcPct val="100000"/>
              </a:lnSpc>
              <a:spcBef>
                <a:spcPct val="0"/>
              </a:spcBef>
              <a:spcAft>
                <a:spcPts val="0"/>
              </a:spcAft>
              <a:buClrTx/>
              <a:buSzTx/>
              <a:buFontTx/>
              <a:buNone/>
              <a:tabLst>
                <a:tab pos="3046413" algn="l"/>
              </a:tabLst>
              <a:defRPr/>
            </a:pPr>
            <a:r>
              <a:rPr kumimoji="0" lang="en-US" alt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r>
              <a:rPr lang="en-US" altLang="vi-VN" sz="2800">
                <a:solidFill>
                  <a:prstClr val="black"/>
                </a:solidFill>
                <a:latin typeface="Times New Roman" panose="02020603050405020304" pitchFamily="18" charset="0"/>
              </a:rPr>
              <a:t>Đều bảo vệ quyền lợi giai cấp tư sản, đàn áp phong trào đấu tranh của công nhân.</a:t>
            </a:r>
            <a:endPar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1034" name="Picture 10" descr="https://static-images.vnncdn.net/files/publish/2024/2/28/queen-victoria-history-368.jpg?width=0&amp;s=fNNMyjvR8lylOA4kLQI0w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436" y="2445602"/>
            <a:ext cx="3675786" cy="394929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p:cNvPr>
          <p:cNvSpPr/>
          <p:nvPr/>
        </p:nvSpPr>
        <p:spPr>
          <a:xfrm>
            <a:off x="136710" y="6457890"/>
            <a:ext cx="3716818"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91919"/>
                </a:solidFill>
                <a:effectLst/>
                <a:uLnTx/>
                <a:uFillTx/>
                <a:latin typeface="Times New Roman" panose="02020603050405020304" pitchFamily="18" charset="0"/>
                <a:cs typeface="Times New Roman" panose="02020603050405020304" pitchFamily="18" charset="0"/>
              </a:rPr>
              <a:t>Nữ</a:t>
            </a:r>
            <a:r>
              <a:rPr kumimoji="0" lang="en-US" sz="2000" b="1" i="0" u="none" strike="noStrike" kern="120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srgbClr val="191919"/>
                </a:solidFill>
                <a:effectLst/>
                <a:uLnTx/>
                <a:uFillTx/>
                <a:latin typeface="Times New Roman" panose="02020603050405020304" pitchFamily="18" charset="0"/>
                <a:cs typeface="Times New Roman" panose="02020603050405020304" pitchFamily="18" charset="0"/>
              </a:rPr>
              <a:t>hoàng</a:t>
            </a:r>
            <a:r>
              <a:rPr kumimoji="0" lang="en-US" sz="2000" b="1" i="0" u="none" strike="noStrike" kern="1200" cap="none" spc="0" normalizeH="0" baseline="0" noProof="0" dirty="0">
                <a:ln>
                  <a:noFill/>
                </a:ln>
                <a:solidFill>
                  <a:srgbClr val="191919"/>
                </a:solidFill>
                <a:effectLst/>
                <a:uLnTx/>
                <a:uFillTx/>
                <a:latin typeface="Times New Roman" panose="02020603050405020304" pitchFamily="18" charset="0"/>
                <a:cs typeface="Times New Roman" panose="02020603050405020304" pitchFamily="18" charset="0"/>
              </a:rPr>
              <a:t> Anh Victoria</a:t>
            </a:r>
          </a:p>
        </p:txBody>
      </p:sp>
    </p:spTree>
    <p:extLst>
      <p:ext uri="{BB962C8B-B14F-4D97-AF65-F5344CB8AC3E}">
        <p14:creationId xmlns:p14="http://schemas.microsoft.com/office/powerpoint/2010/main" val="2742270832"/>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14:presetBounceEnd="50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50000">
                                          <p:cBhvr additive="base">
                                            <p:cTn id="21" dur="500" fill="hold"/>
                                            <p:tgtEl>
                                              <p:spTgt spid="25"/>
                                            </p:tgtEl>
                                            <p:attrNameLst>
                                              <p:attrName>ppt_x</p:attrName>
                                            </p:attrNameLst>
                                          </p:cBhvr>
                                          <p:tavLst>
                                            <p:tav tm="0">
                                              <p:val>
                                                <p:strVal val="1+#ppt_w/2"/>
                                              </p:val>
                                            </p:tav>
                                            <p:tav tm="100000">
                                              <p:val>
                                                <p:strVal val="#ppt_x"/>
                                              </p:val>
                                            </p:tav>
                                          </p:tavLst>
                                        </p:anim>
                                        <p:anim calcmode="lin" valueType="num" p14:bounceEnd="50000">
                                          <p:cBhvr additive="base">
                                            <p:cTn id="2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14:presetBounceEnd="50000">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14:bounceEnd="50000">
                                          <p:cBhvr additive="base">
                                            <p:cTn id="27"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2" fill="hold" nodeType="clickEffect">
                                      <p:stCondLst>
                                        <p:cond delay="0"/>
                                      </p:stCondLst>
                                      <p:childTnLst>
                                        <p:set>
                                          <p:cBhvr>
                                            <p:cTn id="32" dur="1" fill="hold">
                                              <p:stCondLst>
                                                <p:cond delay="0"/>
                                              </p:stCondLst>
                                            </p:cTn>
                                            <p:tgtEl>
                                              <p:spTgt spid="3074"/>
                                            </p:tgtEl>
                                            <p:attrNameLst>
                                              <p:attrName>style.visibility</p:attrName>
                                            </p:attrNameLst>
                                          </p:cBhvr>
                                          <p:to>
                                            <p:strVal val="visible"/>
                                          </p:to>
                                        </p:set>
                                        <p:animEffect transition="in" filter="wheel(2)">
                                          <p:cBhvr>
                                            <p:cTn id="33" dur="750"/>
                                            <p:tgtEl>
                                              <p:spTgt spid="3074"/>
                                            </p:tgtEl>
                                          </p:cBhvr>
                                        </p:animEffect>
                                      </p:childTnLst>
                                    </p:cTn>
                                  </p:par>
                                  <p:par>
                                    <p:cTn id="34" presetID="2" presetClass="entr" presetSubtype="2" fill="hold" grpId="0" nodeType="withEffect" p14:presetBounceEnd="50000">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14:bounceEnd="50000">
                                          <p:cBhvr additive="base">
                                            <p:cTn id="36"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37"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barn(inVertical)">
                                          <p:cBhvr>
                                            <p:cTn id="42" dur="500"/>
                                            <p:tgtEl>
                                              <p:spTgt spid="1034"/>
                                            </p:tgtEl>
                                          </p:cBhvr>
                                        </p:animEffect>
                                      </p:childTnLst>
                                    </p:cTn>
                                  </p:par>
                                  <p:par>
                                    <p:cTn id="43" presetID="2" presetClass="entr" presetSubtype="2" fill="hold" grpId="0" nodeType="withEffect" p14:presetBounceEnd="50000">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14:bounceEnd="50000">
                                          <p:cBhvr additive="base">
                                            <p:cTn id="45" dur="500" fill="hold"/>
                                            <p:tgtEl>
                                              <p:spTgt spid="17"/>
                                            </p:tgtEl>
                                            <p:attrNameLst>
                                              <p:attrName>ppt_x</p:attrName>
                                            </p:attrNameLst>
                                          </p:cBhvr>
                                          <p:tavLst>
                                            <p:tav tm="0">
                                              <p:val>
                                                <p:strVal val="1+#ppt_w/2"/>
                                              </p:val>
                                            </p:tav>
                                            <p:tav tm="100000">
                                              <p:val>
                                                <p:strVal val="#ppt_x"/>
                                              </p:val>
                                            </p:tav>
                                          </p:tavLst>
                                        </p:anim>
                                        <p:anim calcmode="lin" valueType="num" p14:bounceEnd="50000">
                                          <p:cBhvr additive="base">
                                            <p:cTn id="46"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animBg="1"/>
          <p:bldP spid="25" grpId="0"/>
          <p:bldP spid="11" grpId="0"/>
          <p:bldP spid="2"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1+#ppt_w/2"/>
                                              </p:val>
                                            </p:tav>
                                            <p:tav tm="100000">
                                              <p:val>
                                                <p:strVal val="#ppt_x"/>
                                              </p:val>
                                            </p:tav>
                                          </p:tavLst>
                                        </p:anim>
                                        <p:anim calcmode="lin" valueType="num">
                                          <p:cBhvr additive="base">
                                            <p:cTn id="2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1+#ppt_w/2"/>
                                              </p:val>
                                            </p:tav>
                                            <p:tav tm="100000">
                                              <p:val>
                                                <p:strVal val="#ppt_x"/>
                                              </p:val>
                                            </p:tav>
                                          </p:tavLst>
                                        </p:anim>
                                        <p:anim calcmode="lin" valueType="num">
                                          <p:cBhvr additive="base">
                                            <p:cTn id="2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2" fill="hold" nodeType="clickEffect">
                                      <p:stCondLst>
                                        <p:cond delay="0"/>
                                      </p:stCondLst>
                                      <p:childTnLst>
                                        <p:set>
                                          <p:cBhvr>
                                            <p:cTn id="32" dur="1" fill="hold">
                                              <p:stCondLst>
                                                <p:cond delay="0"/>
                                              </p:stCondLst>
                                            </p:cTn>
                                            <p:tgtEl>
                                              <p:spTgt spid="3074"/>
                                            </p:tgtEl>
                                            <p:attrNameLst>
                                              <p:attrName>style.visibility</p:attrName>
                                            </p:attrNameLst>
                                          </p:cBhvr>
                                          <p:to>
                                            <p:strVal val="visible"/>
                                          </p:to>
                                        </p:set>
                                        <p:animEffect transition="in" filter="wheel(2)">
                                          <p:cBhvr>
                                            <p:cTn id="33" dur="750"/>
                                            <p:tgtEl>
                                              <p:spTgt spid="3074"/>
                                            </p:tgtEl>
                                          </p:cBhvr>
                                        </p:animEffect>
                                      </p:childTnLst>
                                    </p:cTn>
                                  </p:par>
                                  <p:par>
                                    <p:cTn id="34" presetID="2" presetClass="entr" presetSubtype="2"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1+#ppt_w/2"/>
                                              </p:val>
                                            </p:tav>
                                            <p:tav tm="100000">
                                              <p:val>
                                                <p:strVal val="#ppt_x"/>
                                              </p:val>
                                            </p:tav>
                                          </p:tavLst>
                                        </p:anim>
                                        <p:anim calcmode="lin" valueType="num">
                                          <p:cBhvr additive="base">
                                            <p:cTn id="37"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barn(inVertical)">
                                          <p:cBhvr>
                                            <p:cTn id="42" dur="500"/>
                                            <p:tgtEl>
                                              <p:spTgt spid="1034"/>
                                            </p:tgtEl>
                                          </p:cBhvr>
                                        </p:animEffect>
                                      </p:childTnLst>
                                    </p:cTn>
                                  </p:par>
                                  <p:par>
                                    <p:cTn id="43" presetID="2" presetClass="entr" presetSubtype="2"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1+#ppt_w/2"/>
                                              </p:val>
                                            </p:tav>
                                            <p:tav tm="100000">
                                              <p:val>
                                                <p:strVal val="#ppt_x"/>
                                              </p:val>
                                            </p:tav>
                                          </p:tavLst>
                                        </p:anim>
                                        <p:anim calcmode="lin" valueType="num">
                                          <p:cBhvr additive="base">
                                            <p:cTn id="46"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animBg="1"/>
          <p:bldP spid="25" grpId="0"/>
          <p:bldP spid="11" grpId="0"/>
          <p:bldP spid="2" grpId="0"/>
          <p:bldP spid="17"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4EDB0E-4750-A343-AFDA-3B60462724C4}"/>
              </a:ext>
            </a:extLst>
          </p:cNvPr>
          <p:cNvSpPr/>
          <p:nvPr/>
        </p:nvSpPr>
        <p:spPr>
          <a:xfrm>
            <a:off x="8149268"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55A4B30-0A74-0A41-8BE2-0E0A1B132B68}"/>
              </a:ext>
            </a:extLst>
          </p:cNvPr>
          <p:cNvSpPr/>
          <p:nvPr/>
        </p:nvSpPr>
        <p:spPr>
          <a:xfrm>
            <a:off x="2393883" y="-54850"/>
            <a:ext cx="3297698" cy="830997"/>
          </a:xfrm>
          <a:prstGeom prst="rect">
            <a:avLst/>
          </a:prstGeom>
        </p:spPr>
        <p:txBody>
          <a:bodyPr wrap="none">
            <a:spAutoFit/>
          </a:bodyPr>
          <a:lstStyle/>
          <a:p>
            <a:pPr marL="685800" marR="0" lvl="0" indent="-685800" algn="ctr" defTabSz="914400" rtl="0" eaLnBrk="1" fontAlgn="auto" latinLnBrk="0" hangingPunct="1">
              <a:lnSpc>
                <a:spcPct val="100000"/>
              </a:lnSpc>
              <a:spcBef>
                <a:spcPct val="0"/>
              </a:spcBef>
              <a:spcAft>
                <a:spcPts val="0"/>
              </a:spcAft>
              <a:buClrTx/>
              <a:buSzTx/>
              <a:buFont typeface="Wingdings" panose="05000000000000000000" pitchFamily="2" charset="2"/>
              <a:buChar char="v"/>
              <a:tabLst/>
              <a:defRPr/>
            </a:pPr>
            <a:r>
              <a:rPr kumimoji="0" lang="en-US" altLang="vi-VN" sz="4800" b="1" i="0" u="none" strike="noStrike" kern="1200" cap="none" spc="0" normalizeH="0" baseline="0" noProof="0">
                <a:ln>
                  <a:noFill/>
                </a:ln>
                <a:solidFill>
                  <a:srgbClr val="A01127"/>
                </a:solidFill>
                <a:effectLst/>
                <a:uLnTx/>
                <a:uFillTx/>
                <a:latin typeface="Snell Roundhand" panose="02000603080000090004" pitchFamily="2" charset="77"/>
                <a:ea typeface="+mn-ea"/>
                <a:cs typeface="+mn-cs"/>
              </a:rPr>
              <a:t>Đối</a:t>
            </a:r>
            <a:r>
              <a:rPr kumimoji="0" lang="en-US" altLang="vi-VN" sz="4800" b="1" i="0" u="none" strike="noStrike" kern="1200" cap="none" spc="0" normalizeH="0" noProof="0">
                <a:ln>
                  <a:noFill/>
                </a:ln>
                <a:solidFill>
                  <a:srgbClr val="A01127"/>
                </a:solidFill>
                <a:effectLst/>
                <a:uLnTx/>
                <a:uFillTx/>
                <a:latin typeface="Snell Roundhand" panose="02000603080000090004" pitchFamily="2" charset="77"/>
                <a:ea typeface="+mn-ea"/>
                <a:cs typeface="+mn-cs"/>
              </a:rPr>
              <a:t> ngoại</a:t>
            </a:r>
            <a:endParaRPr kumimoji="0" lang="en-US" altLang="vi-VN" sz="48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endParaRPr>
          </a:p>
        </p:txBody>
      </p:sp>
      <p:pic>
        <p:nvPicPr>
          <p:cNvPr id="10" name="Picture 9">
            <a:extLst>
              <a:ext uri="{FF2B5EF4-FFF2-40B4-BE49-F238E27FC236}">
                <a16:creationId xmlns:a16="http://schemas.microsoft.com/office/drawing/2014/main" id="{EDEB3F66-53CA-FD4B-B3D3-729C8A078A27}"/>
              </a:ext>
            </a:extLst>
          </p:cNvPr>
          <p:cNvPicPr>
            <a:picLocks noChangeAspect="1"/>
          </p:cNvPicPr>
          <p:nvPr/>
        </p:nvPicPr>
        <p:blipFill>
          <a:blip r:embed="rId2"/>
          <a:stretch>
            <a:fillRect/>
          </a:stretch>
        </p:blipFill>
        <p:spPr>
          <a:xfrm>
            <a:off x="7815816" y="3274828"/>
            <a:ext cx="2782228" cy="3583172"/>
          </a:xfrm>
          <a:prstGeom prst="rect">
            <a:avLst/>
          </a:prstGeom>
        </p:spPr>
      </p:pic>
      <p:sp>
        <p:nvSpPr>
          <p:cNvPr id="24" name="AutoShape 13">
            <a:extLst>
              <a:ext uri="{FF2B5EF4-FFF2-40B4-BE49-F238E27FC236}">
                <a16:creationId xmlns:a16="http://schemas.microsoft.com/office/drawing/2014/main" id="{8759B04F-C5C2-0445-85C9-90D830F8D4C4}"/>
              </a:ext>
            </a:extLst>
          </p:cNvPr>
          <p:cNvSpPr>
            <a:spLocks noChangeArrowheads="1"/>
          </p:cNvSpPr>
          <p:nvPr/>
        </p:nvSpPr>
        <p:spPr bwMode="auto">
          <a:xfrm>
            <a:off x="8236352" y="0"/>
            <a:ext cx="3866178" cy="3276600"/>
          </a:xfrm>
          <a:prstGeom prst="cloudCallout">
            <a:avLst>
              <a:gd name="adj1" fmla="val -13015"/>
              <a:gd name="adj2" fmla="val 52959"/>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Chính</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phủ</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Anh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đã</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800" b="1" i="0" u="none" strike="noStrike" kern="1200" cap="none" spc="0" normalizeH="0" baseline="0" noProof="0" err="1">
                <a:ln>
                  <a:noFill/>
                </a:ln>
                <a:solidFill>
                  <a:srgbClr val="FF6600"/>
                </a:solidFill>
                <a:effectLst/>
                <a:uLnTx/>
                <a:uFillTx/>
                <a:latin typeface="Times New Roman" panose="02020603050405020304" pitchFamily="18" charset="0"/>
                <a:ea typeface="+mn-ea"/>
                <a:cs typeface="+mn-cs"/>
              </a:rPr>
              <a:t>thi</a:t>
            </a:r>
            <a:r>
              <a:rPr kumimoji="0" lang="en-US" altLang="vi-VN" sz="2800" b="1" i="0" u="none" strike="noStrike" kern="1200" cap="none" spc="0" normalizeH="0" baseline="0" noProof="0">
                <a:ln>
                  <a:noFill/>
                </a:ln>
                <a:solidFill>
                  <a:srgbClr val="FF6600"/>
                </a:solidFill>
                <a:effectLst/>
                <a:uLnTx/>
                <a:uFillTx/>
                <a:latin typeface="Times New Roman" panose="02020603050405020304" pitchFamily="18" charset="0"/>
                <a:ea typeface="+mn-ea"/>
                <a:cs typeface="+mn-cs"/>
              </a:rPr>
              <a:t> hành chính</a:t>
            </a:r>
            <a:r>
              <a:rPr kumimoji="0" lang="en-US" altLang="vi-VN" sz="2800" b="1" i="0" u="none" strike="noStrike" kern="1200" cap="none" spc="0" normalizeH="0" noProof="0">
                <a:ln>
                  <a:noFill/>
                </a:ln>
                <a:solidFill>
                  <a:srgbClr val="FF6600"/>
                </a:solidFill>
                <a:effectLst/>
                <a:uLnTx/>
                <a:uFillTx/>
                <a:latin typeface="Times New Roman" panose="02020603050405020304" pitchFamily="18" charset="0"/>
                <a:ea typeface="+mn-ea"/>
                <a:cs typeface="+mn-cs"/>
              </a:rPr>
              <a:t> sách </a:t>
            </a:r>
            <a:r>
              <a:rPr kumimoji="0" lang="en-US" altLang="vi-VN" sz="2800" b="1" i="0" u="none" strike="noStrike" kern="1200" cap="none" spc="0" normalizeH="0" baseline="0" noProof="0">
                <a:ln>
                  <a:noFill/>
                </a:ln>
                <a:solidFill>
                  <a:srgbClr val="FF6600"/>
                </a:solidFill>
                <a:effectLst/>
                <a:uLnTx/>
                <a:uFillTx/>
                <a:latin typeface="Times New Roman" panose="02020603050405020304" pitchFamily="18" charset="0"/>
                <a:ea typeface="+mn-ea"/>
                <a:cs typeface="+mn-cs"/>
              </a:rPr>
              <a:t> đối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ngoại</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như</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thế</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nào</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p>
        </p:txBody>
      </p:sp>
      <p:sp>
        <p:nvSpPr>
          <p:cNvPr id="2" name="Rectangle 1">
            <a:extLst>
              <a:ext uri="{FF2B5EF4-FFF2-40B4-BE49-F238E27FC236}">
                <a16:creationId xmlns:a16="http://schemas.microsoft.com/office/drawing/2014/main" id="{F91E3A4E-5A79-324E-A902-38BA8FD70B1D}"/>
              </a:ext>
            </a:extLst>
          </p:cNvPr>
          <p:cNvSpPr/>
          <p:nvPr/>
        </p:nvSpPr>
        <p:spPr>
          <a:xfrm>
            <a:off x="208533" y="800974"/>
            <a:ext cx="7642223" cy="1569660"/>
          </a:xfrm>
          <a:prstGeom prst="rect">
            <a:avLst/>
          </a:prstGeom>
        </p:spPr>
        <p:txBody>
          <a:bodyPr wrap="square">
            <a:spAutoFit/>
          </a:bodyPr>
          <a:lstStyle/>
          <a:p>
            <a:pPr lvl="0"/>
            <a:r>
              <a:rPr lang="en-US" altLang="vi-VN" sz="3200" dirty="0">
                <a:solidFill>
                  <a:prstClr val="black"/>
                </a:solidFill>
                <a:latin typeface="Times New Roman" panose="02020603050405020304" pitchFamily="18" charset="0"/>
                <a:cs typeface="Times New Roman" panose="02020603050405020304" pitchFamily="18" charset="0"/>
              </a:rPr>
              <a:t>- N</a:t>
            </a:r>
            <a:r>
              <a:rPr lang="vi-VN" altLang="vi-VN" sz="3200" dirty="0">
                <a:solidFill>
                  <a:prstClr val="black"/>
                </a:solidFill>
                <a:latin typeface="Times New Roman" panose="02020603050405020304" pitchFamily="18" charset="0"/>
                <a:cs typeface="Times New Roman" panose="02020603050405020304" pitchFamily="18" charset="0"/>
              </a:rPr>
              <a:t>ước Anh</a:t>
            </a:r>
            <a:r>
              <a:rPr lang="en-US" altLang="vi-VN" sz="3200" dirty="0">
                <a:solidFill>
                  <a:prstClr val="black"/>
                </a:solidFill>
                <a:latin typeface="Times New Roman" panose="02020603050405020304" pitchFamily="18" charset="0"/>
                <a:cs typeface="Times New Roman" panose="02020603050405020304" pitchFamily="18" charset="0"/>
              </a:rPr>
              <a:t> </a:t>
            </a:r>
            <a:r>
              <a:rPr lang="en-US" altLang="vi-VN" sz="3200" dirty="0" err="1">
                <a:solidFill>
                  <a:prstClr val="black"/>
                </a:solidFill>
                <a:latin typeface="Times New Roman" panose="02020603050405020304" pitchFamily="18" charset="0"/>
                <a:cs typeface="Times New Roman" panose="02020603050405020304" pitchFamily="18" charset="0"/>
              </a:rPr>
              <a:t>tiếp</a:t>
            </a:r>
            <a:r>
              <a:rPr lang="en-US" altLang="vi-VN" sz="3200" dirty="0">
                <a:solidFill>
                  <a:prstClr val="black"/>
                </a:solidFill>
                <a:latin typeface="Times New Roman" panose="02020603050405020304" pitchFamily="18" charset="0"/>
                <a:cs typeface="Times New Roman" panose="02020603050405020304" pitchFamily="18" charset="0"/>
              </a:rPr>
              <a:t> </a:t>
            </a:r>
            <a:r>
              <a:rPr lang="en-US" altLang="vi-VN" sz="3200" dirty="0" err="1">
                <a:solidFill>
                  <a:prstClr val="black"/>
                </a:solidFill>
                <a:latin typeface="Times New Roman" panose="02020603050405020304" pitchFamily="18" charset="0"/>
                <a:cs typeface="Times New Roman" panose="02020603050405020304" pitchFamily="18" charset="0"/>
              </a:rPr>
              <a:t>tục</a:t>
            </a:r>
            <a:r>
              <a:rPr lang="en-US" altLang="vi-VN" sz="3200" dirty="0">
                <a:solidFill>
                  <a:prstClr val="black"/>
                </a:solidFill>
                <a:latin typeface="Times New Roman" panose="02020603050405020304" pitchFamily="18" charset="0"/>
                <a:cs typeface="Times New Roman" panose="02020603050405020304" pitchFamily="18" charset="0"/>
              </a:rPr>
              <a:t> </a:t>
            </a:r>
            <a:r>
              <a:rPr lang="en-US" altLang="vi-VN" sz="3200" dirty="0" err="1">
                <a:solidFill>
                  <a:prstClr val="black"/>
                </a:solidFill>
                <a:latin typeface="Times New Roman" panose="02020603050405020304" pitchFamily="18" charset="0"/>
                <a:cs typeface="Times New Roman" panose="02020603050405020304" pitchFamily="18" charset="0"/>
              </a:rPr>
              <a:t>đẩy</a:t>
            </a:r>
            <a:r>
              <a:rPr lang="en-US" altLang="vi-VN" sz="3200" dirty="0">
                <a:solidFill>
                  <a:prstClr val="black"/>
                </a:solidFill>
                <a:latin typeface="Times New Roman" panose="02020603050405020304" pitchFamily="18" charset="0"/>
                <a:cs typeface="Times New Roman" panose="02020603050405020304" pitchFamily="18" charset="0"/>
              </a:rPr>
              <a:t> </a:t>
            </a:r>
            <a:r>
              <a:rPr lang="en-US" altLang="vi-VN" sz="3200" dirty="0" err="1">
                <a:solidFill>
                  <a:prstClr val="black"/>
                </a:solidFill>
                <a:latin typeface="Times New Roman" panose="02020603050405020304" pitchFamily="18" charset="0"/>
                <a:cs typeface="Times New Roman" panose="02020603050405020304" pitchFamily="18" charset="0"/>
              </a:rPr>
              <a:t>mạnh</a:t>
            </a:r>
            <a:r>
              <a:rPr lang="vi-VN" altLang="vi-VN" sz="3200" dirty="0">
                <a:solidFill>
                  <a:prstClr val="black"/>
                </a:solidFill>
                <a:latin typeface="Times New Roman" panose="02020603050405020304" pitchFamily="18" charset="0"/>
                <a:cs typeface="Times New Roman" panose="02020603050405020304" pitchFamily="18" charset="0"/>
              </a:rPr>
              <a:t> xâm chiếm thuộc địa</a:t>
            </a:r>
            <a:r>
              <a:rPr lang="en-US" altLang="vi-VN" sz="3200" dirty="0">
                <a:solidFill>
                  <a:prstClr val="black"/>
                </a:solidFill>
                <a:latin typeface="Times New Roman" panose="02020603050405020304" pitchFamily="18" charset="0"/>
                <a:cs typeface="Times New Roman" panose="02020603050405020304" pitchFamily="18" charset="0"/>
              </a:rPr>
              <a:t> </a:t>
            </a:r>
            <a:r>
              <a:rPr lang="en-US" altLang="vi-VN" sz="3200" dirty="0" err="1">
                <a:solidFill>
                  <a:prstClr val="black"/>
                </a:solidFill>
                <a:latin typeface="Times New Roman" panose="02020603050405020304" pitchFamily="18" charset="0"/>
                <a:cs typeface="Times New Roman" panose="02020603050405020304" pitchFamily="18" charset="0"/>
              </a:rPr>
              <a:t>và</a:t>
            </a:r>
            <a:r>
              <a:rPr lang="en-US" altLang="vi-VN" sz="3200" dirty="0">
                <a:solidFill>
                  <a:prstClr val="black"/>
                </a:solidFill>
                <a:latin typeface="Times New Roman" panose="02020603050405020304" pitchFamily="18" charset="0"/>
                <a:cs typeface="Times New Roman" panose="02020603050405020304" pitchFamily="18" charset="0"/>
              </a:rPr>
              <a:t> </a:t>
            </a:r>
            <a:r>
              <a:rPr lang="en-US" altLang="vi-VN" sz="3200" dirty="0" err="1">
                <a:solidFill>
                  <a:prstClr val="black"/>
                </a:solidFill>
                <a:latin typeface="Times New Roman" panose="02020603050405020304" pitchFamily="18" charset="0"/>
                <a:cs typeface="Times New Roman" panose="02020603050405020304" pitchFamily="18" charset="0"/>
              </a:rPr>
              <a:t>trở</a:t>
            </a:r>
            <a:r>
              <a:rPr lang="en-US" altLang="vi-VN" sz="3200" dirty="0">
                <a:solidFill>
                  <a:prstClr val="black"/>
                </a:solidFill>
                <a:latin typeface="Times New Roman" panose="02020603050405020304" pitchFamily="18" charset="0"/>
                <a:cs typeface="Times New Roman" panose="02020603050405020304" pitchFamily="18" charset="0"/>
              </a:rPr>
              <a:t> </a:t>
            </a:r>
            <a:r>
              <a:rPr lang="en-US" altLang="vi-VN" sz="3200" dirty="0" err="1">
                <a:solidFill>
                  <a:prstClr val="black"/>
                </a:solidFill>
                <a:latin typeface="Times New Roman" panose="02020603050405020304" pitchFamily="18" charset="0"/>
                <a:cs typeface="Times New Roman" panose="02020603050405020304" pitchFamily="18" charset="0"/>
              </a:rPr>
              <a:t>thành</a:t>
            </a:r>
            <a:r>
              <a:rPr lang="en-US" altLang="vi-VN" sz="3200" dirty="0">
                <a:solidFill>
                  <a:prstClr val="black"/>
                </a:solidFill>
                <a:latin typeface="Times New Roman" panose="02020603050405020304" pitchFamily="18" charset="0"/>
                <a:cs typeface="Times New Roman" panose="02020603050405020304" pitchFamily="18" charset="0"/>
              </a:rPr>
              <a:t> </a:t>
            </a:r>
            <a:r>
              <a:rPr lang="en-US" altLang="vi-VN" sz="3200" dirty="0" err="1">
                <a:solidFill>
                  <a:prstClr val="black"/>
                </a:solidFill>
                <a:latin typeface="Times New Roman" panose="02020603050405020304" pitchFamily="18" charset="0"/>
                <a:cs typeface="Times New Roman" panose="02020603050405020304" pitchFamily="18" charset="0"/>
              </a:rPr>
              <a:t>đế</a:t>
            </a:r>
            <a:r>
              <a:rPr lang="en-US" altLang="vi-VN" sz="3200" dirty="0">
                <a:solidFill>
                  <a:prstClr val="black"/>
                </a:solidFill>
                <a:latin typeface="Times New Roman" panose="02020603050405020304" pitchFamily="18" charset="0"/>
                <a:cs typeface="Times New Roman" panose="02020603050405020304" pitchFamily="18" charset="0"/>
              </a:rPr>
              <a:t> </a:t>
            </a:r>
            <a:r>
              <a:rPr lang="en-US" altLang="vi-VN" sz="3200" dirty="0" err="1">
                <a:solidFill>
                  <a:prstClr val="black"/>
                </a:solidFill>
                <a:latin typeface="Times New Roman" panose="02020603050405020304" pitchFamily="18" charset="0"/>
                <a:cs typeface="Times New Roman" panose="02020603050405020304" pitchFamily="18" charset="0"/>
              </a:rPr>
              <a:t>quốc</a:t>
            </a:r>
            <a:r>
              <a:rPr lang="en-US" altLang="vi-VN" sz="3200" dirty="0">
                <a:solidFill>
                  <a:prstClr val="black"/>
                </a:solidFill>
                <a:latin typeface="Times New Roman" panose="02020603050405020304" pitchFamily="18" charset="0"/>
                <a:cs typeface="Times New Roman" panose="02020603050405020304" pitchFamily="18" charset="0"/>
              </a:rPr>
              <a:t> </a:t>
            </a:r>
            <a:r>
              <a:rPr lang="en-US" altLang="vi-VN" sz="3200" dirty="0" err="1">
                <a:solidFill>
                  <a:prstClr val="black"/>
                </a:solidFill>
                <a:latin typeface="Times New Roman" panose="02020603050405020304" pitchFamily="18" charset="0"/>
                <a:cs typeface="Times New Roman" panose="02020603050405020304" pitchFamily="18" charset="0"/>
              </a:rPr>
              <a:t>có</a:t>
            </a:r>
            <a:r>
              <a:rPr lang="en-US" altLang="vi-VN" sz="3200" dirty="0">
                <a:solidFill>
                  <a:prstClr val="black"/>
                </a:solidFill>
                <a:latin typeface="Times New Roman" panose="02020603050405020304" pitchFamily="18" charset="0"/>
                <a:cs typeface="Times New Roman" panose="02020603050405020304" pitchFamily="18" charset="0"/>
              </a:rPr>
              <a:t> </a:t>
            </a:r>
            <a:r>
              <a:rPr lang="en-US" altLang="vi-VN" sz="3200" dirty="0" err="1">
                <a:solidFill>
                  <a:prstClr val="black"/>
                </a:solidFill>
                <a:latin typeface="Times New Roman" panose="02020603050405020304" pitchFamily="18" charset="0"/>
                <a:cs typeface="Times New Roman" panose="02020603050405020304" pitchFamily="18" charset="0"/>
              </a:rPr>
              <a:t>nhiều</a:t>
            </a:r>
            <a:r>
              <a:rPr lang="en-US" altLang="vi-VN" sz="3200" dirty="0">
                <a:solidFill>
                  <a:prstClr val="black"/>
                </a:solidFill>
                <a:latin typeface="Times New Roman" panose="02020603050405020304" pitchFamily="18" charset="0"/>
                <a:cs typeface="Times New Roman" panose="02020603050405020304" pitchFamily="18" charset="0"/>
              </a:rPr>
              <a:t> </a:t>
            </a:r>
            <a:r>
              <a:rPr lang="en-US" altLang="vi-VN" sz="3200" dirty="0" err="1">
                <a:solidFill>
                  <a:prstClr val="black"/>
                </a:solidFill>
                <a:latin typeface="Times New Roman" panose="02020603050405020304" pitchFamily="18" charset="0"/>
                <a:cs typeface="Times New Roman" panose="02020603050405020304" pitchFamily="18" charset="0"/>
              </a:rPr>
              <a:t>thuộc</a:t>
            </a:r>
            <a:r>
              <a:rPr lang="en-US" altLang="vi-VN" sz="3200" dirty="0">
                <a:solidFill>
                  <a:prstClr val="black"/>
                </a:solidFill>
                <a:latin typeface="Times New Roman" panose="02020603050405020304" pitchFamily="18" charset="0"/>
                <a:cs typeface="Times New Roman" panose="02020603050405020304" pitchFamily="18" charset="0"/>
              </a:rPr>
              <a:t> </a:t>
            </a:r>
            <a:r>
              <a:rPr lang="en-US" altLang="vi-VN" sz="3200" dirty="0" err="1">
                <a:solidFill>
                  <a:prstClr val="black"/>
                </a:solidFill>
                <a:latin typeface="Times New Roman" panose="02020603050405020304" pitchFamily="18" charset="0"/>
                <a:cs typeface="Times New Roman" panose="02020603050405020304" pitchFamily="18" charset="0"/>
              </a:rPr>
              <a:t>địa</a:t>
            </a:r>
            <a:r>
              <a:rPr lang="en-US" altLang="vi-VN" sz="3200" dirty="0">
                <a:solidFill>
                  <a:prstClr val="black"/>
                </a:solidFill>
                <a:latin typeface="Times New Roman" panose="02020603050405020304" pitchFamily="18" charset="0"/>
                <a:cs typeface="Times New Roman" panose="02020603050405020304" pitchFamily="18" charset="0"/>
              </a:rPr>
              <a:t> </a:t>
            </a:r>
            <a:r>
              <a:rPr lang="en-US" altLang="vi-VN" sz="3200" dirty="0" err="1">
                <a:solidFill>
                  <a:prstClr val="black"/>
                </a:solidFill>
                <a:latin typeface="Times New Roman" panose="02020603050405020304" pitchFamily="18" charset="0"/>
                <a:cs typeface="Times New Roman" panose="02020603050405020304" pitchFamily="18" charset="0"/>
              </a:rPr>
              <a:t>nhất</a:t>
            </a:r>
            <a:r>
              <a:rPr lang="en-US" altLang="vi-VN" sz="3200" dirty="0">
                <a:solidFill>
                  <a:prstClr val="black"/>
                </a:solidFill>
                <a:latin typeface="Times New Roman" panose="02020603050405020304" pitchFamily="18" charset="0"/>
                <a:cs typeface="Times New Roman" panose="02020603050405020304" pitchFamily="18" charset="0"/>
              </a:rPr>
              <a:t> </a:t>
            </a:r>
            <a:r>
              <a:rPr lang="en-US" altLang="vi-VN" sz="3200" dirty="0" err="1">
                <a:solidFill>
                  <a:prstClr val="black"/>
                </a:solidFill>
                <a:latin typeface="Times New Roman" panose="02020603050405020304" pitchFamily="18" charset="0"/>
                <a:cs typeface="Times New Roman" panose="02020603050405020304" pitchFamily="18" charset="0"/>
              </a:rPr>
              <a:t>thế</a:t>
            </a:r>
            <a:r>
              <a:rPr lang="en-US" altLang="vi-VN" sz="3200" dirty="0">
                <a:solidFill>
                  <a:prstClr val="black"/>
                </a:solidFill>
                <a:latin typeface="Times New Roman" panose="02020603050405020304" pitchFamily="18" charset="0"/>
                <a:cs typeface="Times New Roman" panose="02020603050405020304" pitchFamily="18" charset="0"/>
              </a:rPr>
              <a:t> </a:t>
            </a:r>
            <a:r>
              <a:rPr lang="en-US" altLang="vi-VN" sz="3200" dirty="0" err="1">
                <a:solidFill>
                  <a:prstClr val="black"/>
                </a:solidFill>
                <a:latin typeface="Times New Roman" panose="02020603050405020304" pitchFamily="18" charset="0"/>
                <a:cs typeface="Times New Roman" panose="02020603050405020304" pitchFamily="18" charset="0"/>
              </a:rPr>
              <a:t>giới</a:t>
            </a:r>
            <a:r>
              <a:rPr lang="en-US" altLang="vi-VN" sz="3200" dirty="0">
                <a:solidFill>
                  <a:prstClr val="black"/>
                </a:solidFill>
                <a:latin typeface="Times New Roman" panose="02020603050405020304" pitchFamily="18" charset="0"/>
                <a:cs typeface="Times New Roman" panose="02020603050405020304" pitchFamily="18" charset="0"/>
              </a:rPr>
              <a:t>.</a:t>
            </a:r>
            <a:endParaRPr kumimoji="0" lang="en-VN" sz="3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94A1EC44-748F-734C-BB32-7EB296C012A4}"/>
              </a:ext>
            </a:extLst>
          </p:cNvPr>
          <p:cNvSpPr/>
          <p:nvPr/>
        </p:nvSpPr>
        <p:spPr>
          <a:xfrm>
            <a:off x="128527" y="2433345"/>
            <a:ext cx="7759488" cy="1077218"/>
          </a:xfrm>
          <a:prstGeom prst="rect">
            <a:avLst/>
          </a:prstGeom>
        </p:spPr>
        <p:txBody>
          <a:bodyPr wrap="square">
            <a:spAutoFit/>
          </a:bodyPr>
          <a:lstStyle/>
          <a:p>
            <a:pPr lvl="0"/>
            <a:r>
              <a:rPr lang="en-US" altLang="vi-VN" sz="3200" dirty="0">
                <a:solidFill>
                  <a:prstClr val="black"/>
                </a:solidFill>
                <a:latin typeface="Times New Roman" panose="02020603050405020304" pitchFamily="18" charset="0"/>
                <a:cs typeface="Times New Roman" panose="02020603050405020304" pitchFamily="18" charset="0"/>
              </a:rPr>
              <a:t>- </a:t>
            </a:r>
            <a:r>
              <a:rPr lang="vi-VN" altLang="vi-VN" sz="3200" dirty="0">
                <a:solidFill>
                  <a:prstClr val="black"/>
                </a:solidFill>
                <a:latin typeface="Times New Roman" panose="02020603050405020304" pitchFamily="18" charset="0"/>
                <a:cs typeface="Times New Roman" panose="02020603050405020304" pitchFamily="18" charset="0"/>
              </a:rPr>
              <a:t>Lên</a:t>
            </a:r>
            <a:r>
              <a:rPr lang="en-US" altLang="vi-VN" sz="3200" dirty="0">
                <a:solidFill>
                  <a:prstClr val="black"/>
                </a:solidFill>
                <a:latin typeface="Times New Roman" panose="02020603050405020304" pitchFamily="18" charset="0"/>
                <a:cs typeface="Times New Roman" panose="02020603050405020304" pitchFamily="18" charset="0"/>
              </a:rPr>
              <a:t>in</a:t>
            </a:r>
            <a:r>
              <a:rPr lang="vi-VN" altLang="vi-VN" sz="3200" dirty="0">
                <a:solidFill>
                  <a:prstClr val="black"/>
                </a:solidFill>
                <a:latin typeface="Times New Roman" panose="02020603050405020304" pitchFamily="18" charset="0"/>
                <a:cs typeface="Times New Roman" panose="02020603050405020304" pitchFamily="18" charset="0"/>
              </a:rPr>
              <a:t> gọi chủ nghĩa đế quốc Anh là </a:t>
            </a:r>
            <a:r>
              <a:rPr lang="vi-VN" altLang="vi-VN" sz="3200" b="1" dirty="0">
                <a:solidFill>
                  <a:srgbClr val="0070C0"/>
                </a:solidFill>
                <a:latin typeface="Times New Roman" panose="02020603050405020304" pitchFamily="18" charset="0"/>
                <a:cs typeface="Times New Roman" panose="02020603050405020304" pitchFamily="18" charset="0"/>
              </a:rPr>
              <a:t>“chủ nghĩa đế quốc thực dân”.</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ECC0A63A-C97D-A844-8750-290CF4FE7277}"/>
              </a:ext>
            </a:extLst>
          </p:cNvPr>
          <p:cNvPicPr>
            <a:picLocks noChangeAspect="1"/>
          </p:cNvPicPr>
          <p:nvPr/>
        </p:nvPicPr>
        <p:blipFill>
          <a:blip r:embed="rId3"/>
          <a:stretch>
            <a:fillRect/>
          </a:stretch>
        </p:blipFill>
        <p:spPr>
          <a:xfrm>
            <a:off x="2527473" y="3510563"/>
            <a:ext cx="6086251" cy="3347437"/>
          </a:xfrm>
          <a:prstGeom prst="rect">
            <a:avLst/>
          </a:prstGeom>
        </p:spPr>
      </p:pic>
      <p:pic>
        <p:nvPicPr>
          <p:cNvPr id="16" name="Picture 15">
            <a:extLst>
              <a:ext uri="{FF2B5EF4-FFF2-40B4-BE49-F238E27FC236}">
                <a16:creationId xmlns:a16="http://schemas.microsoft.com/office/drawing/2014/main" id="{8058C7D3-0139-5C4E-8751-BFCA552C461C}"/>
              </a:ext>
            </a:extLst>
          </p:cNvPr>
          <p:cNvPicPr>
            <a:picLocks noChangeAspect="1"/>
          </p:cNvPicPr>
          <p:nvPr/>
        </p:nvPicPr>
        <p:blipFill>
          <a:blip r:embed="rId4"/>
          <a:stretch>
            <a:fillRect/>
          </a:stretch>
        </p:blipFill>
        <p:spPr>
          <a:xfrm flipH="1">
            <a:off x="-579644" y="2714171"/>
            <a:ext cx="5199941" cy="5089089"/>
          </a:xfrm>
          <a:prstGeom prst="rect">
            <a:avLst/>
          </a:prstGeom>
        </p:spPr>
      </p:pic>
    </p:spTree>
    <p:extLst>
      <p:ext uri="{BB962C8B-B14F-4D97-AF65-F5344CB8AC3E}">
        <p14:creationId xmlns:p14="http://schemas.microsoft.com/office/powerpoint/2010/main" val="3257567620"/>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accel="50000" fill="hold" grpId="0" nodeType="clickEffect" p14:presetBounceEnd="50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50000">
                                          <p:cBhvr additive="base">
                                            <p:cTn id="21"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2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accel="50000" fill="hold" grpId="0" nodeType="clickEffect" p14:presetBounceEnd="50000">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14:bounceEnd="50000">
                                          <p:cBhvr additive="base">
                                            <p:cTn id="27"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4"/>
                                            </p:tgtEl>
                                            <p:attrNameLst>
                                              <p:attrName>ppt_y</p:attrName>
                                            </p:attrNameLst>
                                          </p:cBhvr>
                                          <p:tavLst>
                                            <p:tav tm="0">
                                              <p:val>
                                                <p:strVal val="#ppt_y"/>
                                              </p:val>
                                            </p:tav>
                                            <p:tav tm="100000">
                                              <p:val>
                                                <p:strVal val="#ppt_y"/>
                                              </p:val>
                                            </p:tav>
                                          </p:tavLst>
                                        </p:anim>
                                      </p:childTnLst>
                                    </p:cTn>
                                  </p:par>
                                  <p:par>
                                    <p:cTn id="29" presetID="21" presetClass="entr" presetSubtype="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heel(1)">
                                          <p:cBhvr>
                                            <p:cTn id="31" dur="250"/>
                                            <p:tgtEl>
                                              <p:spTgt spid="15"/>
                                            </p:tgtEl>
                                          </p:cBhvr>
                                        </p:animEffect>
                                      </p:childTnLst>
                                    </p:cTn>
                                  </p:par>
                                  <p:par>
                                    <p:cTn id="32" presetID="21" presetClass="entr" presetSubtype="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heel(1)">
                                          <p:cBhvr>
                                            <p:cTn id="34"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animBg="1"/>
          <p:bldP spid="2"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accel="5000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1+#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accel="5000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1+#ppt_w/2"/>
                                              </p:val>
                                            </p:tav>
                                            <p:tav tm="100000">
                                              <p:val>
                                                <p:strVal val="#ppt_x"/>
                                              </p:val>
                                            </p:tav>
                                          </p:tavLst>
                                        </p:anim>
                                        <p:anim calcmode="lin" valueType="num">
                                          <p:cBhvr additive="base">
                                            <p:cTn id="28" dur="500" fill="hold"/>
                                            <p:tgtEl>
                                              <p:spTgt spid="4"/>
                                            </p:tgtEl>
                                            <p:attrNameLst>
                                              <p:attrName>ppt_y</p:attrName>
                                            </p:attrNameLst>
                                          </p:cBhvr>
                                          <p:tavLst>
                                            <p:tav tm="0">
                                              <p:val>
                                                <p:strVal val="#ppt_y"/>
                                              </p:val>
                                            </p:tav>
                                            <p:tav tm="100000">
                                              <p:val>
                                                <p:strVal val="#ppt_y"/>
                                              </p:val>
                                            </p:tav>
                                          </p:tavLst>
                                        </p:anim>
                                      </p:childTnLst>
                                    </p:cTn>
                                  </p:par>
                                  <p:par>
                                    <p:cTn id="29" presetID="21" presetClass="entr" presetSubtype="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heel(1)">
                                          <p:cBhvr>
                                            <p:cTn id="31" dur="250"/>
                                            <p:tgtEl>
                                              <p:spTgt spid="15"/>
                                            </p:tgtEl>
                                          </p:cBhvr>
                                        </p:animEffect>
                                      </p:childTnLst>
                                    </p:cTn>
                                  </p:par>
                                  <p:par>
                                    <p:cTn id="32" presetID="21" presetClass="entr" presetSubtype="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heel(1)">
                                          <p:cBhvr>
                                            <p:cTn id="34"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animBg="1"/>
          <p:bldP spid="2" grpId="0"/>
          <p:bldP spid="4"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graphicFrame>
        <p:nvGraphicFramePr>
          <p:cNvPr id="4" name="Group 2">
            <a:extLst>
              <a:ext uri="{FF2B5EF4-FFF2-40B4-BE49-F238E27FC236}">
                <a16:creationId xmlns:a16="http://schemas.microsoft.com/office/drawing/2014/main" id="{6EC7A11E-43F3-164B-A77B-99BB56356FCD}"/>
              </a:ext>
            </a:extLst>
          </p:cNvPr>
          <p:cNvGraphicFramePr>
            <a:graphicFrameLocks/>
          </p:cNvGraphicFramePr>
          <p:nvPr/>
        </p:nvGraphicFramePr>
        <p:xfrm>
          <a:off x="304800" y="1228725"/>
          <a:ext cx="11672888" cy="5629275"/>
        </p:xfrm>
        <a:graphic>
          <a:graphicData uri="http://schemas.openxmlformats.org/drawingml/2006/table">
            <a:tbl>
              <a:tblPr/>
              <a:tblGrid>
                <a:gridCol w="2377810">
                  <a:extLst>
                    <a:ext uri="{9D8B030D-6E8A-4147-A177-3AD203B41FA5}">
                      <a16:colId xmlns:a16="http://schemas.microsoft.com/office/drawing/2014/main" val="20000"/>
                    </a:ext>
                  </a:extLst>
                </a:gridCol>
                <a:gridCol w="4431374">
                  <a:extLst>
                    <a:ext uri="{9D8B030D-6E8A-4147-A177-3AD203B41FA5}">
                      <a16:colId xmlns:a16="http://schemas.microsoft.com/office/drawing/2014/main" val="20001"/>
                    </a:ext>
                  </a:extLst>
                </a:gridCol>
                <a:gridCol w="4863704">
                  <a:extLst>
                    <a:ext uri="{9D8B030D-6E8A-4147-A177-3AD203B41FA5}">
                      <a16:colId xmlns:a16="http://schemas.microsoft.com/office/drawing/2014/main" val="20002"/>
                    </a:ext>
                  </a:extLst>
                </a:gridCol>
              </a:tblGrid>
              <a:tr h="121371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a:ln>
                          <a:noFill/>
                        </a:ln>
                        <a:solidFill>
                          <a:srgbClr val="0070C0"/>
                        </a:solidFill>
                        <a:effectLst>
                          <a:outerShdw blurRad="38100" dist="38100" dir="2700000" algn="tl">
                            <a:srgbClr val="000000"/>
                          </a:outerShdw>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rgbClr val="0070C0"/>
                          </a:solidFill>
                          <a:effectLst>
                            <a:outerShdw blurRad="38100" dist="38100" dir="2700000" algn="tl">
                              <a:srgbClr val="000000"/>
                            </a:outerShdw>
                          </a:effectLst>
                          <a:latin typeface="Times New Roman" pitchFamily="18" charset="0"/>
                        </a:rPr>
                        <a:t>NĂM</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rgbClr val="0070C0"/>
                          </a:solidFill>
                          <a:effectLst>
                            <a:outerShdw blurRad="38100" dist="38100" dir="2700000" algn="tl">
                              <a:srgbClr val="000000"/>
                            </a:outerShdw>
                          </a:effectLst>
                          <a:latin typeface="Times New Roman" pitchFamily="18" charset="0"/>
                        </a:rPr>
                        <a:t>DIỆN TÍCH</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rgbClr val="0070C0"/>
                          </a:solidFill>
                          <a:effectLst>
                            <a:outerShdw blurRad="38100" dist="38100" dir="2700000" algn="tl">
                              <a:srgbClr val="000000"/>
                            </a:outerShdw>
                          </a:effectLst>
                          <a:latin typeface="Times New Roman" pitchFamily="18" charset="0"/>
                        </a:rPr>
                        <a:t>(</a:t>
                      </a:r>
                      <a:r>
                        <a:rPr kumimoji="0" lang="en-US" sz="2800" b="0" i="0" u="none" strike="noStrike" cap="none" normalizeH="0" baseline="0" dirty="0" err="1">
                          <a:ln>
                            <a:noFill/>
                          </a:ln>
                          <a:solidFill>
                            <a:srgbClr val="0070C0"/>
                          </a:solidFill>
                          <a:effectLst>
                            <a:outerShdw blurRad="38100" dist="38100" dir="2700000" algn="tl">
                              <a:srgbClr val="000000"/>
                            </a:outerShdw>
                          </a:effectLst>
                          <a:latin typeface="Times New Roman" pitchFamily="18" charset="0"/>
                        </a:rPr>
                        <a:t>Triệu</a:t>
                      </a:r>
                      <a:r>
                        <a:rPr kumimoji="0" lang="en-US" sz="2800" b="0" i="0" u="none" strike="noStrike" cap="none" normalizeH="0" baseline="0" dirty="0">
                          <a:ln>
                            <a:noFill/>
                          </a:ln>
                          <a:solidFill>
                            <a:srgbClr val="0070C0"/>
                          </a:solidFill>
                          <a:effectLst>
                            <a:outerShdw blurRad="38100" dist="38100" dir="2700000" algn="tl">
                              <a:srgbClr val="000000"/>
                            </a:outerShdw>
                          </a:effectLst>
                          <a:latin typeface="Times New Roman" pitchFamily="18" charset="0"/>
                        </a:rPr>
                        <a:t> km</a:t>
                      </a:r>
                      <a:r>
                        <a:rPr kumimoji="0" lang="en-US" sz="2800" b="0" i="0" u="none" strike="noStrike" cap="none" normalizeH="0" baseline="30000" dirty="0">
                          <a:ln>
                            <a:noFill/>
                          </a:ln>
                          <a:solidFill>
                            <a:srgbClr val="0070C0"/>
                          </a:solidFill>
                          <a:effectLst>
                            <a:outerShdw blurRad="38100" dist="38100" dir="2700000" algn="tl">
                              <a:srgbClr val="000000"/>
                            </a:outerShdw>
                          </a:effectLst>
                          <a:latin typeface="Times New Roman" pitchFamily="18" charset="0"/>
                        </a:rPr>
                        <a:t>2</a:t>
                      </a:r>
                      <a:r>
                        <a:rPr kumimoji="0" lang="en-US" sz="2800" b="0" i="0" u="none" strike="noStrike" cap="none" normalizeH="0" baseline="0" dirty="0">
                          <a:ln>
                            <a:noFill/>
                          </a:ln>
                          <a:solidFill>
                            <a:srgbClr val="0070C0"/>
                          </a:solidFill>
                          <a:effectLst>
                            <a:outerShdw blurRad="38100" dist="38100" dir="2700000" algn="tl">
                              <a:srgbClr val="000000"/>
                            </a:outerShdw>
                          </a:effectLst>
                          <a:latin typeface="Times New Roman" pitchFamily="18" charset="0"/>
                        </a:rPr>
                        <a:t>)</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rgbClr val="0070C0"/>
                          </a:solidFill>
                          <a:effectLst>
                            <a:outerShdw blurRad="38100" dist="38100" dir="2700000" algn="tl">
                              <a:srgbClr val="000000"/>
                            </a:outerShdw>
                          </a:effectLst>
                          <a:latin typeface="Times New Roman" pitchFamily="18" charset="0"/>
                        </a:rPr>
                        <a:t>DÂN SỐ</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rgbClr val="0070C0"/>
                          </a:solidFill>
                          <a:effectLst>
                            <a:outerShdw blurRad="38100" dist="38100" dir="2700000" algn="tl">
                              <a:srgbClr val="000000"/>
                            </a:outerShdw>
                          </a:effectLst>
                          <a:latin typeface="Times New Roman" pitchFamily="18" charset="0"/>
                        </a:rPr>
                        <a:t>(</a:t>
                      </a:r>
                      <a:r>
                        <a:rPr kumimoji="0" lang="en-US" sz="2800" b="0" i="0" u="none" strike="noStrike" cap="none" normalizeH="0" baseline="0" dirty="0" err="1">
                          <a:ln>
                            <a:noFill/>
                          </a:ln>
                          <a:solidFill>
                            <a:srgbClr val="0070C0"/>
                          </a:solidFill>
                          <a:effectLst>
                            <a:outerShdw blurRad="38100" dist="38100" dir="2700000" algn="tl">
                              <a:srgbClr val="000000"/>
                            </a:outerShdw>
                          </a:effectLst>
                          <a:latin typeface="Times New Roman" pitchFamily="18" charset="0"/>
                        </a:rPr>
                        <a:t>Triệu</a:t>
                      </a:r>
                      <a:r>
                        <a:rPr kumimoji="0" lang="en-US" sz="2800" b="0" i="0" u="none" strike="noStrike" cap="none" normalizeH="0" baseline="0" dirty="0">
                          <a:ln>
                            <a:noFill/>
                          </a:ln>
                          <a:solidFill>
                            <a:srgbClr val="0070C0"/>
                          </a:solidFill>
                          <a:effectLst>
                            <a:outerShdw blurRad="38100" dist="38100" dir="2700000" algn="tl">
                              <a:srgbClr val="000000"/>
                            </a:outerShdw>
                          </a:effectLst>
                          <a:latin typeface="Times New Roman" pitchFamily="18" charset="0"/>
                        </a:rPr>
                        <a:t> </a:t>
                      </a:r>
                      <a:r>
                        <a:rPr kumimoji="0" lang="en-US" sz="2800" b="0" i="0" u="none" strike="noStrike" cap="none" normalizeH="0" baseline="0" dirty="0" err="1">
                          <a:ln>
                            <a:noFill/>
                          </a:ln>
                          <a:solidFill>
                            <a:srgbClr val="0070C0"/>
                          </a:solidFill>
                          <a:effectLst>
                            <a:outerShdw blurRad="38100" dist="38100" dir="2700000" algn="tl">
                              <a:srgbClr val="000000"/>
                            </a:outerShdw>
                          </a:effectLst>
                          <a:latin typeface="Times New Roman" pitchFamily="18" charset="0"/>
                        </a:rPr>
                        <a:t>người</a:t>
                      </a:r>
                      <a:r>
                        <a:rPr kumimoji="0" lang="en-US" sz="2800" b="0" i="0" u="none" strike="noStrike" cap="none" normalizeH="0" baseline="0" dirty="0">
                          <a:ln>
                            <a:noFill/>
                          </a:ln>
                          <a:solidFill>
                            <a:srgbClr val="0070C0"/>
                          </a:solidFill>
                          <a:effectLst>
                            <a:outerShdw blurRad="38100" dist="38100" dir="2700000" algn="tl">
                              <a:srgbClr val="000000"/>
                            </a:outerShdw>
                          </a:effectLst>
                          <a:latin typeface="Times New Roman" pitchFamily="18" charset="0"/>
                        </a:rPr>
                        <a:t>)</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6790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a:ln>
                          <a:noFill/>
                        </a:ln>
                        <a:solidFill>
                          <a:srgbClr val="FF0000"/>
                        </a:solidFill>
                        <a:effectLst>
                          <a:outerShdw blurRad="38100" dist="38100" dir="2700000" algn="tl">
                            <a:srgbClr val="000000"/>
                          </a:outerShdw>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rgbClr val="FF0000"/>
                          </a:solidFill>
                          <a:effectLst>
                            <a:outerShdw blurRad="38100" dist="38100" dir="2700000" algn="tl">
                              <a:srgbClr val="000000"/>
                            </a:outerShdw>
                          </a:effectLst>
                          <a:latin typeface="Times New Roman" pitchFamily="18" charset="0"/>
                        </a:rPr>
                        <a:t>1860</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rPr>
                        <a:t>2,5</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rPr>
                        <a:t>145,1</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6603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a:ln>
                          <a:noFill/>
                        </a:ln>
                        <a:solidFill>
                          <a:srgbClr val="FF0000"/>
                        </a:solidFill>
                        <a:effectLst>
                          <a:outerShdw blurRad="38100" dist="38100" dir="2700000" algn="tl">
                            <a:srgbClr val="000000"/>
                          </a:outerShdw>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rgbClr val="FF0000"/>
                          </a:solidFill>
                          <a:effectLst>
                            <a:outerShdw blurRad="38100" dist="38100" dir="2700000" algn="tl">
                              <a:srgbClr val="000000"/>
                            </a:outerShdw>
                          </a:effectLst>
                          <a:latin typeface="Times New Roman" pitchFamily="18" charset="0"/>
                        </a:rPr>
                        <a:t>1880</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rPr>
                        <a:t>7,7</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rPr>
                        <a:t>267,9</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6790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a:ln>
                          <a:noFill/>
                        </a:ln>
                        <a:solidFill>
                          <a:srgbClr val="FF0000"/>
                        </a:solidFill>
                        <a:effectLst>
                          <a:outerShdw blurRad="38100" dist="38100" dir="2700000" algn="tl">
                            <a:srgbClr val="000000"/>
                          </a:outerShdw>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rgbClr val="FF0000"/>
                          </a:solidFill>
                          <a:effectLst>
                            <a:outerShdw blurRad="38100" dist="38100" dir="2700000" algn="tl">
                              <a:srgbClr val="000000"/>
                            </a:outerShdw>
                          </a:effectLst>
                          <a:latin typeface="Times New Roman" pitchFamily="18" charset="0"/>
                        </a:rPr>
                        <a:t>1890</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rPr>
                        <a:t>9,3</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rPr>
                        <a:t>309,0</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21371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a:ln>
                          <a:noFill/>
                        </a:ln>
                        <a:solidFill>
                          <a:srgbClr val="FF0000"/>
                        </a:solidFill>
                        <a:effectLst>
                          <a:outerShdw blurRad="38100" dist="38100" dir="2700000" algn="tl">
                            <a:srgbClr val="000000"/>
                          </a:outerShdw>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rgbClr val="FF0000"/>
                          </a:solidFill>
                          <a:effectLst>
                            <a:outerShdw blurRad="38100" dist="38100" dir="2700000" algn="tl">
                              <a:srgbClr val="000000"/>
                            </a:outerShdw>
                          </a:effectLst>
                          <a:latin typeface="Times New Roman" pitchFamily="18" charset="0"/>
                        </a:rPr>
                        <a:t>1914</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a:ln>
                            <a:noFill/>
                          </a:ln>
                          <a:solidFill>
                            <a:srgbClr val="00B050"/>
                          </a:solidFill>
                          <a:effectLst>
                            <a:outerShdw blurRad="38100" dist="38100" dir="2700000" algn="tl">
                              <a:srgbClr val="000000"/>
                            </a:outerShdw>
                          </a:effectLst>
                          <a:latin typeface="Times New Roman" pitchFamily="18" charset="0"/>
                        </a:rPr>
                        <a:t>33 </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a:ln>
                            <a:noFill/>
                          </a:ln>
                          <a:solidFill>
                            <a:srgbClr val="00B050"/>
                          </a:solidFill>
                          <a:effectLst>
                            <a:outerShdw blurRad="38100" dist="38100" dir="2700000" algn="tl">
                              <a:srgbClr val="000000"/>
                            </a:outerShdw>
                          </a:effectLst>
                          <a:latin typeface="Times New Roman" pitchFamily="18" charset="0"/>
                        </a:rPr>
                        <a:t>(1/4 thế giới)</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rgbClr val="00B050"/>
                          </a:solidFill>
                          <a:effectLst>
                            <a:outerShdw blurRad="38100" dist="38100" dir="2700000" algn="tl">
                              <a:srgbClr val="000000"/>
                            </a:outerShdw>
                          </a:effectLst>
                          <a:latin typeface="Times New Roman" pitchFamily="18" charset="0"/>
                        </a:rPr>
                        <a:t>400</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rgbClr val="00B050"/>
                          </a:solidFill>
                          <a:effectLst>
                            <a:outerShdw blurRad="38100" dist="38100" dir="2700000" algn="tl">
                              <a:srgbClr val="000000"/>
                            </a:outerShdw>
                          </a:effectLst>
                          <a:latin typeface="Times New Roman" pitchFamily="18" charset="0"/>
                        </a:rPr>
                        <a:t>(1/4 </a:t>
                      </a:r>
                      <a:r>
                        <a:rPr kumimoji="0" lang="en-US" sz="2800" b="0" i="0" u="none" strike="noStrike" cap="none" normalizeH="0" baseline="0" dirty="0" err="1">
                          <a:ln>
                            <a:noFill/>
                          </a:ln>
                          <a:solidFill>
                            <a:srgbClr val="00B050"/>
                          </a:solidFill>
                          <a:effectLst>
                            <a:outerShdw blurRad="38100" dist="38100" dir="2700000" algn="tl">
                              <a:srgbClr val="000000"/>
                            </a:outerShdw>
                          </a:effectLst>
                          <a:latin typeface="Times New Roman" pitchFamily="18" charset="0"/>
                        </a:rPr>
                        <a:t>thế</a:t>
                      </a:r>
                      <a:r>
                        <a:rPr kumimoji="0" lang="en-US" sz="2800" b="0" i="0" u="none" strike="noStrike" cap="none" normalizeH="0" baseline="0" dirty="0">
                          <a:ln>
                            <a:noFill/>
                          </a:ln>
                          <a:solidFill>
                            <a:srgbClr val="00B050"/>
                          </a:solidFill>
                          <a:effectLst>
                            <a:outerShdw blurRad="38100" dist="38100" dir="2700000" algn="tl">
                              <a:srgbClr val="000000"/>
                            </a:outerShdw>
                          </a:effectLst>
                          <a:latin typeface="Times New Roman" pitchFamily="18" charset="0"/>
                        </a:rPr>
                        <a:t> </a:t>
                      </a:r>
                      <a:r>
                        <a:rPr kumimoji="0" lang="en-US" sz="2800" b="0" i="0" u="none" strike="noStrike" cap="none" normalizeH="0" baseline="0" dirty="0" err="1">
                          <a:ln>
                            <a:noFill/>
                          </a:ln>
                          <a:solidFill>
                            <a:srgbClr val="00B050"/>
                          </a:solidFill>
                          <a:effectLst>
                            <a:outerShdw blurRad="38100" dist="38100" dir="2700000" algn="tl">
                              <a:srgbClr val="000000"/>
                            </a:outerShdw>
                          </a:effectLst>
                          <a:latin typeface="Times New Roman" pitchFamily="18" charset="0"/>
                        </a:rPr>
                        <a:t>giới</a:t>
                      </a:r>
                      <a:r>
                        <a:rPr kumimoji="0" lang="en-US" sz="2800" b="0" i="0" u="none" strike="noStrike" cap="none" normalizeH="0" baseline="0" dirty="0">
                          <a:ln>
                            <a:noFill/>
                          </a:ln>
                          <a:solidFill>
                            <a:srgbClr val="00B050"/>
                          </a:solidFill>
                          <a:effectLst>
                            <a:outerShdw blurRad="38100" dist="38100" dir="2700000" algn="tl">
                              <a:srgbClr val="000000"/>
                            </a:outerShdw>
                          </a:effectLst>
                          <a:latin typeface="Times New Roman" pitchFamily="18" charset="0"/>
                        </a:rPr>
                        <a:t>)</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5" name="Text Box 28">
            <a:extLst>
              <a:ext uri="{FF2B5EF4-FFF2-40B4-BE49-F238E27FC236}">
                <a16:creationId xmlns:a16="http://schemas.microsoft.com/office/drawing/2014/main" id="{97B7A0A5-51E9-5E49-A59E-01792736D77A}"/>
              </a:ext>
            </a:extLst>
          </p:cNvPr>
          <p:cNvSpPr txBox="1">
            <a:spLocks noChangeArrowheads="1"/>
          </p:cNvSpPr>
          <p:nvPr/>
        </p:nvSpPr>
        <p:spPr bwMode="auto">
          <a:xfrm>
            <a:off x="2033587" y="371475"/>
            <a:ext cx="7315200" cy="58477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THUỘC ĐỊA CỦA ĐẾ QUỐC ANH</a:t>
            </a:r>
          </a:p>
        </p:txBody>
      </p:sp>
      <p:pic>
        <p:nvPicPr>
          <p:cNvPr id="5122" name="Picture 2">
            <a:extLst>
              <a:ext uri="{FF2B5EF4-FFF2-40B4-BE49-F238E27FC236}">
                <a16:creationId xmlns:a16="http://schemas.microsoft.com/office/drawing/2014/main" id="{1B550026-01DD-6E4C-A792-7EE36AF0D9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4112" y="54042"/>
            <a:ext cx="12287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0741F1E3-A2E8-2E45-B298-AEB7250E7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5095"/>
            <a:ext cx="1228725" cy="122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565356"/>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nodeType="afterEffect" p14:presetBounceEnd="50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50000">
                                          <p:cBhvr additive="base">
                                            <p:cTn id="12"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3" fill="hold" nodeType="afterEffect" p14:presetBounceEnd="50000">
                                      <p:stCondLst>
                                        <p:cond delay="0"/>
                                      </p:stCondLst>
                                      <p:childTnLst>
                                        <p:set>
                                          <p:cBhvr>
                                            <p:cTn id="16" dur="1" fill="hold">
                                              <p:stCondLst>
                                                <p:cond delay="0"/>
                                              </p:stCondLst>
                                            </p:cTn>
                                            <p:tgtEl>
                                              <p:spTgt spid="5122"/>
                                            </p:tgtEl>
                                            <p:attrNameLst>
                                              <p:attrName>style.visibility</p:attrName>
                                            </p:attrNameLst>
                                          </p:cBhvr>
                                          <p:to>
                                            <p:strVal val="visible"/>
                                          </p:to>
                                        </p:set>
                                        <p:anim calcmode="lin" valueType="num" p14:bounceEnd="50000">
                                          <p:cBhvr additive="base">
                                            <p:cTn id="17" dur="500" fill="hold"/>
                                            <p:tgtEl>
                                              <p:spTgt spid="5122"/>
                                            </p:tgtEl>
                                            <p:attrNameLst>
                                              <p:attrName>ppt_x</p:attrName>
                                            </p:attrNameLst>
                                          </p:cBhvr>
                                          <p:tavLst>
                                            <p:tav tm="0">
                                              <p:val>
                                                <p:strVal val="1+#ppt_w/2"/>
                                              </p:val>
                                            </p:tav>
                                            <p:tav tm="100000">
                                              <p:val>
                                                <p:strVal val="#ppt_x"/>
                                              </p:val>
                                            </p:tav>
                                          </p:tavLst>
                                        </p:anim>
                                        <p:anim calcmode="lin" valueType="num" p14:bounceEnd="50000">
                                          <p:cBhvr additive="base">
                                            <p:cTn id="18" dur="500" fill="hold"/>
                                            <p:tgtEl>
                                              <p:spTgt spid="5122"/>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9" fill="hold" nodeType="afterEffect" p14:presetBounceEnd="50000">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14:bounceEnd="50000">
                                          <p:cBhvr additive="base">
                                            <p:cTn id="22"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3" fill="hold" nodeType="afterEffect">
                                      <p:stCondLst>
                                        <p:cond delay="0"/>
                                      </p:stCondLst>
                                      <p:childTnLst>
                                        <p:set>
                                          <p:cBhvr>
                                            <p:cTn id="16" dur="1" fill="hold">
                                              <p:stCondLst>
                                                <p:cond delay="0"/>
                                              </p:stCondLst>
                                            </p:cTn>
                                            <p:tgtEl>
                                              <p:spTgt spid="5122"/>
                                            </p:tgtEl>
                                            <p:attrNameLst>
                                              <p:attrName>style.visibility</p:attrName>
                                            </p:attrNameLst>
                                          </p:cBhvr>
                                          <p:to>
                                            <p:strVal val="visible"/>
                                          </p:to>
                                        </p:set>
                                        <p:anim calcmode="lin" valueType="num">
                                          <p:cBhvr additive="base">
                                            <p:cTn id="17" dur="500" fill="hold"/>
                                            <p:tgtEl>
                                              <p:spTgt spid="5122"/>
                                            </p:tgtEl>
                                            <p:attrNameLst>
                                              <p:attrName>ppt_x</p:attrName>
                                            </p:attrNameLst>
                                          </p:cBhvr>
                                          <p:tavLst>
                                            <p:tav tm="0">
                                              <p:val>
                                                <p:strVal val="1+#ppt_w/2"/>
                                              </p:val>
                                            </p:tav>
                                            <p:tav tm="100000">
                                              <p:val>
                                                <p:strVal val="#ppt_x"/>
                                              </p:val>
                                            </p:tav>
                                          </p:tavLst>
                                        </p:anim>
                                        <p:anim calcmode="lin" valueType="num">
                                          <p:cBhvr additive="base">
                                            <p:cTn id="18" dur="500" fill="hold"/>
                                            <p:tgtEl>
                                              <p:spTgt spid="5122"/>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0-#ppt_w/2"/>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8EE1F6C6-D30F-2341-AA25-5622ADB177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B97B928-02D3-6847-8692-AEDEB149B343}"/>
              </a:ext>
            </a:extLst>
          </p:cNvPr>
          <p:cNvSpPr txBox="1"/>
          <p:nvPr/>
        </p:nvSpPr>
        <p:spPr>
          <a:xfrm>
            <a:off x="0" y="6190722"/>
            <a:ext cx="7498080"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B</a:t>
            </a:r>
            <a:r>
              <a:rPr kumimoji="0" lang="en-VN"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ản đồ thuộc địa của Anh năm 1914</a:t>
            </a:r>
          </a:p>
        </p:txBody>
      </p:sp>
      <p:pic>
        <p:nvPicPr>
          <p:cNvPr id="14" name="Picture 13">
            <a:extLst>
              <a:ext uri="{FF2B5EF4-FFF2-40B4-BE49-F238E27FC236}">
                <a16:creationId xmlns:a16="http://schemas.microsoft.com/office/drawing/2014/main" id="{1D2CB886-860A-CA47-BE27-47438F25233C}"/>
              </a:ext>
            </a:extLst>
          </p:cNvPr>
          <p:cNvPicPr>
            <a:picLocks noChangeAspect="1"/>
          </p:cNvPicPr>
          <p:nvPr/>
        </p:nvPicPr>
        <p:blipFill>
          <a:blip r:embed="rId3"/>
          <a:stretch>
            <a:fillRect/>
          </a:stretch>
        </p:blipFill>
        <p:spPr>
          <a:xfrm>
            <a:off x="5025490" y="300515"/>
            <a:ext cx="954686" cy="1307789"/>
          </a:xfrm>
          <a:prstGeom prst="rect">
            <a:avLst/>
          </a:prstGeom>
        </p:spPr>
      </p:pic>
      <p:sp>
        <p:nvSpPr>
          <p:cNvPr id="17" name="Text Box 5">
            <a:extLst>
              <a:ext uri="{FF2B5EF4-FFF2-40B4-BE49-F238E27FC236}">
                <a16:creationId xmlns:a16="http://schemas.microsoft.com/office/drawing/2014/main" id="{0E5192CF-6540-AC4D-A44A-7DC91D915B94}"/>
              </a:ext>
            </a:extLst>
          </p:cNvPr>
          <p:cNvSpPr txBox="1">
            <a:spLocks noChangeArrowheads="1"/>
          </p:cNvSpPr>
          <p:nvPr/>
        </p:nvSpPr>
        <p:spPr bwMode="auto">
          <a:xfrm>
            <a:off x="0" y="6001629"/>
            <a:ext cx="8001000" cy="830997"/>
          </a:xfrm>
          <a:prstGeom prst="rect">
            <a:avLst/>
          </a:prstGeom>
          <a:solidFill>
            <a:schemeClr val="bg1"/>
          </a:solidFill>
          <a:ln>
            <a:solidFill>
              <a:schemeClr val="tx1"/>
            </a:solidFill>
          </a:ln>
          <a:effec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Đến</a:t>
            </a:r>
            <a:r>
              <a:rPr kumimoji="0" lang="en-US" alt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năm</a:t>
            </a:r>
            <a:r>
              <a:rPr kumimoji="0" lang="en-US" alt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1914, </a:t>
            </a:r>
            <a:r>
              <a:rPr kumimoji="0" lang="en-US" alt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rộng</a:t>
            </a:r>
            <a:r>
              <a:rPr kumimoji="0" lang="en-US" alt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33 </a:t>
            </a:r>
            <a:r>
              <a:rPr kumimoji="0" lang="en-US" alt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triệu</a:t>
            </a:r>
            <a:r>
              <a:rPr kumimoji="0" lang="en-US" alt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Km</a:t>
            </a:r>
            <a:r>
              <a:rPr kumimoji="0" lang="en-US" altLang="vi-VN" sz="24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a:t>
            </a:r>
            <a:r>
              <a:rPr kumimoji="0" lang="en-US" alt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alt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400 </a:t>
            </a:r>
            <a:r>
              <a:rPr kumimoji="0" lang="en-US" alt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triệu</a:t>
            </a:r>
            <a:r>
              <a:rPr kumimoji="0" lang="en-US" alt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alt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bằng</a:t>
            </a:r>
            <a:r>
              <a:rPr kumimoji="0" lang="en-US" alt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¼ </a:t>
            </a:r>
            <a:r>
              <a:rPr kumimoji="0" lang="en-US" alt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diện</a:t>
            </a:r>
            <a:r>
              <a:rPr kumimoji="0" lang="en-US" alt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tích</a:t>
            </a:r>
            <a:r>
              <a:rPr kumimoji="0" lang="en-US" alt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alt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¼ </a:t>
            </a:r>
            <a:r>
              <a:rPr kumimoji="0" lang="en-US" alt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dân</a:t>
            </a:r>
            <a:r>
              <a:rPr kumimoji="0" lang="en-US" alt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a:t>
            </a:r>
            <a:r>
              <a:rPr kumimoji="0" lang="en-US" alt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thế</a:t>
            </a:r>
            <a:r>
              <a:rPr kumimoji="0" lang="en-US" alt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giới</a:t>
            </a:r>
            <a:r>
              <a:rPr kumimoji="0" lang="en-US" alt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457467324"/>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50000">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0"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edge">
                                          <p:cBhvr>
                                            <p:cTn id="11" dur="250"/>
                                            <p:tgtEl>
                                              <p:spTgt spid="14"/>
                                            </p:tgtEl>
                                          </p:cBhvr>
                                        </p:animEffect>
                                      </p:childTnLst>
                                    </p:cTn>
                                  </p:par>
                                </p:childTnLst>
                              </p:cTn>
                            </p:par>
                            <p:par>
                              <p:cTn id="12" fill="hold">
                                <p:stCondLst>
                                  <p:cond delay="17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17"/>
                                            </p:tgtEl>
                                            <p:attrNameLst>
                                              <p:attrName>ppt_y</p:attrName>
                                            </p:attrNameLst>
                                          </p:cBhvr>
                                          <p:tavLst>
                                            <p:tav tm="0">
                                              <p:val>
                                                <p:strVal val="#ppt_y"/>
                                              </p:val>
                                            </p:tav>
                                            <p:tav tm="100000">
                                              <p:val>
                                                <p:strVal val="#ppt_y"/>
                                              </p:val>
                                            </p:tav>
                                          </p:tavLst>
                                        </p:anim>
                                        <p:anim calcmode="lin" valueType="num">
                                          <p:cBhvr>
                                            <p:cTn id="17"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0"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edge">
                                          <p:cBhvr>
                                            <p:cTn id="11" dur="250"/>
                                            <p:tgtEl>
                                              <p:spTgt spid="14"/>
                                            </p:tgtEl>
                                          </p:cBhvr>
                                        </p:animEffect>
                                      </p:childTnLst>
                                    </p:cTn>
                                  </p:par>
                                </p:childTnLst>
                              </p:cTn>
                            </p:par>
                            <p:par>
                              <p:cTn id="12" fill="hold">
                                <p:stCondLst>
                                  <p:cond delay="17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17"/>
                                            </p:tgtEl>
                                            <p:attrNameLst>
                                              <p:attrName>ppt_y</p:attrName>
                                            </p:attrNameLst>
                                          </p:cBhvr>
                                          <p:tavLst>
                                            <p:tav tm="0">
                                              <p:val>
                                                <p:strVal val="#ppt_y"/>
                                              </p:val>
                                            </p:tav>
                                            <p:tav tm="100000">
                                              <p:val>
                                                <p:strVal val="#ppt_y"/>
                                              </p:val>
                                            </p:tav>
                                          </p:tavLst>
                                        </p:anim>
                                        <p:anim calcmode="lin" valueType="num">
                                          <p:cBhvr>
                                            <p:cTn id="17"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289B4E-BCBA-5E4A-9C01-7E8EB9D03135}"/>
              </a:ext>
            </a:extLst>
          </p:cNvPr>
          <p:cNvSpPr/>
          <p:nvPr/>
        </p:nvSpPr>
        <p:spPr>
          <a:xfrm>
            <a:off x="2592533" y="6244196"/>
            <a:ext cx="7006934" cy="584775"/>
          </a:xfrm>
          <a:prstGeom prst="rect">
            <a:avLst/>
          </a:prstGeom>
          <a:solidFill>
            <a:schemeClr val="bg1"/>
          </a:solidFill>
          <a:ln>
            <a:solidFill>
              <a:schemeClr val="tx1"/>
            </a:solidFill>
          </a:ln>
        </p:spPr>
        <p:txBody>
          <a:bodyPr wrap="square">
            <a:spAutoFit/>
          </a:bodyPr>
          <a:lstStyle/>
          <a:p>
            <a:pPr lvl="0" algn="ct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Tranh</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biếm</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hoạ</a:t>
            </a:r>
            <a:r>
              <a:rPr kumimoji="0" lang="en-US" sz="3200" b="0"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sz="3200" i="1">
                <a:solidFill>
                  <a:srgbClr val="000000"/>
                </a:solidFill>
                <a:latin typeface="Times New Roman" panose="02020603050405020304" pitchFamily="18" charset="0"/>
                <a:cs typeface="Times New Roman" panose="02020603050405020304" pitchFamily="18" charset="0"/>
              </a:rPr>
              <a:t>xâm chiếm thuộc địa. </a:t>
            </a:r>
            <a:endParaRPr kumimoji="0" 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6DDE239E-2BFB-47E3-4E07-E2613928A247}"/>
              </a:ext>
            </a:extLst>
          </p:cNvPr>
          <p:cNvPicPr>
            <a:picLocks noChangeAspect="1"/>
          </p:cNvPicPr>
          <p:nvPr/>
        </p:nvPicPr>
        <p:blipFill>
          <a:blip r:embed="rId2"/>
          <a:stretch>
            <a:fillRect/>
          </a:stretch>
        </p:blipFill>
        <p:spPr>
          <a:xfrm>
            <a:off x="0" y="0"/>
            <a:ext cx="6096000" cy="6244196"/>
          </a:xfrm>
          <a:prstGeom prst="rect">
            <a:avLst/>
          </a:prstGeom>
        </p:spPr>
      </p:pic>
      <p:pic>
        <p:nvPicPr>
          <p:cNvPr id="5" name="Picture 4">
            <a:extLst>
              <a:ext uri="{FF2B5EF4-FFF2-40B4-BE49-F238E27FC236}">
                <a16:creationId xmlns:a16="http://schemas.microsoft.com/office/drawing/2014/main" id="{54F68221-0A6E-B08F-8BA3-9F5B7085CBAE}"/>
              </a:ext>
            </a:extLst>
          </p:cNvPr>
          <p:cNvPicPr>
            <a:picLocks noChangeAspect="1"/>
          </p:cNvPicPr>
          <p:nvPr/>
        </p:nvPicPr>
        <p:blipFill>
          <a:blip r:embed="rId3"/>
          <a:stretch>
            <a:fillRect/>
          </a:stretch>
        </p:blipFill>
        <p:spPr>
          <a:xfrm>
            <a:off x="6096000" y="29028"/>
            <a:ext cx="6112126" cy="6215168"/>
          </a:xfrm>
          <a:prstGeom prst="rect">
            <a:avLst/>
          </a:prstGeom>
        </p:spPr>
      </p:pic>
    </p:spTree>
    <p:extLst>
      <p:ext uri="{BB962C8B-B14F-4D97-AF65-F5344CB8AC3E}">
        <p14:creationId xmlns:p14="http://schemas.microsoft.com/office/powerpoint/2010/main" val="2025023046"/>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pic>
        <p:nvPicPr>
          <p:cNvPr id="28674" name="Picture 2" descr="chủ nghĩa đế quốc">
            <a:extLst>
              <a:ext uri="{FF2B5EF4-FFF2-40B4-BE49-F238E27FC236}">
                <a16:creationId xmlns:a16="http://schemas.microsoft.com/office/drawing/2014/main" id="{07629BD5-B5B7-9646-B0CF-D58C851237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81272" cy="66568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ý thuyết Sử 10: Bài 35. Các nước đế quốc Anh, Pháp, Đức, Mĩ và sự bành  trướng thuộc địa (ngắn nhất)">
            <a:extLst>
              <a:ext uri="{FF2B5EF4-FFF2-40B4-BE49-F238E27FC236}">
                <a16:creationId xmlns:a16="http://schemas.microsoft.com/office/drawing/2014/main" id="{EEE18BA1-2CB7-A44F-BFC3-84BB4F2701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6" t="1193" r="2430" b="-1193"/>
          <a:stretch/>
        </p:blipFill>
        <p:spPr bwMode="auto">
          <a:xfrm>
            <a:off x="5681272" y="51134"/>
            <a:ext cx="6510728" cy="675573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D289B4E-BCBA-5E4A-9C01-7E8EB9D03135}"/>
              </a:ext>
            </a:extLst>
          </p:cNvPr>
          <p:cNvSpPr/>
          <p:nvPr/>
        </p:nvSpPr>
        <p:spPr>
          <a:xfrm>
            <a:off x="3733637" y="0"/>
            <a:ext cx="3895269" cy="1077218"/>
          </a:xfrm>
          <a:prstGeom prst="rect">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Tranh</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biếm</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hoạ</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đế</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quốc</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Anh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ở</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châu</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Phi</a:t>
            </a:r>
            <a:endParaRPr kumimoji="0" 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descr="Chủ nghĩa đế quốc Anh: Ảnh Tin tức">
            <a:extLst>
              <a:ext uri="{FF2B5EF4-FFF2-40B4-BE49-F238E27FC236}">
                <a16:creationId xmlns:a16="http://schemas.microsoft.com/office/drawing/2014/main" id="{18B1227D-8FD7-6B46-A307-A37899E4AA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0584"/>
            <a:ext cx="12192000" cy="69585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658" y="6433694"/>
            <a:ext cx="12457471" cy="446276"/>
          </a:xfrm>
          <a:prstGeom prst="rect">
            <a:avLst/>
          </a:prstGeom>
          <a:noFill/>
        </p:spPr>
        <p:txBody>
          <a:bodyPr wrap="square" rtlCol="0">
            <a:spAutoFit/>
          </a:bodyPr>
          <a:lstStyle/>
          <a:p>
            <a:r>
              <a:rPr lang="en-US" sz="2300" dirty="0" err="1">
                <a:highlight>
                  <a:srgbClr val="FFFF00"/>
                </a:highlight>
                <a:latin typeface="Times New Roman" panose="02020603050405020304" pitchFamily="18" charset="0"/>
                <a:cs typeface="Times New Roman" panose="02020603050405020304" pitchFamily="18" charset="0"/>
              </a:rPr>
              <a:t>Đế</a:t>
            </a:r>
            <a:r>
              <a:rPr lang="en-US" sz="2300" dirty="0">
                <a:highlight>
                  <a:srgbClr val="FFFF00"/>
                </a:highlight>
                <a:latin typeface="Times New Roman" panose="02020603050405020304" pitchFamily="18" charset="0"/>
                <a:cs typeface="Times New Roman" panose="02020603050405020304" pitchFamily="18" charset="0"/>
              </a:rPr>
              <a:t> </a:t>
            </a:r>
            <a:r>
              <a:rPr lang="en-US" sz="2300" dirty="0" err="1">
                <a:highlight>
                  <a:srgbClr val="FFFF00"/>
                </a:highlight>
                <a:latin typeface="Times New Roman" panose="02020603050405020304" pitchFamily="18" charset="0"/>
                <a:cs typeface="Times New Roman" panose="02020603050405020304" pitchFamily="18" charset="0"/>
              </a:rPr>
              <a:t>quốc</a:t>
            </a:r>
            <a:r>
              <a:rPr lang="en-US" sz="2300" dirty="0">
                <a:highlight>
                  <a:srgbClr val="FFFF00"/>
                </a:highlight>
                <a:latin typeface="Times New Roman" panose="02020603050405020304" pitchFamily="18" charset="0"/>
                <a:cs typeface="Times New Roman" panose="02020603050405020304" pitchFamily="18" charset="0"/>
              </a:rPr>
              <a:t> Anh </a:t>
            </a:r>
            <a:r>
              <a:rPr lang="en-US" sz="2300" dirty="0" err="1">
                <a:highlight>
                  <a:srgbClr val="FFFF00"/>
                </a:highlight>
                <a:latin typeface="Times New Roman" panose="02020603050405020304" pitchFamily="18" charset="0"/>
                <a:cs typeface="Times New Roman" panose="02020603050405020304" pitchFamily="18" charset="0"/>
              </a:rPr>
              <a:t>được</a:t>
            </a:r>
            <a:r>
              <a:rPr lang="en-US" sz="2300" dirty="0">
                <a:highlight>
                  <a:srgbClr val="FFFF00"/>
                </a:highlight>
                <a:latin typeface="Times New Roman" panose="02020603050405020304" pitchFamily="18" charset="0"/>
                <a:cs typeface="Times New Roman" panose="02020603050405020304" pitchFamily="18" charset="0"/>
              </a:rPr>
              <a:t> </a:t>
            </a:r>
            <a:r>
              <a:rPr lang="en-US" sz="2300" dirty="0" err="1">
                <a:highlight>
                  <a:srgbClr val="FFFF00"/>
                </a:highlight>
                <a:latin typeface="Times New Roman" panose="02020603050405020304" pitchFamily="18" charset="0"/>
                <a:cs typeface="Times New Roman" panose="02020603050405020304" pitchFamily="18" charset="0"/>
              </a:rPr>
              <a:t>ví</a:t>
            </a:r>
            <a:r>
              <a:rPr lang="en-US" sz="2300" dirty="0">
                <a:highlight>
                  <a:srgbClr val="FFFF00"/>
                </a:highlight>
                <a:latin typeface="Times New Roman" panose="02020603050405020304" pitchFamily="18" charset="0"/>
                <a:cs typeface="Times New Roman" panose="02020603050405020304" pitchFamily="18" charset="0"/>
              </a:rPr>
              <a:t> </a:t>
            </a:r>
            <a:r>
              <a:rPr lang="en-US" sz="2300" dirty="0" err="1">
                <a:highlight>
                  <a:srgbClr val="FFFF00"/>
                </a:highlight>
                <a:latin typeface="Times New Roman" panose="02020603050405020304" pitchFamily="18" charset="0"/>
                <a:cs typeface="Times New Roman" panose="02020603050405020304" pitchFamily="18" charset="0"/>
              </a:rPr>
              <a:t>như</a:t>
            </a:r>
            <a:r>
              <a:rPr lang="en-US" sz="2300" dirty="0">
                <a:highlight>
                  <a:srgbClr val="FFFF00"/>
                </a:highlight>
                <a:latin typeface="Times New Roman" panose="02020603050405020304" pitchFamily="18" charset="0"/>
                <a:cs typeface="Times New Roman" panose="02020603050405020304" pitchFamily="18" charset="0"/>
              </a:rPr>
              <a:t> con </a:t>
            </a:r>
            <a:r>
              <a:rPr lang="en-US" sz="2300" dirty="0" err="1">
                <a:highlight>
                  <a:srgbClr val="FFFF00"/>
                </a:highlight>
                <a:latin typeface="Times New Roman" panose="02020603050405020304" pitchFamily="18" charset="0"/>
                <a:cs typeface="Times New Roman" panose="02020603050405020304" pitchFamily="18" charset="0"/>
              </a:rPr>
              <a:t>bạch</a:t>
            </a:r>
            <a:r>
              <a:rPr lang="en-US" sz="2300" dirty="0">
                <a:highlight>
                  <a:srgbClr val="FFFF00"/>
                </a:highlight>
                <a:latin typeface="Times New Roman" panose="02020603050405020304" pitchFamily="18" charset="0"/>
                <a:cs typeface="Times New Roman" panose="02020603050405020304" pitchFamily="18" charset="0"/>
              </a:rPr>
              <a:t> </a:t>
            </a:r>
            <a:r>
              <a:rPr lang="en-US" sz="2300" dirty="0" err="1">
                <a:highlight>
                  <a:srgbClr val="FFFF00"/>
                </a:highlight>
                <a:latin typeface="Times New Roman" panose="02020603050405020304" pitchFamily="18" charset="0"/>
                <a:cs typeface="Times New Roman" panose="02020603050405020304" pitchFamily="18" charset="0"/>
              </a:rPr>
              <a:t>tuộc</a:t>
            </a:r>
            <a:r>
              <a:rPr lang="en-US" sz="2300" dirty="0">
                <a:highlight>
                  <a:srgbClr val="FFFF00"/>
                </a:highlight>
                <a:latin typeface="Times New Roman" panose="02020603050405020304" pitchFamily="18" charset="0"/>
                <a:cs typeface="Times New Roman" panose="02020603050405020304" pitchFamily="18" charset="0"/>
              </a:rPr>
              <a:t> </a:t>
            </a:r>
            <a:r>
              <a:rPr lang="en-US" sz="2300" dirty="0" err="1">
                <a:highlight>
                  <a:srgbClr val="FFFF00"/>
                </a:highlight>
                <a:latin typeface="Times New Roman" panose="02020603050405020304" pitchFamily="18" charset="0"/>
                <a:cs typeface="Times New Roman" panose="02020603050405020304" pitchFamily="18" charset="0"/>
              </a:rPr>
              <a:t>khổng</a:t>
            </a:r>
            <a:r>
              <a:rPr lang="en-US" sz="2300" dirty="0">
                <a:highlight>
                  <a:srgbClr val="FFFF00"/>
                </a:highlight>
                <a:latin typeface="Times New Roman" panose="02020603050405020304" pitchFamily="18" charset="0"/>
                <a:cs typeface="Times New Roman" panose="02020603050405020304" pitchFamily="18" charset="0"/>
              </a:rPr>
              <a:t> </a:t>
            </a:r>
            <a:r>
              <a:rPr lang="en-US" sz="2300" dirty="0" err="1">
                <a:highlight>
                  <a:srgbClr val="FFFF00"/>
                </a:highlight>
                <a:latin typeface="Times New Roman" panose="02020603050405020304" pitchFamily="18" charset="0"/>
                <a:cs typeface="Times New Roman" panose="02020603050405020304" pitchFamily="18" charset="0"/>
              </a:rPr>
              <a:t>lồ</a:t>
            </a:r>
            <a:r>
              <a:rPr lang="en-US" sz="2300" dirty="0">
                <a:highlight>
                  <a:srgbClr val="FFFF00"/>
                </a:highlight>
                <a:latin typeface="Times New Roman" panose="02020603050405020304" pitchFamily="18" charset="0"/>
                <a:cs typeface="Times New Roman" panose="02020603050405020304" pitchFamily="18" charset="0"/>
              </a:rPr>
              <a:t> </a:t>
            </a:r>
            <a:r>
              <a:rPr lang="en-US" sz="2300" dirty="0" err="1">
                <a:highlight>
                  <a:srgbClr val="FFFF00"/>
                </a:highlight>
                <a:latin typeface="Times New Roman" panose="02020603050405020304" pitchFamily="18" charset="0"/>
                <a:cs typeface="Times New Roman" panose="02020603050405020304" pitchFamily="18" charset="0"/>
              </a:rPr>
              <a:t>đang</a:t>
            </a:r>
            <a:r>
              <a:rPr lang="en-US" sz="2300" dirty="0">
                <a:highlight>
                  <a:srgbClr val="FFFF00"/>
                </a:highlight>
                <a:latin typeface="Times New Roman" panose="02020603050405020304" pitchFamily="18" charset="0"/>
                <a:cs typeface="Times New Roman" panose="02020603050405020304" pitchFamily="18" charset="0"/>
              </a:rPr>
              <a:t> </a:t>
            </a:r>
            <a:r>
              <a:rPr lang="en-US" sz="2300" dirty="0" err="1">
                <a:highlight>
                  <a:srgbClr val="FFFF00"/>
                </a:highlight>
                <a:latin typeface="Times New Roman" panose="02020603050405020304" pitchFamily="18" charset="0"/>
                <a:cs typeface="Times New Roman" panose="02020603050405020304" pitchFamily="18" charset="0"/>
              </a:rPr>
              <a:t>vươn</a:t>
            </a:r>
            <a:r>
              <a:rPr lang="en-US" sz="2300" dirty="0">
                <a:highlight>
                  <a:srgbClr val="FFFF00"/>
                </a:highlight>
                <a:latin typeface="Times New Roman" panose="02020603050405020304" pitchFamily="18" charset="0"/>
                <a:cs typeface="Times New Roman" panose="02020603050405020304" pitchFamily="18" charset="0"/>
              </a:rPr>
              <a:t> </a:t>
            </a:r>
            <a:r>
              <a:rPr lang="en-US" sz="2300" dirty="0" err="1">
                <a:highlight>
                  <a:srgbClr val="FFFF00"/>
                </a:highlight>
                <a:latin typeface="Times New Roman" panose="02020603050405020304" pitchFamily="18" charset="0"/>
                <a:cs typeface="Times New Roman" panose="02020603050405020304" pitchFamily="18" charset="0"/>
              </a:rPr>
              <a:t>vòi</a:t>
            </a:r>
            <a:r>
              <a:rPr lang="en-US" sz="2300" dirty="0">
                <a:highlight>
                  <a:srgbClr val="FFFF00"/>
                </a:highlight>
                <a:latin typeface="Times New Roman" panose="02020603050405020304" pitchFamily="18" charset="0"/>
                <a:cs typeface="Times New Roman" panose="02020603050405020304" pitchFamily="18" charset="0"/>
              </a:rPr>
              <a:t> </a:t>
            </a:r>
            <a:r>
              <a:rPr lang="en-US" sz="2300" dirty="0" err="1">
                <a:highlight>
                  <a:srgbClr val="FFFF00"/>
                </a:highlight>
                <a:latin typeface="Times New Roman" panose="02020603050405020304" pitchFamily="18" charset="0"/>
                <a:cs typeface="Times New Roman" panose="02020603050405020304" pitchFamily="18" charset="0"/>
              </a:rPr>
              <a:t>xâm</a:t>
            </a:r>
            <a:r>
              <a:rPr lang="en-US" sz="2300" dirty="0">
                <a:highlight>
                  <a:srgbClr val="FFFF00"/>
                </a:highlight>
                <a:latin typeface="Times New Roman" panose="02020603050405020304" pitchFamily="18" charset="0"/>
                <a:cs typeface="Times New Roman" panose="02020603050405020304" pitchFamily="18" charset="0"/>
              </a:rPr>
              <a:t> </a:t>
            </a:r>
            <a:r>
              <a:rPr lang="en-US" sz="2300" dirty="0" err="1">
                <a:highlight>
                  <a:srgbClr val="FFFF00"/>
                </a:highlight>
                <a:latin typeface="Times New Roman" panose="02020603050405020304" pitchFamily="18" charset="0"/>
                <a:cs typeface="Times New Roman" panose="02020603050405020304" pitchFamily="18" charset="0"/>
              </a:rPr>
              <a:t>chiếm</a:t>
            </a:r>
            <a:r>
              <a:rPr lang="en-US" sz="2300" dirty="0">
                <a:highlight>
                  <a:srgbClr val="FFFF00"/>
                </a:highlight>
                <a:latin typeface="Times New Roman" panose="02020603050405020304" pitchFamily="18" charset="0"/>
                <a:cs typeface="Times New Roman" panose="02020603050405020304" pitchFamily="18" charset="0"/>
              </a:rPr>
              <a:t> </a:t>
            </a:r>
            <a:r>
              <a:rPr lang="en-US" sz="2300" dirty="0" err="1">
                <a:highlight>
                  <a:srgbClr val="FFFF00"/>
                </a:highlight>
                <a:latin typeface="Times New Roman" panose="02020603050405020304" pitchFamily="18" charset="0"/>
                <a:cs typeface="Times New Roman" panose="02020603050405020304" pitchFamily="18" charset="0"/>
              </a:rPr>
              <a:t>các</a:t>
            </a:r>
            <a:r>
              <a:rPr lang="en-US" sz="2300" dirty="0">
                <a:highlight>
                  <a:srgbClr val="FFFF00"/>
                </a:highlight>
                <a:latin typeface="Times New Roman" panose="02020603050405020304" pitchFamily="18" charset="0"/>
                <a:cs typeface="Times New Roman" panose="02020603050405020304" pitchFamily="18" charset="0"/>
              </a:rPr>
              <a:t> </a:t>
            </a:r>
            <a:r>
              <a:rPr lang="en-US" sz="2300" dirty="0" err="1">
                <a:highlight>
                  <a:srgbClr val="FFFF00"/>
                </a:highlight>
                <a:latin typeface="Times New Roman" panose="02020603050405020304" pitchFamily="18" charset="0"/>
                <a:cs typeface="Times New Roman" panose="02020603050405020304" pitchFamily="18" charset="0"/>
              </a:rPr>
              <a:t>khu</a:t>
            </a:r>
            <a:r>
              <a:rPr lang="en-US" sz="2300" dirty="0">
                <a:highlight>
                  <a:srgbClr val="FFFF00"/>
                </a:highlight>
                <a:latin typeface="Times New Roman" panose="02020603050405020304" pitchFamily="18" charset="0"/>
                <a:cs typeface="Times New Roman" panose="02020603050405020304" pitchFamily="18" charset="0"/>
              </a:rPr>
              <a:t> </a:t>
            </a:r>
            <a:r>
              <a:rPr lang="en-US" sz="2300" dirty="0" err="1">
                <a:highlight>
                  <a:srgbClr val="FFFF00"/>
                </a:highlight>
                <a:latin typeface="Times New Roman" panose="02020603050405020304" pitchFamily="18" charset="0"/>
                <a:cs typeface="Times New Roman" panose="02020603050405020304" pitchFamily="18" charset="0"/>
              </a:rPr>
              <a:t>vực</a:t>
            </a:r>
            <a:r>
              <a:rPr lang="en-US" sz="2300" dirty="0">
                <a:highlight>
                  <a:srgbClr val="FFFF00"/>
                </a:highlight>
                <a:latin typeface="Times New Roman" panose="02020603050405020304" pitchFamily="18" charset="0"/>
                <a:cs typeface="Times New Roman" panose="02020603050405020304" pitchFamily="18" charset="0"/>
              </a:rPr>
              <a:t> </a:t>
            </a:r>
            <a:r>
              <a:rPr lang="en-US" sz="2300" dirty="0" err="1">
                <a:highlight>
                  <a:srgbClr val="FFFF00"/>
                </a:highlight>
                <a:latin typeface="Times New Roman" panose="02020603050405020304" pitchFamily="18" charset="0"/>
                <a:cs typeface="Times New Roman" panose="02020603050405020304" pitchFamily="18" charset="0"/>
              </a:rPr>
              <a:t>trên</a:t>
            </a:r>
            <a:r>
              <a:rPr lang="en-US" sz="2300" dirty="0">
                <a:highlight>
                  <a:srgbClr val="FFFF00"/>
                </a:highlight>
                <a:latin typeface="Times New Roman" panose="02020603050405020304" pitchFamily="18" charset="0"/>
                <a:cs typeface="Times New Roman" panose="02020603050405020304" pitchFamily="18" charset="0"/>
              </a:rPr>
              <a:t> </a:t>
            </a:r>
            <a:r>
              <a:rPr lang="en-US" sz="2300" dirty="0" err="1">
                <a:highlight>
                  <a:srgbClr val="FFFF00"/>
                </a:highlight>
                <a:latin typeface="Times New Roman" panose="02020603050405020304" pitchFamily="18" charset="0"/>
                <a:cs typeface="Times New Roman" panose="02020603050405020304" pitchFamily="18" charset="0"/>
              </a:rPr>
              <a:t>thế</a:t>
            </a:r>
            <a:r>
              <a:rPr lang="en-US" sz="2300" dirty="0">
                <a:highlight>
                  <a:srgbClr val="FFFF00"/>
                </a:highlight>
                <a:latin typeface="Times New Roman" panose="02020603050405020304" pitchFamily="18" charset="0"/>
                <a:cs typeface="Times New Roman" panose="02020603050405020304" pitchFamily="18" charset="0"/>
              </a:rPr>
              <a:t> </a:t>
            </a:r>
            <a:r>
              <a:rPr lang="en-US" sz="2300" dirty="0" err="1">
                <a:highlight>
                  <a:srgbClr val="FFFF00"/>
                </a:highlight>
                <a:latin typeface="Times New Roman" panose="02020603050405020304" pitchFamily="18" charset="0"/>
                <a:cs typeface="Times New Roman" panose="02020603050405020304" pitchFamily="18" charset="0"/>
              </a:rPr>
              <a:t>giới</a:t>
            </a:r>
            <a:endParaRPr lang="vi-VN" sz="2300"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2915202"/>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14:bounceEnd="50000">
                                          <p:cBhvr additive="base">
                                            <p:cTn id="7" dur="500" fill="hold"/>
                                            <p:tgtEl>
                                              <p:spTgt spid="2867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8674"/>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14:presetBounceEnd="50000">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14:bounceEnd="50000">
                                          <p:cBhvr additive="base">
                                            <p:cTn id="16"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barn(outVertical)">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additive="base">
                                            <p:cTn id="7" dur="500" fill="hold"/>
                                            <p:tgtEl>
                                              <p:spTgt spid="28674"/>
                                            </p:tgtEl>
                                            <p:attrNameLst>
                                              <p:attrName>ppt_x</p:attrName>
                                            </p:attrNameLst>
                                          </p:cBhvr>
                                          <p:tavLst>
                                            <p:tav tm="0">
                                              <p:val>
                                                <p:strVal val="#ppt_x"/>
                                              </p:val>
                                            </p:tav>
                                            <p:tav tm="100000">
                                              <p:val>
                                                <p:strVal val="#ppt_x"/>
                                              </p:val>
                                            </p:tav>
                                          </p:tavLst>
                                        </p:anim>
                                        <p:anim calcmode="lin" valueType="num">
                                          <p:cBhvr additive="base">
                                            <p:cTn id="8" dur="500" fill="hold"/>
                                            <p:tgtEl>
                                              <p:spTgt spid="28674"/>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barn(outVertical)">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477;p48">
            <a:extLst>
              <a:ext uri="{FF2B5EF4-FFF2-40B4-BE49-F238E27FC236}">
                <a16:creationId xmlns:a16="http://schemas.microsoft.com/office/drawing/2014/main" id="{08743083-53B4-026B-8E4A-0FA265E6761E}"/>
              </a:ext>
            </a:extLst>
          </p:cNvPr>
          <p:cNvSpPr txBox="1">
            <a:spLocks/>
          </p:cNvSpPr>
          <p:nvPr/>
        </p:nvSpPr>
        <p:spPr>
          <a:xfrm>
            <a:off x="0" y="1"/>
            <a:ext cx="12192000" cy="85725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BÀI 10: </a:t>
            </a:r>
            <a:r>
              <a:rPr kumimoji="0" lang="vi-VN" sz="28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SỰ HÌNH THÀNH CHỦ NGHĨA ĐẾ QUỐC Ở CÁC NƯỚC ÂU-MỸ (CUỐI THẾ KỈ XIX ĐẦU THẾ KỈ XX)</a:t>
            </a:r>
            <a:r>
              <a:rPr kumimoji="0" lang="en-US" sz="28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 (t1)</a:t>
            </a:r>
            <a:r>
              <a:rPr kumimoji="0" lang="vi-VN" sz="28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 </a:t>
            </a:r>
            <a:endParaRPr kumimoji="0" lang="vi-VN" sz="28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3" name="Google Shape;1477;p48">
            <a:extLst>
              <a:ext uri="{FF2B5EF4-FFF2-40B4-BE49-F238E27FC236}">
                <a16:creationId xmlns:a16="http://schemas.microsoft.com/office/drawing/2014/main" id="{EA245D2A-5259-B4D0-8CB7-4EC57FEF56D0}"/>
              </a:ext>
            </a:extLst>
          </p:cNvPr>
          <p:cNvSpPr txBox="1">
            <a:spLocks/>
          </p:cNvSpPr>
          <p:nvPr/>
        </p:nvSpPr>
        <p:spPr>
          <a:xfrm>
            <a:off x="0" y="949419"/>
            <a:ext cx="12192000" cy="1105054"/>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2. Các nước đế quốc Anh, Pháp, Đức, Mỹ từ cuối thế kỉ XIX đến đầu thế kỉ XX</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6" name="Google Shape;1477;p48">
            <a:extLst>
              <a:ext uri="{FF2B5EF4-FFF2-40B4-BE49-F238E27FC236}">
                <a16:creationId xmlns:a16="http://schemas.microsoft.com/office/drawing/2014/main" id="{986DDA7F-7666-1FA2-D817-B004CE50F54B}"/>
              </a:ext>
            </a:extLst>
          </p:cNvPr>
          <p:cNvSpPr txBox="1">
            <a:spLocks/>
          </p:cNvSpPr>
          <p:nvPr/>
        </p:nvSpPr>
        <p:spPr>
          <a:xfrm>
            <a:off x="0" y="1982021"/>
            <a:ext cx="3238500" cy="611733"/>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a. Anh</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7" name="Google Shape;1477;p48">
            <a:extLst>
              <a:ext uri="{FF2B5EF4-FFF2-40B4-BE49-F238E27FC236}">
                <a16:creationId xmlns:a16="http://schemas.microsoft.com/office/drawing/2014/main" id="{962BAD07-5383-155E-4FC8-C69962DB12D2}"/>
              </a:ext>
            </a:extLst>
          </p:cNvPr>
          <p:cNvSpPr txBox="1">
            <a:spLocks/>
          </p:cNvSpPr>
          <p:nvPr/>
        </p:nvSpPr>
        <p:spPr>
          <a:xfrm>
            <a:off x="0" y="2568695"/>
            <a:ext cx="3238500" cy="611733"/>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b. Pháp</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417664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pic>
        <p:nvPicPr>
          <p:cNvPr id="31" name="Picture 8">
            <a:extLst>
              <a:ext uri="{FF2B5EF4-FFF2-40B4-BE49-F238E27FC236}">
                <a16:creationId xmlns:a16="http://schemas.microsoft.com/office/drawing/2014/main" id="{5A31397A-2B53-3847-87BC-8F991B9B51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482" y="1575518"/>
            <a:ext cx="2670028" cy="371956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BC3E635E-D510-914F-84C3-59EF310572C2}"/>
              </a:ext>
            </a:extLst>
          </p:cNvPr>
          <p:cNvSpPr/>
          <p:nvPr/>
        </p:nvSpPr>
        <p:spPr>
          <a:xfrm>
            <a:off x="1849179" y="744521"/>
            <a:ext cx="2093843" cy="830997"/>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vi-VN" sz="4800" b="1" noProof="0">
                <a:solidFill>
                  <a:srgbClr val="A01127"/>
                </a:solidFill>
                <a:latin typeface="Snell Roundhand" panose="02000603080000090004" pitchFamily="2" charset="77"/>
              </a:rPr>
              <a:t>b</a:t>
            </a:r>
            <a:r>
              <a:rPr kumimoji="0" lang="en-US" altLang="vi-VN" sz="4800" b="1" i="0" u="none" strike="noStrike" kern="1200" cap="none" spc="0" normalizeH="0" baseline="0" noProof="0">
                <a:ln>
                  <a:noFill/>
                </a:ln>
                <a:solidFill>
                  <a:srgbClr val="A01127"/>
                </a:solidFill>
                <a:effectLst/>
                <a:uLnTx/>
                <a:uFillTx/>
                <a:latin typeface="Snell Roundhand" panose="02000603080000090004" pitchFamily="2" charset="77"/>
                <a:ea typeface="+mn-ea"/>
                <a:cs typeface="+mn-cs"/>
              </a:rPr>
              <a:t>. </a:t>
            </a:r>
            <a:r>
              <a:rPr kumimoji="0" lang="en-US" altLang="vi-VN" sz="4800" b="1" i="0" u="none" strike="noStrike" kern="1200" cap="none" spc="0" normalizeH="0" baseline="0" noProof="0" dirty="0" err="1">
                <a:ln>
                  <a:noFill/>
                </a:ln>
                <a:solidFill>
                  <a:srgbClr val="A01127"/>
                </a:solidFill>
                <a:effectLst/>
                <a:uLnTx/>
                <a:uFillTx/>
                <a:latin typeface="Snell Roundhand" panose="02000603080000090004" pitchFamily="2" charset="77"/>
                <a:ea typeface="+mn-ea"/>
                <a:cs typeface="+mn-cs"/>
              </a:rPr>
              <a:t>Pháp</a:t>
            </a:r>
            <a:endParaRPr kumimoji="0" lang="en-US" altLang="vi-VN" sz="48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endParaRPr>
          </a:p>
        </p:txBody>
      </p:sp>
      <p:pic>
        <p:nvPicPr>
          <p:cNvPr id="4" name="Picture 3">
            <a:extLst>
              <a:ext uri="{FF2B5EF4-FFF2-40B4-BE49-F238E27FC236}">
                <a16:creationId xmlns:a16="http://schemas.microsoft.com/office/drawing/2014/main" id="{64C22233-D824-8E46-935E-CDDD26461D23}"/>
              </a:ext>
            </a:extLst>
          </p:cNvPr>
          <p:cNvPicPr>
            <a:picLocks noChangeAspect="1"/>
          </p:cNvPicPr>
          <p:nvPr/>
        </p:nvPicPr>
        <p:blipFill>
          <a:blip r:embed="rId4"/>
          <a:stretch>
            <a:fillRect/>
          </a:stretch>
        </p:blipFill>
        <p:spPr>
          <a:xfrm>
            <a:off x="5929051" y="730987"/>
            <a:ext cx="5482917" cy="5582606"/>
          </a:xfrm>
          <a:prstGeom prst="rect">
            <a:avLst/>
          </a:prstGeom>
        </p:spPr>
      </p:pic>
      <p:sp>
        <p:nvSpPr>
          <p:cNvPr id="14" name="Decision 13">
            <a:extLst>
              <a:ext uri="{FF2B5EF4-FFF2-40B4-BE49-F238E27FC236}">
                <a16:creationId xmlns:a16="http://schemas.microsoft.com/office/drawing/2014/main" id="{C639EB9C-096D-4C4B-92A3-D72D8B86DF36}"/>
              </a:ext>
            </a:extLst>
          </p:cNvPr>
          <p:cNvSpPr/>
          <p:nvPr/>
        </p:nvSpPr>
        <p:spPr>
          <a:xfrm>
            <a:off x="1040023" y="1764423"/>
            <a:ext cx="1014666" cy="984168"/>
          </a:xfrm>
          <a:prstGeom prst="flowChartDecision">
            <a:avLst/>
          </a:prstGeom>
          <a:solidFill>
            <a:schemeClr val="bg1"/>
          </a:solidFill>
          <a:ln w="38100"/>
          <a:effectLst>
            <a:glow rad="474235">
              <a:schemeClr val="accent4">
                <a:satMod val="175000"/>
                <a:alpha val="40000"/>
              </a:scheme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0" i="0" u="none" strike="noStrike" kern="1200" cap="none" spc="0" normalizeH="0" baseline="0" noProof="0">
              <a:ln>
                <a:noFill/>
              </a:ln>
              <a:solidFill>
                <a:srgbClr val="FFFFFF"/>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A0572D50-1019-8B40-913C-D245E9504421}"/>
              </a:ext>
            </a:extLst>
          </p:cNvPr>
          <p:cNvGrpSpPr/>
          <p:nvPr/>
        </p:nvGrpSpPr>
        <p:grpSpPr>
          <a:xfrm>
            <a:off x="2443648" y="1893785"/>
            <a:ext cx="3205909" cy="769441"/>
            <a:chOff x="3206536" y="2543628"/>
            <a:chExt cx="4310743" cy="940428"/>
          </a:xfrm>
        </p:grpSpPr>
        <p:sp>
          <p:nvSpPr>
            <p:cNvPr id="16" name="Rectangle 15">
              <a:extLst>
                <a:ext uri="{FF2B5EF4-FFF2-40B4-BE49-F238E27FC236}">
                  <a16:creationId xmlns:a16="http://schemas.microsoft.com/office/drawing/2014/main" id="{C1E1B7FE-D1AD-B646-AD8E-492EE3F6B064}"/>
                </a:ext>
              </a:extLst>
            </p:cNvPr>
            <p:cNvSpPr/>
            <p:nvPr/>
          </p:nvSpPr>
          <p:spPr>
            <a:xfrm>
              <a:off x="3206536" y="2543628"/>
              <a:ext cx="4310743"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1" i="0" u="none" strike="noStrike" kern="1200" cap="none" spc="0" normalizeH="0" baseline="0" noProof="0">
                <a:ln>
                  <a:noFill/>
                </a:ln>
                <a:solidFill>
                  <a:srgbClr val="FF0000"/>
                </a:solidFill>
                <a:effectLst/>
                <a:uLnTx/>
                <a:uFillTx/>
                <a:latin typeface="Snell Roundhand Black" panose="02000603080000090004" pitchFamily="2" charset="77"/>
                <a:ea typeface="+mn-ea"/>
                <a:cs typeface="+mn-cs"/>
              </a:endParaRPr>
            </a:p>
          </p:txBody>
        </p:sp>
        <p:sp>
          <p:nvSpPr>
            <p:cNvPr id="17" name="Rectangle 16">
              <a:extLst>
                <a:ext uri="{FF2B5EF4-FFF2-40B4-BE49-F238E27FC236}">
                  <a16:creationId xmlns:a16="http://schemas.microsoft.com/office/drawing/2014/main" id="{A482100A-0D1C-7846-BDCA-A5B2BF8EC2B6}"/>
                </a:ext>
              </a:extLst>
            </p:cNvPr>
            <p:cNvSpPr/>
            <p:nvPr/>
          </p:nvSpPr>
          <p:spPr>
            <a:xfrm>
              <a:off x="3962322" y="2543628"/>
              <a:ext cx="2826208" cy="940428"/>
            </a:xfrm>
            <a:prstGeom prst="rect">
              <a:avLst/>
            </a:prstGeom>
            <a:effectLst>
              <a:glow rad="333501">
                <a:srgbClr val="00B050">
                  <a:alpha val="40000"/>
                </a:srgbClr>
              </a:glow>
              <a:reflection endPos="0" dir="5400000" sy="-100000" algn="bl" rotWithShape="0"/>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Snell Roundhand Black" panose="02000603080000090004" pitchFamily="2" charset="77"/>
                  <a:ea typeface="+mn-ea"/>
                  <a:cs typeface="Times New Roman" pitchFamily="18" charset="0"/>
                </a:rPr>
                <a:t>Kinh</a:t>
              </a:r>
              <a:r>
                <a:rPr kumimoji="0" lang="en-US" sz="4400" b="1" i="0" u="none" strike="noStrike" kern="1200" cap="none" spc="0" normalizeH="0" baseline="0" noProof="0" dirty="0">
                  <a:ln>
                    <a:noFill/>
                  </a:ln>
                  <a:solidFill>
                    <a:srgbClr val="0070C0"/>
                  </a:solidFill>
                  <a:effectLst/>
                  <a:uLnTx/>
                  <a:uFillTx/>
                  <a:latin typeface="Snell Roundhand Black" panose="02000603080000090004" pitchFamily="2" charset="77"/>
                  <a:ea typeface="+mn-ea"/>
                  <a:cs typeface="Times New Roman" pitchFamily="18" charset="0"/>
                </a:rPr>
                <a:t> </a:t>
              </a:r>
              <a:r>
                <a:rPr kumimoji="0" lang="en-US" sz="4400" b="1" i="0" u="none" strike="noStrike" kern="1200" cap="none" spc="0" normalizeH="0" baseline="0" noProof="0" dirty="0" err="1">
                  <a:ln>
                    <a:noFill/>
                  </a:ln>
                  <a:solidFill>
                    <a:srgbClr val="0070C0"/>
                  </a:solidFill>
                  <a:effectLst/>
                  <a:uLnTx/>
                  <a:uFillTx/>
                  <a:latin typeface="Snell Roundhand Black" panose="02000603080000090004" pitchFamily="2" charset="77"/>
                  <a:ea typeface="+mn-ea"/>
                  <a:cs typeface="Times New Roman" pitchFamily="18" charset="0"/>
                </a:rPr>
                <a:t>tế</a:t>
              </a:r>
              <a:endParaRPr kumimoji="0" lang="en-US" sz="4400" b="1" i="0" u="none" strike="noStrike" kern="1200" cap="none" spc="0" normalizeH="0" baseline="0" noProof="0" dirty="0">
                <a:ln>
                  <a:noFill/>
                </a:ln>
                <a:solidFill>
                  <a:srgbClr val="0070C0"/>
                </a:solidFill>
                <a:effectLst/>
                <a:uLnTx/>
                <a:uFillTx/>
                <a:latin typeface="Snell Roundhand Black" panose="02000603080000090004" pitchFamily="2" charset="77"/>
                <a:ea typeface="+mn-ea"/>
                <a:cs typeface="+mn-cs"/>
              </a:endParaRPr>
            </a:p>
          </p:txBody>
        </p:sp>
      </p:grpSp>
      <p:grpSp>
        <p:nvGrpSpPr>
          <p:cNvPr id="18" name="Group 17">
            <a:extLst>
              <a:ext uri="{FF2B5EF4-FFF2-40B4-BE49-F238E27FC236}">
                <a16:creationId xmlns:a16="http://schemas.microsoft.com/office/drawing/2014/main" id="{F088B1AE-A5CD-0545-BECC-59952A2BC6DE}"/>
              </a:ext>
            </a:extLst>
          </p:cNvPr>
          <p:cNvGrpSpPr/>
          <p:nvPr/>
        </p:nvGrpSpPr>
        <p:grpSpPr>
          <a:xfrm>
            <a:off x="2394356" y="3162864"/>
            <a:ext cx="3205909" cy="784411"/>
            <a:chOff x="3194890" y="3754985"/>
            <a:chExt cx="4310743" cy="958725"/>
          </a:xfrm>
        </p:grpSpPr>
        <p:sp>
          <p:nvSpPr>
            <p:cNvPr id="19" name="Rectangle 18">
              <a:extLst>
                <a:ext uri="{FF2B5EF4-FFF2-40B4-BE49-F238E27FC236}">
                  <a16:creationId xmlns:a16="http://schemas.microsoft.com/office/drawing/2014/main" id="{66515B6E-93A7-5A42-A296-09C5CFE7681A}"/>
                </a:ext>
              </a:extLst>
            </p:cNvPr>
            <p:cNvSpPr/>
            <p:nvPr/>
          </p:nvSpPr>
          <p:spPr>
            <a:xfrm>
              <a:off x="3194890" y="3828338"/>
              <a:ext cx="4310743"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1" i="0" u="none" strike="noStrike" kern="1200" cap="none" spc="0" normalizeH="0" baseline="0" noProof="0">
                <a:ln>
                  <a:noFill/>
                </a:ln>
                <a:solidFill>
                  <a:srgbClr val="FF0000"/>
                </a:solidFill>
                <a:effectLst/>
                <a:uLnTx/>
                <a:uFillTx/>
                <a:latin typeface="Snell Roundhand Black" panose="02000603080000090004" pitchFamily="2" charset="77"/>
                <a:ea typeface="+mn-ea"/>
                <a:cs typeface="+mn-cs"/>
              </a:endParaRPr>
            </a:p>
          </p:txBody>
        </p:sp>
        <p:sp>
          <p:nvSpPr>
            <p:cNvPr id="20" name="Rectangle 19">
              <a:extLst>
                <a:ext uri="{FF2B5EF4-FFF2-40B4-BE49-F238E27FC236}">
                  <a16:creationId xmlns:a16="http://schemas.microsoft.com/office/drawing/2014/main" id="{743908EA-6F5B-BD49-8D66-5BBB45C16C69}"/>
                </a:ext>
              </a:extLst>
            </p:cNvPr>
            <p:cNvSpPr/>
            <p:nvPr/>
          </p:nvSpPr>
          <p:spPr>
            <a:xfrm>
              <a:off x="3749275" y="3754985"/>
              <a:ext cx="2498582" cy="940428"/>
            </a:xfrm>
            <a:prstGeom prst="rect">
              <a:avLst/>
            </a:prstGeom>
            <a:effectLst>
              <a:glow rad="333501">
                <a:srgbClr val="00B050">
                  <a:alpha val="40000"/>
                </a:srgbClr>
              </a:glow>
              <a:reflection endPos="0" dir="5400000" sy="-100000" algn="bl" rotWithShape="0"/>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a:solidFill>
                    <a:srgbClr val="FF0000"/>
                  </a:solidFill>
                  <a:latin typeface="Snell Roundhand Black" panose="02000603080000090004" pitchFamily="2" charset="77"/>
                  <a:cs typeface="Times New Roman" pitchFamily="18" charset="0"/>
                </a:rPr>
                <a:t>Đối nội</a:t>
              </a:r>
              <a:endParaRPr kumimoji="0" lang="en-US" sz="4400" b="1" i="0" u="none" strike="noStrike" kern="1200" cap="none" spc="0" normalizeH="0" baseline="0" noProof="0" dirty="0">
                <a:ln>
                  <a:noFill/>
                </a:ln>
                <a:solidFill>
                  <a:srgbClr val="FF0000"/>
                </a:solidFill>
                <a:effectLst/>
                <a:uLnTx/>
                <a:uFillTx/>
                <a:latin typeface="Snell Roundhand Black" panose="02000603080000090004" pitchFamily="2" charset="77"/>
                <a:ea typeface="+mn-ea"/>
                <a:cs typeface="+mn-cs"/>
              </a:endParaRPr>
            </a:p>
          </p:txBody>
        </p:sp>
      </p:grpSp>
      <p:grpSp>
        <p:nvGrpSpPr>
          <p:cNvPr id="21" name="Group 20">
            <a:extLst>
              <a:ext uri="{FF2B5EF4-FFF2-40B4-BE49-F238E27FC236}">
                <a16:creationId xmlns:a16="http://schemas.microsoft.com/office/drawing/2014/main" id="{422486C0-75CF-584D-A058-2D37B7E5612E}"/>
              </a:ext>
            </a:extLst>
          </p:cNvPr>
          <p:cNvGrpSpPr/>
          <p:nvPr/>
        </p:nvGrpSpPr>
        <p:grpSpPr>
          <a:xfrm>
            <a:off x="2408948" y="4476989"/>
            <a:ext cx="3205909" cy="776000"/>
            <a:chOff x="3226345" y="5281811"/>
            <a:chExt cx="4310743" cy="948445"/>
          </a:xfrm>
        </p:grpSpPr>
        <p:sp>
          <p:nvSpPr>
            <p:cNvPr id="22" name="Rectangle 21">
              <a:extLst>
                <a:ext uri="{FF2B5EF4-FFF2-40B4-BE49-F238E27FC236}">
                  <a16:creationId xmlns:a16="http://schemas.microsoft.com/office/drawing/2014/main" id="{5CB67FBB-D043-EC4A-880F-A334FA75D8A6}"/>
                </a:ext>
              </a:extLst>
            </p:cNvPr>
            <p:cNvSpPr/>
            <p:nvPr/>
          </p:nvSpPr>
          <p:spPr>
            <a:xfrm>
              <a:off x="3226345" y="5344884"/>
              <a:ext cx="4310743"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1" i="0" u="none" strike="noStrike" kern="1200" cap="none" spc="0" normalizeH="0" baseline="0" noProof="0">
                <a:ln>
                  <a:noFill/>
                </a:ln>
                <a:solidFill>
                  <a:srgbClr val="FF0000"/>
                </a:solidFill>
                <a:effectLst/>
                <a:uLnTx/>
                <a:uFillTx/>
                <a:latin typeface="Snell Roundhand Black" panose="02000603080000090004" pitchFamily="2" charset="77"/>
                <a:ea typeface="+mn-ea"/>
                <a:cs typeface="+mn-cs"/>
              </a:endParaRPr>
            </a:p>
          </p:txBody>
        </p:sp>
        <p:sp>
          <p:nvSpPr>
            <p:cNvPr id="23" name="Rectangle 22">
              <a:extLst>
                <a:ext uri="{FF2B5EF4-FFF2-40B4-BE49-F238E27FC236}">
                  <a16:creationId xmlns:a16="http://schemas.microsoft.com/office/drawing/2014/main" id="{93CDDE33-186A-F047-B2F4-8AF121734C71}"/>
                </a:ext>
              </a:extLst>
            </p:cNvPr>
            <p:cNvSpPr/>
            <p:nvPr/>
          </p:nvSpPr>
          <p:spPr>
            <a:xfrm>
              <a:off x="3862398" y="5281811"/>
              <a:ext cx="3226172" cy="940428"/>
            </a:xfrm>
            <a:prstGeom prst="rect">
              <a:avLst/>
            </a:prstGeom>
            <a:effectLst>
              <a:glow rad="333501">
                <a:srgbClr val="00B050">
                  <a:alpha val="40000"/>
                </a:srgbClr>
              </a:glow>
              <a:reflection endPos="0" dir="5400000" sy="-100000" algn="bl" rotWithShape="0"/>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a:solidFill>
                    <a:srgbClr val="7030A0"/>
                  </a:solidFill>
                  <a:latin typeface="Snell Roundhand Black" panose="02000603080000090004" pitchFamily="2" charset="77"/>
                  <a:cs typeface="Times New Roman" pitchFamily="18" charset="0"/>
                </a:rPr>
                <a:t>Đối ngoại</a:t>
              </a:r>
              <a:endParaRPr kumimoji="0" lang="en-US" sz="4400" b="1" i="0" u="none" strike="noStrike" kern="1200" cap="none" spc="0" normalizeH="0" baseline="0" noProof="0" dirty="0">
                <a:ln>
                  <a:noFill/>
                </a:ln>
                <a:solidFill>
                  <a:srgbClr val="7030A0"/>
                </a:solidFill>
                <a:effectLst/>
                <a:uLnTx/>
                <a:uFillTx/>
                <a:latin typeface="Snell Roundhand Black" panose="02000603080000090004" pitchFamily="2" charset="77"/>
                <a:ea typeface="+mn-ea"/>
                <a:cs typeface="+mn-cs"/>
              </a:endParaRPr>
            </a:p>
          </p:txBody>
        </p:sp>
      </p:grpSp>
      <p:sp>
        <p:nvSpPr>
          <p:cNvPr id="24" name="Decision 23">
            <a:extLst>
              <a:ext uri="{FF2B5EF4-FFF2-40B4-BE49-F238E27FC236}">
                <a16:creationId xmlns:a16="http://schemas.microsoft.com/office/drawing/2014/main" id="{5407DD68-EAA3-E345-9CA8-F6A0FE2810AE}"/>
              </a:ext>
            </a:extLst>
          </p:cNvPr>
          <p:cNvSpPr/>
          <p:nvPr/>
        </p:nvSpPr>
        <p:spPr>
          <a:xfrm>
            <a:off x="962371" y="3025151"/>
            <a:ext cx="1014666" cy="984168"/>
          </a:xfrm>
          <a:prstGeom prst="flowChartDecision">
            <a:avLst/>
          </a:prstGeom>
          <a:solidFill>
            <a:schemeClr val="bg1"/>
          </a:solidFill>
          <a:ln w="38100"/>
          <a:effectLst>
            <a:glow rad="474235">
              <a:srgbClr val="43B1F1">
                <a:alpha val="40000"/>
              </a:srgb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0" i="0" u="none" strike="noStrike" kern="1200" cap="none" spc="0" normalizeH="0" baseline="0" noProof="0">
              <a:ln>
                <a:noFill/>
              </a:ln>
              <a:solidFill>
                <a:srgbClr val="FFFFFF"/>
              </a:solidFill>
              <a:effectLst/>
              <a:uLnTx/>
              <a:uFillTx/>
              <a:latin typeface="Arial"/>
              <a:ea typeface="+mn-ea"/>
              <a:cs typeface="+mn-cs"/>
            </a:endParaRPr>
          </a:p>
        </p:txBody>
      </p:sp>
      <p:sp>
        <p:nvSpPr>
          <p:cNvPr id="25" name="Decision 24">
            <a:extLst>
              <a:ext uri="{FF2B5EF4-FFF2-40B4-BE49-F238E27FC236}">
                <a16:creationId xmlns:a16="http://schemas.microsoft.com/office/drawing/2014/main" id="{4554F807-FBF0-7544-83C4-D1E45906BE2C}"/>
              </a:ext>
            </a:extLst>
          </p:cNvPr>
          <p:cNvSpPr/>
          <p:nvPr/>
        </p:nvSpPr>
        <p:spPr>
          <a:xfrm>
            <a:off x="904465" y="4413677"/>
            <a:ext cx="1014666" cy="984168"/>
          </a:xfrm>
          <a:prstGeom prst="flowChartDecision">
            <a:avLst/>
          </a:prstGeom>
          <a:solidFill>
            <a:schemeClr val="bg1"/>
          </a:solidFill>
          <a:ln w="38100"/>
          <a:effectLst>
            <a:glow rad="474235">
              <a:srgbClr val="FF0000">
                <a:alpha val="40000"/>
              </a:srgb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0" i="0" u="none" strike="noStrike" kern="1200" cap="none" spc="0" normalizeH="0" baseline="0" noProof="0">
              <a:ln>
                <a:noFill/>
              </a:ln>
              <a:solidFill>
                <a:srgbClr val="FFFFFF"/>
              </a:solidFill>
              <a:effectLst/>
              <a:uLnTx/>
              <a:uFillTx/>
              <a:latin typeface="Arial"/>
              <a:ea typeface="+mn-ea"/>
              <a:cs typeface="+mn-cs"/>
            </a:endParaRPr>
          </a:p>
        </p:txBody>
      </p:sp>
      <p:pic>
        <p:nvPicPr>
          <p:cNvPr id="26" name="Picture 2">
            <a:extLst>
              <a:ext uri="{FF2B5EF4-FFF2-40B4-BE49-F238E27FC236}">
                <a16:creationId xmlns:a16="http://schemas.microsoft.com/office/drawing/2014/main" id="{10523628-15B0-0349-8C9A-9B53AFBA35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4417" y="1956726"/>
            <a:ext cx="608533" cy="64656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id="{6CF414AE-122D-EB4D-9615-B3D3D0A793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2277" y="3086213"/>
            <a:ext cx="394854" cy="64423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a:extLst>
              <a:ext uri="{FF2B5EF4-FFF2-40B4-BE49-F238E27FC236}">
                <a16:creationId xmlns:a16="http://schemas.microsoft.com/office/drawing/2014/main" id="{B9CB0FB5-3F04-D545-B188-0C9F478D81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9496" y="4654262"/>
            <a:ext cx="598727" cy="59872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a:extLst>
              <a:ext uri="{FF2B5EF4-FFF2-40B4-BE49-F238E27FC236}">
                <a16:creationId xmlns:a16="http://schemas.microsoft.com/office/drawing/2014/main" id="{CE170FE0-64C6-F040-8363-E86358A538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6385" y="2473370"/>
            <a:ext cx="2670028" cy="3719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654560"/>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50000">
                                          <p:cBhvr additive="base">
                                            <p:cTn id="11" dur="500" fill="hold"/>
                                            <p:tgtEl>
                                              <p:spTgt spid="29"/>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1" fill="hold" grpId="0" nodeType="afterEffect" p14:presetBounceEnd="50000">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14:bounceEnd="50000">
                                          <p:cBhvr additive="base">
                                            <p:cTn id="16"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14"/>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14:presetBounceEnd="50000">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14:bounceEnd="50000">
                                          <p:cBhvr additive="base">
                                            <p:cTn id="20"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26"/>
                                            </p:tgtEl>
                                            <p:attrNameLst>
                                              <p:attrName>ppt_y</p:attrName>
                                            </p:attrNameLst>
                                          </p:cBhvr>
                                          <p:tavLst>
                                            <p:tav tm="0">
                                              <p:val>
                                                <p:strVal val="1+#ppt_h/2"/>
                                              </p:val>
                                            </p:tav>
                                            <p:tav tm="100000">
                                              <p:val>
                                                <p:strVal val="#ppt_y"/>
                                              </p:val>
                                            </p:tav>
                                          </p:tavLst>
                                        </p:anim>
                                      </p:childTnLst>
                                    </p:cTn>
                                  </p:par>
                                  <p:par>
                                    <p:cTn id="22" presetID="2" presetClass="entr" presetSubtype="8" fill="hold" nodeType="withEffect" p14:presetBounceEnd="50000">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14:bounceEnd="50000">
                                          <p:cBhvr additive="base">
                                            <p:cTn id="24"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5"/>
                                            </p:tgtEl>
                                            <p:attrNameLst>
                                              <p:attrName>ppt_y</p:attrName>
                                            </p:attrNameLst>
                                          </p:cBhvr>
                                          <p:tavLst>
                                            <p:tav tm="0">
                                              <p:val>
                                                <p:strVal val="#ppt_y"/>
                                              </p:val>
                                            </p:tav>
                                            <p:tav tm="100000">
                                              <p:val>
                                                <p:strVal val="#ppt_y"/>
                                              </p:val>
                                            </p:tav>
                                          </p:tavLst>
                                        </p:anim>
                                      </p:childTnLst>
                                    </p:cTn>
                                  </p:par>
                                  <p:par>
                                    <p:cTn id="26" presetID="2" presetClass="entr" presetSubtype="1" fill="hold" grpId="0" nodeType="withEffect" p14:presetBounceEnd="50000">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14:bounceEnd="50000">
                                          <p:cBhvr additive="base">
                                            <p:cTn id="28"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24"/>
                                            </p:tgtEl>
                                            <p:attrNameLst>
                                              <p:attrName>ppt_y</p:attrName>
                                            </p:attrNameLst>
                                          </p:cBhvr>
                                          <p:tavLst>
                                            <p:tav tm="0">
                                              <p:val>
                                                <p:strVal val="0-#ppt_h/2"/>
                                              </p:val>
                                            </p:tav>
                                            <p:tav tm="100000">
                                              <p:val>
                                                <p:strVal val="#ppt_y"/>
                                              </p:val>
                                            </p:tav>
                                          </p:tavLst>
                                        </p:anim>
                                      </p:childTnLst>
                                    </p:cTn>
                                  </p:par>
                                  <p:par>
                                    <p:cTn id="30" presetID="2" presetClass="entr" presetSubtype="4" fill="hold" nodeType="withEffect" p14:presetBounceEnd="50000">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14:bounceEnd="50000">
                                          <p:cBhvr additive="base">
                                            <p:cTn id="32" dur="50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7"/>
                                            </p:tgtEl>
                                            <p:attrNameLst>
                                              <p:attrName>ppt_y</p:attrName>
                                            </p:attrNameLst>
                                          </p:cBhvr>
                                          <p:tavLst>
                                            <p:tav tm="0">
                                              <p:val>
                                                <p:strVal val="1+#ppt_h/2"/>
                                              </p:val>
                                            </p:tav>
                                            <p:tav tm="100000">
                                              <p:val>
                                                <p:strVal val="#ppt_y"/>
                                              </p:val>
                                            </p:tav>
                                          </p:tavLst>
                                        </p:anim>
                                      </p:childTnLst>
                                    </p:cTn>
                                  </p:par>
                                  <p:par>
                                    <p:cTn id="34" presetID="2" presetClass="entr" presetSubtype="2" fill="hold" nodeType="withEffect" p14:presetBounceEnd="50000">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14:bounceEnd="50000">
                                          <p:cBhvr additive="base">
                                            <p:cTn id="36"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37" dur="500" fill="hold"/>
                                            <p:tgtEl>
                                              <p:spTgt spid="18"/>
                                            </p:tgtEl>
                                            <p:attrNameLst>
                                              <p:attrName>ppt_y</p:attrName>
                                            </p:attrNameLst>
                                          </p:cBhvr>
                                          <p:tavLst>
                                            <p:tav tm="0">
                                              <p:val>
                                                <p:strVal val="#ppt_y"/>
                                              </p:val>
                                            </p:tav>
                                            <p:tav tm="100000">
                                              <p:val>
                                                <p:strVal val="#ppt_y"/>
                                              </p:val>
                                            </p:tav>
                                          </p:tavLst>
                                        </p:anim>
                                      </p:childTnLst>
                                    </p:cTn>
                                  </p:par>
                                  <p:par>
                                    <p:cTn id="38" presetID="2" presetClass="entr" presetSubtype="1" fill="hold" grpId="0" nodeType="withEffect" p14:presetBounceEnd="50000">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14:bounceEnd="50000">
                                          <p:cBhvr additive="base">
                                            <p:cTn id="40"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25"/>
                                            </p:tgtEl>
                                            <p:attrNameLst>
                                              <p:attrName>ppt_y</p:attrName>
                                            </p:attrNameLst>
                                          </p:cBhvr>
                                          <p:tavLst>
                                            <p:tav tm="0">
                                              <p:val>
                                                <p:strVal val="0-#ppt_h/2"/>
                                              </p:val>
                                            </p:tav>
                                            <p:tav tm="100000">
                                              <p:val>
                                                <p:strVal val="#ppt_y"/>
                                              </p:val>
                                            </p:tav>
                                          </p:tavLst>
                                        </p:anim>
                                      </p:childTnLst>
                                    </p:cTn>
                                  </p:par>
                                  <p:par>
                                    <p:cTn id="42" presetID="2" presetClass="entr" presetSubtype="4" fill="hold" nodeType="withEffect" p14:presetBounceEnd="50000">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14:bounceEnd="50000">
                                          <p:cBhvr additive="base">
                                            <p:cTn id="44"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45" dur="500" fill="hold"/>
                                            <p:tgtEl>
                                              <p:spTgt spid="28"/>
                                            </p:tgtEl>
                                            <p:attrNameLst>
                                              <p:attrName>ppt_y</p:attrName>
                                            </p:attrNameLst>
                                          </p:cBhvr>
                                          <p:tavLst>
                                            <p:tav tm="0">
                                              <p:val>
                                                <p:strVal val="1+#ppt_h/2"/>
                                              </p:val>
                                            </p:tav>
                                            <p:tav tm="100000">
                                              <p:val>
                                                <p:strVal val="#ppt_y"/>
                                              </p:val>
                                            </p:tav>
                                          </p:tavLst>
                                        </p:anim>
                                      </p:childTnLst>
                                    </p:cTn>
                                  </p:par>
                                  <p:par>
                                    <p:cTn id="46" presetID="2" presetClass="entr" presetSubtype="8" fill="hold" nodeType="withEffect" p14:presetBounceEnd="50000">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14:bounceEnd="50000">
                                          <p:cBhvr additive="base">
                                            <p:cTn id="48" dur="5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49"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4" grpId="0" animBg="1"/>
          <p:bldP spid="24" grpId="0" animBg="1"/>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0-#ppt_w/2"/>
                                              </p:val>
                                            </p:tav>
                                            <p:tav tm="100000">
                                              <p:val>
                                                <p:strVal val="#ppt_x"/>
                                              </p:val>
                                            </p:tav>
                                          </p:tavLst>
                                        </p:anim>
                                        <p:anim calcmode="lin" valueType="num">
                                          <p:cBhvr additive="base">
                                            <p:cTn id="12" dur="500" fill="hold"/>
                                            <p:tgtEl>
                                              <p:spTgt spid="2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1"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500" fill="hold"/>
                                            <p:tgtEl>
                                              <p:spTgt spid="26"/>
                                            </p:tgtEl>
                                            <p:attrNameLst>
                                              <p:attrName>ppt_x</p:attrName>
                                            </p:attrNameLst>
                                          </p:cBhvr>
                                          <p:tavLst>
                                            <p:tav tm="0">
                                              <p:val>
                                                <p:strVal val="#ppt_x"/>
                                              </p:val>
                                            </p:tav>
                                            <p:tav tm="100000">
                                              <p:val>
                                                <p:strVal val="#ppt_x"/>
                                              </p:val>
                                            </p:tav>
                                          </p:tavLst>
                                        </p:anim>
                                        <p:anim calcmode="lin" valueType="num">
                                          <p:cBhvr additive="base">
                                            <p:cTn id="21" dur="500" fill="hold"/>
                                            <p:tgtEl>
                                              <p:spTgt spid="26"/>
                                            </p:tgtEl>
                                            <p:attrNameLst>
                                              <p:attrName>ppt_y</p:attrName>
                                            </p:attrNameLst>
                                          </p:cBhvr>
                                          <p:tavLst>
                                            <p:tav tm="0">
                                              <p:val>
                                                <p:strVal val="1+#ppt_h/2"/>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0-#ppt_w/2"/>
                                              </p:val>
                                            </p:tav>
                                            <p:tav tm="100000">
                                              <p:val>
                                                <p:strVal val="#ppt_x"/>
                                              </p:val>
                                            </p:tav>
                                          </p:tavLst>
                                        </p:anim>
                                        <p:anim calcmode="lin" valueType="num">
                                          <p:cBhvr additive="base">
                                            <p:cTn id="25" dur="500" fill="hold"/>
                                            <p:tgtEl>
                                              <p:spTgt spid="15"/>
                                            </p:tgtEl>
                                            <p:attrNameLst>
                                              <p:attrName>ppt_y</p:attrName>
                                            </p:attrNameLst>
                                          </p:cBhvr>
                                          <p:tavLst>
                                            <p:tav tm="0">
                                              <p:val>
                                                <p:strVal val="#ppt_y"/>
                                              </p:val>
                                            </p:tav>
                                            <p:tav tm="100000">
                                              <p:val>
                                                <p:strVal val="#ppt_y"/>
                                              </p:val>
                                            </p:tav>
                                          </p:tavLst>
                                        </p:anim>
                                      </p:childTnLst>
                                    </p:cTn>
                                  </p:par>
                                  <p:par>
                                    <p:cTn id="26" presetID="2" presetClass="entr" presetSubtype="1"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ppt_x"/>
                                              </p:val>
                                            </p:tav>
                                            <p:tav tm="100000">
                                              <p:val>
                                                <p:strVal val="#ppt_x"/>
                                              </p:val>
                                            </p:tav>
                                          </p:tavLst>
                                        </p:anim>
                                        <p:anim calcmode="lin" valueType="num">
                                          <p:cBhvr additive="base">
                                            <p:cTn id="29" dur="500" fill="hold"/>
                                            <p:tgtEl>
                                              <p:spTgt spid="24"/>
                                            </p:tgtEl>
                                            <p:attrNameLst>
                                              <p:attrName>ppt_y</p:attrName>
                                            </p:attrNameLst>
                                          </p:cBhvr>
                                          <p:tavLst>
                                            <p:tav tm="0">
                                              <p:val>
                                                <p:strVal val="0-#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ppt_x"/>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1+#ppt_w/2"/>
                                              </p:val>
                                            </p:tav>
                                            <p:tav tm="100000">
                                              <p:val>
                                                <p:strVal val="#ppt_x"/>
                                              </p:val>
                                            </p:tav>
                                          </p:tavLst>
                                        </p:anim>
                                        <p:anim calcmode="lin" valueType="num">
                                          <p:cBhvr additive="base">
                                            <p:cTn id="37" dur="500" fill="hold"/>
                                            <p:tgtEl>
                                              <p:spTgt spid="18"/>
                                            </p:tgtEl>
                                            <p:attrNameLst>
                                              <p:attrName>ppt_y</p:attrName>
                                            </p:attrNameLst>
                                          </p:cBhvr>
                                          <p:tavLst>
                                            <p:tav tm="0">
                                              <p:val>
                                                <p:strVal val="#ppt_y"/>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500" fill="hold"/>
                                            <p:tgtEl>
                                              <p:spTgt spid="25"/>
                                            </p:tgtEl>
                                            <p:attrNameLst>
                                              <p:attrName>ppt_x</p:attrName>
                                            </p:attrNameLst>
                                          </p:cBhvr>
                                          <p:tavLst>
                                            <p:tav tm="0">
                                              <p:val>
                                                <p:strVal val="#ppt_x"/>
                                              </p:val>
                                            </p:tav>
                                            <p:tav tm="100000">
                                              <p:val>
                                                <p:strVal val="#ppt_x"/>
                                              </p:val>
                                            </p:tav>
                                          </p:tavLst>
                                        </p:anim>
                                        <p:anim calcmode="lin" valueType="num">
                                          <p:cBhvr additive="base">
                                            <p:cTn id="41" dur="500" fill="hold"/>
                                            <p:tgtEl>
                                              <p:spTgt spid="25"/>
                                            </p:tgtEl>
                                            <p:attrNameLst>
                                              <p:attrName>ppt_y</p:attrName>
                                            </p:attrNameLst>
                                          </p:cBhvr>
                                          <p:tavLst>
                                            <p:tav tm="0">
                                              <p:val>
                                                <p:strVal val="0-#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500" fill="hold"/>
                                            <p:tgtEl>
                                              <p:spTgt spid="28"/>
                                            </p:tgtEl>
                                            <p:attrNameLst>
                                              <p:attrName>ppt_x</p:attrName>
                                            </p:attrNameLst>
                                          </p:cBhvr>
                                          <p:tavLst>
                                            <p:tav tm="0">
                                              <p:val>
                                                <p:strVal val="#ppt_x"/>
                                              </p:val>
                                            </p:tav>
                                            <p:tav tm="100000">
                                              <p:val>
                                                <p:strVal val="#ppt_x"/>
                                              </p:val>
                                            </p:tav>
                                          </p:tavLst>
                                        </p:anim>
                                        <p:anim calcmode="lin" valueType="num">
                                          <p:cBhvr additive="base">
                                            <p:cTn id="45" dur="500" fill="hold"/>
                                            <p:tgtEl>
                                              <p:spTgt spid="28"/>
                                            </p:tgtEl>
                                            <p:attrNameLst>
                                              <p:attrName>ppt_y</p:attrName>
                                            </p:attrNameLst>
                                          </p:cBhvr>
                                          <p:tavLst>
                                            <p:tav tm="0">
                                              <p:val>
                                                <p:strVal val="1+#ppt_h/2"/>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0-#ppt_w/2"/>
                                              </p:val>
                                            </p:tav>
                                            <p:tav tm="100000">
                                              <p:val>
                                                <p:strVal val="#ppt_x"/>
                                              </p:val>
                                            </p:tav>
                                          </p:tavLst>
                                        </p:anim>
                                        <p:anim calcmode="lin" valueType="num">
                                          <p:cBhvr additive="base">
                                            <p:cTn id="49"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4" grpId="0" animBg="1"/>
          <p:bldP spid="24" grpId="0" animBg="1"/>
          <p:bldP spid="25"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Giá xe Ford 2022 mới nhất đầy đủ các phiên bản">
            <a:extLst>
              <a:ext uri="{FF2B5EF4-FFF2-40B4-BE49-F238E27FC236}">
                <a16:creationId xmlns:a16="http://schemas.microsoft.com/office/drawing/2014/main" id="{4A3360A6-2F83-5A49-9D06-9904F1EA7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8" y="3428997"/>
            <a:ext cx="6173304" cy="34290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hững địa điểm du lịch nổi tiếng ở New York bạn không nên bỏ qua">
            <a:extLst>
              <a:ext uri="{FF2B5EF4-FFF2-40B4-BE49-F238E27FC236}">
                <a16:creationId xmlns:a16="http://schemas.microsoft.com/office/drawing/2014/main" id="{1FA3A595-6064-4349-8BF5-E2E0C3A397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78" y="1"/>
            <a:ext cx="6118078"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7A8D0616-7C0E-7441-9EF5-2459B8C96348}"/>
              </a:ext>
            </a:extLst>
          </p:cNvPr>
          <p:cNvSpPr/>
          <p:nvPr/>
        </p:nvSpPr>
        <p:spPr>
          <a:xfrm>
            <a:off x="159026" y="3059667"/>
            <a:ext cx="5744817" cy="6575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Đây là đất nước nào </a:t>
            </a:r>
          </a:p>
        </p:txBody>
      </p:sp>
      <p:pic>
        <p:nvPicPr>
          <p:cNvPr id="3074" name="Picture 2" descr="12 bí mật hiếm người biết về Tượng Nữ thần Tự do nổi tiếng thế giới, có khả  năng đây không phải là một… quý cô!">
            <a:extLst>
              <a:ext uri="{FF2B5EF4-FFF2-40B4-BE49-F238E27FC236}">
                <a16:creationId xmlns:a16="http://schemas.microsoft.com/office/drawing/2014/main" id="{AAC85D82-4286-6B4A-BEA9-0BF2738885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8077" y="0"/>
            <a:ext cx="607392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00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checkerboard(down)">
                                      <p:cBhvr>
                                        <p:cTn id="7" dur="500"/>
                                        <p:tgtEl>
                                          <p:spTgt spid="3078"/>
                                        </p:tgtEl>
                                      </p:cBhvr>
                                    </p:animEffect>
                                  </p:childTnLst>
                                </p:cTn>
                              </p:par>
                              <p:par>
                                <p:cTn id="8" presetID="5" presetClass="entr" presetSubtype="5"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checkerboard(down)">
                                      <p:cBhvr>
                                        <p:cTn id="10" dur="500"/>
                                        <p:tgtEl>
                                          <p:spTgt spid="3076"/>
                                        </p:tgtEl>
                                      </p:cBhvr>
                                    </p:animEffect>
                                  </p:childTnLst>
                                </p:cTn>
                              </p:par>
                              <p:par>
                                <p:cTn id="11" presetID="5" presetClass="entr" presetSubtype="5"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down)">
                                      <p:cBhvr>
                                        <p:cTn id="13" dur="500"/>
                                        <p:tgtEl>
                                          <p:spTgt spid="3"/>
                                        </p:tgtEl>
                                      </p:cBhvr>
                                    </p:animEffect>
                                  </p:childTnLst>
                                </p:cTn>
                              </p:par>
                              <p:par>
                                <p:cTn id="14" presetID="5" presetClass="entr" presetSubtype="5"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checkerboard(down)">
                                      <p:cBhvr>
                                        <p:cTn id="16"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7E5D29-DAB9-7246-B935-B951AFF6B823}"/>
              </a:ext>
            </a:extLst>
          </p:cNvPr>
          <p:cNvSpPr/>
          <p:nvPr/>
        </p:nvSpPr>
        <p:spPr>
          <a:xfrm>
            <a:off x="400855" y="0"/>
            <a:ext cx="2111475" cy="830997"/>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vi-VN" sz="4800" b="1">
                <a:solidFill>
                  <a:srgbClr val="A01127"/>
                </a:solidFill>
                <a:latin typeface="Snell Roundhand" panose="02000603080000090004" pitchFamily="2" charset="77"/>
              </a:rPr>
              <a:t>b.</a:t>
            </a:r>
            <a:r>
              <a:rPr kumimoji="0" lang="en-US" altLang="vi-VN" sz="4800" b="1" i="0" u="none" strike="noStrike" kern="1200" cap="none" spc="0" normalizeH="0" baseline="0" noProof="0">
                <a:ln>
                  <a:noFill/>
                </a:ln>
                <a:solidFill>
                  <a:srgbClr val="A01127"/>
                </a:solidFill>
                <a:effectLst/>
                <a:uLnTx/>
                <a:uFillTx/>
                <a:latin typeface="Snell Roundhand" panose="02000603080000090004" pitchFamily="2" charset="77"/>
                <a:ea typeface="+mn-ea"/>
                <a:cs typeface="+mn-cs"/>
              </a:rPr>
              <a:t> Pháp</a:t>
            </a:r>
            <a:endParaRPr kumimoji="0" lang="en-US" altLang="vi-VN" sz="48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endParaRPr>
          </a:p>
        </p:txBody>
      </p:sp>
      <p:sp>
        <p:nvSpPr>
          <p:cNvPr id="3" name="Rectangle 2">
            <a:extLst>
              <a:ext uri="{FF2B5EF4-FFF2-40B4-BE49-F238E27FC236}">
                <a16:creationId xmlns:a16="http://schemas.microsoft.com/office/drawing/2014/main" id="{55A04D6A-97B5-244E-84FA-F0607BDA3559}"/>
              </a:ext>
            </a:extLst>
          </p:cNvPr>
          <p:cNvSpPr/>
          <p:nvPr/>
        </p:nvSpPr>
        <p:spPr>
          <a:xfrm>
            <a:off x="8149268"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AutoShape 6">
            <a:extLst>
              <a:ext uri="{FF2B5EF4-FFF2-40B4-BE49-F238E27FC236}">
                <a16:creationId xmlns:a16="http://schemas.microsoft.com/office/drawing/2014/main" id="{4D512C82-7EAF-054B-BE33-3F8E3E3D6E98}"/>
              </a:ext>
            </a:extLst>
          </p:cNvPr>
          <p:cNvSpPr>
            <a:spLocks noChangeArrowheads="1"/>
          </p:cNvSpPr>
          <p:nvPr/>
        </p:nvSpPr>
        <p:spPr bwMode="auto">
          <a:xfrm>
            <a:off x="7922632" y="76200"/>
            <a:ext cx="4269368" cy="3352800"/>
          </a:xfrm>
          <a:prstGeom prst="cloudCallout">
            <a:avLst>
              <a:gd name="adj1" fmla="val -12767"/>
              <a:gd name="adj2" fmla="val 56307"/>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400" b="1" i="0" u="none" strike="noStrike" kern="1200" cap="none" spc="0" normalizeH="0" baseline="0" noProof="0">
                <a:ln>
                  <a:noFill/>
                </a:ln>
                <a:solidFill>
                  <a:srgbClr val="FF6600"/>
                </a:solidFill>
                <a:effectLst/>
                <a:uLnTx/>
                <a:uFillTx/>
                <a:latin typeface="Times New Roman" panose="02020603050405020304" pitchFamily="18" charset="0"/>
                <a:ea typeface="+mn-ea"/>
                <a:cs typeface="+mn-cs"/>
              </a:rPr>
              <a:t>Hãy</a:t>
            </a:r>
            <a:r>
              <a:rPr kumimoji="0" lang="en-US" altLang="vi-VN" sz="2400" b="1" i="0" u="none" strike="noStrike" kern="1200" cap="none" spc="0" normalizeH="0" noProof="0">
                <a:ln>
                  <a:noFill/>
                </a:ln>
                <a:solidFill>
                  <a:srgbClr val="FF6600"/>
                </a:solidFill>
                <a:effectLst/>
                <a:uLnTx/>
                <a:uFillTx/>
                <a:latin typeface="Times New Roman" panose="02020603050405020304" pitchFamily="18" charset="0"/>
                <a:ea typeface="+mn-ea"/>
                <a:cs typeface="+mn-cs"/>
              </a:rPr>
              <a:t> nêu những chuyển biến về kinh tế của đế quốc Pháp trong những năm cuối thế kỉ XIX đầu thế kỉ XX</a:t>
            </a:r>
            <a:endPar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endParaRPr>
          </a:p>
        </p:txBody>
      </p:sp>
      <p:pic>
        <p:nvPicPr>
          <p:cNvPr id="6" name="Picture 5">
            <a:extLst>
              <a:ext uri="{FF2B5EF4-FFF2-40B4-BE49-F238E27FC236}">
                <a16:creationId xmlns:a16="http://schemas.microsoft.com/office/drawing/2014/main" id="{D6B27C1D-99D6-BA40-95E9-21D3F85CB862}"/>
              </a:ext>
            </a:extLst>
          </p:cNvPr>
          <p:cNvPicPr>
            <a:picLocks noChangeAspect="1"/>
          </p:cNvPicPr>
          <p:nvPr/>
        </p:nvPicPr>
        <p:blipFill rotWithShape="1">
          <a:blip r:embed="rId2"/>
          <a:srcRect l="40670"/>
          <a:stretch/>
        </p:blipFill>
        <p:spPr>
          <a:xfrm>
            <a:off x="8462988" y="3597401"/>
            <a:ext cx="2605608" cy="3454401"/>
          </a:xfrm>
          <a:prstGeom prst="rect">
            <a:avLst/>
          </a:prstGeom>
        </p:spPr>
      </p:pic>
      <p:sp>
        <p:nvSpPr>
          <p:cNvPr id="7" name="Rectangle 6">
            <a:extLst>
              <a:ext uri="{FF2B5EF4-FFF2-40B4-BE49-F238E27FC236}">
                <a16:creationId xmlns:a16="http://schemas.microsoft.com/office/drawing/2014/main" id="{77D4AC4B-3C71-9049-B510-894D76D694A0}"/>
              </a:ext>
            </a:extLst>
          </p:cNvPr>
          <p:cNvSpPr/>
          <p:nvPr/>
        </p:nvSpPr>
        <p:spPr>
          <a:xfrm>
            <a:off x="0" y="1296623"/>
            <a:ext cx="7922632" cy="1384995"/>
          </a:xfrm>
          <a:prstGeom prst="rect">
            <a:avLst/>
          </a:prstGeom>
        </p:spPr>
        <p:txBody>
          <a:bodyPr wrap="square">
            <a:spAutoFit/>
          </a:bodyPr>
          <a:lstStyle/>
          <a:p>
            <a:pPr marR="0" lvl="0" algn="l" defTabSz="914400" rtl="0" eaLnBrk="1" fontAlgn="auto" latinLnBrk="0" hangingPunct="1">
              <a:lnSpc>
                <a:spcPct val="100000"/>
              </a:lnSpc>
              <a:spcBef>
                <a:spcPct val="0"/>
              </a:spcBef>
              <a:spcAft>
                <a:spcPts val="0"/>
              </a:spcAft>
              <a:buClrTx/>
              <a:buSzTx/>
              <a:tabLst/>
              <a:defRPr/>
            </a:pPr>
            <a:r>
              <a:rPr kumimoji="0" lang="en-US" altLang="vi-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r>
              <a:rPr kumimoji="0" lang="en-US" altLang="vi-VN" sz="2800" b="0" i="0" u="none" strike="noStrike" kern="1200" cap="none" spc="0" normalizeH="0" noProof="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Công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nghiệp</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Sang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thê</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ki</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XIX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tụt</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xuống</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đứng</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thư</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4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thê</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giới</a:t>
            </a:r>
            <a:r>
              <a:rPr kumimoji="0" lang="en-US" altLang="vi-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p>
          <a:p>
            <a:pPr marR="0" lvl="0" algn="l" defTabSz="914400" rtl="0" eaLnBrk="1" fontAlgn="auto" latinLnBrk="0" hangingPunct="1">
              <a:lnSpc>
                <a:spcPct val="100000"/>
              </a:lnSpc>
              <a:spcBef>
                <a:spcPct val="0"/>
              </a:spcBef>
              <a:spcAft>
                <a:spcPts val="0"/>
              </a:spcAft>
              <a:buClrTx/>
              <a:buSzTx/>
              <a:tabLst/>
              <a:defRPr/>
            </a:pPr>
            <a:r>
              <a:rPr lang="en-US" altLang="vi-VN" sz="2800">
                <a:solidFill>
                  <a:srgbClr val="000000"/>
                </a:solidFill>
                <a:latin typeface="Times New Roman" panose="02020603050405020304" pitchFamily="18" charset="0"/>
              </a:rPr>
              <a:t>- Nông nghiệp thì trong tình trạng sản xuất nhỏ.</a:t>
            </a:r>
            <a:endPar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 name="TextBox 7">
            <a:extLst>
              <a:ext uri="{FF2B5EF4-FFF2-40B4-BE49-F238E27FC236}">
                <a16:creationId xmlns:a16="http://schemas.microsoft.com/office/drawing/2014/main" id="{B446A22B-49F1-6E4A-85B2-6D5E2FD650CC}"/>
              </a:ext>
            </a:extLst>
          </p:cNvPr>
          <p:cNvSpPr txBox="1"/>
          <p:nvPr/>
        </p:nvSpPr>
        <p:spPr>
          <a:xfrm>
            <a:off x="3000002" y="483020"/>
            <a:ext cx="3267447" cy="646331"/>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Về</a:t>
            </a:r>
            <a:r>
              <a:rPr kumimoji="0" lang="en-US" sz="3600" b="1"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lang="en-US" sz="3600" b="1">
                <a:solidFill>
                  <a:srgbClr val="002060"/>
                </a:solidFill>
                <a:latin typeface="Times New Roman" panose="02020603050405020304" pitchFamily="18" charset="0"/>
                <a:cs typeface="Times New Roman" panose="02020603050405020304" pitchFamily="18" charset="0"/>
              </a:rPr>
              <a:t>k</a:t>
            </a:r>
            <a:r>
              <a:rPr kumimoji="0" lang="en-VN"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inh tế.</a:t>
            </a:r>
            <a:endParaRPr kumimoji="0" lang="en-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5" name="Chart 4">
            <a:extLst>
              <a:ext uri="{FF2B5EF4-FFF2-40B4-BE49-F238E27FC236}">
                <a16:creationId xmlns:a16="http://schemas.microsoft.com/office/drawing/2014/main" id="{D2FAD531-FB69-EE45-B8AE-F71A7F4264F5}"/>
              </a:ext>
            </a:extLst>
          </p:cNvPr>
          <p:cNvGraphicFramePr/>
          <p:nvPr>
            <p:extLst/>
          </p:nvPr>
        </p:nvGraphicFramePr>
        <p:xfrm>
          <a:off x="794505" y="2615312"/>
          <a:ext cx="6496455" cy="3781023"/>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01CAE521-77C6-BC46-A7F8-1507EE6937D1}"/>
              </a:ext>
            </a:extLst>
          </p:cNvPr>
          <p:cNvSpPr/>
          <p:nvPr/>
        </p:nvSpPr>
        <p:spPr>
          <a:xfrm>
            <a:off x="579207" y="6396335"/>
            <a:ext cx="7082388"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kumimoji="0" lang="en-US" sz="2400" b="1" i="0" u="none" strike="noStrike" kern="1200" cap="none" spc="0" normalizeH="0" baseline="0" noProof="0" dirty="0">
                <a:ln>
                  <a:noFill/>
                </a:ln>
                <a:solidFill>
                  <a:srgbClr val="000000">
                    <a:lumMod val="65000"/>
                    <a:lumOff val="35000"/>
                  </a:srgbClr>
                </a:solidFill>
                <a:effectLst/>
                <a:uLnTx/>
                <a:uFillTx/>
                <a:latin typeface="Times New Roman" panose="02020603050405020304" pitchFamily="18" charset="0"/>
                <a:ea typeface="+mn-ea"/>
                <a:cs typeface="Times New Roman" panose="02020603050405020304" pitchFamily="18" charset="0"/>
              </a:rPr>
              <a:t>SƠ ĐỒ SẢN LƯỢNG CÔNG NGHIỆP CÁC NƯỚC</a:t>
            </a:r>
          </a:p>
        </p:txBody>
      </p:sp>
    </p:spTree>
    <p:extLst>
      <p:ext uri="{BB962C8B-B14F-4D97-AF65-F5344CB8AC3E}">
        <p14:creationId xmlns:p14="http://schemas.microsoft.com/office/powerpoint/2010/main" val="2893813613"/>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 accel="50000" fill="hold" grpId="0" nodeType="withEffect" p14:presetBounceEnd="5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50000">
                                          <p:cBhvr additive="base">
                                            <p:cTn id="11"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accel="50000" fill="hold" grpId="0" nodeType="clickEffect" p14:presetBounceEnd="50000">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14:bounceEnd="50000">
                                          <p:cBhvr additive="base">
                                            <p:cTn id="25"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3"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heel(3)">
                                          <p:cBhvr>
                                            <p:cTn id="31" dur="750"/>
                                            <p:tgtEl>
                                              <p:spTgt spid="5"/>
                                            </p:tgtEl>
                                          </p:cBhvr>
                                        </p:animEffect>
                                      </p:childTnLst>
                                    </p:cTn>
                                  </p:par>
                                  <p:par>
                                    <p:cTn id="32" presetID="21" presetClass="entr" presetSubtype="3"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heel(3)">
                                          <p:cBhvr>
                                            <p:cTn id="34"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p:bldP spid="8" grpId="0"/>
          <p:bldGraphic spid="5" grpId="0">
            <p:bldAsOne/>
          </p:bldGraphic>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accel="5000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3"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heel(3)">
                                          <p:cBhvr>
                                            <p:cTn id="31" dur="750"/>
                                            <p:tgtEl>
                                              <p:spTgt spid="5"/>
                                            </p:tgtEl>
                                          </p:cBhvr>
                                        </p:animEffect>
                                      </p:childTnLst>
                                    </p:cTn>
                                  </p:par>
                                  <p:par>
                                    <p:cTn id="32" presetID="21" presetClass="entr" presetSubtype="3"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heel(3)">
                                          <p:cBhvr>
                                            <p:cTn id="34"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p:bldP spid="8" grpId="0"/>
          <p:bldGraphic spid="5" grpId="0">
            <p:bldAsOne/>
          </p:bldGraphic>
          <p:bldP spid="9"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7E5D29-DAB9-7246-B935-B951AFF6B823}"/>
              </a:ext>
            </a:extLst>
          </p:cNvPr>
          <p:cNvSpPr/>
          <p:nvPr/>
        </p:nvSpPr>
        <p:spPr>
          <a:xfrm>
            <a:off x="400855" y="0"/>
            <a:ext cx="2111476" cy="830997"/>
          </a:xfrm>
          <a:prstGeom prst="rect">
            <a:avLst/>
          </a:prstGeom>
        </p:spPr>
        <p:txBody>
          <a:bodyPr wrap="none">
            <a:spAutoFit/>
          </a:bodyPr>
          <a:lstStyle/>
          <a:p>
            <a:pPr lvl="0" algn="ctr">
              <a:spcBef>
                <a:spcPct val="0"/>
              </a:spcBef>
              <a:defRPr/>
            </a:pPr>
            <a:r>
              <a:rPr lang="en-US" altLang="vi-VN" sz="4800" b="1">
                <a:solidFill>
                  <a:srgbClr val="A01127"/>
                </a:solidFill>
                <a:latin typeface="Snell Roundhand" panose="02000603080000090004" pitchFamily="2" charset="77"/>
              </a:rPr>
              <a:t>b. Pháp</a:t>
            </a:r>
            <a:endParaRPr lang="en-US" altLang="vi-VN" sz="4800" b="1" dirty="0">
              <a:solidFill>
                <a:srgbClr val="A01127"/>
              </a:solidFill>
              <a:latin typeface="Snell Roundhand" panose="02000603080000090004" pitchFamily="2" charset="77"/>
            </a:endParaRPr>
          </a:p>
        </p:txBody>
      </p:sp>
      <p:sp>
        <p:nvSpPr>
          <p:cNvPr id="3" name="Rectangle 2">
            <a:extLst>
              <a:ext uri="{FF2B5EF4-FFF2-40B4-BE49-F238E27FC236}">
                <a16:creationId xmlns:a16="http://schemas.microsoft.com/office/drawing/2014/main" id="{55A04D6A-97B5-244E-84FA-F0607BDA3559}"/>
              </a:ext>
            </a:extLst>
          </p:cNvPr>
          <p:cNvSpPr/>
          <p:nvPr/>
        </p:nvSpPr>
        <p:spPr>
          <a:xfrm>
            <a:off x="8149268"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AutoShape 6">
            <a:extLst>
              <a:ext uri="{FF2B5EF4-FFF2-40B4-BE49-F238E27FC236}">
                <a16:creationId xmlns:a16="http://schemas.microsoft.com/office/drawing/2014/main" id="{4D512C82-7EAF-054B-BE33-3F8E3E3D6E98}"/>
              </a:ext>
            </a:extLst>
          </p:cNvPr>
          <p:cNvSpPr>
            <a:spLocks noChangeArrowheads="1"/>
          </p:cNvSpPr>
          <p:nvPr/>
        </p:nvSpPr>
        <p:spPr bwMode="auto">
          <a:xfrm>
            <a:off x="8462988" y="76200"/>
            <a:ext cx="3729012" cy="3352800"/>
          </a:xfrm>
          <a:prstGeom prst="cloudCallout">
            <a:avLst>
              <a:gd name="adj1" fmla="val -12767"/>
              <a:gd name="adj2" fmla="val 56307"/>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Arial" panose="020B0604020202020204" pitchFamily="34" charset="0"/>
              </a:rPr>
              <a:t>Công</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Arial" panose="020B0604020202020204" pitchFamily="34" charset="0"/>
              </a:rPr>
              <a:t> ty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Arial" panose="020B0604020202020204" pitchFamily="34" charset="0"/>
              </a:rPr>
              <a:t>độc</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Arial" panose="020B0604020202020204" pitchFamily="34" charset="0"/>
              </a:rPr>
              <a:t>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Arial" panose="020B0604020202020204" pitchFamily="34" charset="0"/>
              </a:rPr>
              <a:t>quyền</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Arial" panose="020B0604020202020204" pitchFamily="34" charset="0"/>
              </a:rPr>
              <a:t>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Arial" panose="020B0604020202020204" pitchFamily="34" charset="0"/>
              </a:rPr>
              <a:t>ở</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Arial" panose="020B0604020202020204" pitchFamily="34" charset="0"/>
              </a:rPr>
              <a:t>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Arial" panose="020B0604020202020204" pitchFamily="34" charset="0"/>
              </a:rPr>
              <a:t>Pháp</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Arial" panose="020B0604020202020204" pitchFamily="34" charset="0"/>
              </a:rPr>
              <a:t>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Arial" panose="020B0604020202020204" pitchFamily="34" charset="0"/>
              </a:rPr>
              <a:t>xuất</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Arial" panose="020B0604020202020204" pitchFamily="34" charset="0"/>
              </a:rPr>
              <a:t>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Arial" panose="020B0604020202020204" pitchFamily="34" charset="0"/>
              </a:rPr>
              <a:t>hiện</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Arial" panose="020B0604020202020204" pitchFamily="34" charset="0"/>
              </a:rPr>
              <a:t>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Arial" panose="020B0604020202020204" pitchFamily="34" charset="0"/>
              </a:rPr>
              <a:t>vào</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Arial" panose="020B0604020202020204" pitchFamily="34" charset="0"/>
              </a:rPr>
              <a:t>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Arial" panose="020B0604020202020204" pitchFamily="34" charset="0"/>
              </a:rPr>
              <a:t>thời</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Arial" panose="020B0604020202020204" pitchFamily="34" charset="0"/>
              </a:rPr>
              <a:t>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Arial" panose="020B0604020202020204" pitchFamily="34" charset="0"/>
              </a:rPr>
              <a:t>gian</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Arial" panose="020B0604020202020204" pitchFamily="34" charset="0"/>
              </a:rPr>
              <a:t>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Arial" panose="020B0604020202020204" pitchFamily="34" charset="0"/>
              </a:rPr>
              <a:t>nào</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Arial" panose="020B0604020202020204" pitchFamily="34" charset="0"/>
              </a:rPr>
              <a:t>?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Arial" panose="020B0604020202020204" pitchFamily="34" charset="0"/>
              </a:rPr>
              <a:t>Lĩnh</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Arial" panose="020B0604020202020204" pitchFamily="34" charset="0"/>
              </a:rPr>
              <a:t>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Arial" panose="020B0604020202020204" pitchFamily="34" charset="0"/>
              </a:rPr>
              <a:t>vực</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Arial" panose="020B0604020202020204" pitchFamily="34" charset="0"/>
              </a:rPr>
              <a:t>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Arial" panose="020B0604020202020204" pitchFamily="34" charset="0"/>
              </a:rPr>
              <a:t>nào</a:t>
            </a:r>
            <a:endPar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endParaRPr>
          </a:p>
        </p:txBody>
      </p:sp>
      <p:pic>
        <p:nvPicPr>
          <p:cNvPr id="6" name="Picture 5">
            <a:extLst>
              <a:ext uri="{FF2B5EF4-FFF2-40B4-BE49-F238E27FC236}">
                <a16:creationId xmlns:a16="http://schemas.microsoft.com/office/drawing/2014/main" id="{D6B27C1D-99D6-BA40-95E9-21D3F85CB862}"/>
              </a:ext>
            </a:extLst>
          </p:cNvPr>
          <p:cNvPicPr>
            <a:picLocks noChangeAspect="1"/>
          </p:cNvPicPr>
          <p:nvPr/>
        </p:nvPicPr>
        <p:blipFill rotWithShape="1">
          <a:blip r:embed="rId2"/>
          <a:srcRect l="40670"/>
          <a:stretch/>
        </p:blipFill>
        <p:spPr>
          <a:xfrm>
            <a:off x="8462988" y="3597401"/>
            <a:ext cx="2605608" cy="3454401"/>
          </a:xfrm>
          <a:prstGeom prst="rect">
            <a:avLst/>
          </a:prstGeom>
        </p:spPr>
      </p:pic>
      <p:sp>
        <p:nvSpPr>
          <p:cNvPr id="9" name="Rectangle 2">
            <a:extLst>
              <a:ext uri="{FF2B5EF4-FFF2-40B4-BE49-F238E27FC236}">
                <a16:creationId xmlns:a16="http://schemas.microsoft.com/office/drawing/2014/main" id="{0DAFF653-BDA1-DA44-9836-4C947B5DBFE5}"/>
              </a:ext>
            </a:extLst>
          </p:cNvPr>
          <p:cNvSpPr>
            <a:spLocks noChangeArrowheads="1"/>
          </p:cNvSpPr>
          <p:nvPr/>
        </p:nvSpPr>
        <p:spPr bwMode="auto">
          <a:xfrm>
            <a:off x="226636" y="1435708"/>
            <a:ext cx="823635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panose="020B0604020202020204" pitchFamily="34" charset="0"/>
              <a:buChar char="•"/>
              <a:tabLst>
                <a:tab pos="-182563" algn="l"/>
              </a:tabLst>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tabLst>
                <a:tab pos="-182563" algn="l"/>
              </a:tabLst>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tabLst>
                <a:tab pos="-182563" algn="l"/>
              </a:tabLst>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tabLst>
                <a:tab pos="-182563" algn="l"/>
              </a:tabLst>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tabLst>
                <a:tab pos="-18256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8256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8256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8256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82563" algn="l"/>
              </a:tabLst>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tab pos="-182563" algn="l"/>
              </a:tabLst>
              <a:defRPr/>
            </a:pP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Đầu</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thê</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ki</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XX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các</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công</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ty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độc</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quyền</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xuất</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hiện</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chi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phối</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nền</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kinh</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tê</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Pháp</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đặc</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biệt</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trong</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lĩnh</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vực</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ngân</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hàng</a:t>
            </a: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p:txBody>
      </p:sp>
      <p:pic>
        <p:nvPicPr>
          <p:cNvPr id="10242" name="Picture 2" descr="uploads bank bank PNG15 - Png Press - Transparent png free download">
            <a:extLst>
              <a:ext uri="{FF2B5EF4-FFF2-40B4-BE49-F238E27FC236}">
                <a16:creationId xmlns:a16="http://schemas.microsoft.com/office/drawing/2014/main" id="{45E2CBBE-E8B7-AF45-B676-BA2095373E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54" y="2820704"/>
            <a:ext cx="3276232" cy="40868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uploads bank bank PNG15 - Png Press - Transparent png free download">
            <a:extLst>
              <a:ext uri="{FF2B5EF4-FFF2-40B4-BE49-F238E27FC236}">
                <a16:creationId xmlns:a16="http://schemas.microsoft.com/office/drawing/2014/main" id="{62B77044-46A1-8947-B3F4-22F57DC0E0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2733" y="2820703"/>
            <a:ext cx="3276232" cy="40868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2B01233-A16D-4ACB-9106-49D2D3C350BF}"/>
              </a:ext>
            </a:extLst>
          </p:cNvPr>
          <p:cNvSpPr txBox="1"/>
          <p:nvPr/>
        </p:nvSpPr>
        <p:spPr>
          <a:xfrm>
            <a:off x="3000002" y="483020"/>
            <a:ext cx="3343647" cy="646331"/>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Về</a:t>
            </a:r>
            <a:r>
              <a:rPr kumimoji="0" lang="en-US" sz="3600" b="1"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lang="en-US" sz="3600" b="1">
                <a:solidFill>
                  <a:srgbClr val="002060"/>
                </a:solidFill>
                <a:latin typeface="Times New Roman" panose="02020603050405020304" pitchFamily="18" charset="0"/>
                <a:cs typeface="Times New Roman" panose="02020603050405020304" pitchFamily="18" charset="0"/>
              </a:rPr>
              <a:t>k</a:t>
            </a:r>
            <a:r>
              <a:rPr kumimoji="0" lang="en-VN"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inh tế.</a:t>
            </a:r>
            <a:endParaRPr kumimoji="0" lang="en-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80463882"/>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 accel="50000" fill="hold" grpId="0" nodeType="withEffect" p14:presetBounceEnd="5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50000">
                                          <p:cBhvr additive="base">
                                            <p:cTn id="11"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50000" fill="hold" grpId="0" nodeType="clickEffect" p14:presetBounceEnd="50000">
                                      <p:stCondLst>
                                        <p:cond delay="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14:bounceEnd="50000">
                                          <p:cBhvr additive="base">
                                            <p:cTn id="25" dur="25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6" dur="250" fill="hold"/>
                                            <p:tgtEl>
                                              <p:spTgt spid="9"/>
                                            </p:tgtEl>
                                            <p:attrNameLst>
                                              <p:attrName>ppt_y</p:attrName>
                                            </p:attrNameLst>
                                          </p:cBhvr>
                                          <p:tavLst>
                                            <p:tav tm="0">
                                              <p:val>
                                                <p:strVal val="#ppt_y"/>
                                              </p:val>
                                            </p:tav>
                                            <p:tav tm="100000">
                                              <p:val>
                                                <p:strVal val="#ppt_y"/>
                                              </p:val>
                                            </p:tav>
                                          </p:tavLst>
                                        </p:anim>
                                      </p:childTnLst>
                                    </p:cTn>
                                  </p:par>
                                </p:childTnLst>
                              </p:cTn>
                            </p:par>
                            <p:par>
                              <p:cTn id="27" fill="hold">
                                <p:stCondLst>
                                  <p:cond delay="2650"/>
                                </p:stCondLst>
                                <p:childTnLst>
                                  <p:par>
                                    <p:cTn id="28" presetID="21" presetClass="entr" presetSubtype="4"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heel(4)">
                                          <p:cBhvr>
                                            <p:cTn id="30" dur="500"/>
                                            <p:tgtEl>
                                              <p:spTgt spid="10"/>
                                            </p:tgtEl>
                                          </p:cBhvr>
                                        </p:animEffect>
                                      </p:childTnLst>
                                    </p:cTn>
                                  </p:par>
                                  <p:par>
                                    <p:cTn id="31" presetID="21" presetClass="entr" presetSubtype="4" fill="hold" nodeType="withEffect">
                                      <p:stCondLst>
                                        <p:cond delay="0"/>
                                      </p:stCondLst>
                                      <p:childTnLst>
                                        <p:set>
                                          <p:cBhvr>
                                            <p:cTn id="32" dur="1" fill="hold">
                                              <p:stCondLst>
                                                <p:cond delay="0"/>
                                              </p:stCondLst>
                                            </p:cTn>
                                            <p:tgtEl>
                                              <p:spTgt spid="10242"/>
                                            </p:tgtEl>
                                            <p:attrNameLst>
                                              <p:attrName>style.visibility</p:attrName>
                                            </p:attrNameLst>
                                          </p:cBhvr>
                                          <p:to>
                                            <p:strVal val="visible"/>
                                          </p:to>
                                        </p:set>
                                        <p:animEffect transition="in" filter="wheel(4)">
                                          <p:cBhvr>
                                            <p:cTn id="33"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9"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50000" fill="hold" grpId="0" nodeType="clickEffect">
                                      <p:stCondLst>
                                        <p:cond delay="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additive="base">
                                            <p:cTn id="25" dur="250" fill="hold"/>
                                            <p:tgtEl>
                                              <p:spTgt spid="9"/>
                                            </p:tgtEl>
                                            <p:attrNameLst>
                                              <p:attrName>ppt_x</p:attrName>
                                            </p:attrNameLst>
                                          </p:cBhvr>
                                          <p:tavLst>
                                            <p:tav tm="0">
                                              <p:val>
                                                <p:strVal val="1+#ppt_w/2"/>
                                              </p:val>
                                            </p:tav>
                                            <p:tav tm="100000">
                                              <p:val>
                                                <p:strVal val="#ppt_x"/>
                                              </p:val>
                                            </p:tav>
                                          </p:tavLst>
                                        </p:anim>
                                        <p:anim calcmode="lin" valueType="num">
                                          <p:cBhvr additive="base">
                                            <p:cTn id="26" dur="250" fill="hold"/>
                                            <p:tgtEl>
                                              <p:spTgt spid="9"/>
                                            </p:tgtEl>
                                            <p:attrNameLst>
                                              <p:attrName>ppt_y</p:attrName>
                                            </p:attrNameLst>
                                          </p:cBhvr>
                                          <p:tavLst>
                                            <p:tav tm="0">
                                              <p:val>
                                                <p:strVal val="#ppt_y"/>
                                              </p:val>
                                            </p:tav>
                                            <p:tav tm="100000">
                                              <p:val>
                                                <p:strVal val="#ppt_y"/>
                                              </p:val>
                                            </p:tav>
                                          </p:tavLst>
                                        </p:anim>
                                      </p:childTnLst>
                                    </p:cTn>
                                  </p:par>
                                </p:childTnLst>
                              </p:cTn>
                            </p:par>
                            <p:par>
                              <p:cTn id="27" fill="hold">
                                <p:stCondLst>
                                  <p:cond delay="2650"/>
                                </p:stCondLst>
                                <p:childTnLst>
                                  <p:par>
                                    <p:cTn id="28" presetID="21" presetClass="entr" presetSubtype="4"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heel(4)">
                                          <p:cBhvr>
                                            <p:cTn id="30" dur="500"/>
                                            <p:tgtEl>
                                              <p:spTgt spid="10"/>
                                            </p:tgtEl>
                                          </p:cBhvr>
                                        </p:animEffect>
                                      </p:childTnLst>
                                    </p:cTn>
                                  </p:par>
                                  <p:par>
                                    <p:cTn id="31" presetID="21" presetClass="entr" presetSubtype="4" fill="hold" nodeType="withEffect">
                                      <p:stCondLst>
                                        <p:cond delay="0"/>
                                      </p:stCondLst>
                                      <p:childTnLst>
                                        <p:set>
                                          <p:cBhvr>
                                            <p:cTn id="32" dur="1" fill="hold">
                                              <p:stCondLst>
                                                <p:cond delay="0"/>
                                              </p:stCondLst>
                                            </p:cTn>
                                            <p:tgtEl>
                                              <p:spTgt spid="10242"/>
                                            </p:tgtEl>
                                            <p:attrNameLst>
                                              <p:attrName>style.visibility</p:attrName>
                                            </p:attrNameLst>
                                          </p:cBhvr>
                                          <p:to>
                                            <p:strVal val="visible"/>
                                          </p:to>
                                        </p:set>
                                        <p:animEffect transition="in" filter="wheel(4)">
                                          <p:cBhvr>
                                            <p:cTn id="33"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9" grpId="0"/>
          <p:bldP spid="5"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7E5D29-DAB9-7246-B935-B951AFF6B823}"/>
              </a:ext>
            </a:extLst>
          </p:cNvPr>
          <p:cNvSpPr/>
          <p:nvPr/>
        </p:nvSpPr>
        <p:spPr>
          <a:xfrm>
            <a:off x="409671" y="0"/>
            <a:ext cx="2093843" cy="830997"/>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4800" b="1" i="0" u="none" strike="noStrike" kern="1200" cap="none" spc="0" normalizeH="0" baseline="0" noProof="0">
                <a:ln>
                  <a:noFill/>
                </a:ln>
                <a:solidFill>
                  <a:srgbClr val="A01127"/>
                </a:solidFill>
                <a:effectLst/>
                <a:uLnTx/>
                <a:uFillTx/>
                <a:latin typeface="Snell Roundhand" panose="02000603080000090004" pitchFamily="2" charset="77"/>
                <a:ea typeface="+mn-ea"/>
                <a:cs typeface="+mn-cs"/>
              </a:rPr>
              <a:t>b. </a:t>
            </a:r>
            <a:r>
              <a:rPr kumimoji="0" lang="en-US" altLang="vi-VN" sz="4800" b="1" i="0" u="none" strike="noStrike" kern="1200" cap="none" spc="0" normalizeH="0" baseline="0" noProof="0" dirty="0" err="1">
                <a:ln>
                  <a:noFill/>
                </a:ln>
                <a:solidFill>
                  <a:srgbClr val="A01127"/>
                </a:solidFill>
                <a:effectLst/>
                <a:uLnTx/>
                <a:uFillTx/>
                <a:latin typeface="Snell Roundhand" panose="02000603080000090004" pitchFamily="2" charset="77"/>
                <a:ea typeface="+mn-ea"/>
                <a:cs typeface="+mn-cs"/>
              </a:rPr>
              <a:t>Pháp</a:t>
            </a:r>
            <a:endParaRPr kumimoji="0" lang="en-US" altLang="vi-VN" sz="48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endParaRPr>
          </a:p>
        </p:txBody>
      </p:sp>
      <p:sp>
        <p:nvSpPr>
          <p:cNvPr id="3" name="Rectangle 2">
            <a:extLst>
              <a:ext uri="{FF2B5EF4-FFF2-40B4-BE49-F238E27FC236}">
                <a16:creationId xmlns:a16="http://schemas.microsoft.com/office/drawing/2014/main" id="{55A04D6A-97B5-244E-84FA-F0607BDA3559}"/>
              </a:ext>
            </a:extLst>
          </p:cNvPr>
          <p:cNvSpPr/>
          <p:nvPr/>
        </p:nvSpPr>
        <p:spPr>
          <a:xfrm>
            <a:off x="8149268"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AutoShape 6">
            <a:extLst>
              <a:ext uri="{FF2B5EF4-FFF2-40B4-BE49-F238E27FC236}">
                <a16:creationId xmlns:a16="http://schemas.microsoft.com/office/drawing/2014/main" id="{4D512C82-7EAF-054B-BE33-3F8E3E3D6E98}"/>
              </a:ext>
            </a:extLst>
          </p:cNvPr>
          <p:cNvSpPr>
            <a:spLocks noChangeArrowheads="1"/>
          </p:cNvSpPr>
          <p:nvPr/>
        </p:nvSpPr>
        <p:spPr bwMode="auto">
          <a:xfrm>
            <a:off x="8149268" y="76200"/>
            <a:ext cx="4042732" cy="3352800"/>
          </a:xfrm>
          <a:prstGeom prst="cloudCallout">
            <a:avLst>
              <a:gd name="adj1" fmla="val -12767"/>
              <a:gd name="adj2" fmla="val 56307"/>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b="1" i="0" u="none" strike="noStrike" kern="1200" cap="none" spc="0" normalizeH="0" baseline="0" noProof="0">
                <a:ln>
                  <a:noFill/>
                </a:ln>
                <a:solidFill>
                  <a:srgbClr val="FF6600"/>
                </a:solidFill>
                <a:effectLst/>
                <a:uLnTx/>
                <a:uFillTx/>
                <a:latin typeface="Times New Roman" panose="02020603050405020304" pitchFamily="18" charset="0"/>
                <a:ea typeface="+mn-ea"/>
                <a:cs typeface="+mn-cs"/>
              </a:rPr>
              <a:t> </a:t>
            </a:r>
            <a:r>
              <a:rPr kumimoji="0" lang="en-US" altLang="vi-VN"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Em</a:t>
            </a:r>
            <a:r>
              <a:rPr kumimoji="0" lang="en-US" altLang="vi-VN"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hãy</a:t>
            </a:r>
            <a:r>
              <a:rPr kumimoji="0" lang="en-US" altLang="vi-VN"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cho</a:t>
            </a:r>
            <a:r>
              <a:rPr kumimoji="0" lang="en-US" altLang="vi-VN"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b="1" i="0" u="none" strike="noStrike" kern="1200" cap="none" spc="0" normalizeH="0" baseline="0" noProof="0" err="1">
                <a:ln>
                  <a:noFill/>
                </a:ln>
                <a:solidFill>
                  <a:srgbClr val="FF6600"/>
                </a:solidFill>
                <a:effectLst/>
                <a:uLnTx/>
                <a:uFillTx/>
                <a:latin typeface="Times New Roman" panose="02020603050405020304" pitchFamily="18" charset="0"/>
                <a:ea typeface="+mn-ea"/>
                <a:cs typeface="+mn-cs"/>
              </a:rPr>
              <a:t>biết</a:t>
            </a:r>
            <a:r>
              <a:rPr kumimoji="0" lang="en-US" altLang="vi-VN" b="1" i="0" u="none" strike="noStrike" kern="1200" cap="none" spc="0" normalizeH="0" baseline="0" noProof="0">
                <a:ln>
                  <a:noFill/>
                </a:ln>
                <a:solidFill>
                  <a:srgbClr val="FF6600"/>
                </a:solidFill>
                <a:effectLst/>
                <a:uLnTx/>
                <a:uFillTx/>
                <a:latin typeface="Times New Roman" panose="02020603050405020304" pitchFamily="18" charset="0"/>
                <a:ea typeface="+mn-ea"/>
                <a:cs typeface="+mn-cs"/>
              </a:rPr>
              <a:t> tình</a:t>
            </a:r>
            <a:r>
              <a:rPr kumimoji="0" lang="en-US" altLang="vi-VN" b="1" i="0" u="none" strike="noStrike" kern="1200" cap="none" spc="0" normalizeH="0" noProof="0">
                <a:ln>
                  <a:noFill/>
                </a:ln>
                <a:solidFill>
                  <a:srgbClr val="FF6600"/>
                </a:solidFill>
                <a:effectLst/>
                <a:uLnTx/>
                <a:uFillTx/>
                <a:latin typeface="Times New Roman" panose="02020603050405020304" pitchFamily="18" charset="0"/>
                <a:ea typeface="+mn-ea"/>
                <a:cs typeface="+mn-cs"/>
              </a:rPr>
              <a:t> hình đối nội của </a:t>
            </a:r>
            <a:r>
              <a:rPr kumimoji="0" lang="en-US" altLang="vi-VN" b="1" i="0" u="none" strike="noStrike" kern="1200" cap="none" spc="0" normalizeH="0" baseline="0" noProof="0">
                <a:ln>
                  <a:noFill/>
                </a:ln>
                <a:solidFill>
                  <a:srgbClr val="FF6600"/>
                </a:solidFill>
                <a:effectLst/>
                <a:uLnTx/>
                <a:uFillTx/>
                <a:latin typeface="Times New Roman" panose="02020603050405020304" pitchFamily="18" charset="0"/>
                <a:ea typeface="+mn-ea"/>
                <a:cs typeface="+mn-cs"/>
              </a:rPr>
              <a:t>nước Pháp?</a:t>
            </a:r>
            <a:endParaRPr kumimoji="0" lang="en-US" altLang="vi-VN"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endParaRPr>
          </a:p>
        </p:txBody>
      </p:sp>
      <p:pic>
        <p:nvPicPr>
          <p:cNvPr id="6" name="Picture 5">
            <a:extLst>
              <a:ext uri="{FF2B5EF4-FFF2-40B4-BE49-F238E27FC236}">
                <a16:creationId xmlns:a16="http://schemas.microsoft.com/office/drawing/2014/main" id="{D6B27C1D-99D6-BA40-95E9-21D3F85CB862}"/>
              </a:ext>
            </a:extLst>
          </p:cNvPr>
          <p:cNvPicPr>
            <a:picLocks noChangeAspect="1"/>
          </p:cNvPicPr>
          <p:nvPr/>
        </p:nvPicPr>
        <p:blipFill rotWithShape="1">
          <a:blip r:embed="rId2"/>
          <a:srcRect l="40670"/>
          <a:stretch/>
        </p:blipFill>
        <p:spPr>
          <a:xfrm>
            <a:off x="8462988" y="3597401"/>
            <a:ext cx="2605608" cy="3454401"/>
          </a:xfrm>
          <a:prstGeom prst="rect">
            <a:avLst/>
          </a:prstGeom>
        </p:spPr>
      </p:pic>
      <p:sp>
        <p:nvSpPr>
          <p:cNvPr id="8" name="TextBox 7">
            <a:extLst>
              <a:ext uri="{FF2B5EF4-FFF2-40B4-BE49-F238E27FC236}">
                <a16:creationId xmlns:a16="http://schemas.microsoft.com/office/drawing/2014/main" id="{B446A22B-49F1-6E4A-85B2-6D5E2FD650CC}"/>
              </a:ext>
            </a:extLst>
          </p:cNvPr>
          <p:cNvSpPr txBox="1"/>
          <p:nvPr/>
        </p:nvSpPr>
        <p:spPr>
          <a:xfrm>
            <a:off x="2754382" y="554176"/>
            <a:ext cx="3341617" cy="707886"/>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4000" b="1">
                <a:solidFill>
                  <a:srgbClr val="002060"/>
                </a:solidFill>
                <a:latin typeface="Times New Roman" panose="02020603050405020304" pitchFamily="18" charset="0"/>
                <a:cs typeface="Times New Roman" panose="02020603050405020304" pitchFamily="18" charset="0"/>
              </a:rPr>
              <a:t>Đối nội</a:t>
            </a:r>
            <a:endParaRPr kumimoji="0" lang="en-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E8470097-4B14-284F-9410-1C52CDAA7296}"/>
              </a:ext>
            </a:extLst>
          </p:cNvPr>
          <p:cNvSpPr/>
          <p:nvPr/>
        </p:nvSpPr>
        <p:spPr>
          <a:xfrm>
            <a:off x="0" y="1385173"/>
            <a:ext cx="7939500" cy="1754326"/>
          </a:xfrm>
          <a:prstGeom prst="rect">
            <a:avLst/>
          </a:prstGeom>
        </p:spPr>
        <p:txBody>
          <a:bodyPr wrap="square">
            <a:spAutoFit/>
          </a:bodyPr>
          <a:lstStyle/>
          <a:p>
            <a:pPr lvl="0" algn="just">
              <a:spcBef>
                <a:spcPct val="0"/>
              </a:spcBef>
            </a:pPr>
            <a:r>
              <a:rPr lang="en-US" altLang="vi-VN" sz="3600">
                <a:solidFill>
                  <a:srgbClr val="000000"/>
                </a:solidFill>
                <a:latin typeface="Times New Roman" panose="02020603050405020304" pitchFamily="18" charset="0"/>
              </a:rPr>
              <a:t>Nền cộng hòa thứ ba ở Pháp được thành lập nhưng thường xuyên xảy ra khủng hoảng nội các.</a:t>
            </a:r>
            <a:endParaRPr kumimoji="0" lang="en-US" altLang="vi-VN" sz="3600" b="0" i="0" u="sng" strike="noStrike" kern="1200" cap="none" spc="0" normalizeH="0" baseline="0" noProof="0" dirty="0">
              <a:ln>
                <a:noFill/>
              </a:ln>
              <a:solidFill>
                <a:srgbClr val="000000"/>
              </a:solidFill>
              <a:effectLst/>
              <a:uLnTx/>
              <a:uFillTx/>
              <a:latin typeface="Times New Roman" panose="02020603050405020304" pitchFamily="18" charset="0"/>
            </a:endParaRPr>
          </a:p>
        </p:txBody>
      </p:sp>
      <p:pic>
        <p:nvPicPr>
          <p:cNvPr id="12" name="Picture 11" descr="Tank Gif by Gray-Feathers on DeviantArt">
            <a:extLst>
              <a:ext uri="{FF2B5EF4-FFF2-40B4-BE49-F238E27FC236}">
                <a16:creationId xmlns:a16="http://schemas.microsoft.com/office/drawing/2014/main" id="{03481E9D-A9AD-F646-B5B8-ADD89E00F2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769" t="24363" r="10851" b="18549"/>
          <a:stretch/>
        </p:blipFill>
        <p:spPr bwMode="auto">
          <a:xfrm flipH="1">
            <a:off x="4040469" y="4833675"/>
            <a:ext cx="3882163" cy="18850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Tank Gif by Gray-Feathers on DeviantArt">
            <a:extLst>
              <a:ext uri="{FF2B5EF4-FFF2-40B4-BE49-F238E27FC236}">
                <a16:creationId xmlns:a16="http://schemas.microsoft.com/office/drawing/2014/main" id="{2AB1B669-412A-B143-A51E-D51C0AB9CD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769" t="24363" r="10851" b="18549"/>
          <a:stretch/>
        </p:blipFill>
        <p:spPr bwMode="auto">
          <a:xfrm flipH="1">
            <a:off x="256515" y="4833675"/>
            <a:ext cx="3882163" cy="188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570040"/>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50000">
                                          <p:cBhvr additive="base">
                                            <p:cTn id="11"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14:presetBounceEnd="50000">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14:bounceEnd="50000">
                                          <p:cBhvr additive="base">
                                            <p:cTn id="25"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26" dur="500" fill="hold"/>
                                            <p:tgtEl>
                                              <p:spTgt spid="5"/>
                                            </p:tgtEl>
                                            <p:attrNameLst>
                                              <p:attrName>ppt_y</p:attrName>
                                            </p:attrNameLst>
                                          </p:cBhvr>
                                          <p:tavLst>
                                            <p:tav tm="0">
                                              <p:val>
                                                <p:strVal val="#ppt_y"/>
                                              </p:val>
                                            </p:tav>
                                            <p:tav tm="100000">
                                              <p:val>
                                                <p:strVal val="#ppt_y"/>
                                              </p:val>
                                            </p:tav>
                                          </p:tavLst>
                                        </p:anim>
                                      </p:childTnLst>
                                    </p:cTn>
                                  </p:par>
                                  <p:par>
                                    <p:cTn id="27" presetID="2" presetClass="entr" presetSubtype="9" fill="hold" nodeType="withEffect" p14:presetBounceEnd="50000">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14:bounceEnd="50000">
                                          <p:cBhvr additive="base">
                                            <p:cTn id="29"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30" dur="500" fill="hold"/>
                                            <p:tgtEl>
                                              <p:spTgt spid="12"/>
                                            </p:tgtEl>
                                            <p:attrNameLst>
                                              <p:attrName>ppt_y</p:attrName>
                                            </p:attrNameLst>
                                          </p:cBhvr>
                                          <p:tavLst>
                                            <p:tav tm="0">
                                              <p:val>
                                                <p:strVal val="0-#ppt_h/2"/>
                                              </p:val>
                                            </p:tav>
                                            <p:tav tm="100000">
                                              <p:val>
                                                <p:strVal val="#ppt_y"/>
                                              </p:val>
                                            </p:tav>
                                          </p:tavLst>
                                        </p:anim>
                                      </p:childTnLst>
                                    </p:cTn>
                                  </p:par>
                                  <p:par>
                                    <p:cTn id="31" presetID="2" presetClass="entr" presetSubtype="9" fill="hold" nodeType="withEffect" p14:presetBounceEnd="50000">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14:bounceEnd="50000">
                                          <p:cBhvr additive="base">
                                            <p:cTn id="33"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34"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8"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par>
                                    <p:cTn id="27" presetID="2" presetClass="entr" presetSubtype="9"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0-#ppt_w/2"/>
                                              </p:val>
                                            </p:tav>
                                            <p:tav tm="100000">
                                              <p:val>
                                                <p:strVal val="#ppt_x"/>
                                              </p:val>
                                            </p:tav>
                                          </p:tavLst>
                                        </p:anim>
                                        <p:anim calcmode="lin" valueType="num">
                                          <p:cBhvr additive="base">
                                            <p:cTn id="30" dur="500" fill="hold"/>
                                            <p:tgtEl>
                                              <p:spTgt spid="12"/>
                                            </p:tgtEl>
                                            <p:attrNameLst>
                                              <p:attrName>ppt_y</p:attrName>
                                            </p:attrNameLst>
                                          </p:cBhvr>
                                          <p:tavLst>
                                            <p:tav tm="0">
                                              <p:val>
                                                <p:strVal val="0-#ppt_h/2"/>
                                              </p:val>
                                            </p:tav>
                                            <p:tav tm="100000">
                                              <p:val>
                                                <p:strVal val="#ppt_y"/>
                                              </p:val>
                                            </p:tav>
                                          </p:tavLst>
                                        </p:anim>
                                      </p:childTnLst>
                                    </p:cTn>
                                  </p:par>
                                  <p:par>
                                    <p:cTn id="31" presetID="2" presetClass="entr" presetSubtype="9"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0-#ppt_w/2"/>
                                              </p:val>
                                            </p:tav>
                                            <p:tav tm="100000">
                                              <p:val>
                                                <p:strVal val="#ppt_x"/>
                                              </p:val>
                                            </p:tav>
                                          </p:tavLst>
                                        </p:anim>
                                        <p:anim calcmode="lin" valueType="num">
                                          <p:cBhvr additive="base">
                                            <p:cTn id="34"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8" grpId="0"/>
          <p:bldP spid="5"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7E5D29-DAB9-7246-B935-B951AFF6B823}"/>
              </a:ext>
            </a:extLst>
          </p:cNvPr>
          <p:cNvSpPr/>
          <p:nvPr/>
        </p:nvSpPr>
        <p:spPr>
          <a:xfrm>
            <a:off x="400855" y="0"/>
            <a:ext cx="2111475" cy="830997"/>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4800" b="1" i="0" u="none" strike="noStrike" kern="1200" cap="none" spc="0" normalizeH="0" baseline="0" noProof="0">
                <a:ln>
                  <a:noFill/>
                </a:ln>
                <a:solidFill>
                  <a:srgbClr val="A01127"/>
                </a:solidFill>
                <a:effectLst/>
                <a:uLnTx/>
                <a:uFillTx/>
                <a:latin typeface="Snell Roundhand" panose="02000603080000090004" pitchFamily="2" charset="77"/>
                <a:ea typeface="+mn-ea"/>
                <a:cs typeface="+mn-cs"/>
              </a:rPr>
              <a:t>b. </a:t>
            </a:r>
            <a:r>
              <a:rPr kumimoji="0" lang="en-US" altLang="vi-VN" sz="4800" b="1" i="0" u="none" strike="noStrike" kern="1200" cap="none" spc="0" normalizeH="0" baseline="0" noProof="0" dirty="0" err="1">
                <a:ln>
                  <a:noFill/>
                </a:ln>
                <a:solidFill>
                  <a:srgbClr val="A01127"/>
                </a:solidFill>
                <a:effectLst/>
                <a:uLnTx/>
                <a:uFillTx/>
                <a:latin typeface="Snell Roundhand" panose="02000603080000090004" pitchFamily="2" charset="77"/>
                <a:ea typeface="+mn-ea"/>
                <a:cs typeface="+mn-cs"/>
              </a:rPr>
              <a:t>Pháp</a:t>
            </a:r>
            <a:endParaRPr kumimoji="0" lang="en-US" altLang="vi-VN" sz="48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endParaRPr>
          </a:p>
        </p:txBody>
      </p:sp>
      <p:sp>
        <p:nvSpPr>
          <p:cNvPr id="3" name="Rectangle 2">
            <a:extLst>
              <a:ext uri="{FF2B5EF4-FFF2-40B4-BE49-F238E27FC236}">
                <a16:creationId xmlns:a16="http://schemas.microsoft.com/office/drawing/2014/main" id="{55A04D6A-97B5-244E-84FA-F0607BDA3559}"/>
              </a:ext>
            </a:extLst>
          </p:cNvPr>
          <p:cNvSpPr/>
          <p:nvPr/>
        </p:nvSpPr>
        <p:spPr>
          <a:xfrm>
            <a:off x="8149268"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pic>
        <p:nvPicPr>
          <p:cNvPr id="6" name="Picture 5">
            <a:extLst>
              <a:ext uri="{FF2B5EF4-FFF2-40B4-BE49-F238E27FC236}">
                <a16:creationId xmlns:a16="http://schemas.microsoft.com/office/drawing/2014/main" id="{D6B27C1D-99D6-BA40-95E9-21D3F85CB862}"/>
              </a:ext>
            </a:extLst>
          </p:cNvPr>
          <p:cNvPicPr>
            <a:picLocks noChangeAspect="1"/>
          </p:cNvPicPr>
          <p:nvPr/>
        </p:nvPicPr>
        <p:blipFill rotWithShape="1">
          <a:blip r:embed="rId2"/>
          <a:srcRect l="40670"/>
          <a:stretch/>
        </p:blipFill>
        <p:spPr>
          <a:xfrm>
            <a:off x="8462988" y="3597401"/>
            <a:ext cx="2605608" cy="3454401"/>
          </a:xfrm>
          <a:prstGeom prst="rect">
            <a:avLst/>
          </a:prstGeom>
        </p:spPr>
      </p:pic>
      <p:sp>
        <p:nvSpPr>
          <p:cNvPr id="8" name="TextBox 7">
            <a:extLst>
              <a:ext uri="{FF2B5EF4-FFF2-40B4-BE49-F238E27FC236}">
                <a16:creationId xmlns:a16="http://schemas.microsoft.com/office/drawing/2014/main" id="{B446A22B-49F1-6E4A-85B2-6D5E2FD650CC}"/>
              </a:ext>
            </a:extLst>
          </p:cNvPr>
          <p:cNvSpPr txBox="1"/>
          <p:nvPr/>
        </p:nvSpPr>
        <p:spPr>
          <a:xfrm>
            <a:off x="2754383" y="554176"/>
            <a:ext cx="2595582" cy="58477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Đối</a:t>
            </a:r>
            <a:r>
              <a:rPr kumimoji="0" lang="en-US" sz="3200" b="1"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ngoại</a:t>
            </a:r>
            <a:endParaRPr kumimoji="0" lang="en-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9" name="AutoShape 7">
            <a:extLst>
              <a:ext uri="{FF2B5EF4-FFF2-40B4-BE49-F238E27FC236}">
                <a16:creationId xmlns:a16="http://schemas.microsoft.com/office/drawing/2014/main" id="{1C2CAAD7-A926-5D44-AE4E-0790F8E07F3C}"/>
              </a:ext>
            </a:extLst>
          </p:cNvPr>
          <p:cNvSpPr>
            <a:spLocks noChangeArrowheads="1"/>
          </p:cNvSpPr>
          <p:nvPr/>
        </p:nvSpPr>
        <p:spPr bwMode="auto">
          <a:xfrm>
            <a:off x="8542348" y="271790"/>
            <a:ext cx="3352800" cy="2775941"/>
          </a:xfrm>
          <a:prstGeom prst="cloudCallout">
            <a:avLst>
              <a:gd name="adj1" fmla="val -14565"/>
              <a:gd name="adj2" fmla="val 74415"/>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800" b="1" i="0" u="none" strike="noStrike" kern="1200" cap="none" spc="0" normalizeH="0" baseline="0" noProof="0">
                <a:ln>
                  <a:noFill/>
                </a:ln>
                <a:solidFill>
                  <a:srgbClr val="FF6600"/>
                </a:solidFill>
                <a:effectLst/>
                <a:uLnTx/>
                <a:uFillTx/>
                <a:latin typeface="Times New Roman" panose="02020603050405020304" pitchFamily="18" charset="0"/>
                <a:ea typeface="+mn-ea"/>
                <a:cs typeface="+mn-cs"/>
              </a:rPr>
              <a:t>Em hãy nêu chính sách đối ngoại của Pháp?</a:t>
            </a:r>
          </a:p>
        </p:txBody>
      </p:sp>
      <p:sp>
        <p:nvSpPr>
          <p:cNvPr id="10" name="Text Box 8">
            <a:extLst>
              <a:ext uri="{FF2B5EF4-FFF2-40B4-BE49-F238E27FC236}">
                <a16:creationId xmlns:a16="http://schemas.microsoft.com/office/drawing/2014/main" id="{FD3AA8EC-DC27-B940-8D5E-7B29C910A08D}"/>
              </a:ext>
            </a:extLst>
          </p:cNvPr>
          <p:cNvSpPr txBox="1">
            <a:spLocks noChangeArrowheads="1"/>
          </p:cNvSpPr>
          <p:nvPr/>
        </p:nvSpPr>
        <p:spPr bwMode="auto">
          <a:xfrm>
            <a:off x="296852" y="1552418"/>
            <a:ext cx="785241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US" altLang="vi-VN"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Pháp</a:t>
            </a:r>
            <a:r>
              <a:rPr kumimoji="0" lang="en-US" altLang="vi-VN" sz="2800" b="1" i="0" u="none" strike="noStrike" kern="1200" cap="none" spc="0" normalizeH="0" noProof="0">
                <a:ln>
                  <a:noFill/>
                </a:ln>
                <a:solidFill>
                  <a:srgbClr val="000000"/>
                </a:solidFill>
                <a:effectLst/>
                <a:uLnTx/>
                <a:uFillTx/>
                <a:latin typeface="Times New Roman" panose="02020603050405020304" pitchFamily="18" charset="0"/>
                <a:ea typeface="+mn-ea"/>
                <a:cs typeface="+mn-cs"/>
              </a:rPr>
              <a:t> tăng cường xâm chiếm và bóc lột thuộc địa. Pháp là nước có hệ thống thuộc địa lớn thứ hai thế giới.</a:t>
            </a:r>
            <a:endPar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12" name="Picture 11" descr="Tank Gif by Gray-Feathers on DeviantArt">
            <a:extLst>
              <a:ext uri="{FF2B5EF4-FFF2-40B4-BE49-F238E27FC236}">
                <a16:creationId xmlns:a16="http://schemas.microsoft.com/office/drawing/2014/main" id="{03481E9D-A9AD-F646-B5B8-ADD89E00F2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769" t="24363" r="10851" b="18549"/>
          <a:stretch/>
        </p:blipFill>
        <p:spPr bwMode="auto">
          <a:xfrm flipH="1">
            <a:off x="4040469" y="4833675"/>
            <a:ext cx="3882163" cy="18850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Tank Gif by Gray-Feathers on DeviantArt">
            <a:extLst>
              <a:ext uri="{FF2B5EF4-FFF2-40B4-BE49-F238E27FC236}">
                <a16:creationId xmlns:a16="http://schemas.microsoft.com/office/drawing/2014/main" id="{2AB1B669-412A-B143-A51E-D51C0AB9CD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769" t="24363" r="10851" b="18549"/>
          <a:stretch/>
        </p:blipFill>
        <p:spPr bwMode="auto">
          <a:xfrm flipH="1">
            <a:off x="256515" y="4833675"/>
            <a:ext cx="3882163" cy="188505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8">
            <a:extLst>
              <a:ext uri="{FF2B5EF4-FFF2-40B4-BE49-F238E27FC236}">
                <a16:creationId xmlns:a16="http://schemas.microsoft.com/office/drawing/2014/main" id="{7C95B818-4FCD-84C4-B2CE-58EE785CB78D}"/>
              </a:ext>
            </a:extLst>
          </p:cNvPr>
          <p:cNvSpPr txBox="1">
            <a:spLocks noChangeArrowheads="1"/>
          </p:cNvSpPr>
          <p:nvPr/>
        </p:nvSpPr>
        <p:spPr bwMode="auto">
          <a:xfrm>
            <a:off x="143854" y="3104836"/>
            <a:ext cx="785241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Char char="-"/>
              <a:tabLst/>
              <a:defRPr/>
            </a:pPr>
            <a:r>
              <a:rPr kumimoji="0" lang="en-US" altLang="vi-VN" sz="2800" b="0" i="0" u="none" strike="noStrike" kern="1200" cap="none" spc="0" normalizeH="0" noProof="0">
                <a:ln>
                  <a:noFill/>
                </a:ln>
                <a:solidFill>
                  <a:srgbClr val="000000"/>
                </a:solidFill>
                <a:effectLst/>
                <a:uLnTx/>
                <a:uFillTx/>
                <a:latin typeface="Times New Roman" panose="02020603050405020304" pitchFamily="18" charset="0"/>
                <a:ea typeface="+mn-ea"/>
                <a:cs typeface="+mn-cs"/>
              </a:rPr>
              <a:t> Tư bản Pháp chú trọng cho các nước tư bản chậm phát triển vay lãi do vậy Lê-nin gọi chủ nghĩa đế quốc Pháp là </a:t>
            </a:r>
            <a:r>
              <a:rPr kumimoji="0" lang="en-US" altLang="vi-VN" sz="2800" b="1" i="0" u="none" strike="noStrike" kern="1200" cap="none" spc="0" normalizeH="0" noProof="0">
                <a:ln>
                  <a:noFill/>
                </a:ln>
                <a:solidFill>
                  <a:srgbClr val="0070C0"/>
                </a:solidFill>
                <a:effectLst/>
                <a:uLnTx/>
                <a:uFillTx/>
                <a:latin typeface="Times New Roman" panose="02020603050405020304" pitchFamily="18" charset="0"/>
                <a:ea typeface="+mn-ea"/>
                <a:cs typeface="+mn-cs"/>
              </a:rPr>
              <a:t>“</a:t>
            </a:r>
            <a:r>
              <a:rPr kumimoji="0" lang="en-US" altLang="vi-VN" sz="2800" b="1" i="0" u="sng" strike="noStrike" kern="1200" cap="none" spc="0" normalizeH="0" noProof="0">
                <a:ln>
                  <a:noFill/>
                </a:ln>
                <a:solidFill>
                  <a:srgbClr val="0070C0"/>
                </a:solidFill>
                <a:effectLst/>
                <a:uLnTx/>
                <a:uFillTx/>
                <a:latin typeface="Times New Roman" panose="02020603050405020304" pitchFamily="18" charset="0"/>
                <a:ea typeface="+mn-ea"/>
                <a:cs typeface="+mn-cs"/>
              </a:rPr>
              <a:t>chủ nghĩa cho vay nặng lãi”</a:t>
            </a:r>
            <a:endParaRPr kumimoji="0" lang="en-US" altLang="vi-VN" sz="2800" b="1" i="0" u="sng" strike="noStrike" kern="1200" cap="none" spc="0" normalizeH="0" baseline="0" noProof="0" dirty="0">
              <a:ln>
                <a:noFill/>
              </a:ln>
              <a:solidFill>
                <a:srgbClr val="0070C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282265"/>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50000">
                                          <p:cBhvr additive="base">
                                            <p:cTn id="11"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14:presetBounceEnd="50000">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14:bounceEnd="50000">
                                          <p:cBhvr additive="base">
                                            <p:cTn id="24"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0"/>
                                            </p:tgtEl>
                                            <p:attrNameLst>
                                              <p:attrName>ppt_y</p:attrName>
                                            </p:attrNameLst>
                                          </p:cBhvr>
                                          <p:tavLst>
                                            <p:tav tm="0">
                                              <p:val>
                                                <p:strVal val="#ppt_y"/>
                                              </p:val>
                                            </p:tav>
                                            <p:tav tm="100000">
                                              <p:val>
                                                <p:strVal val="#ppt_y"/>
                                              </p:val>
                                            </p:tav>
                                          </p:tavLst>
                                        </p:anim>
                                      </p:childTnLst>
                                    </p:cTn>
                                  </p:par>
                                  <p:par>
                                    <p:cTn id="26" presetID="2" presetClass="entr" presetSubtype="9" fill="hold" nodeType="withEffect" p14:presetBounceEnd="50000">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14:bounceEnd="50000">
                                          <p:cBhvr additive="base">
                                            <p:cTn id="28"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9" dur="500" fill="hold"/>
                                            <p:tgtEl>
                                              <p:spTgt spid="12"/>
                                            </p:tgtEl>
                                            <p:attrNameLst>
                                              <p:attrName>ppt_y</p:attrName>
                                            </p:attrNameLst>
                                          </p:cBhvr>
                                          <p:tavLst>
                                            <p:tav tm="0">
                                              <p:val>
                                                <p:strVal val="0-#ppt_h/2"/>
                                              </p:val>
                                            </p:tav>
                                            <p:tav tm="100000">
                                              <p:val>
                                                <p:strVal val="#ppt_y"/>
                                              </p:val>
                                            </p:tav>
                                          </p:tavLst>
                                        </p:anim>
                                      </p:childTnLst>
                                    </p:cTn>
                                  </p:par>
                                  <p:par>
                                    <p:cTn id="30" presetID="2" presetClass="entr" presetSubtype="9" fill="hold" nodeType="withEffect" p14:presetBounceEnd="50000">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14:bounceEnd="50000">
                                          <p:cBhvr additive="base">
                                            <p:cTn id="32"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33"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14:presetBounceEnd="50000">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14:bounceEnd="50000">
                                          <p:cBhvr additive="base">
                                            <p:cTn id="38"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39"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animBg="1"/>
          <p:bldP spid="10"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0-#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par>
                                    <p:cTn id="26" presetID="2" presetClass="entr" presetSubtype="9"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0-#ppt_w/2"/>
                                              </p:val>
                                            </p:tav>
                                            <p:tav tm="100000">
                                              <p:val>
                                                <p:strVal val="#ppt_x"/>
                                              </p:val>
                                            </p:tav>
                                          </p:tavLst>
                                        </p:anim>
                                        <p:anim calcmode="lin" valueType="num">
                                          <p:cBhvr additive="base">
                                            <p:cTn id="29" dur="500" fill="hold"/>
                                            <p:tgtEl>
                                              <p:spTgt spid="12"/>
                                            </p:tgtEl>
                                            <p:attrNameLst>
                                              <p:attrName>ppt_y</p:attrName>
                                            </p:attrNameLst>
                                          </p:cBhvr>
                                          <p:tavLst>
                                            <p:tav tm="0">
                                              <p:val>
                                                <p:strVal val="0-#ppt_h/2"/>
                                              </p:val>
                                            </p:tav>
                                            <p:tav tm="100000">
                                              <p:val>
                                                <p:strVal val="#ppt_y"/>
                                              </p:val>
                                            </p:tav>
                                          </p:tavLst>
                                        </p:anim>
                                      </p:childTnLst>
                                    </p:cTn>
                                  </p:par>
                                  <p:par>
                                    <p:cTn id="30" presetID="2" presetClass="entr" presetSubtype="9"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0-#ppt_w/2"/>
                                              </p:val>
                                            </p:tav>
                                            <p:tav tm="100000">
                                              <p:val>
                                                <p:strVal val="#ppt_x"/>
                                              </p:val>
                                            </p:tav>
                                          </p:tavLst>
                                        </p:anim>
                                        <p:anim calcmode="lin" valueType="num">
                                          <p:cBhvr additive="base">
                                            <p:cTn id="33"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0-#ppt_w/2"/>
                                              </p:val>
                                            </p:tav>
                                            <p:tav tm="100000">
                                              <p:val>
                                                <p:strVal val="#ppt_x"/>
                                              </p:val>
                                            </p:tav>
                                          </p:tavLst>
                                        </p:anim>
                                        <p:anim calcmode="lin" valueType="num">
                                          <p:cBhvr additive="base">
                                            <p:cTn id="39"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animBg="1"/>
          <p:bldP spid="10" grpId="0"/>
          <p:bldP spid="7"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062216-99C6-694B-B9CD-C6B38CCEEA22}"/>
              </a:ext>
            </a:extLst>
          </p:cNvPr>
          <p:cNvGrpSpPr/>
          <p:nvPr/>
        </p:nvGrpSpPr>
        <p:grpSpPr>
          <a:xfrm>
            <a:off x="0" y="0"/>
            <a:ext cx="6492240" cy="6413564"/>
            <a:chOff x="0" y="0"/>
            <a:chExt cx="6492240" cy="6413564"/>
          </a:xfrm>
        </p:grpSpPr>
        <p:grpSp>
          <p:nvGrpSpPr>
            <p:cNvPr id="34" name="Group 33">
              <a:extLst>
                <a:ext uri="{FF2B5EF4-FFF2-40B4-BE49-F238E27FC236}">
                  <a16:creationId xmlns:a16="http://schemas.microsoft.com/office/drawing/2014/main" id="{80A24B4A-B9E5-2549-9696-B9BDB06EA622}"/>
                </a:ext>
              </a:extLst>
            </p:cNvPr>
            <p:cNvGrpSpPr/>
            <p:nvPr/>
          </p:nvGrpSpPr>
          <p:grpSpPr>
            <a:xfrm>
              <a:off x="0" y="0"/>
              <a:ext cx="6492240" cy="6413564"/>
              <a:chOff x="0" y="222218"/>
              <a:chExt cx="6492240" cy="6413564"/>
            </a:xfrm>
          </p:grpSpPr>
          <p:pic>
            <p:nvPicPr>
              <p:cNvPr id="3" name="Picture 2">
                <a:extLst>
                  <a:ext uri="{FF2B5EF4-FFF2-40B4-BE49-F238E27FC236}">
                    <a16:creationId xmlns:a16="http://schemas.microsoft.com/office/drawing/2014/main" id="{89542AF3-197E-2943-A771-588F92168BDA}"/>
                  </a:ext>
                </a:extLst>
              </p:cNvPr>
              <p:cNvPicPr>
                <a:picLocks noChangeAspect="1"/>
              </p:cNvPicPr>
              <p:nvPr/>
            </p:nvPicPr>
            <p:blipFill rotWithShape="1">
              <a:blip r:embed="rId2"/>
              <a:srcRect l="16444" t="11466" r="35556" b="10936"/>
              <a:stretch/>
            </p:blipFill>
            <p:spPr>
              <a:xfrm>
                <a:off x="0" y="222218"/>
                <a:ext cx="6492240" cy="6413564"/>
              </a:xfrm>
              <a:prstGeom prst="ellipse">
                <a:avLst/>
              </a:prstGeom>
            </p:spPr>
          </p:pic>
          <p:cxnSp>
            <p:nvCxnSpPr>
              <p:cNvPr id="26" name="Straight Connector 25">
                <a:extLst>
                  <a:ext uri="{FF2B5EF4-FFF2-40B4-BE49-F238E27FC236}">
                    <a16:creationId xmlns:a16="http://schemas.microsoft.com/office/drawing/2014/main" id="{C5697BEC-4849-534A-B842-B1E840B671F4}"/>
                  </a:ext>
                </a:extLst>
              </p:cNvPr>
              <p:cNvCxnSpPr>
                <a:cxnSpLocks/>
              </p:cNvCxnSpPr>
              <p:nvPr/>
            </p:nvCxnSpPr>
            <p:spPr>
              <a:xfrm flipH="1">
                <a:off x="2543002" y="3407392"/>
                <a:ext cx="684833" cy="3065139"/>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grpSp>
        <p:sp>
          <p:nvSpPr>
            <p:cNvPr id="35" name="Right Triangle 34">
              <a:extLst>
                <a:ext uri="{FF2B5EF4-FFF2-40B4-BE49-F238E27FC236}">
                  <a16:creationId xmlns:a16="http://schemas.microsoft.com/office/drawing/2014/main" id="{E89CC60E-60D8-AA40-BDB3-18CC99C54BBD}"/>
                </a:ext>
              </a:extLst>
            </p:cNvPr>
            <p:cNvSpPr/>
            <p:nvPr/>
          </p:nvSpPr>
          <p:spPr>
            <a:xfrm rot="564717" flipH="1">
              <a:off x="2362442" y="3362449"/>
              <a:ext cx="576838" cy="2880086"/>
            </a:xfrm>
            <a:prstGeom prst="rtTriangl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4" name="TextBox 3">
            <a:extLst>
              <a:ext uri="{FF2B5EF4-FFF2-40B4-BE49-F238E27FC236}">
                <a16:creationId xmlns:a16="http://schemas.microsoft.com/office/drawing/2014/main" id="{A05417CD-8E1F-CB4C-9F43-435F3B1C18EB}"/>
              </a:ext>
            </a:extLst>
          </p:cNvPr>
          <p:cNvSpPr txBox="1"/>
          <p:nvPr/>
        </p:nvSpPr>
        <p:spPr>
          <a:xfrm>
            <a:off x="8104632" y="1742068"/>
            <a:ext cx="9875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Nga</a:t>
            </a:r>
          </a:p>
        </p:txBody>
      </p:sp>
      <p:sp>
        <p:nvSpPr>
          <p:cNvPr id="6" name="TextBox 5">
            <a:extLst>
              <a:ext uri="{FF2B5EF4-FFF2-40B4-BE49-F238E27FC236}">
                <a16:creationId xmlns:a16="http://schemas.microsoft.com/office/drawing/2014/main" id="{169A7443-5551-9045-BCC9-8AB58149019E}"/>
              </a:ext>
            </a:extLst>
          </p:cNvPr>
          <p:cNvSpPr txBox="1"/>
          <p:nvPr/>
        </p:nvSpPr>
        <p:spPr>
          <a:xfrm>
            <a:off x="8039375" y="3779662"/>
            <a:ext cx="27919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Thổ Nhĩ Kỳ</a:t>
            </a:r>
          </a:p>
        </p:txBody>
      </p:sp>
      <p:sp>
        <p:nvSpPr>
          <p:cNvPr id="7" name="TextBox 6">
            <a:extLst>
              <a:ext uri="{FF2B5EF4-FFF2-40B4-BE49-F238E27FC236}">
                <a16:creationId xmlns:a16="http://schemas.microsoft.com/office/drawing/2014/main" id="{B3BDFD4D-BE31-AE49-B054-8D4AC519CCCF}"/>
              </a:ext>
            </a:extLst>
          </p:cNvPr>
          <p:cNvSpPr txBox="1"/>
          <p:nvPr/>
        </p:nvSpPr>
        <p:spPr>
          <a:xfrm>
            <a:off x="8023307" y="4560346"/>
            <a:ext cx="42976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Các nước Cận Đông</a:t>
            </a:r>
          </a:p>
        </p:txBody>
      </p:sp>
      <p:sp>
        <p:nvSpPr>
          <p:cNvPr id="8" name="TextBox 7">
            <a:extLst>
              <a:ext uri="{FF2B5EF4-FFF2-40B4-BE49-F238E27FC236}">
                <a16:creationId xmlns:a16="http://schemas.microsoft.com/office/drawing/2014/main" id="{7344AEE2-40ED-1441-A061-BA8728F28646}"/>
              </a:ext>
            </a:extLst>
          </p:cNvPr>
          <p:cNvSpPr txBox="1"/>
          <p:nvPr/>
        </p:nvSpPr>
        <p:spPr>
          <a:xfrm>
            <a:off x="8061960" y="3026076"/>
            <a:ext cx="41849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Trung Âu, Mỹ La-tinh</a:t>
            </a:r>
          </a:p>
        </p:txBody>
      </p:sp>
      <p:sp>
        <p:nvSpPr>
          <p:cNvPr id="5" name="Rectangle 4">
            <a:extLst>
              <a:ext uri="{FF2B5EF4-FFF2-40B4-BE49-F238E27FC236}">
                <a16:creationId xmlns:a16="http://schemas.microsoft.com/office/drawing/2014/main" id="{8AFEC28D-87E9-014F-9FFB-EDADC1225394}"/>
              </a:ext>
            </a:extLst>
          </p:cNvPr>
          <p:cNvSpPr/>
          <p:nvPr/>
        </p:nvSpPr>
        <p:spPr>
          <a:xfrm>
            <a:off x="7043928" y="1841739"/>
            <a:ext cx="624840" cy="41195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693A9EB6-0798-CD40-BBDE-B72AE8BE9B8C}"/>
              </a:ext>
            </a:extLst>
          </p:cNvPr>
          <p:cNvSpPr/>
          <p:nvPr/>
        </p:nvSpPr>
        <p:spPr>
          <a:xfrm>
            <a:off x="7070807" y="4637411"/>
            <a:ext cx="624840" cy="411952"/>
          </a:xfrm>
          <a:prstGeom prst="rect">
            <a:avLst/>
          </a:prstGeom>
          <a:solidFill>
            <a:srgbClr val="EFDA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C0AA00D9-93CD-F947-93B2-66BACC162604}"/>
              </a:ext>
            </a:extLst>
          </p:cNvPr>
          <p:cNvSpPr/>
          <p:nvPr/>
        </p:nvSpPr>
        <p:spPr>
          <a:xfrm>
            <a:off x="7076207" y="3960547"/>
            <a:ext cx="624840" cy="411952"/>
          </a:xfrm>
          <a:prstGeom prst="rect">
            <a:avLst/>
          </a:prstGeom>
          <a:solidFill>
            <a:srgbClr val="A0232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FE9BD097-6CB5-1049-A48D-F6009E80054B}"/>
              </a:ext>
            </a:extLst>
          </p:cNvPr>
          <p:cNvSpPr/>
          <p:nvPr/>
        </p:nvSpPr>
        <p:spPr>
          <a:xfrm>
            <a:off x="7053072" y="3203186"/>
            <a:ext cx="624840" cy="411952"/>
          </a:xfrm>
          <a:prstGeom prst="rect">
            <a:avLst/>
          </a:prstGeom>
          <a:solidFill>
            <a:srgbClr val="FCD64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86F1D272-1A4D-5E4B-81E8-359976455F3D}"/>
              </a:ext>
            </a:extLst>
          </p:cNvPr>
          <p:cNvSpPr/>
          <p:nvPr/>
        </p:nvSpPr>
        <p:spPr>
          <a:xfrm>
            <a:off x="6232049" y="26722"/>
            <a:ext cx="6014815"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mn-cs"/>
              </a:rPr>
              <a:t>Bản</a:t>
            </a:r>
            <a:r>
              <a:rPr kumimoji="0" lang="en-US" sz="40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mn-cs"/>
              </a:rPr>
              <a:t> </a:t>
            </a:r>
            <a:r>
              <a:rPr kumimoji="0" lang="en-US" sz="40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mn-cs"/>
              </a:rPr>
              <a:t>đồ</a:t>
            </a:r>
            <a:r>
              <a:rPr kumimoji="0" lang="en-US" sz="40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mn-cs"/>
              </a:rPr>
              <a:t> </a:t>
            </a:r>
            <a:r>
              <a:rPr kumimoji="0" lang="en-US" sz="40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mn-cs"/>
              </a:rPr>
              <a:t>cho</a:t>
            </a:r>
            <a:r>
              <a:rPr kumimoji="0" lang="en-US" sz="40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mn-cs"/>
              </a:rPr>
              <a:t> </a:t>
            </a:r>
            <a:r>
              <a:rPr kumimoji="0" lang="en-US" sz="40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mn-cs"/>
              </a:rPr>
              <a:t>vay</a:t>
            </a:r>
            <a:r>
              <a:rPr kumimoji="0" lang="en-US" sz="40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mn-cs"/>
              </a:rPr>
              <a:t>, </a:t>
            </a:r>
            <a:r>
              <a:rPr kumimoji="0" lang="en-US" sz="40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mn-cs"/>
              </a:rPr>
              <a:t>đầu</a:t>
            </a:r>
            <a:r>
              <a:rPr kumimoji="0" lang="en-US" sz="40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mn-cs"/>
              </a:rPr>
              <a:t> </a:t>
            </a:r>
            <a:r>
              <a:rPr kumimoji="0" lang="en-US" sz="40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mn-cs"/>
              </a:rPr>
              <a:t>tư</a:t>
            </a:r>
            <a:r>
              <a:rPr kumimoji="0" lang="en-US" sz="40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mn-cs"/>
              </a:rPr>
              <a:t> ra </a:t>
            </a:r>
            <a:r>
              <a:rPr kumimoji="0" lang="en-US" sz="40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mn-cs"/>
              </a:rPr>
              <a:t>nước</a:t>
            </a:r>
            <a:r>
              <a:rPr kumimoji="0" lang="en-US" sz="40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mn-cs"/>
              </a:rPr>
              <a:t> </a:t>
            </a:r>
            <a:r>
              <a:rPr kumimoji="0" lang="en-US" sz="40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mn-cs"/>
              </a:rPr>
              <a:t>ngoài</a:t>
            </a:r>
            <a:r>
              <a:rPr kumimoji="0" lang="en-US" sz="40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mn-cs"/>
              </a:rPr>
              <a:t> </a:t>
            </a:r>
            <a:r>
              <a:rPr kumimoji="0" lang="en-US" sz="40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mn-cs"/>
              </a:rPr>
              <a:t>của</a:t>
            </a:r>
            <a:r>
              <a:rPr kumimoji="0" lang="en-US" sz="40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mn-cs"/>
              </a:rPr>
              <a:t> </a:t>
            </a:r>
            <a:r>
              <a:rPr kumimoji="0" lang="en-US" sz="40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mn-cs"/>
              </a:rPr>
              <a:t>Pháp</a:t>
            </a:r>
            <a:endParaRPr kumimoji="0" lang="en-US" sz="40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ea typeface="+mn-ea"/>
              <a:cs typeface="+mn-cs"/>
            </a:endParaRPr>
          </a:p>
        </p:txBody>
      </p:sp>
      <p:sp>
        <p:nvSpPr>
          <p:cNvPr id="19" name="Rectangle 18">
            <a:extLst>
              <a:ext uri="{FF2B5EF4-FFF2-40B4-BE49-F238E27FC236}">
                <a16:creationId xmlns:a16="http://schemas.microsoft.com/office/drawing/2014/main" id="{02242F73-20DA-3F41-B6F6-9D3B863BF867}"/>
              </a:ext>
            </a:extLst>
          </p:cNvPr>
          <p:cNvSpPr/>
          <p:nvPr/>
        </p:nvSpPr>
        <p:spPr>
          <a:xfrm>
            <a:off x="3774394" y="1975112"/>
            <a:ext cx="1877568"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srgbClr val="0070C0"/>
                </a:solidFill>
                <a:effectLst>
                  <a:reflection blurRad="6350" stA="53000" endA="300" endPos="35500" dir="5400000" sy="-90000" algn="bl" rotWithShape="0"/>
                </a:effectLst>
                <a:uLnTx/>
                <a:uFillTx/>
                <a:latin typeface="Arial"/>
                <a:ea typeface="+mn-ea"/>
                <a:cs typeface="+mn-cs"/>
              </a:rPr>
              <a:t>Hơn50%</a:t>
            </a:r>
          </a:p>
        </p:txBody>
      </p:sp>
      <p:sp>
        <p:nvSpPr>
          <p:cNvPr id="20" name="Rectangle 19">
            <a:extLst>
              <a:ext uri="{FF2B5EF4-FFF2-40B4-BE49-F238E27FC236}">
                <a16:creationId xmlns:a16="http://schemas.microsoft.com/office/drawing/2014/main" id="{E11F6A07-6821-CE4D-BE56-337D26DD869D}"/>
              </a:ext>
            </a:extLst>
          </p:cNvPr>
          <p:cNvSpPr/>
          <p:nvPr/>
        </p:nvSpPr>
        <p:spPr>
          <a:xfrm>
            <a:off x="1839884" y="881076"/>
            <a:ext cx="1406236"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0"/>
                <a:solidFill>
                  <a:srgbClr val="0070C0"/>
                </a:solidFill>
                <a:effectLst>
                  <a:reflection blurRad="6350" stA="53000" endA="300" endPos="35500" dir="5400000" sy="-90000" algn="bl" rotWithShape="0"/>
                </a:effectLst>
                <a:uLnTx/>
                <a:uFillTx/>
                <a:latin typeface="Arial"/>
                <a:ea typeface="+mn-ea"/>
                <a:cs typeface="+mn-cs"/>
              </a:rPr>
              <a:t>10%</a:t>
            </a:r>
          </a:p>
        </p:txBody>
      </p:sp>
      <p:sp>
        <p:nvSpPr>
          <p:cNvPr id="21" name="Rectangle 20">
            <a:extLst>
              <a:ext uri="{FF2B5EF4-FFF2-40B4-BE49-F238E27FC236}">
                <a16:creationId xmlns:a16="http://schemas.microsoft.com/office/drawing/2014/main" id="{4C93F8AB-EF6D-D147-BC88-5FDF81812E36}"/>
              </a:ext>
            </a:extLst>
          </p:cNvPr>
          <p:cNvSpPr/>
          <p:nvPr/>
        </p:nvSpPr>
        <p:spPr>
          <a:xfrm>
            <a:off x="618606" y="1762152"/>
            <a:ext cx="1406236"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0"/>
                <a:solidFill>
                  <a:srgbClr val="0070C0"/>
                </a:solidFill>
                <a:effectLst>
                  <a:reflection blurRad="6350" stA="53000" endA="300" endPos="35500" dir="5400000" sy="-90000" algn="bl" rotWithShape="0"/>
                </a:effectLst>
                <a:uLnTx/>
                <a:uFillTx/>
                <a:latin typeface="Arial"/>
                <a:ea typeface="+mn-ea"/>
                <a:cs typeface="+mn-cs"/>
              </a:rPr>
              <a:t>10%</a:t>
            </a:r>
          </a:p>
        </p:txBody>
      </p:sp>
      <p:sp>
        <p:nvSpPr>
          <p:cNvPr id="22" name="Rectangle 21">
            <a:extLst>
              <a:ext uri="{FF2B5EF4-FFF2-40B4-BE49-F238E27FC236}">
                <a16:creationId xmlns:a16="http://schemas.microsoft.com/office/drawing/2014/main" id="{18157660-450F-CE4A-9D7E-C32718E28310}"/>
              </a:ext>
            </a:extLst>
          </p:cNvPr>
          <p:cNvSpPr/>
          <p:nvPr/>
        </p:nvSpPr>
        <p:spPr>
          <a:xfrm>
            <a:off x="261990" y="3141092"/>
            <a:ext cx="1406236"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0"/>
                <a:solidFill>
                  <a:srgbClr val="0070C0"/>
                </a:solidFill>
                <a:effectLst>
                  <a:reflection blurRad="6350" stA="53000" endA="300" endPos="35500" dir="5400000" sy="-90000" algn="bl" rotWithShape="0"/>
                </a:effectLst>
                <a:uLnTx/>
                <a:uFillTx/>
                <a:latin typeface="Arial"/>
                <a:ea typeface="+mn-ea"/>
                <a:cs typeface="+mn-cs"/>
              </a:rPr>
              <a:t>10%</a:t>
            </a:r>
          </a:p>
        </p:txBody>
      </p:sp>
      <p:sp>
        <p:nvSpPr>
          <p:cNvPr id="23" name="Rectangle 22">
            <a:extLst>
              <a:ext uri="{FF2B5EF4-FFF2-40B4-BE49-F238E27FC236}">
                <a16:creationId xmlns:a16="http://schemas.microsoft.com/office/drawing/2014/main" id="{FE9D432C-CFE1-8040-B6AB-95AF7613722D}"/>
              </a:ext>
            </a:extLst>
          </p:cNvPr>
          <p:cNvSpPr/>
          <p:nvPr/>
        </p:nvSpPr>
        <p:spPr>
          <a:xfrm>
            <a:off x="944742" y="4367115"/>
            <a:ext cx="1406236"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0"/>
                <a:solidFill>
                  <a:srgbClr val="0070C0"/>
                </a:solidFill>
                <a:effectLst>
                  <a:reflection blurRad="6350" stA="53000" endA="300" endPos="35500" dir="5400000" sy="-90000" algn="bl" rotWithShape="0"/>
                </a:effectLst>
                <a:uLnTx/>
                <a:uFillTx/>
                <a:latin typeface="Arial"/>
                <a:ea typeface="+mn-ea"/>
                <a:cs typeface="+mn-cs"/>
              </a:rPr>
              <a:t>10%</a:t>
            </a:r>
          </a:p>
        </p:txBody>
      </p:sp>
      <p:sp>
        <p:nvSpPr>
          <p:cNvPr id="36" name="TextBox 35">
            <a:extLst>
              <a:ext uri="{FF2B5EF4-FFF2-40B4-BE49-F238E27FC236}">
                <a16:creationId xmlns:a16="http://schemas.microsoft.com/office/drawing/2014/main" id="{8039046E-D53F-F64E-BD80-18B8B1FEFF71}"/>
              </a:ext>
            </a:extLst>
          </p:cNvPr>
          <p:cNvSpPr txBox="1"/>
          <p:nvPr/>
        </p:nvSpPr>
        <p:spPr>
          <a:xfrm>
            <a:off x="8080802" y="2411354"/>
            <a:ext cx="21701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a:t>
            </a:r>
            <a:r>
              <a:rPr kumimoji="0" lang="en-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huộc địa</a:t>
            </a:r>
          </a:p>
        </p:txBody>
      </p:sp>
      <p:sp>
        <p:nvSpPr>
          <p:cNvPr id="37" name="Rectangle 36">
            <a:extLst>
              <a:ext uri="{FF2B5EF4-FFF2-40B4-BE49-F238E27FC236}">
                <a16:creationId xmlns:a16="http://schemas.microsoft.com/office/drawing/2014/main" id="{2D3FEBC6-7106-934E-81BF-A9F0D87B90C0}"/>
              </a:ext>
            </a:extLst>
          </p:cNvPr>
          <p:cNvSpPr/>
          <p:nvPr/>
        </p:nvSpPr>
        <p:spPr>
          <a:xfrm>
            <a:off x="7070807" y="2497765"/>
            <a:ext cx="624840" cy="411952"/>
          </a:xfrm>
          <a:prstGeom prst="rect">
            <a:avLst/>
          </a:prstGeom>
          <a:solidFill>
            <a:srgbClr val="43B1F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38" name="Rectangle 37">
            <a:extLst>
              <a:ext uri="{FF2B5EF4-FFF2-40B4-BE49-F238E27FC236}">
                <a16:creationId xmlns:a16="http://schemas.microsoft.com/office/drawing/2014/main" id="{93310041-3480-3543-B3D2-A10FED82436C}"/>
              </a:ext>
            </a:extLst>
          </p:cNvPr>
          <p:cNvSpPr/>
          <p:nvPr/>
        </p:nvSpPr>
        <p:spPr>
          <a:xfrm>
            <a:off x="1512224" y="6141081"/>
            <a:ext cx="1406236"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0"/>
                <a:solidFill>
                  <a:srgbClr val="0070C0"/>
                </a:solidFill>
                <a:effectLst>
                  <a:reflection blurRad="6350" stA="53000" endA="300" endPos="35500" dir="5400000" sy="-90000" algn="bl" rotWithShape="0"/>
                </a:effectLst>
                <a:uLnTx/>
                <a:uFillTx/>
                <a:latin typeface="Arial"/>
                <a:ea typeface="+mn-ea"/>
                <a:cs typeface="+mn-cs"/>
              </a:rPr>
              <a:t>1%</a:t>
            </a:r>
          </a:p>
        </p:txBody>
      </p:sp>
    </p:spTree>
    <p:extLst>
      <p:ext uri="{BB962C8B-B14F-4D97-AF65-F5344CB8AC3E}">
        <p14:creationId xmlns:p14="http://schemas.microsoft.com/office/powerpoint/2010/main" val="3932705780"/>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withEffect" p14:presetBounceEnd="5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50000">
                                          <p:cBhvr additive="base">
                                            <p:cTn id="7" dur="500" fill="hold"/>
                                            <p:tgtEl>
                                              <p:spTgt spid="18"/>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1" accel="50000" fill="hold" grpId="0"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accel="50000" fill="hold" grpId="0" nodeType="withEffect" p14:presetBounceEnd="50000">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14:bounceEnd="50000">
                                          <p:cBhvr additive="base">
                                            <p:cTn id="15"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1" accel="50000" fill="hold" grpId="0" nodeType="withEffect" p14:presetBounceEnd="5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50000">
                                          <p:cBhvr additive="base">
                                            <p:cTn id="19"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
                                            </p:tgtEl>
                                            <p:attrNameLst>
                                              <p:attrName>ppt_y</p:attrName>
                                            </p:attrNameLst>
                                          </p:cBhvr>
                                          <p:tavLst>
                                            <p:tav tm="0">
                                              <p:val>
                                                <p:strVal val="0-#ppt_h/2"/>
                                              </p:val>
                                            </p:tav>
                                            <p:tav tm="100000">
                                              <p:val>
                                                <p:strVal val="#ppt_y"/>
                                              </p:val>
                                            </p:tav>
                                          </p:tavLst>
                                        </p:anim>
                                      </p:childTnLst>
                                    </p:cTn>
                                  </p:par>
                                  <p:par>
                                    <p:cTn id="21" presetID="2" presetClass="entr" presetSubtype="1" accel="50000" fill="hold" grpId="0" nodeType="withEffect" p14:presetBounceEnd="50000">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14:bounceEnd="50000">
                                          <p:cBhvr additive="base">
                                            <p:cTn id="23"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5"/>
                                            </p:tgtEl>
                                            <p:attrNameLst>
                                              <p:attrName>ppt_y</p:attrName>
                                            </p:attrNameLst>
                                          </p:cBhvr>
                                          <p:tavLst>
                                            <p:tav tm="0">
                                              <p:val>
                                                <p:strVal val="0-#ppt_h/2"/>
                                              </p:val>
                                            </p:tav>
                                            <p:tav tm="100000">
                                              <p:val>
                                                <p:strVal val="#ppt_y"/>
                                              </p:val>
                                            </p:tav>
                                          </p:tavLst>
                                        </p:anim>
                                      </p:childTnLst>
                                    </p:cTn>
                                  </p:par>
                                  <p:par>
                                    <p:cTn id="25" presetID="2" presetClass="entr" presetSubtype="1" accel="50000" fill="hold" grpId="0" nodeType="withEffect" p14:presetBounceEnd="50000">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14:bounceEnd="50000">
                                          <p:cBhvr additive="base">
                                            <p:cTn id="27"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11"/>
                                            </p:tgtEl>
                                            <p:attrNameLst>
                                              <p:attrName>ppt_y</p:attrName>
                                            </p:attrNameLst>
                                          </p:cBhvr>
                                          <p:tavLst>
                                            <p:tav tm="0">
                                              <p:val>
                                                <p:strVal val="0-#ppt_h/2"/>
                                              </p:val>
                                            </p:tav>
                                            <p:tav tm="100000">
                                              <p:val>
                                                <p:strVal val="#ppt_y"/>
                                              </p:val>
                                            </p:tav>
                                          </p:tavLst>
                                        </p:anim>
                                      </p:childTnLst>
                                    </p:cTn>
                                  </p:par>
                                  <p:par>
                                    <p:cTn id="29" presetID="2" presetClass="entr" presetSubtype="1" accel="50000" fill="hold" grpId="0" nodeType="withEffect" p14:presetBounceEnd="50000">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14:bounceEnd="50000">
                                          <p:cBhvr additive="base">
                                            <p:cTn id="31"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13"/>
                                            </p:tgtEl>
                                            <p:attrNameLst>
                                              <p:attrName>ppt_y</p:attrName>
                                            </p:attrNameLst>
                                          </p:cBhvr>
                                          <p:tavLst>
                                            <p:tav tm="0">
                                              <p:val>
                                                <p:strVal val="0-#ppt_h/2"/>
                                              </p:val>
                                            </p:tav>
                                            <p:tav tm="100000">
                                              <p:val>
                                                <p:strVal val="#ppt_y"/>
                                              </p:val>
                                            </p:tav>
                                          </p:tavLst>
                                        </p:anim>
                                      </p:childTnLst>
                                    </p:cTn>
                                  </p:par>
                                  <p:par>
                                    <p:cTn id="33" presetID="2" presetClass="entr" presetSubtype="1" accel="50000" fill="hold" grpId="0" nodeType="withEffect" p14:presetBounceEnd="50000">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14:bounceEnd="50000">
                                          <p:cBhvr additive="base">
                                            <p:cTn id="35"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4"/>
                                            </p:tgtEl>
                                            <p:attrNameLst>
                                              <p:attrName>ppt_y</p:attrName>
                                            </p:attrNameLst>
                                          </p:cBhvr>
                                          <p:tavLst>
                                            <p:tav tm="0">
                                              <p:val>
                                                <p:strVal val="0-#ppt_h/2"/>
                                              </p:val>
                                            </p:tav>
                                            <p:tav tm="100000">
                                              <p:val>
                                                <p:strVal val="#ppt_y"/>
                                              </p:val>
                                            </p:tav>
                                          </p:tavLst>
                                        </p:anim>
                                      </p:childTnLst>
                                    </p:cTn>
                                  </p:par>
                                  <p:par>
                                    <p:cTn id="37" presetID="2" presetClass="entr" presetSubtype="1" accel="50000" fill="hold" grpId="0" nodeType="withEffect" p14:presetBounceEnd="50000">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14:bounceEnd="50000">
                                          <p:cBhvr additive="base">
                                            <p:cTn id="39" dur="500" fill="hold"/>
                                            <p:tgtEl>
                                              <p:spTgt spid="36"/>
                                            </p:tgtEl>
                                            <p:attrNameLst>
                                              <p:attrName>ppt_x</p:attrName>
                                            </p:attrNameLst>
                                          </p:cBhvr>
                                          <p:tavLst>
                                            <p:tav tm="0">
                                              <p:val>
                                                <p:strVal val="#ppt_x"/>
                                              </p:val>
                                            </p:tav>
                                            <p:tav tm="100000">
                                              <p:val>
                                                <p:strVal val="#ppt_x"/>
                                              </p:val>
                                            </p:tav>
                                          </p:tavLst>
                                        </p:anim>
                                        <p:anim calcmode="lin" valueType="num" p14:bounceEnd="50000">
                                          <p:cBhvr additive="base">
                                            <p:cTn id="40" dur="500" fill="hold"/>
                                            <p:tgtEl>
                                              <p:spTgt spid="36"/>
                                            </p:tgtEl>
                                            <p:attrNameLst>
                                              <p:attrName>ppt_y</p:attrName>
                                            </p:attrNameLst>
                                          </p:cBhvr>
                                          <p:tavLst>
                                            <p:tav tm="0">
                                              <p:val>
                                                <p:strVal val="0-#ppt_h/2"/>
                                              </p:val>
                                            </p:tav>
                                            <p:tav tm="100000">
                                              <p:val>
                                                <p:strVal val="#ppt_y"/>
                                              </p:val>
                                            </p:tav>
                                          </p:tavLst>
                                        </p:anim>
                                      </p:childTnLst>
                                    </p:cTn>
                                  </p:par>
                                  <p:par>
                                    <p:cTn id="41" presetID="2" presetClass="entr" presetSubtype="1" accel="50000" fill="hold" grpId="0" nodeType="withEffect" p14:presetBounceEnd="50000">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14:bounceEnd="50000">
                                          <p:cBhvr additive="base">
                                            <p:cTn id="43" dur="50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37"/>
                                            </p:tgtEl>
                                            <p:attrNameLst>
                                              <p:attrName>ppt_y</p:attrName>
                                            </p:attrNameLst>
                                          </p:cBhvr>
                                          <p:tavLst>
                                            <p:tav tm="0">
                                              <p:val>
                                                <p:strVal val="0-#ppt_h/2"/>
                                              </p:val>
                                            </p:tav>
                                            <p:tav tm="100000">
                                              <p:val>
                                                <p:strVal val="#ppt_y"/>
                                              </p:val>
                                            </p:tav>
                                          </p:tavLst>
                                        </p:anim>
                                      </p:childTnLst>
                                    </p:cTn>
                                  </p:par>
                                  <p:par>
                                    <p:cTn id="45" presetID="2" presetClass="entr" presetSubtype="1" accel="50000" fill="hold" grpId="0" nodeType="withEffect" p14:presetBounceEnd="50000">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14:bounceEnd="50000">
                                          <p:cBhvr additive="base">
                                            <p:cTn id="4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7"/>
                                            </p:tgtEl>
                                            <p:attrNameLst>
                                              <p:attrName>ppt_y</p:attrName>
                                            </p:attrNameLst>
                                          </p:cBhvr>
                                          <p:tavLst>
                                            <p:tav tm="0">
                                              <p:val>
                                                <p:strVal val="0-#ppt_h/2"/>
                                              </p:val>
                                            </p:tav>
                                            <p:tav tm="100000">
                                              <p:val>
                                                <p:strVal val="#ppt_y"/>
                                              </p:val>
                                            </p:tav>
                                          </p:tavLst>
                                        </p:anim>
                                      </p:childTnLst>
                                    </p:cTn>
                                  </p:par>
                                  <p:par>
                                    <p:cTn id="49" presetID="2" presetClass="entr" presetSubtype="1" accel="50000" fill="hold" nodeType="withEffect" p14:presetBounceEnd="50000">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14:bounceEnd="50000">
                                          <p:cBhvr additive="base">
                                            <p:cTn id="51"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52" dur="500" fill="hold"/>
                                            <p:tgtEl>
                                              <p:spTgt spid="2"/>
                                            </p:tgtEl>
                                            <p:attrNameLst>
                                              <p:attrName>ppt_y</p:attrName>
                                            </p:attrNameLst>
                                          </p:cBhvr>
                                          <p:tavLst>
                                            <p:tav tm="0">
                                              <p:val>
                                                <p:strVal val="0-#ppt_h/2"/>
                                              </p:val>
                                            </p:tav>
                                            <p:tav tm="100000">
                                              <p:val>
                                                <p:strVal val="#ppt_y"/>
                                              </p:val>
                                            </p:tav>
                                          </p:tavLst>
                                        </p:anim>
                                      </p:childTnLst>
                                    </p:cTn>
                                  </p:par>
                                </p:childTnLst>
                              </p:cTn>
                            </p:par>
                            <p:par>
                              <p:cTn id="53" fill="hold">
                                <p:stCondLst>
                                  <p:cond delay="500"/>
                                </p:stCondLst>
                                <p:childTnLst>
                                  <p:par>
                                    <p:cTn id="54" presetID="2" presetClass="entr" presetSubtype="1" accel="50000" fill="hold" grpId="0" nodeType="afterEffect" p14:presetBounceEnd="50000">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14:bounceEnd="50000">
                                          <p:cBhvr additive="base">
                                            <p:cTn id="56"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57" dur="500" fill="hold"/>
                                            <p:tgtEl>
                                              <p:spTgt spid="19"/>
                                            </p:tgtEl>
                                            <p:attrNameLst>
                                              <p:attrName>ppt_y</p:attrName>
                                            </p:attrNameLst>
                                          </p:cBhvr>
                                          <p:tavLst>
                                            <p:tav tm="0">
                                              <p:val>
                                                <p:strVal val="0-#ppt_h/2"/>
                                              </p:val>
                                            </p:tav>
                                            <p:tav tm="100000">
                                              <p:val>
                                                <p:strVal val="#ppt_y"/>
                                              </p:val>
                                            </p:tav>
                                          </p:tavLst>
                                        </p:anim>
                                      </p:childTnLst>
                                    </p:cTn>
                                  </p:par>
                                </p:childTnLst>
                              </p:cTn>
                            </p:par>
                            <p:par>
                              <p:cTn id="58" fill="hold">
                                <p:stCondLst>
                                  <p:cond delay="1000"/>
                                </p:stCondLst>
                                <p:childTnLst>
                                  <p:par>
                                    <p:cTn id="59" presetID="2" presetClass="entr" presetSubtype="1" accel="50000" fill="hold" grpId="0" nodeType="afterEffect" p14:presetBounceEnd="50000">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14:bounceEnd="50000">
                                          <p:cBhvr additive="base">
                                            <p:cTn id="61"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62" dur="500" fill="hold"/>
                                            <p:tgtEl>
                                              <p:spTgt spid="20"/>
                                            </p:tgtEl>
                                            <p:attrNameLst>
                                              <p:attrName>ppt_y</p:attrName>
                                            </p:attrNameLst>
                                          </p:cBhvr>
                                          <p:tavLst>
                                            <p:tav tm="0">
                                              <p:val>
                                                <p:strVal val="0-#ppt_h/2"/>
                                              </p:val>
                                            </p:tav>
                                            <p:tav tm="100000">
                                              <p:val>
                                                <p:strVal val="#ppt_y"/>
                                              </p:val>
                                            </p:tav>
                                          </p:tavLst>
                                        </p:anim>
                                      </p:childTnLst>
                                    </p:cTn>
                                  </p:par>
                                </p:childTnLst>
                              </p:cTn>
                            </p:par>
                            <p:par>
                              <p:cTn id="63" fill="hold">
                                <p:stCondLst>
                                  <p:cond delay="1500"/>
                                </p:stCondLst>
                                <p:childTnLst>
                                  <p:par>
                                    <p:cTn id="64" presetID="2" presetClass="entr" presetSubtype="1" accel="50000" fill="hold" grpId="0" nodeType="afterEffect" p14:presetBounceEnd="50000">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14:bounceEnd="50000">
                                          <p:cBhvr additive="base">
                                            <p:cTn id="66"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67" dur="500" fill="hold"/>
                                            <p:tgtEl>
                                              <p:spTgt spid="21"/>
                                            </p:tgtEl>
                                            <p:attrNameLst>
                                              <p:attrName>ppt_y</p:attrName>
                                            </p:attrNameLst>
                                          </p:cBhvr>
                                          <p:tavLst>
                                            <p:tav tm="0">
                                              <p:val>
                                                <p:strVal val="0-#ppt_h/2"/>
                                              </p:val>
                                            </p:tav>
                                            <p:tav tm="100000">
                                              <p:val>
                                                <p:strVal val="#ppt_y"/>
                                              </p:val>
                                            </p:tav>
                                          </p:tavLst>
                                        </p:anim>
                                      </p:childTnLst>
                                    </p:cTn>
                                  </p:par>
                                </p:childTnLst>
                              </p:cTn>
                            </p:par>
                            <p:par>
                              <p:cTn id="68" fill="hold">
                                <p:stCondLst>
                                  <p:cond delay="2000"/>
                                </p:stCondLst>
                                <p:childTnLst>
                                  <p:par>
                                    <p:cTn id="69" presetID="2" presetClass="entr" presetSubtype="1" accel="50000" fill="hold" grpId="0" nodeType="afterEffect" p14:presetBounceEnd="50000">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14:bounceEnd="50000">
                                          <p:cBhvr additive="base">
                                            <p:cTn id="71"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72" dur="500" fill="hold"/>
                                            <p:tgtEl>
                                              <p:spTgt spid="22"/>
                                            </p:tgtEl>
                                            <p:attrNameLst>
                                              <p:attrName>ppt_y</p:attrName>
                                            </p:attrNameLst>
                                          </p:cBhvr>
                                          <p:tavLst>
                                            <p:tav tm="0">
                                              <p:val>
                                                <p:strVal val="0-#ppt_h/2"/>
                                              </p:val>
                                            </p:tav>
                                            <p:tav tm="100000">
                                              <p:val>
                                                <p:strVal val="#ppt_y"/>
                                              </p:val>
                                            </p:tav>
                                          </p:tavLst>
                                        </p:anim>
                                      </p:childTnLst>
                                    </p:cTn>
                                  </p:par>
                                </p:childTnLst>
                              </p:cTn>
                            </p:par>
                            <p:par>
                              <p:cTn id="73" fill="hold">
                                <p:stCondLst>
                                  <p:cond delay="2500"/>
                                </p:stCondLst>
                                <p:childTnLst>
                                  <p:par>
                                    <p:cTn id="74" presetID="2" presetClass="entr" presetSubtype="1" accel="50000" fill="hold" grpId="0" nodeType="afterEffect" p14:presetBounceEnd="50000">
                                      <p:stCondLst>
                                        <p:cond delay="0"/>
                                      </p:stCondLst>
                                      <p:childTnLst>
                                        <p:set>
                                          <p:cBhvr>
                                            <p:cTn id="75" dur="1" fill="hold">
                                              <p:stCondLst>
                                                <p:cond delay="0"/>
                                              </p:stCondLst>
                                            </p:cTn>
                                            <p:tgtEl>
                                              <p:spTgt spid="23"/>
                                            </p:tgtEl>
                                            <p:attrNameLst>
                                              <p:attrName>style.visibility</p:attrName>
                                            </p:attrNameLst>
                                          </p:cBhvr>
                                          <p:to>
                                            <p:strVal val="visible"/>
                                          </p:to>
                                        </p:set>
                                        <p:anim calcmode="lin" valueType="num" p14:bounceEnd="50000">
                                          <p:cBhvr additive="base">
                                            <p:cTn id="76"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77" dur="500" fill="hold"/>
                                            <p:tgtEl>
                                              <p:spTgt spid="23"/>
                                            </p:tgtEl>
                                            <p:attrNameLst>
                                              <p:attrName>ppt_y</p:attrName>
                                            </p:attrNameLst>
                                          </p:cBhvr>
                                          <p:tavLst>
                                            <p:tav tm="0">
                                              <p:val>
                                                <p:strVal val="0-#ppt_h/2"/>
                                              </p:val>
                                            </p:tav>
                                            <p:tav tm="100000">
                                              <p:val>
                                                <p:strVal val="#ppt_y"/>
                                              </p:val>
                                            </p:tav>
                                          </p:tavLst>
                                        </p:anim>
                                      </p:childTnLst>
                                    </p:cTn>
                                  </p:par>
                                </p:childTnLst>
                              </p:cTn>
                            </p:par>
                            <p:par>
                              <p:cTn id="78" fill="hold">
                                <p:stCondLst>
                                  <p:cond delay="3000"/>
                                </p:stCondLst>
                                <p:childTnLst>
                                  <p:par>
                                    <p:cTn id="79" presetID="2" presetClass="entr" presetSubtype="1" accel="50000" fill="hold" grpId="0" nodeType="afterEffect" p14:presetBounceEnd="50000">
                                      <p:stCondLst>
                                        <p:cond delay="0"/>
                                      </p:stCondLst>
                                      <p:childTnLst>
                                        <p:set>
                                          <p:cBhvr>
                                            <p:cTn id="80" dur="1" fill="hold">
                                              <p:stCondLst>
                                                <p:cond delay="0"/>
                                              </p:stCondLst>
                                            </p:cTn>
                                            <p:tgtEl>
                                              <p:spTgt spid="38"/>
                                            </p:tgtEl>
                                            <p:attrNameLst>
                                              <p:attrName>style.visibility</p:attrName>
                                            </p:attrNameLst>
                                          </p:cBhvr>
                                          <p:to>
                                            <p:strVal val="visible"/>
                                          </p:to>
                                        </p:set>
                                        <p:anim calcmode="lin" valueType="num" p14:bounceEnd="50000">
                                          <p:cBhvr additive="base">
                                            <p:cTn id="81" dur="500" fill="hold"/>
                                            <p:tgtEl>
                                              <p:spTgt spid="38"/>
                                            </p:tgtEl>
                                            <p:attrNameLst>
                                              <p:attrName>ppt_x</p:attrName>
                                            </p:attrNameLst>
                                          </p:cBhvr>
                                          <p:tavLst>
                                            <p:tav tm="0">
                                              <p:val>
                                                <p:strVal val="#ppt_x"/>
                                              </p:val>
                                            </p:tav>
                                            <p:tav tm="100000">
                                              <p:val>
                                                <p:strVal val="#ppt_x"/>
                                              </p:val>
                                            </p:tav>
                                          </p:tavLst>
                                        </p:anim>
                                        <p:anim calcmode="lin" valueType="num" p14:bounceEnd="50000">
                                          <p:cBhvr additive="base">
                                            <p:cTn id="82"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5" presetClass="exit" presetSubtype="10" fill="hold" grpId="1" nodeType="clickEffect">
                                      <p:stCondLst>
                                        <p:cond delay="0"/>
                                      </p:stCondLst>
                                      <p:childTnLst>
                                        <p:animEffect transition="out" filter="checkerboard(across)">
                                          <p:cBhvr>
                                            <p:cTn id="86" dur="500"/>
                                            <p:tgtEl>
                                              <p:spTgt spid="4"/>
                                            </p:tgtEl>
                                          </p:cBhvr>
                                        </p:animEffect>
                                        <p:set>
                                          <p:cBhvr>
                                            <p:cTn id="87" dur="1" fill="hold">
                                              <p:stCondLst>
                                                <p:cond delay="499"/>
                                              </p:stCondLst>
                                            </p:cTn>
                                            <p:tgtEl>
                                              <p:spTgt spid="4"/>
                                            </p:tgtEl>
                                            <p:attrNameLst>
                                              <p:attrName>style.visibility</p:attrName>
                                            </p:attrNameLst>
                                          </p:cBhvr>
                                          <p:to>
                                            <p:strVal val="hidden"/>
                                          </p:to>
                                        </p:set>
                                      </p:childTnLst>
                                    </p:cTn>
                                  </p:par>
                                  <p:par>
                                    <p:cTn id="88" presetID="5" presetClass="exit" presetSubtype="10" fill="hold" grpId="1" nodeType="withEffect">
                                      <p:stCondLst>
                                        <p:cond delay="0"/>
                                      </p:stCondLst>
                                      <p:childTnLst>
                                        <p:animEffect transition="out" filter="checkerboard(across)">
                                          <p:cBhvr>
                                            <p:cTn id="89" dur="500"/>
                                            <p:tgtEl>
                                              <p:spTgt spid="6"/>
                                            </p:tgtEl>
                                          </p:cBhvr>
                                        </p:animEffect>
                                        <p:set>
                                          <p:cBhvr>
                                            <p:cTn id="90" dur="1" fill="hold">
                                              <p:stCondLst>
                                                <p:cond delay="499"/>
                                              </p:stCondLst>
                                            </p:cTn>
                                            <p:tgtEl>
                                              <p:spTgt spid="6"/>
                                            </p:tgtEl>
                                            <p:attrNameLst>
                                              <p:attrName>style.visibility</p:attrName>
                                            </p:attrNameLst>
                                          </p:cBhvr>
                                          <p:to>
                                            <p:strVal val="hidden"/>
                                          </p:to>
                                        </p:set>
                                      </p:childTnLst>
                                    </p:cTn>
                                  </p:par>
                                  <p:par>
                                    <p:cTn id="91" presetID="5" presetClass="exit" presetSubtype="10" fill="hold" grpId="1" nodeType="withEffect">
                                      <p:stCondLst>
                                        <p:cond delay="0"/>
                                      </p:stCondLst>
                                      <p:childTnLst>
                                        <p:animEffect transition="out" filter="checkerboard(across)">
                                          <p:cBhvr>
                                            <p:cTn id="92" dur="500"/>
                                            <p:tgtEl>
                                              <p:spTgt spid="7"/>
                                            </p:tgtEl>
                                          </p:cBhvr>
                                        </p:animEffect>
                                        <p:set>
                                          <p:cBhvr>
                                            <p:cTn id="93" dur="1" fill="hold">
                                              <p:stCondLst>
                                                <p:cond delay="499"/>
                                              </p:stCondLst>
                                            </p:cTn>
                                            <p:tgtEl>
                                              <p:spTgt spid="7"/>
                                            </p:tgtEl>
                                            <p:attrNameLst>
                                              <p:attrName>style.visibility</p:attrName>
                                            </p:attrNameLst>
                                          </p:cBhvr>
                                          <p:to>
                                            <p:strVal val="hidden"/>
                                          </p:to>
                                        </p:set>
                                      </p:childTnLst>
                                    </p:cTn>
                                  </p:par>
                                  <p:par>
                                    <p:cTn id="94" presetID="5" presetClass="exit" presetSubtype="10" fill="hold" grpId="1" nodeType="withEffect">
                                      <p:stCondLst>
                                        <p:cond delay="0"/>
                                      </p:stCondLst>
                                      <p:childTnLst>
                                        <p:animEffect transition="out" filter="checkerboard(across)">
                                          <p:cBhvr>
                                            <p:cTn id="95" dur="500"/>
                                            <p:tgtEl>
                                              <p:spTgt spid="8"/>
                                            </p:tgtEl>
                                          </p:cBhvr>
                                        </p:animEffect>
                                        <p:set>
                                          <p:cBhvr>
                                            <p:cTn id="96" dur="1" fill="hold">
                                              <p:stCondLst>
                                                <p:cond delay="499"/>
                                              </p:stCondLst>
                                            </p:cTn>
                                            <p:tgtEl>
                                              <p:spTgt spid="8"/>
                                            </p:tgtEl>
                                            <p:attrNameLst>
                                              <p:attrName>style.visibility</p:attrName>
                                            </p:attrNameLst>
                                          </p:cBhvr>
                                          <p:to>
                                            <p:strVal val="hidden"/>
                                          </p:to>
                                        </p:set>
                                      </p:childTnLst>
                                    </p:cTn>
                                  </p:par>
                                  <p:par>
                                    <p:cTn id="97" presetID="5" presetClass="exit" presetSubtype="10" fill="hold" grpId="1" nodeType="withEffect">
                                      <p:stCondLst>
                                        <p:cond delay="0"/>
                                      </p:stCondLst>
                                      <p:childTnLst>
                                        <p:animEffect transition="out" filter="checkerboard(across)">
                                          <p:cBhvr>
                                            <p:cTn id="98" dur="500"/>
                                            <p:tgtEl>
                                              <p:spTgt spid="5"/>
                                            </p:tgtEl>
                                          </p:cBhvr>
                                        </p:animEffect>
                                        <p:set>
                                          <p:cBhvr>
                                            <p:cTn id="99" dur="1" fill="hold">
                                              <p:stCondLst>
                                                <p:cond delay="499"/>
                                              </p:stCondLst>
                                            </p:cTn>
                                            <p:tgtEl>
                                              <p:spTgt spid="5"/>
                                            </p:tgtEl>
                                            <p:attrNameLst>
                                              <p:attrName>style.visibility</p:attrName>
                                            </p:attrNameLst>
                                          </p:cBhvr>
                                          <p:to>
                                            <p:strVal val="hidden"/>
                                          </p:to>
                                        </p:set>
                                      </p:childTnLst>
                                    </p:cTn>
                                  </p:par>
                                  <p:par>
                                    <p:cTn id="100" presetID="5" presetClass="exit" presetSubtype="10" fill="hold" grpId="1" nodeType="withEffect">
                                      <p:stCondLst>
                                        <p:cond delay="0"/>
                                      </p:stCondLst>
                                      <p:childTnLst>
                                        <p:animEffect transition="out" filter="checkerboard(across)">
                                          <p:cBhvr>
                                            <p:cTn id="101" dur="500"/>
                                            <p:tgtEl>
                                              <p:spTgt spid="11"/>
                                            </p:tgtEl>
                                          </p:cBhvr>
                                        </p:animEffect>
                                        <p:set>
                                          <p:cBhvr>
                                            <p:cTn id="102" dur="1" fill="hold">
                                              <p:stCondLst>
                                                <p:cond delay="499"/>
                                              </p:stCondLst>
                                            </p:cTn>
                                            <p:tgtEl>
                                              <p:spTgt spid="11"/>
                                            </p:tgtEl>
                                            <p:attrNameLst>
                                              <p:attrName>style.visibility</p:attrName>
                                            </p:attrNameLst>
                                          </p:cBhvr>
                                          <p:to>
                                            <p:strVal val="hidden"/>
                                          </p:to>
                                        </p:set>
                                      </p:childTnLst>
                                    </p:cTn>
                                  </p:par>
                                  <p:par>
                                    <p:cTn id="103" presetID="5" presetClass="exit" presetSubtype="10" fill="hold" grpId="1" nodeType="withEffect">
                                      <p:stCondLst>
                                        <p:cond delay="0"/>
                                      </p:stCondLst>
                                      <p:childTnLst>
                                        <p:animEffect transition="out" filter="checkerboard(across)">
                                          <p:cBhvr>
                                            <p:cTn id="104" dur="500"/>
                                            <p:tgtEl>
                                              <p:spTgt spid="13"/>
                                            </p:tgtEl>
                                          </p:cBhvr>
                                        </p:animEffect>
                                        <p:set>
                                          <p:cBhvr>
                                            <p:cTn id="105" dur="1" fill="hold">
                                              <p:stCondLst>
                                                <p:cond delay="499"/>
                                              </p:stCondLst>
                                            </p:cTn>
                                            <p:tgtEl>
                                              <p:spTgt spid="13"/>
                                            </p:tgtEl>
                                            <p:attrNameLst>
                                              <p:attrName>style.visibility</p:attrName>
                                            </p:attrNameLst>
                                          </p:cBhvr>
                                          <p:to>
                                            <p:strVal val="hidden"/>
                                          </p:to>
                                        </p:set>
                                      </p:childTnLst>
                                    </p:cTn>
                                  </p:par>
                                  <p:par>
                                    <p:cTn id="106" presetID="5" presetClass="exit" presetSubtype="10" fill="hold" grpId="1" nodeType="withEffect">
                                      <p:stCondLst>
                                        <p:cond delay="0"/>
                                      </p:stCondLst>
                                      <p:childTnLst>
                                        <p:animEffect transition="out" filter="checkerboard(across)">
                                          <p:cBhvr>
                                            <p:cTn id="107" dur="500"/>
                                            <p:tgtEl>
                                              <p:spTgt spid="14"/>
                                            </p:tgtEl>
                                          </p:cBhvr>
                                        </p:animEffect>
                                        <p:set>
                                          <p:cBhvr>
                                            <p:cTn id="108" dur="1" fill="hold">
                                              <p:stCondLst>
                                                <p:cond delay="499"/>
                                              </p:stCondLst>
                                            </p:cTn>
                                            <p:tgtEl>
                                              <p:spTgt spid="14"/>
                                            </p:tgtEl>
                                            <p:attrNameLst>
                                              <p:attrName>style.visibility</p:attrName>
                                            </p:attrNameLst>
                                          </p:cBhvr>
                                          <p:to>
                                            <p:strVal val="hidden"/>
                                          </p:to>
                                        </p:set>
                                      </p:childTnLst>
                                    </p:cTn>
                                  </p:par>
                                  <p:par>
                                    <p:cTn id="109" presetID="5" presetClass="exit" presetSubtype="10" fill="hold" grpId="1" nodeType="withEffect">
                                      <p:stCondLst>
                                        <p:cond delay="0"/>
                                      </p:stCondLst>
                                      <p:childTnLst>
                                        <p:animEffect transition="out" filter="checkerboard(across)">
                                          <p:cBhvr>
                                            <p:cTn id="110" dur="500"/>
                                            <p:tgtEl>
                                              <p:spTgt spid="36"/>
                                            </p:tgtEl>
                                          </p:cBhvr>
                                        </p:animEffect>
                                        <p:set>
                                          <p:cBhvr>
                                            <p:cTn id="111" dur="1" fill="hold">
                                              <p:stCondLst>
                                                <p:cond delay="499"/>
                                              </p:stCondLst>
                                            </p:cTn>
                                            <p:tgtEl>
                                              <p:spTgt spid="36"/>
                                            </p:tgtEl>
                                            <p:attrNameLst>
                                              <p:attrName>style.visibility</p:attrName>
                                            </p:attrNameLst>
                                          </p:cBhvr>
                                          <p:to>
                                            <p:strVal val="hidden"/>
                                          </p:to>
                                        </p:set>
                                      </p:childTnLst>
                                    </p:cTn>
                                  </p:par>
                                  <p:par>
                                    <p:cTn id="112" presetID="5" presetClass="exit" presetSubtype="10" fill="hold" grpId="1" nodeType="withEffect">
                                      <p:stCondLst>
                                        <p:cond delay="0"/>
                                      </p:stCondLst>
                                      <p:childTnLst>
                                        <p:animEffect transition="out" filter="checkerboard(across)">
                                          <p:cBhvr>
                                            <p:cTn id="113" dur="500"/>
                                            <p:tgtEl>
                                              <p:spTgt spid="37"/>
                                            </p:tgtEl>
                                          </p:cBhvr>
                                        </p:animEffect>
                                        <p:set>
                                          <p:cBhvr>
                                            <p:cTn id="114"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7" grpId="0"/>
          <p:bldP spid="7" grpId="1"/>
          <p:bldP spid="8" grpId="0"/>
          <p:bldP spid="8" grpId="1"/>
          <p:bldP spid="5" grpId="0" animBg="1"/>
          <p:bldP spid="5" grpId="1" animBg="1"/>
          <p:bldP spid="11" grpId="0" animBg="1"/>
          <p:bldP spid="11" grpId="1" animBg="1"/>
          <p:bldP spid="13" grpId="0" animBg="1"/>
          <p:bldP spid="13" grpId="1" animBg="1"/>
          <p:bldP spid="14" grpId="0" animBg="1"/>
          <p:bldP spid="14" grpId="1" animBg="1"/>
          <p:bldP spid="18" grpId="0"/>
          <p:bldP spid="19" grpId="0"/>
          <p:bldP spid="20" grpId="0"/>
          <p:bldP spid="21" grpId="0"/>
          <p:bldP spid="22" grpId="0"/>
          <p:bldP spid="23" grpId="0"/>
          <p:bldP spid="36" grpId="0"/>
          <p:bldP spid="36" grpId="1"/>
          <p:bldP spid="37" grpId="0" animBg="1"/>
          <p:bldP spid="37" grpId="1" animBg="1"/>
          <p:bldP spid="3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accel="5000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1" accel="5000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par>
                                    <p:cTn id="21" presetID="2" presetClass="entr" presetSubtype="1" accel="5000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0-#ppt_h/2"/>
                                              </p:val>
                                            </p:tav>
                                            <p:tav tm="100000">
                                              <p:val>
                                                <p:strVal val="#ppt_y"/>
                                              </p:val>
                                            </p:tav>
                                          </p:tavLst>
                                        </p:anim>
                                      </p:childTnLst>
                                    </p:cTn>
                                  </p:par>
                                  <p:par>
                                    <p:cTn id="25" presetID="2" presetClass="entr" presetSubtype="1" accel="5000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0-#ppt_h/2"/>
                                              </p:val>
                                            </p:tav>
                                            <p:tav tm="100000">
                                              <p:val>
                                                <p:strVal val="#ppt_y"/>
                                              </p:val>
                                            </p:tav>
                                          </p:tavLst>
                                        </p:anim>
                                      </p:childTnLst>
                                    </p:cTn>
                                  </p:par>
                                  <p:par>
                                    <p:cTn id="29" presetID="2" presetClass="entr" presetSubtype="1" accel="5000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par>
                                    <p:cTn id="33" presetID="2" presetClass="entr" presetSubtype="1" accel="5000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0-#ppt_h/2"/>
                                              </p:val>
                                            </p:tav>
                                            <p:tav tm="100000">
                                              <p:val>
                                                <p:strVal val="#ppt_y"/>
                                              </p:val>
                                            </p:tav>
                                          </p:tavLst>
                                        </p:anim>
                                      </p:childTnLst>
                                    </p:cTn>
                                  </p:par>
                                  <p:par>
                                    <p:cTn id="37" presetID="2" presetClass="entr" presetSubtype="1" accel="5000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500" fill="hold"/>
                                            <p:tgtEl>
                                              <p:spTgt spid="36"/>
                                            </p:tgtEl>
                                            <p:attrNameLst>
                                              <p:attrName>ppt_x</p:attrName>
                                            </p:attrNameLst>
                                          </p:cBhvr>
                                          <p:tavLst>
                                            <p:tav tm="0">
                                              <p:val>
                                                <p:strVal val="#ppt_x"/>
                                              </p:val>
                                            </p:tav>
                                            <p:tav tm="100000">
                                              <p:val>
                                                <p:strVal val="#ppt_x"/>
                                              </p:val>
                                            </p:tav>
                                          </p:tavLst>
                                        </p:anim>
                                        <p:anim calcmode="lin" valueType="num">
                                          <p:cBhvr additive="base">
                                            <p:cTn id="40" dur="500" fill="hold"/>
                                            <p:tgtEl>
                                              <p:spTgt spid="36"/>
                                            </p:tgtEl>
                                            <p:attrNameLst>
                                              <p:attrName>ppt_y</p:attrName>
                                            </p:attrNameLst>
                                          </p:cBhvr>
                                          <p:tavLst>
                                            <p:tav tm="0">
                                              <p:val>
                                                <p:strVal val="0-#ppt_h/2"/>
                                              </p:val>
                                            </p:tav>
                                            <p:tav tm="100000">
                                              <p:val>
                                                <p:strVal val="#ppt_y"/>
                                              </p:val>
                                            </p:tav>
                                          </p:tavLst>
                                        </p:anim>
                                      </p:childTnLst>
                                    </p:cTn>
                                  </p:par>
                                  <p:par>
                                    <p:cTn id="41" presetID="2" presetClass="entr" presetSubtype="1" accel="5000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500" fill="hold"/>
                                            <p:tgtEl>
                                              <p:spTgt spid="37"/>
                                            </p:tgtEl>
                                            <p:attrNameLst>
                                              <p:attrName>ppt_x</p:attrName>
                                            </p:attrNameLst>
                                          </p:cBhvr>
                                          <p:tavLst>
                                            <p:tav tm="0">
                                              <p:val>
                                                <p:strVal val="#ppt_x"/>
                                              </p:val>
                                            </p:tav>
                                            <p:tav tm="100000">
                                              <p:val>
                                                <p:strVal val="#ppt_x"/>
                                              </p:val>
                                            </p:tav>
                                          </p:tavLst>
                                        </p:anim>
                                        <p:anim calcmode="lin" valueType="num">
                                          <p:cBhvr additive="base">
                                            <p:cTn id="44" dur="500" fill="hold"/>
                                            <p:tgtEl>
                                              <p:spTgt spid="37"/>
                                            </p:tgtEl>
                                            <p:attrNameLst>
                                              <p:attrName>ppt_y</p:attrName>
                                            </p:attrNameLst>
                                          </p:cBhvr>
                                          <p:tavLst>
                                            <p:tav tm="0">
                                              <p:val>
                                                <p:strVal val="0-#ppt_h/2"/>
                                              </p:val>
                                            </p:tav>
                                            <p:tav tm="100000">
                                              <p:val>
                                                <p:strVal val="#ppt_y"/>
                                              </p:val>
                                            </p:tav>
                                          </p:tavLst>
                                        </p:anim>
                                      </p:childTnLst>
                                    </p:cTn>
                                  </p:par>
                                  <p:par>
                                    <p:cTn id="45" presetID="2" presetClass="entr" presetSubtype="1" accel="5000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0-#ppt_h/2"/>
                                              </p:val>
                                            </p:tav>
                                            <p:tav tm="100000">
                                              <p:val>
                                                <p:strVal val="#ppt_y"/>
                                              </p:val>
                                            </p:tav>
                                          </p:tavLst>
                                        </p:anim>
                                      </p:childTnLst>
                                    </p:cTn>
                                  </p:par>
                                  <p:par>
                                    <p:cTn id="49" presetID="2" presetClass="entr" presetSubtype="1" accel="50000"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additive="base">
                                            <p:cTn id="51" dur="500" fill="hold"/>
                                            <p:tgtEl>
                                              <p:spTgt spid="2"/>
                                            </p:tgtEl>
                                            <p:attrNameLst>
                                              <p:attrName>ppt_x</p:attrName>
                                            </p:attrNameLst>
                                          </p:cBhvr>
                                          <p:tavLst>
                                            <p:tav tm="0">
                                              <p:val>
                                                <p:strVal val="#ppt_x"/>
                                              </p:val>
                                            </p:tav>
                                            <p:tav tm="100000">
                                              <p:val>
                                                <p:strVal val="#ppt_x"/>
                                              </p:val>
                                            </p:tav>
                                          </p:tavLst>
                                        </p:anim>
                                        <p:anim calcmode="lin" valueType="num">
                                          <p:cBhvr additive="base">
                                            <p:cTn id="52" dur="500" fill="hold"/>
                                            <p:tgtEl>
                                              <p:spTgt spid="2"/>
                                            </p:tgtEl>
                                            <p:attrNameLst>
                                              <p:attrName>ppt_y</p:attrName>
                                            </p:attrNameLst>
                                          </p:cBhvr>
                                          <p:tavLst>
                                            <p:tav tm="0">
                                              <p:val>
                                                <p:strVal val="0-#ppt_h/2"/>
                                              </p:val>
                                            </p:tav>
                                            <p:tav tm="100000">
                                              <p:val>
                                                <p:strVal val="#ppt_y"/>
                                              </p:val>
                                            </p:tav>
                                          </p:tavLst>
                                        </p:anim>
                                      </p:childTnLst>
                                    </p:cTn>
                                  </p:par>
                                </p:childTnLst>
                              </p:cTn>
                            </p:par>
                            <p:par>
                              <p:cTn id="53" fill="hold">
                                <p:stCondLst>
                                  <p:cond delay="500"/>
                                </p:stCondLst>
                                <p:childTnLst>
                                  <p:par>
                                    <p:cTn id="54" presetID="2" presetClass="entr" presetSubtype="1" accel="50000"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additive="base">
                                            <p:cTn id="56" dur="500" fill="hold"/>
                                            <p:tgtEl>
                                              <p:spTgt spid="19"/>
                                            </p:tgtEl>
                                            <p:attrNameLst>
                                              <p:attrName>ppt_x</p:attrName>
                                            </p:attrNameLst>
                                          </p:cBhvr>
                                          <p:tavLst>
                                            <p:tav tm="0">
                                              <p:val>
                                                <p:strVal val="#ppt_x"/>
                                              </p:val>
                                            </p:tav>
                                            <p:tav tm="100000">
                                              <p:val>
                                                <p:strVal val="#ppt_x"/>
                                              </p:val>
                                            </p:tav>
                                          </p:tavLst>
                                        </p:anim>
                                        <p:anim calcmode="lin" valueType="num">
                                          <p:cBhvr additive="base">
                                            <p:cTn id="57" dur="500" fill="hold"/>
                                            <p:tgtEl>
                                              <p:spTgt spid="19"/>
                                            </p:tgtEl>
                                            <p:attrNameLst>
                                              <p:attrName>ppt_y</p:attrName>
                                            </p:attrNameLst>
                                          </p:cBhvr>
                                          <p:tavLst>
                                            <p:tav tm="0">
                                              <p:val>
                                                <p:strVal val="0-#ppt_h/2"/>
                                              </p:val>
                                            </p:tav>
                                            <p:tav tm="100000">
                                              <p:val>
                                                <p:strVal val="#ppt_y"/>
                                              </p:val>
                                            </p:tav>
                                          </p:tavLst>
                                        </p:anim>
                                      </p:childTnLst>
                                    </p:cTn>
                                  </p:par>
                                </p:childTnLst>
                              </p:cTn>
                            </p:par>
                            <p:par>
                              <p:cTn id="58" fill="hold">
                                <p:stCondLst>
                                  <p:cond delay="1000"/>
                                </p:stCondLst>
                                <p:childTnLst>
                                  <p:par>
                                    <p:cTn id="59" presetID="2" presetClass="entr" presetSubtype="1" accel="50000" fill="hold" grpId="0" nodeType="after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0-#ppt_h/2"/>
                                              </p:val>
                                            </p:tav>
                                            <p:tav tm="100000">
                                              <p:val>
                                                <p:strVal val="#ppt_y"/>
                                              </p:val>
                                            </p:tav>
                                          </p:tavLst>
                                        </p:anim>
                                      </p:childTnLst>
                                    </p:cTn>
                                  </p:par>
                                </p:childTnLst>
                              </p:cTn>
                            </p:par>
                            <p:par>
                              <p:cTn id="63" fill="hold">
                                <p:stCondLst>
                                  <p:cond delay="1500"/>
                                </p:stCondLst>
                                <p:childTnLst>
                                  <p:par>
                                    <p:cTn id="64" presetID="2" presetClass="entr" presetSubtype="1" accel="50000" fill="hold" grpId="0" nodeType="after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additive="base">
                                            <p:cTn id="66" dur="500" fill="hold"/>
                                            <p:tgtEl>
                                              <p:spTgt spid="21"/>
                                            </p:tgtEl>
                                            <p:attrNameLst>
                                              <p:attrName>ppt_x</p:attrName>
                                            </p:attrNameLst>
                                          </p:cBhvr>
                                          <p:tavLst>
                                            <p:tav tm="0">
                                              <p:val>
                                                <p:strVal val="#ppt_x"/>
                                              </p:val>
                                            </p:tav>
                                            <p:tav tm="100000">
                                              <p:val>
                                                <p:strVal val="#ppt_x"/>
                                              </p:val>
                                            </p:tav>
                                          </p:tavLst>
                                        </p:anim>
                                        <p:anim calcmode="lin" valueType="num">
                                          <p:cBhvr additive="base">
                                            <p:cTn id="67" dur="500" fill="hold"/>
                                            <p:tgtEl>
                                              <p:spTgt spid="21"/>
                                            </p:tgtEl>
                                            <p:attrNameLst>
                                              <p:attrName>ppt_y</p:attrName>
                                            </p:attrNameLst>
                                          </p:cBhvr>
                                          <p:tavLst>
                                            <p:tav tm="0">
                                              <p:val>
                                                <p:strVal val="0-#ppt_h/2"/>
                                              </p:val>
                                            </p:tav>
                                            <p:tav tm="100000">
                                              <p:val>
                                                <p:strVal val="#ppt_y"/>
                                              </p:val>
                                            </p:tav>
                                          </p:tavLst>
                                        </p:anim>
                                      </p:childTnLst>
                                    </p:cTn>
                                  </p:par>
                                </p:childTnLst>
                              </p:cTn>
                            </p:par>
                            <p:par>
                              <p:cTn id="68" fill="hold">
                                <p:stCondLst>
                                  <p:cond delay="2000"/>
                                </p:stCondLst>
                                <p:childTnLst>
                                  <p:par>
                                    <p:cTn id="69" presetID="2" presetClass="entr" presetSubtype="1" accel="50000" fill="hold" grpId="0" nodeType="after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additive="base">
                                            <p:cTn id="71" dur="500" fill="hold"/>
                                            <p:tgtEl>
                                              <p:spTgt spid="22"/>
                                            </p:tgtEl>
                                            <p:attrNameLst>
                                              <p:attrName>ppt_x</p:attrName>
                                            </p:attrNameLst>
                                          </p:cBhvr>
                                          <p:tavLst>
                                            <p:tav tm="0">
                                              <p:val>
                                                <p:strVal val="#ppt_x"/>
                                              </p:val>
                                            </p:tav>
                                            <p:tav tm="100000">
                                              <p:val>
                                                <p:strVal val="#ppt_x"/>
                                              </p:val>
                                            </p:tav>
                                          </p:tavLst>
                                        </p:anim>
                                        <p:anim calcmode="lin" valueType="num">
                                          <p:cBhvr additive="base">
                                            <p:cTn id="72" dur="500" fill="hold"/>
                                            <p:tgtEl>
                                              <p:spTgt spid="22"/>
                                            </p:tgtEl>
                                            <p:attrNameLst>
                                              <p:attrName>ppt_y</p:attrName>
                                            </p:attrNameLst>
                                          </p:cBhvr>
                                          <p:tavLst>
                                            <p:tav tm="0">
                                              <p:val>
                                                <p:strVal val="0-#ppt_h/2"/>
                                              </p:val>
                                            </p:tav>
                                            <p:tav tm="100000">
                                              <p:val>
                                                <p:strVal val="#ppt_y"/>
                                              </p:val>
                                            </p:tav>
                                          </p:tavLst>
                                        </p:anim>
                                      </p:childTnLst>
                                    </p:cTn>
                                  </p:par>
                                </p:childTnLst>
                              </p:cTn>
                            </p:par>
                            <p:par>
                              <p:cTn id="73" fill="hold">
                                <p:stCondLst>
                                  <p:cond delay="2500"/>
                                </p:stCondLst>
                                <p:childTnLst>
                                  <p:par>
                                    <p:cTn id="74" presetID="2" presetClass="entr" presetSubtype="1" accel="50000" fill="hold" grpId="0" nodeType="afterEffect">
                                      <p:stCondLst>
                                        <p:cond delay="0"/>
                                      </p:stCondLst>
                                      <p:childTnLst>
                                        <p:set>
                                          <p:cBhvr>
                                            <p:cTn id="75" dur="1" fill="hold">
                                              <p:stCondLst>
                                                <p:cond delay="0"/>
                                              </p:stCondLst>
                                            </p:cTn>
                                            <p:tgtEl>
                                              <p:spTgt spid="23"/>
                                            </p:tgtEl>
                                            <p:attrNameLst>
                                              <p:attrName>style.visibility</p:attrName>
                                            </p:attrNameLst>
                                          </p:cBhvr>
                                          <p:to>
                                            <p:strVal val="visible"/>
                                          </p:to>
                                        </p:set>
                                        <p:anim calcmode="lin" valueType="num">
                                          <p:cBhvr additive="base">
                                            <p:cTn id="76" dur="500" fill="hold"/>
                                            <p:tgtEl>
                                              <p:spTgt spid="23"/>
                                            </p:tgtEl>
                                            <p:attrNameLst>
                                              <p:attrName>ppt_x</p:attrName>
                                            </p:attrNameLst>
                                          </p:cBhvr>
                                          <p:tavLst>
                                            <p:tav tm="0">
                                              <p:val>
                                                <p:strVal val="#ppt_x"/>
                                              </p:val>
                                            </p:tav>
                                            <p:tav tm="100000">
                                              <p:val>
                                                <p:strVal val="#ppt_x"/>
                                              </p:val>
                                            </p:tav>
                                          </p:tavLst>
                                        </p:anim>
                                        <p:anim calcmode="lin" valueType="num">
                                          <p:cBhvr additive="base">
                                            <p:cTn id="77" dur="500" fill="hold"/>
                                            <p:tgtEl>
                                              <p:spTgt spid="23"/>
                                            </p:tgtEl>
                                            <p:attrNameLst>
                                              <p:attrName>ppt_y</p:attrName>
                                            </p:attrNameLst>
                                          </p:cBhvr>
                                          <p:tavLst>
                                            <p:tav tm="0">
                                              <p:val>
                                                <p:strVal val="0-#ppt_h/2"/>
                                              </p:val>
                                            </p:tav>
                                            <p:tav tm="100000">
                                              <p:val>
                                                <p:strVal val="#ppt_y"/>
                                              </p:val>
                                            </p:tav>
                                          </p:tavLst>
                                        </p:anim>
                                      </p:childTnLst>
                                    </p:cTn>
                                  </p:par>
                                </p:childTnLst>
                              </p:cTn>
                            </p:par>
                            <p:par>
                              <p:cTn id="78" fill="hold">
                                <p:stCondLst>
                                  <p:cond delay="3000"/>
                                </p:stCondLst>
                                <p:childTnLst>
                                  <p:par>
                                    <p:cTn id="79" presetID="2" presetClass="entr" presetSubtype="1" accel="50000" fill="hold" grpId="0" nodeType="afterEffect">
                                      <p:stCondLst>
                                        <p:cond delay="0"/>
                                      </p:stCondLst>
                                      <p:childTnLst>
                                        <p:set>
                                          <p:cBhvr>
                                            <p:cTn id="80" dur="1" fill="hold">
                                              <p:stCondLst>
                                                <p:cond delay="0"/>
                                              </p:stCondLst>
                                            </p:cTn>
                                            <p:tgtEl>
                                              <p:spTgt spid="38"/>
                                            </p:tgtEl>
                                            <p:attrNameLst>
                                              <p:attrName>style.visibility</p:attrName>
                                            </p:attrNameLst>
                                          </p:cBhvr>
                                          <p:to>
                                            <p:strVal val="visible"/>
                                          </p:to>
                                        </p:set>
                                        <p:anim calcmode="lin" valueType="num">
                                          <p:cBhvr additive="base">
                                            <p:cTn id="81" dur="500" fill="hold"/>
                                            <p:tgtEl>
                                              <p:spTgt spid="38"/>
                                            </p:tgtEl>
                                            <p:attrNameLst>
                                              <p:attrName>ppt_x</p:attrName>
                                            </p:attrNameLst>
                                          </p:cBhvr>
                                          <p:tavLst>
                                            <p:tav tm="0">
                                              <p:val>
                                                <p:strVal val="#ppt_x"/>
                                              </p:val>
                                            </p:tav>
                                            <p:tav tm="100000">
                                              <p:val>
                                                <p:strVal val="#ppt_x"/>
                                              </p:val>
                                            </p:tav>
                                          </p:tavLst>
                                        </p:anim>
                                        <p:anim calcmode="lin" valueType="num">
                                          <p:cBhvr additive="base">
                                            <p:cTn id="82"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5" presetClass="exit" presetSubtype="10" fill="hold" grpId="1" nodeType="clickEffect">
                                      <p:stCondLst>
                                        <p:cond delay="0"/>
                                      </p:stCondLst>
                                      <p:childTnLst>
                                        <p:animEffect transition="out" filter="checkerboard(across)">
                                          <p:cBhvr>
                                            <p:cTn id="86" dur="500"/>
                                            <p:tgtEl>
                                              <p:spTgt spid="4"/>
                                            </p:tgtEl>
                                          </p:cBhvr>
                                        </p:animEffect>
                                        <p:set>
                                          <p:cBhvr>
                                            <p:cTn id="87" dur="1" fill="hold">
                                              <p:stCondLst>
                                                <p:cond delay="499"/>
                                              </p:stCondLst>
                                            </p:cTn>
                                            <p:tgtEl>
                                              <p:spTgt spid="4"/>
                                            </p:tgtEl>
                                            <p:attrNameLst>
                                              <p:attrName>style.visibility</p:attrName>
                                            </p:attrNameLst>
                                          </p:cBhvr>
                                          <p:to>
                                            <p:strVal val="hidden"/>
                                          </p:to>
                                        </p:set>
                                      </p:childTnLst>
                                    </p:cTn>
                                  </p:par>
                                  <p:par>
                                    <p:cTn id="88" presetID="5" presetClass="exit" presetSubtype="10" fill="hold" grpId="1" nodeType="withEffect">
                                      <p:stCondLst>
                                        <p:cond delay="0"/>
                                      </p:stCondLst>
                                      <p:childTnLst>
                                        <p:animEffect transition="out" filter="checkerboard(across)">
                                          <p:cBhvr>
                                            <p:cTn id="89" dur="500"/>
                                            <p:tgtEl>
                                              <p:spTgt spid="6"/>
                                            </p:tgtEl>
                                          </p:cBhvr>
                                        </p:animEffect>
                                        <p:set>
                                          <p:cBhvr>
                                            <p:cTn id="90" dur="1" fill="hold">
                                              <p:stCondLst>
                                                <p:cond delay="499"/>
                                              </p:stCondLst>
                                            </p:cTn>
                                            <p:tgtEl>
                                              <p:spTgt spid="6"/>
                                            </p:tgtEl>
                                            <p:attrNameLst>
                                              <p:attrName>style.visibility</p:attrName>
                                            </p:attrNameLst>
                                          </p:cBhvr>
                                          <p:to>
                                            <p:strVal val="hidden"/>
                                          </p:to>
                                        </p:set>
                                      </p:childTnLst>
                                    </p:cTn>
                                  </p:par>
                                  <p:par>
                                    <p:cTn id="91" presetID="5" presetClass="exit" presetSubtype="10" fill="hold" grpId="1" nodeType="withEffect">
                                      <p:stCondLst>
                                        <p:cond delay="0"/>
                                      </p:stCondLst>
                                      <p:childTnLst>
                                        <p:animEffect transition="out" filter="checkerboard(across)">
                                          <p:cBhvr>
                                            <p:cTn id="92" dur="500"/>
                                            <p:tgtEl>
                                              <p:spTgt spid="7"/>
                                            </p:tgtEl>
                                          </p:cBhvr>
                                        </p:animEffect>
                                        <p:set>
                                          <p:cBhvr>
                                            <p:cTn id="93" dur="1" fill="hold">
                                              <p:stCondLst>
                                                <p:cond delay="499"/>
                                              </p:stCondLst>
                                            </p:cTn>
                                            <p:tgtEl>
                                              <p:spTgt spid="7"/>
                                            </p:tgtEl>
                                            <p:attrNameLst>
                                              <p:attrName>style.visibility</p:attrName>
                                            </p:attrNameLst>
                                          </p:cBhvr>
                                          <p:to>
                                            <p:strVal val="hidden"/>
                                          </p:to>
                                        </p:set>
                                      </p:childTnLst>
                                    </p:cTn>
                                  </p:par>
                                  <p:par>
                                    <p:cTn id="94" presetID="5" presetClass="exit" presetSubtype="10" fill="hold" grpId="1" nodeType="withEffect">
                                      <p:stCondLst>
                                        <p:cond delay="0"/>
                                      </p:stCondLst>
                                      <p:childTnLst>
                                        <p:animEffect transition="out" filter="checkerboard(across)">
                                          <p:cBhvr>
                                            <p:cTn id="95" dur="500"/>
                                            <p:tgtEl>
                                              <p:spTgt spid="8"/>
                                            </p:tgtEl>
                                          </p:cBhvr>
                                        </p:animEffect>
                                        <p:set>
                                          <p:cBhvr>
                                            <p:cTn id="96" dur="1" fill="hold">
                                              <p:stCondLst>
                                                <p:cond delay="499"/>
                                              </p:stCondLst>
                                            </p:cTn>
                                            <p:tgtEl>
                                              <p:spTgt spid="8"/>
                                            </p:tgtEl>
                                            <p:attrNameLst>
                                              <p:attrName>style.visibility</p:attrName>
                                            </p:attrNameLst>
                                          </p:cBhvr>
                                          <p:to>
                                            <p:strVal val="hidden"/>
                                          </p:to>
                                        </p:set>
                                      </p:childTnLst>
                                    </p:cTn>
                                  </p:par>
                                  <p:par>
                                    <p:cTn id="97" presetID="5" presetClass="exit" presetSubtype="10" fill="hold" grpId="1" nodeType="withEffect">
                                      <p:stCondLst>
                                        <p:cond delay="0"/>
                                      </p:stCondLst>
                                      <p:childTnLst>
                                        <p:animEffect transition="out" filter="checkerboard(across)">
                                          <p:cBhvr>
                                            <p:cTn id="98" dur="500"/>
                                            <p:tgtEl>
                                              <p:spTgt spid="5"/>
                                            </p:tgtEl>
                                          </p:cBhvr>
                                        </p:animEffect>
                                        <p:set>
                                          <p:cBhvr>
                                            <p:cTn id="99" dur="1" fill="hold">
                                              <p:stCondLst>
                                                <p:cond delay="499"/>
                                              </p:stCondLst>
                                            </p:cTn>
                                            <p:tgtEl>
                                              <p:spTgt spid="5"/>
                                            </p:tgtEl>
                                            <p:attrNameLst>
                                              <p:attrName>style.visibility</p:attrName>
                                            </p:attrNameLst>
                                          </p:cBhvr>
                                          <p:to>
                                            <p:strVal val="hidden"/>
                                          </p:to>
                                        </p:set>
                                      </p:childTnLst>
                                    </p:cTn>
                                  </p:par>
                                  <p:par>
                                    <p:cTn id="100" presetID="5" presetClass="exit" presetSubtype="10" fill="hold" grpId="1" nodeType="withEffect">
                                      <p:stCondLst>
                                        <p:cond delay="0"/>
                                      </p:stCondLst>
                                      <p:childTnLst>
                                        <p:animEffect transition="out" filter="checkerboard(across)">
                                          <p:cBhvr>
                                            <p:cTn id="101" dur="500"/>
                                            <p:tgtEl>
                                              <p:spTgt spid="11"/>
                                            </p:tgtEl>
                                          </p:cBhvr>
                                        </p:animEffect>
                                        <p:set>
                                          <p:cBhvr>
                                            <p:cTn id="102" dur="1" fill="hold">
                                              <p:stCondLst>
                                                <p:cond delay="499"/>
                                              </p:stCondLst>
                                            </p:cTn>
                                            <p:tgtEl>
                                              <p:spTgt spid="11"/>
                                            </p:tgtEl>
                                            <p:attrNameLst>
                                              <p:attrName>style.visibility</p:attrName>
                                            </p:attrNameLst>
                                          </p:cBhvr>
                                          <p:to>
                                            <p:strVal val="hidden"/>
                                          </p:to>
                                        </p:set>
                                      </p:childTnLst>
                                    </p:cTn>
                                  </p:par>
                                  <p:par>
                                    <p:cTn id="103" presetID="5" presetClass="exit" presetSubtype="10" fill="hold" grpId="1" nodeType="withEffect">
                                      <p:stCondLst>
                                        <p:cond delay="0"/>
                                      </p:stCondLst>
                                      <p:childTnLst>
                                        <p:animEffect transition="out" filter="checkerboard(across)">
                                          <p:cBhvr>
                                            <p:cTn id="104" dur="500"/>
                                            <p:tgtEl>
                                              <p:spTgt spid="13"/>
                                            </p:tgtEl>
                                          </p:cBhvr>
                                        </p:animEffect>
                                        <p:set>
                                          <p:cBhvr>
                                            <p:cTn id="105" dur="1" fill="hold">
                                              <p:stCondLst>
                                                <p:cond delay="499"/>
                                              </p:stCondLst>
                                            </p:cTn>
                                            <p:tgtEl>
                                              <p:spTgt spid="13"/>
                                            </p:tgtEl>
                                            <p:attrNameLst>
                                              <p:attrName>style.visibility</p:attrName>
                                            </p:attrNameLst>
                                          </p:cBhvr>
                                          <p:to>
                                            <p:strVal val="hidden"/>
                                          </p:to>
                                        </p:set>
                                      </p:childTnLst>
                                    </p:cTn>
                                  </p:par>
                                  <p:par>
                                    <p:cTn id="106" presetID="5" presetClass="exit" presetSubtype="10" fill="hold" grpId="1" nodeType="withEffect">
                                      <p:stCondLst>
                                        <p:cond delay="0"/>
                                      </p:stCondLst>
                                      <p:childTnLst>
                                        <p:animEffect transition="out" filter="checkerboard(across)">
                                          <p:cBhvr>
                                            <p:cTn id="107" dur="500"/>
                                            <p:tgtEl>
                                              <p:spTgt spid="14"/>
                                            </p:tgtEl>
                                          </p:cBhvr>
                                        </p:animEffect>
                                        <p:set>
                                          <p:cBhvr>
                                            <p:cTn id="108" dur="1" fill="hold">
                                              <p:stCondLst>
                                                <p:cond delay="499"/>
                                              </p:stCondLst>
                                            </p:cTn>
                                            <p:tgtEl>
                                              <p:spTgt spid="14"/>
                                            </p:tgtEl>
                                            <p:attrNameLst>
                                              <p:attrName>style.visibility</p:attrName>
                                            </p:attrNameLst>
                                          </p:cBhvr>
                                          <p:to>
                                            <p:strVal val="hidden"/>
                                          </p:to>
                                        </p:set>
                                      </p:childTnLst>
                                    </p:cTn>
                                  </p:par>
                                  <p:par>
                                    <p:cTn id="109" presetID="5" presetClass="exit" presetSubtype="10" fill="hold" grpId="1" nodeType="withEffect">
                                      <p:stCondLst>
                                        <p:cond delay="0"/>
                                      </p:stCondLst>
                                      <p:childTnLst>
                                        <p:animEffect transition="out" filter="checkerboard(across)">
                                          <p:cBhvr>
                                            <p:cTn id="110" dur="500"/>
                                            <p:tgtEl>
                                              <p:spTgt spid="36"/>
                                            </p:tgtEl>
                                          </p:cBhvr>
                                        </p:animEffect>
                                        <p:set>
                                          <p:cBhvr>
                                            <p:cTn id="111" dur="1" fill="hold">
                                              <p:stCondLst>
                                                <p:cond delay="499"/>
                                              </p:stCondLst>
                                            </p:cTn>
                                            <p:tgtEl>
                                              <p:spTgt spid="36"/>
                                            </p:tgtEl>
                                            <p:attrNameLst>
                                              <p:attrName>style.visibility</p:attrName>
                                            </p:attrNameLst>
                                          </p:cBhvr>
                                          <p:to>
                                            <p:strVal val="hidden"/>
                                          </p:to>
                                        </p:set>
                                      </p:childTnLst>
                                    </p:cTn>
                                  </p:par>
                                  <p:par>
                                    <p:cTn id="112" presetID="5" presetClass="exit" presetSubtype="10" fill="hold" grpId="1" nodeType="withEffect">
                                      <p:stCondLst>
                                        <p:cond delay="0"/>
                                      </p:stCondLst>
                                      <p:childTnLst>
                                        <p:animEffect transition="out" filter="checkerboard(across)">
                                          <p:cBhvr>
                                            <p:cTn id="113" dur="500"/>
                                            <p:tgtEl>
                                              <p:spTgt spid="37"/>
                                            </p:tgtEl>
                                          </p:cBhvr>
                                        </p:animEffect>
                                        <p:set>
                                          <p:cBhvr>
                                            <p:cTn id="114" dur="1" fill="hold">
                                              <p:stCondLst>
                                                <p:cond delay="499"/>
                                              </p:stCondLst>
                                            </p:cTn>
                                            <p:tgtEl>
                                              <p:spTgt spid="37"/>
                                            </p:tgtEl>
                                            <p:attrNameLst>
                                              <p:attrName>style.visibility</p:attrName>
                                            </p:attrNameLst>
                                          </p:cBhvr>
                                          <p:to>
                                            <p:strVal val="hidden"/>
                                          </p:to>
                                        </p:set>
                                      </p:childTnLst>
                                    </p:cTn>
                                  </p:par>
                                  <p:par>
                                    <p:cTn id="115" presetID="2" presetClass="entr" presetSubtype="9" fill="hold" nodeType="withEffect">
                                      <p:stCondLst>
                                        <p:cond delay="0"/>
                                      </p:stCondLst>
                                      <p:childTnLst>
                                        <p:set>
                                          <p:cBhvr>
                                            <p:cTn id="116" dur="1" fill="hold">
                                              <p:stCondLst>
                                                <p:cond delay="0"/>
                                              </p:stCondLst>
                                            </p:cTn>
                                            <p:tgtEl>
                                              <p:spTgt spid="25"/>
                                            </p:tgtEl>
                                            <p:attrNameLst>
                                              <p:attrName>style.visibility</p:attrName>
                                            </p:attrNameLst>
                                          </p:cBhvr>
                                          <p:to>
                                            <p:strVal val="visible"/>
                                          </p:to>
                                        </p:set>
                                        <p:anim calcmode="lin" valueType="num">
                                          <p:cBhvr additive="base">
                                            <p:cTn id="117" dur="500" fill="hold"/>
                                            <p:tgtEl>
                                              <p:spTgt spid="25"/>
                                            </p:tgtEl>
                                            <p:attrNameLst>
                                              <p:attrName>ppt_x</p:attrName>
                                            </p:attrNameLst>
                                          </p:cBhvr>
                                          <p:tavLst>
                                            <p:tav tm="0">
                                              <p:val>
                                                <p:strVal val="0-#ppt_w/2"/>
                                              </p:val>
                                            </p:tav>
                                            <p:tav tm="100000">
                                              <p:val>
                                                <p:strVal val="#ppt_x"/>
                                              </p:val>
                                            </p:tav>
                                          </p:tavLst>
                                        </p:anim>
                                        <p:anim calcmode="lin" valueType="num">
                                          <p:cBhvr additive="base">
                                            <p:cTn id="118" dur="500" fill="hold"/>
                                            <p:tgtEl>
                                              <p:spTgt spid="25"/>
                                            </p:tgtEl>
                                            <p:attrNameLst>
                                              <p:attrName>ppt_y</p:attrName>
                                            </p:attrNameLst>
                                          </p:cBhvr>
                                          <p:tavLst>
                                            <p:tav tm="0">
                                              <p:val>
                                                <p:strVal val="0-#ppt_h/2"/>
                                              </p:val>
                                            </p:tav>
                                            <p:tav tm="100000">
                                              <p:val>
                                                <p:strVal val="#ppt_y"/>
                                              </p:val>
                                            </p:tav>
                                          </p:tavLst>
                                        </p:anim>
                                      </p:childTnLst>
                                    </p:cTn>
                                  </p:par>
                                  <p:par>
                                    <p:cTn id="119" presetID="21" presetClass="entr" presetSubtype="4" fill="hold" grpId="0" nodeType="withEffect">
                                      <p:stCondLst>
                                        <p:cond delay="0"/>
                                      </p:stCondLst>
                                      <p:childTnLst>
                                        <p:set>
                                          <p:cBhvr>
                                            <p:cTn id="120" dur="1" fill="hold">
                                              <p:stCondLst>
                                                <p:cond delay="0"/>
                                              </p:stCondLst>
                                            </p:cTn>
                                            <p:tgtEl>
                                              <p:spTgt spid="39"/>
                                            </p:tgtEl>
                                            <p:attrNameLst>
                                              <p:attrName>style.visibility</p:attrName>
                                            </p:attrNameLst>
                                          </p:cBhvr>
                                          <p:to>
                                            <p:strVal val="visible"/>
                                          </p:to>
                                        </p:set>
                                        <p:animEffect transition="in" filter="wheel(4)">
                                          <p:cBhvr>
                                            <p:cTn id="12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7" grpId="0"/>
          <p:bldP spid="7" grpId="1"/>
          <p:bldP spid="8" grpId="0"/>
          <p:bldP spid="8" grpId="1"/>
          <p:bldP spid="5" grpId="0" animBg="1"/>
          <p:bldP spid="5" grpId="1" animBg="1"/>
          <p:bldP spid="11" grpId="0" animBg="1"/>
          <p:bldP spid="11" grpId="1" animBg="1"/>
          <p:bldP spid="13" grpId="0" animBg="1"/>
          <p:bldP spid="13" grpId="1" animBg="1"/>
          <p:bldP spid="14" grpId="0" animBg="1"/>
          <p:bldP spid="14" grpId="1" animBg="1"/>
          <p:bldP spid="18" grpId="0"/>
          <p:bldP spid="19" grpId="0"/>
          <p:bldP spid="20" grpId="0"/>
          <p:bldP spid="21" grpId="0"/>
          <p:bldP spid="22" grpId="0"/>
          <p:bldP spid="23" grpId="0"/>
          <p:bldP spid="36" grpId="0"/>
          <p:bldP spid="36" grpId="1"/>
          <p:bldP spid="37" grpId="0" animBg="1"/>
          <p:bldP spid="37" grpId="1" animBg="1"/>
          <p:bldP spid="38" grpId="0"/>
          <p:bldP spid="39"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bản đồ của đế quốc thực dân Pháp">
            <a:extLst>
              <a:ext uri="{FF2B5EF4-FFF2-40B4-BE49-F238E27FC236}">
                <a16:creationId xmlns:a16="http://schemas.microsoft.com/office/drawing/2014/main" id="{F431E983-19CE-9544-8B0F-0E4D73EEE6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800" b="21333"/>
          <a:stretch/>
        </p:blipFill>
        <p:spPr bwMode="auto">
          <a:xfrm>
            <a:off x="0" y="-1"/>
            <a:ext cx="12192000" cy="68084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874BA77-4FEA-584E-A2AD-E77952A152FD}"/>
              </a:ext>
            </a:extLst>
          </p:cNvPr>
          <p:cNvSpPr/>
          <p:nvPr/>
        </p:nvSpPr>
        <p:spPr>
          <a:xfrm>
            <a:off x="145492" y="-1"/>
            <a:ext cx="11901015" cy="830997"/>
          </a:xfrm>
          <a:prstGeom prst="rect">
            <a:avLst/>
          </a:prstGeom>
          <a:solidFill>
            <a:schemeClr val="bg1"/>
          </a:solid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Arial"/>
                <a:ea typeface="+mn-ea"/>
                <a:cs typeface="+mn-cs"/>
              </a:rPr>
              <a:t>Bản</a:t>
            </a:r>
            <a:r>
              <a:rPr kumimoji="0" lang="en-US" sz="48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a:ea typeface="+mn-ea"/>
                <a:cs typeface="+mn-cs"/>
              </a:rPr>
              <a:t> </a:t>
            </a:r>
            <a:r>
              <a:rPr kumimoji="0" lang="en-US" sz="48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Arial"/>
                <a:ea typeface="+mn-ea"/>
                <a:cs typeface="+mn-cs"/>
              </a:rPr>
              <a:t>đồ</a:t>
            </a:r>
            <a:r>
              <a:rPr kumimoji="0" lang="en-US" sz="48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a:ea typeface="+mn-ea"/>
                <a:cs typeface="+mn-cs"/>
              </a:rPr>
              <a:t> </a:t>
            </a:r>
            <a:r>
              <a:rPr kumimoji="0" lang="en-US" sz="48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Arial"/>
                <a:ea typeface="+mn-ea"/>
                <a:cs typeface="+mn-cs"/>
              </a:rPr>
              <a:t>các</a:t>
            </a:r>
            <a:r>
              <a:rPr kumimoji="0" lang="en-US" sz="48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a:ea typeface="+mn-ea"/>
                <a:cs typeface="+mn-cs"/>
              </a:rPr>
              <a:t> </a:t>
            </a:r>
            <a:r>
              <a:rPr kumimoji="0" lang="en-US" sz="48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Arial"/>
                <a:ea typeface="+mn-ea"/>
                <a:cs typeface="+mn-cs"/>
              </a:rPr>
              <a:t>thuộc</a:t>
            </a:r>
            <a:r>
              <a:rPr kumimoji="0" lang="en-US" sz="48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a:ea typeface="+mn-ea"/>
                <a:cs typeface="+mn-cs"/>
              </a:rPr>
              <a:t> </a:t>
            </a:r>
            <a:r>
              <a:rPr kumimoji="0" lang="en-US" sz="48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Arial"/>
                <a:ea typeface="+mn-ea"/>
                <a:cs typeface="+mn-cs"/>
              </a:rPr>
              <a:t>địa</a:t>
            </a:r>
            <a:r>
              <a:rPr kumimoji="0" lang="en-US" sz="48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a:ea typeface="+mn-ea"/>
                <a:cs typeface="+mn-cs"/>
              </a:rPr>
              <a:t> </a:t>
            </a:r>
            <a:r>
              <a:rPr kumimoji="0" lang="en-US" sz="48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Arial"/>
                <a:ea typeface="+mn-ea"/>
                <a:cs typeface="+mn-cs"/>
              </a:rPr>
              <a:t>của</a:t>
            </a:r>
            <a:r>
              <a:rPr kumimoji="0" lang="en-US" sz="48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a:ea typeface="+mn-ea"/>
                <a:cs typeface="+mn-cs"/>
              </a:rPr>
              <a:t> </a:t>
            </a:r>
            <a:r>
              <a:rPr kumimoji="0" lang="en-US" sz="48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Arial"/>
                <a:ea typeface="+mn-ea"/>
                <a:cs typeface="+mn-cs"/>
              </a:rPr>
              <a:t>nước</a:t>
            </a:r>
            <a:r>
              <a:rPr kumimoji="0" lang="en-US" sz="48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a:ea typeface="+mn-ea"/>
                <a:cs typeface="+mn-cs"/>
              </a:rPr>
              <a:t> </a:t>
            </a:r>
            <a:r>
              <a:rPr kumimoji="0" lang="en-US" sz="48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Arial"/>
                <a:ea typeface="+mn-ea"/>
                <a:cs typeface="+mn-cs"/>
              </a:rPr>
              <a:t>Pháp</a:t>
            </a:r>
            <a:r>
              <a:rPr kumimoji="0" lang="en-US" sz="48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a:ea typeface="+mn-ea"/>
                <a:cs typeface="+mn-cs"/>
              </a:rPr>
              <a:t> 1914</a:t>
            </a:r>
          </a:p>
        </p:txBody>
      </p:sp>
      <p:pic>
        <p:nvPicPr>
          <p:cNvPr id="5" name="Picture 4">
            <a:extLst>
              <a:ext uri="{FF2B5EF4-FFF2-40B4-BE49-F238E27FC236}">
                <a16:creationId xmlns:a16="http://schemas.microsoft.com/office/drawing/2014/main" id="{EF61C51B-2981-7A49-973E-50E08E6473BF}"/>
              </a:ext>
            </a:extLst>
          </p:cNvPr>
          <p:cNvPicPr>
            <a:picLocks noChangeAspect="1"/>
          </p:cNvPicPr>
          <p:nvPr/>
        </p:nvPicPr>
        <p:blipFill rotWithShape="1">
          <a:blip r:embed="rId3"/>
          <a:srcRect b="16640"/>
          <a:stretch/>
        </p:blipFill>
        <p:spPr>
          <a:xfrm>
            <a:off x="5850724" y="1243584"/>
            <a:ext cx="1745653" cy="1993392"/>
          </a:xfrm>
          <a:prstGeom prst="rect">
            <a:avLst/>
          </a:prstGeom>
        </p:spPr>
      </p:pic>
    </p:spTree>
    <p:extLst>
      <p:ext uri="{BB962C8B-B14F-4D97-AF65-F5344CB8AC3E}">
        <p14:creationId xmlns:p14="http://schemas.microsoft.com/office/powerpoint/2010/main" val="302911514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250" autoRev="1" fill="hold">
                                          <p:stCondLst>
                                            <p:cond delay="0"/>
                                          </p:stCondLst>
                                        </p:cTn>
                                        <p:tgtEl>
                                          <p:spTgt spid="3"/>
                                        </p:tgtEl>
                                        <p:attrNameLst>
                                          <p:attrName>ppt_w</p:attrName>
                                        </p:attrNameLst>
                                      </p:cBhvr>
                                    </p:anim>
                                    <p:anim by="(#ppt_w*0.50)" calcmode="lin" valueType="num">
                                      <p:cBhvr>
                                        <p:cTn id="8" dur="250" decel="50000" autoRev="1" fill="hold">
                                          <p:stCondLst>
                                            <p:cond delay="0"/>
                                          </p:stCondLst>
                                        </p:cTn>
                                        <p:tgtEl>
                                          <p:spTgt spid="3"/>
                                        </p:tgtEl>
                                        <p:attrNameLst>
                                          <p:attrName>ppt_x</p:attrName>
                                        </p:attrNameLst>
                                      </p:cBhvr>
                                    </p:anim>
                                    <p:anim from="(-#ppt_h/2)" to="(#ppt_y)" calcmode="lin" valueType="num">
                                      <p:cBhvr>
                                        <p:cTn id="9" dur="500" fill="hold">
                                          <p:stCondLst>
                                            <p:cond delay="0"/>
                                          </p:stCondLst>
                                        </p:cTn>
                                        <p:tgtEl>
                                          <p:spTgt spid="3"/>
                                        </p:tgtEl>
                                        <p:attrNameLst>
                                          <p:attrName>ppt_y</p:attrName>
                                        </p:attrNameLst>
                                      </p:cBhvr>
                                    </p:anim>
                                    <p:animRot by="21600000">
                                      <p:cBhvr>
                                        <p:cTn id="10" dur="500" fill="hold">
                                          <p:stCondLst>
                                            <p:cond delay="0"/>
                                          </p:stCondLst>
                                        </p:cTn>
                                        <p:tgtEl>
                                          <p:spTgt spid="3"/>
                                        </p:tgtEl>
                                        <p:attrNameLst>
                                          <p:attrName>r</p:attrName>
                                        </p:attrNameLst>
                                      </p:cBhvr>
                                    </p:animRot>
                                  </p:childTnLst>
                                </p:cTn>
                              </p:par>
                              <p:par>
                                <p:cTn id="11" presetID="21" presetClass="entr" presetSubtype="8" fill="hold" nodeType="withEffect">
                                  <p:stCondLst>
                                    <p:cond delay="0"/>
                                  </p:stCondLst>
                                  <p:childTnLst>
                                    <p:set>
                                      <p:cBhvr>
                                        <p:cTn id="12" dur="1" fill="hold">
                                          <p:stCondLst>
                                            <p:cond delay="0"/>
                                          </p:stCondLst>
                                        </p:cTn>
                                        <p:tgtEl>
                                          <p:spTgt spid="29698"/>
                                        </p:tgtEl>
                                        <p:attrNameLst>
                                          <p:attrName>style.visibility</p:attrName>
                                        </p:attrNameLst>
                                      </p:cBhvr>
                                      <p:to>
                                        <p:strVal val="visible"/>
                                      </p:to>
                                    </p:set>
                                    <p:animEffect transition="in" filter="wheel(8)">
                                      <p:cBhvr>
                                        <p:cTn id="13" dur="500"/>
                                        <p:tgtEl>
                                          <p:spTgt spid="2969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cxnSp>
        <p:nvCxnSpPr>
          <p:cNvPr id="1503" name="Google Shape;1503;p48"/>
          <p:cNvCxnSpPr/>
          <p:nvPr/>
        </p:nvCxnSpPr>
        <p:spPr>
          <a:xfrm>
            <a:off x="1832064" y="1866178"/>
            <a:ext cx="2865600" cy="23600"/>
          </a:xfrm>
          <a:prstGeom prst="straightConnector1">
            <a:avLst/>
          </a:prstGeom>
          <a:noFill/>
          <a:ln w="19050" cap="flat" cmpd="sng">
            <a:solidFill>
              <a:schemeClr val="dk2"/>
            </a:solidFill>
            <a:prstDash val="dash"/>
            <a:round/>
            <a:headEnd type="none" w="med" len="med"/>
            <a:tailEnd type="stealth" w="med" len="med"/>
          </a:ln>
        </p:spPr>
      </p:cxnSp>
      <p:sp>
        <p:nvSpPr>
          <p:cNvPr id="29" name="Rectangle 28">
            <a:extLst>
              <a:ext uri="{FF2B5EF4-FFF2-40B4-BE49-F238E27FC236}">
                <a16:creationId xmlns:a16="http://schemas.microsoft.com/office/drawing/2014/main" id="{BC3E635E-D510-914F-84C3-59EF310572C2}"/>
              </a:ext>
            </a:extLst>
          </p:cNvPr>
          <p:cNvSpPr/>
          <p:nvPr/>
        </p:nvSpPr>
        <p:spPr>
          <a:xfrm>
            <a:off x="2169456" y="923110"/>
            <a:ext cx="1851789" cy="830997"/>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4800" b="1" i="0" u="none" strike="noStrike" kern="1200" cap="none" spc="0" normalizeH="0" baseline="0" noProof="0">
                <a:ln>
                  <a:noFill/>
                </a:ln>
                <a:solidFill>
                  <a:srgbClr val="A01127"/>
                </a:solidFill>
                <a:effectLst/>
                <a:uLnTx/>
                <a:uFillTx/>
                <a:latin typeface="Snell Roundhand" panose="02000603080000090004" pitchFamily="2" charset="77"/>
                <a:ea typeface="+mn-ea"/>
                <a:cs typeface="+mn-cs"/>
              </a:rPr>
              <a:t>c. </a:t>
            </a:r>
            <a:r>
              <a:rPr kumimoji="0" lang="en-US" altLang="vi-VN" sz="4800" b="1" i="0" u="none" strike="noStrike" kern="1200" cap="none" spc="0" normalizeH="0" baseline="0" noProof="0" dirty="0" err="1">
                <a:ln>
                  <a:noFill/>
                </a:ln>
                <a:solidFill>
                  <a:srgbClr val="A01127"/>
                </a:solidFill>
                <a:effectLst/>
                <a:uLnTx/>
                <a:uFillTx/>
                <a:latin typeface="Snell Roundhand" panose="02000603080000090004" pitchFamily="2" charset="77"/>
                <a:ea typeface="+mn-ea"/>
                <a:cs typeface="+mn-cs"/>
              </a:rPr>
              <a:t>Đức</a:t>
            </a:r>
            <a:endParaRPr kumimoji="0" lang="en-US" altLang="vi-VN" sz="48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endParaRPr>
          </a:p>
        </p:txBody>
      </p:sp>
      <p:pic>
        <p:nvPicPr>
          <p:cNvPr id="3" name="Picture 2">
            <a:extLst>
              <a:ext uri="{FF2B5EF4-FFF2-40B4-BE49-F238E27FC236}">
                <a16:creationId xmlns:a16="http://schemas.microsoft.com/office/drawing/2014/main" id="{9A86994F-EC84-B846-A3D2-DA42E83A2F0E}"/>
              </a:ext>
            </a:extLst>
          </p:cNvPr>
          <p:cNvPicPr>
            <a:picLocks noChangeAspect="1"/>
          </p:cNvPicPr>
          <p:nvPr/>
        </p:nvPicPr>
        <p:blipFill>
          <a:blip r:embed="rId3"/>
          <a:stretch>
            <a:fillRect/>
          </a:stretch>
        </p:blipFill>
        <p:spPr>
          <a:xfrm>
            <a:off x="6400801" y="666559"/>
            <a:ext cx="7061200" cy="5702300"/>
          </a:xfrm>
          <a:prstGeom prst="rect">
            <a:avLst/>
          </a:prstGeom>
        </p:spPr>
      </p:pic>
      <p:sp>
        <p:nvSpPr>
          <p:cNvPr id="14" name="Decision 13">
            <a:extLst>
              <a:ext uri="{FF2B5EF4-FFF2-40B4-BE49-F238E27FC236}">
                <a16:creationId xmlns:a16="http://schemas.microsoft.com/office/drawing/2014/main" id="{9C3ABF1F-44FA-8C48-9B00-B15BB00E7D96}"/>
              </a:ext>
            </a:extLst>
          </p:cNvPr>
          <p:cNvSpPr/>
          <p:nvPr/>
        </p:nvSpPr>
        <p:spPr>
          <a:xfrm>
            <a:off x="960581" y="2301468"/>
            <a:ext cx="1014666" cy="984168"/>
          </a:xfrm>
          <a:prstGeom prst="flowChartDecision">
            <a:avLst/>
          </a:prstGeom>
          <a:solidFill>
            <a:schemeClr val="bg1"/>
          </a:solidFill>
          <a:ln w="38100"/>
          <a:effectLst>
            <a:glow rad="474235">
              <a:schemeClr val="accent4">
                <a:satMod val="175000"/>
                <a:alpha val="40000"/>
              </a:scheme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0" i="0" u="none" strike="noStrike" kern="1200" cap="none" spc="0" normalizeH="0" baseline="0" noProof="0">
              <a:ln>
                <a:noFill/>
              </a:ln>
              <a:solidFill>
                <a:srgbClr val="FFFFFF"/>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1157CF52-06A1-EB4B-90F5-42FECBBAC3FC}"/>
              </a:ext>
            </a:extLst>
          </p:cNvPr>
          <p:cNvGrpSpPr/>
          <p:nvPr/>
        </p:nvGrpSpPr>
        <p:grpSpPr>
          <a:xfrm>
            <a:off x="2364206" y="2430830"/>
            <a:ext cx="3205909" cy="769441"/>
            <a:chOff x="3206536" y="2543628"/>
            <a:chExt cx="4310743" cy="940428"/>
          </a:xfrm>
        </p:grpSpPr>
        <p:sp>
          <p:nvSpPr>
            <p:cNvPr id="16" name="Rectangle 15">
              <a:extLst>
                <a:ext uri="{FF2B5EF4-FFF2-40B4-BE49-F238E27FC236}">
                  <a16:creationId xmlns:a16="http://schemas.microsoft.com/office/drawing/2014/main" id="{58F48953-7994-9943-AE91-477CBB391E11}"/>
                </a:ext>
              </a:extLst>
            </p:cNvPr>
            <p:cNvSpPr/>
            <p:nvPr/>
          </p:nvSpPr>
          <p:spPr>
            <a:xfrm>
              <a:off x="3206536" y="2543628"/>
              <a:ext cx="4310743"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1" i="0" u="none" strike="noStrike" kern="1200" cap="none" spc="0" normalizeH="0" baseline="0" noProof="0">
                <a:ln>
                  <a:noFill/>
                </a:ln>
                <a:solidFill>
                  <a:srgbClr val="FF0000"/>
                </a:solidFill>
                <a:effectLst/>
                <a:uLnTx/>
                <a:uFillTx/>
                <a:latin typeface="Snell Roundhand Black" panose="02000603080000090004" pitchFamily="2" charset="77"/>
                <a:ea typeface="+mn-ea"/>
                <a:cs typeface="+mn-cs"/>
              </a:endParaRPr>
            </a:p>
          </p:txBody>
        </p:sp>
        <p:sp>
          <p:nvSpPr>
            <p:cNvPr id="17" name="Rectangle 16">
              <a:extLst>
                <a:ext uri="{FF2B5EF4-FFF2-40B4-BE49-F238E27FC236}">
                  <a16:creationId xmlns:a16="http://schemas.microsoft.com/office/drawing/2014/main" id="{85D82D43-1AFE-3344-A572-EA261492AD33}"/>
                </a:ext>
              </a:extLst>
            </p:cNvPr>
            <p:cNvSpPr/>
            <p:nvPr/>
          </p:nvSpPr>
          <p:spPr>
            <a:xfrm>
              <a:off x="3962322" y="2543628"/>
              <a:ext cx="2826208" cy="940428"/>
            </a:xfrm>
            <a:prstGeom prst="rect">
              <a:avLst/>
            </a:prstGeom>
            <a:effectLst>
              <a:glow rad="333501">
                <a:srgbClr val="00B050">
                  <a:alpha val="40000"/>
                </a:srgbClr>
              </a:glow>
              <a:reflection endPos="0" dir="5400000" sy="-100000" algn="bl" rotWithShape="0"/>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Snell Roundhand Black" panose="02000603080000090004" pitchFamily="2" charset="77"/>
                  <a:ea typeface="+mn-ea"/>
                  <a:cs typeface="Times New Roman" pitchFamily="18" charset="0"/>
                </a:rPr>
                <a:t>Kinh</a:t>
              </a:r>
              <a:r>
                <a:rPr kumimoji="0" lang="en-US" sz="4400" b="1" i="0" u="none" strike="noStrike" kern="1200" cap="none" spc="0" normalizeH="0" baseline="0" noProof="0" dirty="0">
                  <a:ln>
                    <a:noFill/>
                  </a:ln>
                  <a:solidFill>
                    <a:srgbClr val="0070C0"/>
                  </a:solidFill>
                  <a:effectLst/>
                  <a:uLnTx/>
                  <a:uFillTx/>
                  <a:latin typeface="Snell Roundhand Black" panose="02000603080000090004" pitchFamily="2" charset="77"/>
                  <a:ea typeface="+mn-ea"/>
                  <a:cs typeface="Times New Roman" pitchFamily="18" charset="0"/>
                </a:rPr>
                <a:t> </a:t>
              </a:r>
              <a:r>
                <a:rPr kumimoji="0" lang="en-US" sz="4400" b="1" i="0" u="none" strike="noStrike" kern="1200" cap="none" spc="0" normalizeH="0" baseline="0" noProof="0" dirty="0" err="1">
                  <a:ln>
                    <a:noFill/>
                  </a:ln>
                  <a:solidFill>
                    <a:srgbClr val="0070C0"/>
                  </a:solidFill>
                  <a:effectLst/>
                  <a:uLnTx/>
                  <a:uFillTx/>
                  <a:latin typeface="Snell Roundhand Black" panose="02000603080000090004" pitchFamily="2" charset="77"/>
                  <a:ea typeface="+mn-ea"/>
                  <a:cs typeface="Times New Roman" pitchFamily="18" charset="0"/>
                </a:rPr>
                <a:t>tế</a:t>
              </a:r>
              <a:endParaRPr kumimoji="0" lang="en-US" sz="4400" b="1" i="0" u="none" strike="noStrike" kern="1200" cap="none" spc="0" normalizeH="0" baseline="0" noProof="0" dirty="0">
                <a:ln>
                  <a:noFill/>
                </a:ln>
                <a:solidFill>
                  <a:srgbClr val="0070C0"/>
                </a:solidFill>
                <a:effectLst/>
                <a:uLnTx/>
                <a:uFillTx/>
                <a:latin typeface="Snell Roundhand Black" panose="02000603080000090004" pitchFamily="2" charset="77"/>
                <a:ea typeface="+mn-ea"/>
                <a:cs typeface="+mn-cs"/>
              </a:endParaRPr>
            </a:p>
          </p:txBody>
        </p:sp>
      </p:grpSp>
      <p:grpSp>
        <p:nvGrpSpPr>
          <p:cNvPr id="18" name="Group 17">
            <a:extLst>
              <a:ext uri="{FF2B5EF4-FFF2-40B4-BE49-F238E27FC236}">
                <a16:creationId xmlns:a16="http://schemas.microsoft.com/office/drawing/2014/main" id="{F8E7A4A4-6397-EF44-A4E1-D8F2D4FF1A47}"/>
              </a:ext>
            </a:extLst>
          </p:cNvPr>
          <p:cNvGrpSpPr/>
          <p:nvPr/>
        </p:nvGrpSpPr>
        <p:grpSpPr>
          <a:xfrm>
            <a:off x="2314914" y="3699909"/>
            <a:ext cx="3205909" cy="784411"/>
            <a:chOff x="3194890" y="3754985"/>
            <a:chExt cx="4310743" cy="958725"/>
          </a:xfrm>
        </p:grpSpPr>
        <p:sp>
          <p:nvSpPr>
            <p:cNvPr id="19" name="Rectangle 18">
              <a:extLst>
                <a:ext uri="{FF2B5EF4-FFF2-40B4-BE49-F238E27FC236}">
                  <a16:creationId xmlns:a16="http://schemas.microsoft.com/office/drawing/2014/main" id="{41CF947C-BA9A-F540-BAA8-B5F7F3431089}"/>
                </a:ext>
              </a:extLst>
            </p:cNvPr>
            <p:cNvSpPr/>
            <p:nvPr/>
          </p:nvSpPr>
          <p:spPr>
            <a:xfrm>
              <a:off x="3194890" y="3828338"/>
              <a:ext cx="4310743"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1" i="0" u="none" strike="noStrike" kern="1200" cap="none" spc="0" normalizeH="0" baseline="0" noProof="0">
                <a:ln>
                  <a:noFill/>
                </a:ln>
                <a:solidFill>
                  <a:srgbClr val="FF0000"/>
                </a:solidFill>
                <a:effectLst/>
                <a:uLnTx/>
                <a:uFillTx/>
                <a:latin typeface="Snell Roundhand Black" panose="02000603080000090004" pitchFamily="2" charset="77"/>
                <a:ea typeface="+mn-ea"/>
                <a:cs typeface="+mn-cs"/>
              </a:endParaRPr>
            </a:p>
          </p:txBody>
        </p:sp>
        <p:sp>
          <p:nvSpPr>
            <p:cNvPr id="20" name="Rectangle 19">
              <a:extLst>
                <a:ext uri="{FF2B5EF4-FFF2-40B4-BE49-F238E27FC236}">
                  <a16:creationId xmlns:a16="http://schemas.microsoft.com/office/drawing/2014/main" id="{254EA661-410C-D341-A94F-03A1239C3E6E}"/>
                </a:ext>
              </a:extLst>
            </p:cNvPr>
            <p:cNvSpPr/>
            <p:nvPr/>
          </p:nvSpPr>
          <p:spPr>
            <a:xfrm>
              <a:off x="3749275" y="3754985"/>
              <a:ext cx="2498582" cy="940428"/>
            </a:xfrm>
            <a:prstGeom prst="rect">
              <a:avLst/>
            </a:prstGeom>
            <a:effectLst>
              <a:glow rad="333501">
                <a:srgbClr val="00B050">
                  <a:alpha val="40000"/>
                </a:srgbClr>
              </a:glow>
              <a:reflection endPos="0" dir="5400000" sy="-100000" algn="bl" rotWithShape="0"/>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a:solidFill>
                    <a:srgbClr val="FF0000"/>
                  </a:solidFill>
                  <a:latin typeface="Snell Roundhand Black" panose="02000603080000090004" pitchFamily="2" charset="77"/>
                  <a:cs typeface="Times New Roman" pitchFamily="18" charset="0"/>
                </a:rPr>
                <a:t>Đối nội</a:t>
              </a:r>
              <a:endParaRPr kumimoji="0" lang="en-US" sz="4400" b="1" i="0" u="none" strike="noStrike" kern="1200" cap="none" spc="0" normalizeH="0" baseline="0" noProof="0" dirty="0">
                <a:ln>
                  <a:noFill/>
                </a:ln>
                <a:solidFill>
                  <a:srgbClr val="FF0000"/>
                </a:solidFill>
                <a:effectLst/>
                <a:uLnTx/>
                <a:uFillTx/>
                <a:latin typeface="Snell Roundhand Black" panose="02000603080000090004" pitchFamily="2" charset="77"/>
                <a:ea typeface="+mn-ea"/>
                <a:cs typeface="+mn-cs"/>
              </a:endParaRPr>
            </a:p>
          </p:txBody>
        </p:sp>
      </p:grpSp>
      <p:grpSp>
        <p:nvGrpSpPr>
          <p:cNvPr id="21" name="Group 20">
            <a:extLst>
              <a:ext uri="{FF2B5EF4-FFF2-40B4-BE49-F238E27FC236}">
                <a16:creationId xmlns:a16="http://schemas.microsoft.com/office/drawing/2014/main" id="{57327A6D-5B8E-FE4C-8686-2E9AB9645635}"/>
              </a:ext>
            </a:extLst>
          </p:cNvPr>
          <p:cNvGrpSpPr/>
          <p:nvPr/>
        </p:nvGrpSpPr>
        <p:grpSpPr>
          <a:xfrm>
            <a:off x="2329506" y="5014034"/>
            <a:ext cx="3205909" cy="776000"/>
            <a:chOff x="3226345" y="5281811"/>
            <a:chExt cx="4310743" cy="948445"/>
          </a:xfrm>
        </p:grpSpPr>
        <p:sp>
          <p:nvSpPr>
            <p:cNvPr id="22" name="Rectangle 21">
              <a:extLst>
                <a:ext uri="{FF2B5EF4-FFF2-40B4-BE49-F238E27FC236}">
                  <a16:creationId xmlns:a16="http://schemas.microsoft.com/office/drawing/2014/main" id="{4728C974-A2CA-904B-8E89-F085A69197F4}"/>
                </a:ext>
              </a:extLst>
            </p:cNvPr>
            <p:cNvSpPr/>
            <p:nvPr/>
          </p:nvSpPr>
          <p:spPr>
            <a:xfrm>
              <a:off x="3226345" y="5344884"/>
              <a:ext cx="4310743"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1" i="0" u="none" strike="noStrike" kern="1200" cap="none" spc="0" normalizeH="0" baseline="0" noProof="0">
                <a:ln>
                  <a:noFill/>
                </a:ln>
                <a:solidFill>
                  <a:srgbClr val="FF0000"/>
                </a:solidFill>
                <a:effectLst/>
                <a:uLnTx/>
                <a:uFillTx/>
                <a:latin typeface="Snell Roundhand Black" panose="02000603080000090004" pitchFamily="2" charset="77"/>
                <a:ea typeface="+mn-ea"/>
                <a:cs typeface="+mn-cs"/>
              </a:endParaRPr>
            </a:p>
          </p:txBody>
        </p:sp>
        <p:sp>
          <p:nvSpPr>
            <p:cNvPr id="23" name="Rectangle 22">
              <a:extLst>
                <a:ext uri="{FF2B5EF4-FFF2-40B4-BE49-F238E27FC236}">
                  <a16:creationId xmlns:a16="http://schemas.microsoft.com/office/drawing/2014/main" id="{88823183-D00F-1741-96D0-B148406C7126}"/>
                </a:ext>
              </a:extLst>
            </p:cNvPr>
            <p:cNvSpPr/>
            <p:nvPr/>
          </p:nvSpPr>
          <p:spPr>
            <a:xfrm>
              <a:off x="3862398" y="5281811"/>
              <a:ext cx="3226172" cy="940428"/>
            </a:xfrm>
            <a:prstGeom prst="rect">
              <a:avLst/>
            </a:prstGeom>
            <a:effectLst>
              <a:glow rad="333501">
                <a:srgbClr val="00B050">
                  <a:alpha val="40000"/>
                </a:srgbClr>
              </a:glow>
              <a:reflection endPos="0" dir="5400000" sy="-100000" algn="bl" rotWithShape="0"/>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a:solidFill>
                    <a:srgbClr val="7030A0"/>
                  </a:solidFill>
                  <a:latin typeface="Snell Roundhand Black" panose="02000603080000090004" pitchFamily="2" charset="77"/>
                  <a:cs typeface="Times New Roman" pitchFamily="18" charset="0"/>
                </a:rPr>
                <a:t>Đối ngoại</a:t>
              </a:r>
              <a:endParaRPr kumimoji="0" lang="en-US" sz="4400" b="1" i="0" u="none" strike="noStrike" kern="1200" cap="none" spc="0" normalizeH="0" baseline="0" noProof="0" dirty="0">
                <a:ln>
                  <a:noFill/>
                </a:ln>
                <a:solidFill>
                  <a:srgbClr val="7030A0"/>
                </a:solidFill>
                <a:effectLst/>
                <a:uLnTx/>
                <a:uFillTx/>
                <a:latin typeface="Snell Roundhand Black" panose="02000603080000090004" pitchFamily="2" charset="77"/>
                <a:ea typeface="+mn-ea"/>
                <a:cs typeface="+mn-cs"/>
              </a:endParaRPr>
            </a:p>
          </p:txBody>
        </p:sp>
      </p:grpSp>
      <p:sp>
        <p:nvSpPr>
          <p:cNvPr id="24" name="Decision 23">
            <a:extLst>
              <a:ext uri="{FF2B5EF4-FFF2-40B4-BE49-F238E27FC236}">
                <a16:creationId xmlns:a16="http://schemas.microsoft.com/office/drawing/2014/main" id="{9582807C-6308-2B44-8C12-FF0F462410C4}"/>
              </a:ext>
            </a:extLst>
          </p:cNvPr>
          <p:cNvSpPr/>
          <p:nvPr/>
        </p:nvSpPr>
        <p:spPr>
          <a:xfrm>
            <a:off x="882929" y="3562196"/>
            <a:ext cx="1014666" cy="984168"/>
          </a:xfrm>
          <a:prstGeom prst="flowChartDecision">
            <a:avLst/>
          </a:prstGeom>
          <a:solidFill>
            <a:schemeClr val="bg1"/>
          </a:solidFill>
          <a:ln w="38100"/>
          <a:effectLst>
            <a:glow rad="474235">
              <a:srgbClr val="43B1F1">
                <a:alpha val="40000"/>
              </a:srgb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0" i="0" u="none" strike="noStrike" kern="1200" cap="none" spc="0" normalizeH="0" baseline="0" noProof="0">
              <a:ln>
                <a:noFill/>
              </a:ln>
              <a:solidFill>
                <a:srgbClr val="FFFFFF"/>
              </a:solidFill>
              <a:effectLst/>
              <a:uLnTx/>
              <a:uFillTx/>
              <a:latin typeface="Arial"/>
              <a:ea typeface="+mn-ea"/>
              <a:cs typeface="+mn-cs"/>
            </a:endParaRPr>
          </a:p>
        </p:txBody>
      </p:sp>
      <p:sp>
        <p:nvSpPr>
          <p:cNvPr id="25" name="Decision 24">
            <a:extLst>
              <a:ext uri="{FF2B5EF4-FFF2-40B4-BE49-F238E27FC236}">
                <a16:creationId xmlns:a16="http://schemas.microsoft.com/office/drawing/2014/main" id="{838C7065-C924-8E42-8DF4-159F6DEF7E76}"/>
              </a:ext>
            </a:extLst>
          </p:cNvPr>
          <p:cNvSpPr/>
          <p:nvPr/>
        </p:nvSpPr>
        <p:spPr>
          <a:xfrm>
            <a:off x="825023" y="4950722"/>
            <a:ext cx="1014666" cy="984168"/>
          </a:xfrm>
          <a:prstGeom prst="flowChartDecision">
            <a:avLst/>
          </a:prstGeom>
          <a:solidFill>
            <a:schemeClr val="bg1"/>
          </a:solidFill>
          <a:ln w="38100"/>
          <a:effectLst>
            <a:glow rad="474235">
              <a:srgbClr val="FF0000">
                <a:alpha val="40000"/>
              </a:srgb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0" i="0" u="none" strike="noStrike" kern="1200" cap="none" spc="0" normalizeH="0" baseline="0" noProof="0">
              <a:ln>
                <a:noFill/>
              </a:ln>
              <a:solidFill>
                <a:srgbClr val="FFFFFF"/>
              </a:solidFill>
              <a:effectLst/>
              <a:uLnTx/>
              <a:uFillTx/>
              <a:latin typeface="Arial"/>
              <a:ea typeface="+mn-ea"/>
              <a:cs typeface="+mn-cs"/>
            </a:endParaRPr>
          </a:p>
        </p:txBody>
      </p:sp>
      <p:pic>
        <p:nvPicPr>
          <p:cNvPr id="26" name="Picture 2">
            <a:extLst>
              <a:ext uri="{FF2B5EF4-FFF2-40B4-BE49-F238E27FC236}">
                <a16:creationId xmlns:a16="http://schemas.microsoft.com/office/drawing/2014/main" id="{9CE6B9E5-7F37-EE46-AB6E-7E31E33931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975" y="2493771"/>
            <a:ext cx="608533" cy="64656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id="{F23DE298-BCEF-F449-ABEF-C0DA27CEF1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2835" y="3623258"/>
            <a:ext cx="394854" cy="64423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a:extLst>
              <a:ext uri="{FF2B5EF4-FFF2-40B4-BE49-F238E27FC236}">
                <a16:creationId xmlns:a16="http://schemas.microsoft.com/office/drawing/2014/main" id="{248BCE02-2404-4243-8D42-88F323BC57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0054" y="5191307"/>
            <a:ext cx="598727" cy="598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887342"/>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503"/>
                                            </p:tgtEl>
                                            <p:attrNameLst>
                                              <p:attrName>style.visibility</p:attrName>
                                            </p:attrNameLst>
                                          </p:cBhvr>
                                          <p:to>
                                            <p:strVal val="visible"/>
                                          </p:to>
                                        </p:set>
                                        <p:anim calcmode="lin" valueType="num" p14:bounceEnd="50000">
                                          <p:cBhvr additive="base">
                                            <p:cTn id="7" dur="500" fill="hold"/>
                                            <p:tgtEl>
                                              <p:spTgt spid="150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50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14:presetBounceEnd="50000">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14:bounceEnd="50000">
                                          <p:cBhvr additive="base">
                                            <p:cTn id="15" dur="500" fill="hold"/>
                                            <p:tgtEl>
                                              <p:spTgt spid="29"/>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2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1" fill="hold" grpId="0" nodeType="afterEffect" p14:presetBounceEnd="50000">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14:bounceEnd="50000">
                                          <p:cBhvr additive="base">
                                            <p:cTn id="20"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14"/>
                                            </p:tgtEl>
                                            <p:attrNameLst>
                                              <p:attrName>ppt_y</p:attrName>
                                            </p:attrNameLst>
                                          </p:cBhvr>
                                          <p:tavLst>
                                            <p:tav tm="0">
                                              <p:val>
                                                <p:strVal val="0-#ppt_h/2"/>
                                              </p:val>
                                            </p:tav>
                                            <p:tav tm="100000">
                                              <p:val>
                                                <p:strVal val="#ppt_y"/>
                                              </p:val>
                                            </p:tav>
                                          </p:tavLst>
                                        </p:anim>
                                      </p:childTnLst>
                                    </p:cTn>
                                  </p:par>
                                  <p:par>
                                    <p:cTn id="22" presetID="2" presetClass="entr" presetSubtype="4" fill="hold" nodeType="withEffect" p14:presetBounceEnd="50000">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14:bounceEnd="50000">
                                          <p:cBhvr additive="base">
                                            <p:cTn id="24"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26"/>
                                            </p:tgtEl>
                                            <p:attrNameLst>
                                              <p:attrName>ppt_y</p:attrName>
                                            </p:attrNameLst>
                                          </p:cBhvr>
                                          <p:tavLst>
                                            <p:tav tm="0">
                                              <p:val>
                                                <p:strVal val="1+#ppt_h/2"/>
                                              </p:val>
                                            </p:tav>
                                            <p:tav tm="100000">
                                              <p:val>
                                                <p:strVal val="#ppt_y"/>
                                              </p:val>
                                            </p:tav>
                                          </p:tavLst>
                                        </p:anim>
                                      </p:childTnLst>
                                    </p:cTn>
                                  </p:par>
                                  <p:par>
                                    <p:cTn id="26" presetID="2" presetClass="entr" presetSubtype="8" fill="hold" nodeType="withEffect" p14:presetBounceEnd="50000">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14:bounceEnd="50000">
                                          <p:cBhvr additive="base">
                                            <p:cTn id="28"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29" dur="500" fill="hold"/>
                                            <p:tgtEl>
                                              <p:spTgt spid="15"/>
                                            </p:tgtEl>
                                            <p:attrNameLst>
                                              <p:attrName>ppt_y</p:attrName>
                                            </p:attrNameLst>
                                          </p:cBhvr>
                                          <p:tavLst>
                                            <p:tav tm="0">
                                              <p:val>
                                                <p:strVal val="#ppt_y"/>
                                              </p:val>
                                            </p:tav>
                                            <p:tav tm="100000">
                                              <p:val>
                                                <p:strVal val="#ppt_y"/>
                                              </p:val>
                                            </p:tav>
                                          </p:tavLst>
                                        </p:anim>
                                      </p:childTnLst>
                                    </p:cTn>
                                  </p:par>
                                  <p:par>
                                    <p:cTn id="30" presetID="2" presetClass="entr" presetSubtype="1" fill="hold" grpId="0" nodeType="withEffect" p14:presetBounceEnd="50000">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14:bounceEnd="50000">
                                          <p:cBhvr additive="base">
                                            <p:cTn id="32"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4"/>
                                            </p:tgtEl>
                                            <p:attrNameLst>
                                              <p:attrName>ppt_y</p:attrName>
                                            </p:attrNameLst>
                                          </p:cBhvr>
                                          <p:tavLst>
                                            <p:tav tm="0">
                                              <p:val>
                                                <p:strVal val="0-#ppt_h/2"/>
                                              </p:val>
                                            </p:tav>
                                            <p:tav tm="100000">
                                              <p:val>
                                                <p:strVal val="#ppt_y"/>
                                              </p:val>
                                            </p:tav>
                                          </p:tavLst>
                                        </p:anim>
                                      </p:childTnLst>
                                    </p:cTn>
                                  </p:par>
                                  <p:par>
                                    <p:cTn id="34" presetID="2" presetClass="entr" presetSubtype="4" fill="hold" nodeType="withEffect" p14:presetBounceEnd="50000">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14:bounceEnd="50000">
                                          <p:cBhvr additive="base">
                                            <p:cTn id="36" dur="50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27"/>
                                            </p:tgtEl>
                                            <p:attrNameLst>
                                              <p:attrName>ppt_y</p:attrName>
                                            </p:attrNameLst>
                                          </p:cBhvr>
                                          <p:tavLst>
                                            <p:tav tm="0">
                                              <p:val>
                                                <p:strVal val="1+#ppt_h/2"/>
                                              </p:val>
                                            </p:tav>
                                            <p:tav tm="100000">
                                              <p:val>
                                                <p:strVal val="#ppt_y"/>
                                              </p:val>
                                            </p:tav>
                                          </p:tavLst>
                                        </p:anim>
                                      </p:childTnLst>
                                    </p:cTn>
                                  </p:par>
                                  <p:par>
                                    <p:cTn id="38" presetID="2" presetClass="entr" presetSubtype="2" fill="hold" nodeType="withEffect" p14:presetBounceEnd="50000">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14:bounceEnd="50000">
                                          <p:cBhvr additive="base">
                                            <p:cTn id="40"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41" dur="500" fill="hold"/>
                                            <p:tgtEl>
                                              <p:spTgt spid="18"/>
                                            </p:tgtEl>
                                            <p:attrNameLst>
                                              <p:attrName>ppt_y</p:attrName>
                                            </p:attrNameLst>
                                          </p:cBhvr>
                                          <p:tavLst>
                                            <p:tav tm="0">
                                              <p:val>
                                                <p:strVal val="#ppt_y"/>
                                              </p:val>
                                            </p:tav>
                                            <p:tav tm="100000">
                                              <p:val>
                                                <p:strVal val="#ppt_y"/>
                                              </p:val>
                                            </p:tav>
                                          </p:tavLst>
                                        </p:anim>
                                      </p:childTnLst>
                                    </p:cTn>
                                  </p:par>
                                  <p:par>
                                    <p:cTn id="42" presetID="2" presetClass="entr" presetSubtype="1" fill="hold" grpId="0" nodeType="withEffect" p14:presetBounceEnd="50000">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14:bounceEnd="50000">
                                          <p:cBhvr additive="base">
                                            <p:cTn id="44"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5" dur="500" fill="hold"/>
                                            <p:tgtEl>
                                              <p:spTgt spid="25"/>
                                            </p:tgtEl>
                                            <p:attrNameLst>
                                              <p:attrName>ppt_y</p:attrName>
                                            </p:attrNameLst>
                                          </p:cBhvr>
                                          <p:tavLst>
                                            <p:tav tm="0">
                                              <p:val>
                                                <p:strVal val="0-#ppt_h/2"/>
                                              </p:val>
                                            </p:tav>
                                            <p:tav tm="100000">
                                              <p:val>
                                                <p:strVal val="#ppt_y"/>
                                              </p:val>
                                            </p:tav>
                                          </p:tavLst>
                                        </p:anim>
                                      </p:childTnLst>
                                    </p:cTn>
                                  </p:par>
                                  <p:par>
                                    <p:cTn id="46" presetID="2" presetClass="entr" presetSubtype="4" fill="hold" nodeType="withEffect" p14:presetBounceEnd="50000">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14:bounceEnd="50000">
                                          <p:cBhvr additive="base">
                                            <p:cTn id="48"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49" dur="500" fill="hold"/>
                                            <p:tgtEl>
                                              <p:spTgt spid="28"/>
                                            </p:tgtEl>
                                            <p:attrNameLst>
                                              <p:attrName>ppt_y</p:attrName>
                                            </p:attrNameLst>
                                          </p:cBhvr>
                                          <p:tavLst>
                                            <p:tav tm="0">
                                              <p:val>
                                                <p:strVal val="1+#ppt_h/2"/>
                                              </p:val>
                                            </p:tav>
                                            <p:tav tm="100000">
                                              <p:val>
                                                <p:strVal val="#ppt_y"/>
                                              </p:val>
                                            </p:tav>
                                          </p:tavLst>
                                        </p:anim>
                                      </p:childTnLst>
                                    </p:cTn>
                                  </p:par>
                                  <p:par>
                                    <p:cTn id="50" presetID="2" presetClass="entr" presetSubtype="8" fill="hold" nodeType="withEffect" p14:presetBounceEnd="50000">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14:bounceEnd="50000">
                                          <p:cBhvr additive="base">
                                            <p:cTn id="52" dur="5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53"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4" grpId="0" animBg="1"/>
          <p:bldP spid="24" grpId="0" animBg="1"/>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503"/>
                                            </p:tgtEl>
                                            <p:attrNameLst>
                                              <p:attrName>style.visibility</p:attrName>
                                            </p:attrNameLst>
                                          </p:cBhvr>
                                          <p:to>
                                            <p:strVal val="visible"/>
                                          </p:to>
                                        </p:set>
                                        <p:anim calcmode="lin" valueType="num">
                                          <p:cBhvr additive="base">
                                            <p:cTn id="7" dur="500" fill="hold"/>
                                            <p:tgtEl>
                                              <p:spTgt spid="1503"/>
                                            </p:tgtEl>
                                            <p:attrNameLst>
                                              <p:attrName>ppt_x</p:attrName>
                                            </p:attrNameLst>
                                          </p:cBhvr>
                                          <p:tavLst>
                                            <p:tav tm="0">
                                              <p:val>
                                                <p:strVal val="#ppt_x"/>
                                              </p:val>
                                            </p:tav>
                                            <p:tav tm="100000">
                                              <p:val>
                                                <p:strVal val="#ppt_x"/>
                                              </p:val>
                                            </p:tav>
                                          </p:tavLst>
                                        </p:anim>
                                        <p:anim calcmode="lin" valueType="num">
                                          <p:cBhvr additive="base">
                                            <p:cTn id="8" dur="500" fill="hold"/>
                                            <p:tgtEl>
                                              <p:spTgt spid="150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0-#ppt_w/2"/>
                                              </p:val>
                                            </p:tav>
                                            <p:tav tm="100000">
                                              <p:val>
                                                <p:strVal val="#ppt_x"/>
                                              </p:val>
                                            </p:tav>
                                          </p:tavLst>
                                        </p:anim>
                                        <p:anim calcmode="lin" valueType="num">
                                          <p:cBhvr additive="base">
                                            <p:cTn id="16" dur="500" fill="hold"/>
                                            <p:tgtEl>
                                              <p:spTgt spid="2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1"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0-#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500" fill="hold"/>
                                            <p:tgtEl>
                                              <p:spTgt spid="26"/>
                                            </p:tgtEl>
                                            <p:attrNameLst>
                                              <p:attrName>ppt_x</p:attrName>
                                            </p:attrNameLst>
                                          </p:cBhvr>
                                          <p:tavLst>
                                            <p:tav tm="0">
                                              <p:val>
                                                <p:strVal val="#ppt_x"/>
                                              </p:val>
                                            </p:tav>
                                            <p:tav tm="100000">
                                              <p:val>
                                                <p:strVal val="#ppt_x"/>
                                              </p:val>
                                            </p:tav>
                                          </p:tavLst>
                                        </p:anim>
                                        <p:anim calcmode="lin" valueType="num">
                                          <p:cBhvr additive="base">
                                            <p:cTn id="25" dur="500" fill="hold"/>
                                            <p:tgtEl>
                                              <p:spTgt spid="26"/>
                                            </p:tgtEl>
                                            <p:attrNameLst>
                                              <p:attrName>ppt_y</p:attrName>
                                            </p:attrNameLst>
                                          </p:cBhvr>
                                          <p:tavLst>
                                            <p:tav tm="0">
                                              <p:val>
                                                <p:strVal val="1+#ppt_h/2"/>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0-#ppt_w/2"/>
                                              </p:val>
                                            </p:tav>
                                            <p:tav tm="100000">
                                              <p:val>
                                                <p:strVal val="#ppt_x"/>
                                              </p:val>
                                            </p:tav>
                                          </p:tavLst>
                                        </p:anim>
                                        <p:anim calcmode="lin" valueType="num">
                                          <p:cBhvr additive="base">
                                            <p:cTn id="29" dur="500" fill="hold"/>
                                            <p:tgtEl>
                                              <p:spTgt spid="15"/>
                                            </p:tgtEl>
                                            <p:attrNameLst>
                                              <p:attrName>ppt_y</p:attrName>
                                            </p:attrNameLst>
                                          </p:cBhvr>
                                          <p:tavLst>
                                            <p:tav tm="0">
                                              <p:val>
                                                <p:strVal val="#ppt_y"/>
                                              </p:val>
                                            </p:tav>
                                            <p:tav tm="100000">
                                              <p:val>
                                                <p:strVal val="#ppt_y"/>
                                              </p:val>
                                            </p:tav>
                                          </p:tavLst>
                                        </p:anim>
                                      </p:childTnLst>
                                    </p:cTn>
                                  </p:par>
                                  <p:par>
                                    <p:cTn id="30" presetID="2" presetClass="entr" presetSubtype="1"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0-#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ppt_x"/>
                                              </p:val>
                                            </p:tav>
                                            <p:tav tm="100000">
                                              <p:val>
                                                <p:strVal val="#ppt_x"/>
                                              </p:val>
                                            </p:tav>
                                          </p:tavLst>
                                        </p:anim>
                                        <p:anim calcmode="lin" valueType="num">
                                          <p:cBhvr additive="base">
                                            <p:cTn id="37" dur="500" fill="hold"/>
                                            <p:tgtEl>
                                              <p:spTgt spid="27"/>
                                            </p:tgtEl>
                                            <p:attrNameLst>
                                              <p:attrName>ppt_y</p:attrName>
                                            </p:attrNameLst>
                                          </p:cBhvr>
                                          <p:tavLst>
                                            <p:tav tm="0">
                                              <p:val>
                                                <p:strVal val="1+#ppt_h/2"/>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1+#ppt_w/2"/>
                                              </p:val>
                                            </p:tav>
                                            <p:tav tm="100000">
                                              <p:val>
                                                <p:strVal val="#ppt_x"/>
                                              </p:val>
                                            </p:tav>
                                          </p:tavLst>
                                        </p:anim>
                                        <p:anim calcmode="lin" valueType="num">
                                          <p:cBhvr additive="base">
                                            <p:cTn id="41" dur="500" fill="hold"/>
                                            <p:tgtEl>
                                              <p:spTgt spid="18"/>
                                            </p:tgtEl>
                                            <p:attrNameLst>
                                              <p:attrName>ppt_y</p:attrName>
                                            </p:attrNameLst>
                                          </p:cBhvr>
                                          <p:tavLst>
                                            <p:tav tm="0">
                                              <p:val>
                                                <p:strVal val="#ppt_y"/>
                                              </p:val>
                                            </p:tav>
                                            <p:tav tm="100000">
                                              <p:val>
                                                <p:strVal val="#ppt_y"/>
                                              </p:val>
                                            </p:tav>
                                          </p:tavLst>
                                        </p:anim>
                                      </p:childTnLst>
                                    </p:cTn>
                                  </p:par>
                                  <p:par>
                                    <p:cTn id="42" presetID="2" presetClass="entr" presetSubtype="1"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ppt_x"/>
                                              </p:val>
                                            </p:tav>
                                            <p:tav tm="100000">
                                              <p:val>
                                                <p:strVal val="#ppt_x"/>
                                              </p:val>
                                            </p:tav>
                                          </p:tavLst>
                                        </p:anim>
                                        <p:anim calcmode="lin" valueType="num">
                                          <p:cBhvr additive="base">
                                            <p:cTn id="45" dur="500" fill="hold"/>
                                            <p:tgtEl>
                                              <p:spTgt spid="25"/>
                                            </p:tgtEl>
                                            <p:attrNameLst>
                                              <p:attrName>ppt_y</p:attrName>
                                            </p:attrNameLst>
                                          </p:cBhvr>
                                          <p:tavLst>
                                            <p:tav tm="0">
                                              <p:val>
                                                <p:strVal val="0-#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additive="base">
                                            <p:cTn id="48" dur="500" fill="hold"/>
                                            <p:tgtEl>
                                              <p:spTgt spid="28"/>
                                            </p:tgtEl>
                                            <p:attrNameLst>
                                              <p:attrName>ppt_x</p:attrName>
                                            </p:attrNameLst>
                                          </p:cBhvr>
                                          <p:tavLst>
                                            <p:tav tm="0">
                                              <p:val>
                                                <p:strVal val="#ppt_x"/>
                                              </p:val>
                                            </p:tav>
                                            <p:tav tm="100000">
                                              <p:val>
                                                <p:strVal val="#ppt_x"/>
                                              </p:val>
                                            </p:tav>
                                          </p:tavLst>
                                        </p:anim>
                                        <p:anim calcmode="lin" valueType="num">
                                          <p:cBhvr additive="base">
                                            <p:cTn id="49" dur="500" fill="hold"/>
                                            <p:tgtEl>
                                              <p:spTgt spid="28"/>
                                            </p:tgtEl>
                                            <p:attrNameLst>
                                              <p:attrName>ppt_y</p:attrName>
                                            </p:attrNameLst>
                                          </p:cBhvr>
                                          <p:tavLst>
                                            <p:tav tm="0">
                                              <p:val>
                                                <p:strVal val="1+#ppt_h/2"/>
                                              </p:val>
                                            </p:tav>
                                            <p:tav tm="100000">
                                              <p:val>
                                                <p:strVal val="#ppt_y"/>
                                              </p:val>
                                            </p:tav>
                                          </p:tavLst>
                                        </p:anim>
                                      </p:childTnLst>
                                    </p:cTn>
                                  </p:par>
                                  <p:par>
                                    <p:cTn id="50" presetID="2" presetClass="entr" presetSubtype="8"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500" fill="hold"/>
                                            <p:tgtEl>
                                              <p:spTgt spid="21"/>
                                            </p:tgtEl>
                                            <p:attrNameLst>
                                              <p:attrName>ppt_x</p:attrName>
                                            </p:attrNameLst>
                                          </p:cBhvr>
                                          <p:tavLst>
                                            <p:tav tm="0">
                                              <p:val>
                                                <p:strVal val="0-#ppt_w/2"/>
                                              </p:val>
                                            </p:tav>
                                            <p:tav tm="100000">
                                              <p:val>
                                                <p:strVal val="#ppt_x"/>
                                              </p:val>
                                            </p:tav>
                                          </p:tavLst>
                                        </p:anim>
                                        <p:anim calcmode="lin" valueType="num">
                                          <p:cBhvr additive="base">
                                            <p:cTn id="53"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4" grpId="0" animBg="1"/>
          <p:bldP spid="24" grpId="0" animBg="1"/>
          <p:bldP spid="25" grpId="0" animBg="1"/>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4EDB0E-4750-A343-AFDA-3B60462724C4}"/>
              </a:ext>
            </a:extLst>
          </p:cNvPr>
          <p:cNvSpPr/>
          <p:nvPr/>
        </p:nvSpPr>
        <p:spPr>
          <a:xfrm>
            <a:off x="8128003"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55A4B30-0A74-0A41-8BE2-0E0A1B132B68}"/>
              </a:ext>
            </a:extLst>
          </p:cNvPr>
          <p:cNvSpPr/>
          <p:nvPr/>
        </p:nvSpPr>
        <p:spPr>
          <a:xfrm>
            <a:off x="255091" y="0"/>
            <a:ext cx="2266967" cy="1015663"/>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6000" b="1" i="0" u="none" strike="noStrike" kern="1200" cap="none" spc="0" normalizeH="0" baseline="0" noProof="0">
                <a:ln>
                  <a:noFill/>
                </a:ln>
                <a:solidFill>
                  <a:srgbClr val="A01127"/>
                </a:solidFill>
                <a:effectLst/>
                <a:uLnTx/>
                <a:uFillTx/>
                <a:latin typeface="Snell Roundhand" panose="02000603080000090004" pitchFamily="2" charset="77"/>
                <a:ea typeface="+mn-ea"/>
                <a:cs typeface="+mn-cs"/>
              </a:rPr>
              <a:t>c. </a:t>
            </a:r>
            <a:r>
              <a:rPr kumimoji="0" lang="en-US" altLang="vi-VN" sz="6000" b="1" i="0" u="none" strike="noStrike" kern="1200" cap="none" spc="0" normalizeH="0" baseline="0" noProof="0" dirty="0" err="1">
                <a:ln>
                  <a:noFill/>
                </a:ln>
                <a:solidFill>
                  <a:srgbClr val="A01127"/>
                </a:solidFill>
                <a:effectLst/>
                <a:uLnTx/>
                <a:uFillTx/>
                <a:latin typeface="Snell Roundhand" panose="02000603080000090004" pitchFamily="2" charset="77"/>
                <a:ea typeface="+mn-ea"/>
                <a:cs typeface="+mn-cs"/>
              </a:rPr>
              <a:t>Đức</a:t>
            </a:r>
            <a:endParaRPr kumimoji="0" lang="en-US" altLang="vi-VN" sz="60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endParaRPr>
          </a:p>
        </p:txBody>
      </p:sp>
      <p:pic>
        <p:nvPicPr>
          <p:cNvPr id="6" name="Picture 5">
            <a:extLst>
              <a:ext uri="{FF2B5EF4-FFF2-40B4-BE49-F238E27FC236}">
                <a16:creationId xmlns:a16="http://schemas.microsoft.com/office/drawing/2014/main" id="{9DA8F80A-300F-AC48-BFE6-D847A3D03F42}"/>
              </a:ext>
            </a:extLst>
          </p:cNvPr>
          <p:cNvPicPr>
            <a:picLocks noChangeAspect="1"/>
          </p:cNvPicPr>
          <p:nvPr/>
        </p:nvPicPr>
        <p:blipFill rotWithShape="1">
          <a:blip r:embed="rId2"/>
          <a:srcRect l="32061" t="23333" r="25537" b="5555"/>
          <a:stretch/>
        </p:blipFill>
        <p:spPr>
          <a:xfrm>
            <a:off x="8348287" y="3177516"/>
            <a:ext cx="2058456" cy="3800227"/>
          </a:xfrm>
          <a:prstGeom prst="rect">
            <a:avLst/>
          </a:prstGeom>
        </p:spPr>
      </p:pic>
      <p:sp>
        <p:nvSpPr>
          <p:cNvPr id="8" name="TextBox 7">
            <a:extLst>
              <a:ext uri="{FF2B5EF4-FFF2-40B4-BE49-F238E27FC236}">
                <a16:creationId xmlns:a16="http://schemas.microsoft.com/office/drawing/2014/main" id="{D96B7A6E-78FF-AC49-8E9E-A0245FD10D34}"/>
              </a:ext>
            </a:extLst>
          </p:cNvPr>
          <p:cNvSpPr txBox="1"/>
          <p:nvPr/>
        </p:nvSpPr>
        <p:spPr>
          <a:xfrm>
            <a:off x="2842479" y="692326"/>
            <a:ext cx="3875313" cy="707886"/>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4000" b="1">
                <a:solidFill>
                  <a:srgbClr val="002060"/>
                </a:solidFill>
                <a:latin typeface="Times New Roman" panose="02020603050405020304" pitchFamily="18" charset="0"/>
                <a:cs typeface="Times New Roman" panose="02020603050405020304" pitchFamily="18" charset="0"/>
              </a:rPr>
              <a:t>V</a:t>
            </a: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ề</a:t>
            </a:r>
            <a:r>
              <a:rPr kumimoji="0" lang="en-US" sz="4000" b="1"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lang="en-US" sz="4000" b="1">
                <a:solidFill>
                  <a:srgbClr val="002060"/>
                </a:solidFill>
                <a:latin typeface="Times New Roman" panose="02020603050405020304" pitchFamily="18" charset="0"/>
                <a:cs typeface="Times New Roman" panose="02020603050405020304" pitchFamily="18" charset="0"/>
              </a:rPr>
              <a:t>k</a:t>
            </a:r>
            <a:r>
              <a:rPr kumimoji="0" lang="en-VN"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inh </a:t>
            </a:r>
            <a:r>
              <a:rPr kumimoji="0" lang="en-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tế.</a:t>
            </a:r>
          </a:p>
        </p:txBody>
      </p:sp>
      <p:grpSp>
        <p:nvGrpSpPr>
          <p:cNvPr id="15" name="Group 14">
            <a:extLst>
              <a:ext uri="{FF2B5EF4-FFF2-40B4-BE49-F238E27FC236}">
                <a16:creationId xmlns:a16="http://schemas.microsoft.com/office/drawing/2014/main" id="{D64D5FB9-37EF-7648-95D1-721D5D4CC0C1}"/>
              </a:ext>
            </a:extLst>
          </p:cNvPr>
          <p:cNvGrpSpPr/>
          <p:nvPr/>
        </p:nvGrpSpPr>
        <p:grpSpPr>
          <a:xfrm>
            <a:off x="8215086" y="15448"/>
            <a:ext cx="3976913" cy="2895600"/>
            <a:chOff x="8403771" y="0"/>
            <a:chExt cx="3976913" cy="2895600"/>
          </a:xfrm>
        </p:grpSpPr>
        <p:sp>
          <p:nvSpPr>
            <p:cNvPr id="2" name="AutoShape 8">
              <a:extLst>
                <a:ext uri="{FF2B5EF4-FFF2-40B4-BE49-F238E27FC236}">
                  <a16:creationId xmlns:a16="http://schemas.microsoft.com/office/drawing/2014/main" id="{89114CF1-CF3A-774D-8EEC-88E45992C2AF}"/>
                </a:ext>
              </a:extLst>
            </p:cNvPr>
            <p:cNvSpPr>
              <a:spLocks noChangeArrowheads="1"/>
            </p:cNvSpPr>
            <p:nvPr/>
          </p:nvSpPr>
          <p:spPr bwMode="auto">
            <a:xfrm>
              <a:off x="8403771" y="0"/>
              <a:ext cx="3976913" cy="2895600"/>
            </a:xfrm>
            <a:prstGeom prst="cloudCallout">
              <a:avLst>
                <a:gd name="adj1" fmla="val -20202"/>
                <a:gd name="adj2" fmla="val 62146"/>
              </a:avLst>
            </a:prstGeom>
            <a:solidFill>
              <a:schemeClr val="accent5">
                <a:lumMod val="20000"/>
                <a:lumOff val="80000"/>
              </a:schemeClr>
            </a:soli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Pct val="100000"/>
                <a:buFont typeface="Arial" panose="020B0604020202020204"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US" altLang="x-none" sz="2400" b="0" i="0" u="none" strike="noStrike" kern="1200" cap="none" spc="0" normalizeH="0" baseline="0" noProof="0" dirty="0">
                <a:ln>
                  <a:noFill/>
                </a:ln>
                <a:solidFill>
                  <a:srgbClr val="000000"/>
                </a:solidFill>
                <a:effectLst/>
                <a:uLnTx/>
                <a:uFillTx/>
                <a:latin typeface="Times New Roman" panose="02020603050405020304" pitchFamily="16" charset="0"/>
                <a:ea typeface="Times New Roman" panose="02020603050405020304" pitchFamily="16" charset="0"/>
                <a:cs typeface="+mn-cs"/>
              </a:endParaRPr>
            </a:p>
          </p:txBody>
        </p:sp>
        <p:sp>
          <p:nvSpPr>
            <p:cNvPr id="4" name="Rectangle 3">
              <a:extLst>
                <a:ext uri="{FF2B5EF4-FFF2-40B4-BE49-F238E27FC236}">
                  <a16:creationId xmlns:a16="http://schemas.microsoft.com/office/drawing/2014/main" id="{B7031F1D-B757-7747-9557-CFFD3348D3AC}"/>
                </a:ext>
              </a:extLst>
            </p:cNvPr>
            <p:cNvSpPr/>
            <p:nvPr/>
          </p:nvSpPr>
          <p:spPr>
            <a:xfrm>
              <a:off x="8842434" y="539859"/>
              <a:ext cx="2935515" cy="1815882"/>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vi-VN" altLang="x-none" sz="2800" b="0" i="0" u="none" strike="noStrike" kern="1200" cap="none" spc="0" normalizeH="0" baseline="0" noProof="0" dirty="0">
                  <a:ln>
                    <a:noFill/>
                  </a:ln>
                  <a:solidFill>
                    <a:srgbClr val="000000"/>
                  </a:solidFill>
                  <a:effectLst/>
                  <a:uLnTx/>
                  <a:uFillTx/>
                  <a:latin typeface="Times New Roman" panose="02020603050405020304" pitchFamily="16" charset="0"/>
                  <a:ea typeface="SimSun" panose="02010600030101010101" pitchFamily="2" charset="-122"/>
                  <a:cs typeface="Times New Roman" panose="02020603050405020304" pitchFamily="16" charset="0"/>
                </a:rPr>
                <a:t>Từ sau khi thống nhất nền công nghiệp Đức phát triển như thế nào?</a:t>
              </a:r>
              <a:endPar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6" charset="0"/>
                <a:ea typeface="Times New Roman" panose="02020603050405020304" pitchFamily="16" charset="0"/>
                <a:cs typeface="+mn-cs"/>
              </a:endParaRPr>
            </a:p>
          </p:txBody>
        </p:sp>
      </p:grpSp>
      <p:sp>
        <p:nvSpPr>
          <p:cNvPr id="18" name="Rectangle 5">
            <a:extLst>
              <a:ext uri="{FF2B5EF4-FFF2-40B4-BE49-F238E27FC236}">
                <a16:creationId xmlns:a16="http://schemas.microsoft.com/office/drawing/2014/main" id="{0CCCA754-E1C2-464F-AE04-9CD06A8052D0}"/>
              </a:ext>
            </a:extLst>
          </p:cNvPr>
          <p:cNvSpPr>
            <a:spLocks noChangeArrowheads="1"/>
          </p:cNvSpPr>
          <p:nvPr/>
        </p:nvSpPr>
        <p:spPr bwMode="auto">
          <a:xfrm>
            <a:off x="36281" y="1374784"/>
            <a:ext cx="790122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panose="020B0604020202020204" pitchFamily="34" charset="0"/>
              <a:buChar char="•"/>
              <a:tabLst>
                <a:tab pos="3046413" algn="l"/>
              </a:tabLst>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tabLst>
                <a:tab pos="3046413" algn="l"/>
              </a:tabLst>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tabLst>
                <a:tab pos="3046413" algn="l"/>
              </a:tabLst>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tab pos="3046413" algn="l"/>
              </a:tabLst>
              <a:defRPr/>
            </a:pPr>
            <a:r>
              <a:rPr kumimoji="0" lang="en-US" alt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Đến</a:t>
            </a:r>
            <a:r>
              <a:rPr kumimoji="0" lang="en-US" altLang="vi-VN" sz="3200" b="0" i="0" u="none" strike="noStrike" kern="1200" cap="none" spc="0" normalizeH="0" noProof="0">
                <a:ln>
                  <a:noFill/>
                </a:ln>
                <a:solidFill>
                  <a:prstClr val="black"/>
                </a:solidFill>
                <a:effectLst/>
                <a:uLnTx/>
                <a:uFillTx/>
                <a:latin typeface="Times New Roman" panose="02020603050405020304" pitchFamily="18" charset="0"/>
                <a:ea typeface="+mn-ea"/>
                <a:cs typeface="+mn-cs"/>
              </a:rPr>
              <a:t> cuối thế kỉ XIX đ</a:t>
            </a:r>
            <a:r>
              <a:rPr kumimoji="0" lang="en-US" alt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ứng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đầu</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châu</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Âu</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đứng</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thứ</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2 </a:t>
            </a:r>
            <a:r>
              <a:rPr kumimoji="0" lang="en-US" altLang="vi-VN" sz="32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mn-cs"/>
              </a:rPr>
              <a:t>thế</a:t>
            </a:r>
            <a:r>
              <a:rPr kumimoji="0" lang="en-US" alt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giới</a:t>
            </a:r>
            <a:r>
              <a:rPr lang="en-US" altLang="vi-VN">
                <a:solidFill>
                  <a:prstClr val="black"/>
                </a:solidFill>
                <a:latin typeface="Times New Roman" panose="02020603050405020304" pitchFamily="18" charset="0"/>
              </a:rPr>
              <a:t> về công nghiệp.</a:t>
            </a:r>
            <a:endPar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tab pos="3046413" algn="l"/>
              </a:tabLst>
              <a:defRPr/>
            </a:pPr>
            <a:endParaRPr kumimoji="0" lang="en-US" altLang="vi-VN" sz="3200" b="0" i="0" u="none" strike="noStrike" kern="1200" cap="none" spc="0" normalizeH="0" baseline="0" noProof="0" dirty="0">
              <a:ln>
                <a:noFill/>
              </a:ln>
              <a:solidFill>
                <a:srgbClr val="FFFF99"/>
              </a:solidFill>
              <a:effectLst/>
              <a:uLnTx/>
              <a:uFillTx/>
              <a:latin typeface="Times New Roman" panose="02020603050405020304" pitchFamily="18" charset="0"/>
              <a:ea typeface="+mn-ea"/>
              <a:cs typeface="+mn-cs"/>
            </a:endParaRPr>
          </a:p>
        </p:txBody>
      </p:sp>
      <p:sp>
        <p:nvSpPr>
          <p:cNvPr id="20" name="Rectangle 5">
            <a:extLst>
              <a:ext uri="{FF2B5EF4-FFF2-40B4-BE49-F238E27FC236}">
                <a16:creationId xmlns:a16="http://schemas.microsoft.com/office/drawing/2014/main" id="{D255023A-54B9-6141-B64B-40DFCC8D6BCB}"/>
              </a:ext>
            </a:extLst>
          </p:cNvPr>
          <p:cNvSpPr>
            <a:spLocks noChangeArrowheads="1"/>
          </p:cNvSpPr>
          <p:nvPr/>
        </p:nvSpPr>
        <p:spPr bwMode="auto">
          <a:xfrm>
            <a:off x="-40824" y="2911048"/>
            <a:ext cx="805543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panose="020B0604020202020204" pitchFamily="34" charset="0"/>
              <a:buChar char="•"/>
              <a:tabLst>
                <a:tab pos="3046413" algn="l"/>
              </a:tabLst>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tabLst>
                <a:tab pos="3046413" algn="l"/>
              </a:tabLst>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tabLst>
                <a:tab pos="3046413" algn="l"/>
              </a:tabLst>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tab pos="3046413" algn="l"/>
              </a:tabLst>
              <a:defRPr/>
            </a:pP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Cuối</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thế</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kỉ</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XIX,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các</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công</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ty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độc</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quyền</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ra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đời</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trong</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lĩnh</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vực</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luyện</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kim</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than </a:t>
            </a:r>
            <a:r>
              <a:rPr kumimoji="0" lang="en-US" altLang="vi-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đá</a:t>
            </a:r>
            <a:r>
              <a:rPr kumimoji="0" lang="en-US"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p>
        </p:txBody>
      </p:sp>
      <p:pic>
        <p:nvPicPr>
          <p:cNvPr id="14" name="Picture 14" descr="Bieu do SL thep ANH_MI_DUC">
            <a:extLst>
              <a:ext uri="{FF2B5EF4-FFF2-40B4-BE49-F238E27FC236}">
                <a16:creationId xmlns:a16="http://schemas.microsoft.com/office/drawing/2014/main" id="{BB59A920-D895-504A-848E-714040F4E1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81" y="2638906"/>
            <a:ext cx="8055433" cy="4219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7111128"/>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5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50000">
                                          <p:cBhvr additive="base">
                                            <p:cTn id="11"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4" accel="50000"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18"/>
                                            </p:tgtEl>
                                            <p:attrNameLst>
                                              <p:attrName>ppt_y</p:attrName>
                                            </p:attrNameLst>
                                          </p:cBhvr>
                                          <p:tavLst>
                                            <p:tav tm="0">
                                              <p:val>
                                                <p:strVal val="#ppt_y"/>
                                              </p:val>
                                            </p:tav>
                                            <p:tav tm="100000">
                                              <p:val>
                                                <p:strVal val="#ppt_y"/>
                                              </p:val>
                                            </p:tav>
                                          </p:tavLst>
                                        </p:anim>
                                        <p:anim calcmode="lin" valueType="num">
                                          <p:cBhvr>
                                            <p:cTn id="31"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18"/>
                                            </p:tgtEl>
                                          </p:cBhvr>
                                        </p:animEffect>
                                      </p:childTnLst>
                                    </p:cTn>
                                  </p:par>
                                  <p:par>
                                    <p:cTn id="34" presetID="2" presetClass="entr" presetSubtype="1" fill="hold" nodeType="withEffect" p14:presetBounceEnd="50000">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14:bounceEnd="50000">
                                          <p:cBhvr additive="base">
                                            <p:cTn id="36"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 presetClass="exit" presetSubtype="10" fill="hold" nodeType="clickEffect">
                                      <p:stCondLst>
                                        <p:cond delay="0"/>
                                      </p:stCondLst>
                                      <p:childTnLst>
                                        <p:animEffect transition="out" filter="checkerboard(across)">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 presetClass="exit" presetSubtype="10" fill="hold" nodeType="clickEffect">
                                      <p:stCondLst>
                                        <p:cond delay="0"/>
                                      </p:stCondLst>
                                      <p:childTnLst>
                                        <p:animEffect transition="out" filter="checkerboard(across)">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par>
                                    <p:cTn id="48" presetID="5" presetClass="exit" presetSubtype="10" fill="hold" nodeType="withEffect">
                                      <p:stCondLst>
                                        <p:cond delay="0"/>
                                      </p:stCondLst>
                                      <p:childTnLst>
                                        <p:animEffect transition="out" filter="checkerboard(across)">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14:presetBounceEnd="50000">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14:bounceEnd="50000">
                                          <p:cBhvr additive="base">
                                            <p:cTn id="55" dur="500" fill="hold"/>
                                            <p:tgtEl>
                                              <p:spTgt spid="20"/>
                                            </p:tgtEl>
                                            <p:attrNameLst>
                                              <p:attrName>ppt_x</p:attrName>
                                            </p:attrNameLst>
                                          </p:cBhvr>
                                          <p:tavLst>
                                            <p:tav tm="0">
                                              <p:val>
                                                <p:strVal val="1+#ppt_w/2"/>
                                              </p:val>
                                            </p:tav>
                                            <p:tav tm="100000">
                                              <p:val>
                                                <p:strVal val="#ppt_x"/>
                                              </p:val>
                                            </p:tav>
                                          </p:tavLst>
                                        </p:anim>
                                        <p:anim calcmode="lin" valueType="num" p14:bounceEnd="50000">
                                          <p:cBhvr additive="base">
                                            <p:cTn id="56"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p:bldP spid="18"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4" accel="5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18"/>
                                            </p:tgtEl>
                                            <p:attrNameLst>
                                              <p:attrName>ppt_y</p:attrName>
                                            </p:attrNameLst>
                                          </p:cBhvr>
                                          <p:tavLst>
                                            <p:tav tm="0">
                                              <p:val>
                                                <p:strVal val="#ppt_y"/>
                                              </p:val>
                                            </p:tav>
                                            <p:tav tm="100000">
                                              <p:val>
                                                <p:strVal val="#ppt_y"/>
                                              </p:val>
                                            </p:tav>
                                          </p:tavLst>
                                        </p:anim>
                                        <p:anim calcmode="lin" valueType="num">
                                          <p:cBhvr>
                                            <p:cTn id="31"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18"/>
                                            </p:tgtEl>
                                          </p:cBhvr>
                                        </p:animEffect>
                                      </p:childTnLst>
                                    </p:cTn>
                                  </p:par>
                                  <p:par>
                                    <p:cTn id="34" presetID="2" presetClass="entr" presetSubtype="1"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 presetClass="exit" presetSubtype="10" fill="hold" nodeType="clickEffect">
                                      <p:stCondLst>
                                        <p:cond delay="0"/>
                                      </p:stCondLst>
                                      <p:childTnLst>
                                        <p:animEffect transition="out" filter="checkerboard(across)">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 presetClass="exit" presetSubtype="10" fill="hold" nodeType="clickEffect">
                                      <p:stCondLst>
                                        <p:cond delay="0"/>
                                      </p:stCondLst>
                                      <p:childTnLst>
                                        <p:animEffect transition="out" filter="checkerboard(across)">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par>
                                    <p:cTn id="48" presetID="5" presetClass="exit" presetSubtype="10" fill="hold" nodeType="withEffect">
                                      <p:stCondLst>
                                        <p:cond delay="0"/>
                                      </p:stCondLst>
                                      <p:childTnLst>
                                        <p:animEffect transition="out" filter="checkerboard(across)">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1+#ppt_w/2"/>
                                              </p:val>
                                            </p:tav>
                                            <p:tav tm="100000">
                                              <p:val>
                                                <p:strVal val="#ppt_x"/>
                                              </p:val>
                                            </p:tav>
                                          </p:tavLst>
                                        </p:anim>
                                        <p:anim calcmode="lin" valueType="num">
                                          <p:cBhvr additive="base">
                                            <p:cTn id="56"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p:bldP spid="18" grpId="0"/>
          <p:bldP spid="20" grpId="0"/>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9">
            <a:extLst>
              <a:ext uri="{FF2B5EF4-FFF2-40B4-BE49-F238E27FC236}">
                <a16:creationId xmlns:a16="http://schemas.microsoft.com/office/drawing/2014/main" id="{ED46A743-BDA2-5C42-80A4-198964F95DB7}"/>
              </a:ext>
            </a:extLst>
          </p:cNvPr>
          <p:cNvSpPr>
            <a:spLocks noChangeShapeType="1"/>
          </p:cNvSpPr>
          <p:nvPr/>
        </p:nvSpPr>
        <p:spPr bwMode="auto">
          <a:xfrm>
            <a:off x="2351913" y="3230135"/>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9" name="Text Box 16">
            <a:extLst>
              <a:ext uri="{FF2B5EF4-FFF2-40B4-BE49-F238E27FC236}">
                <a16:creationId xmlns:a16="http://schemas.microsoft.com/office/drawing/2014/main" id="{8A37AA2F-A97E-0D40-9FC7-71B47C7270EE}"/>
              </a:ext>
            </a:extLst>
          </p:cNvPr>
          <p:cNvSpPr txBox="1">
            <a:spLocks noChangeArrowheads="1"/>
          </p:cNvSpPr>
          <p:nvPr/>
        </p:nvSpPr>
        <p:spPr bwMode="auto">
          <a:xfrm>
            <a:off x="4825135" y="260362"/>
            <a:ext cx="1371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Anh </a:t>
            </a:r>
          </a:p>
        </p:txBody>
      </p:sp>
      <p:sp>
        <p:nvSpPr>
          <p:cNvPr id="10" name="Text Box 17">
            <a:extLst>
              <a:ext uri="{FF2B5EF4-FFF2-40B4-BE49-F238E27FC236}">
                <a16:creationId xmlns:a16="http://schemas.microsoft.com/office/drawing/2014/main" id="{D685748A-8189-6F40-ACDC-B062DFF1AEB3}"/>
              </a:ext>
            </a:extLst>
          </p:cNvPr>
          <p:cNvSpPr txBox="1">
            <a:spLocks noChangeArrowheads="1"/>
          </p:cNvSpPr>
          <p:nvPr/>
        </p:nvSpPr>
        <p:spPr bwMode="auto">
          <a:xfrm>
            <a:off x="6862939" y="260361"/>
            <a:ext cx="762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Mĩ</a:t>
            </a:r>
            <a:endPar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11" name="Text Box 18">
            <a:extLst>
              <a:ext uri="{FF2B5EF4-FFF2-40B4-BE49-F238E27FC236}">
                <a16:creationId xmlns:a16="http://schemas.microsoft.com/office/drawing/2014/main" id="{BBC1EECE-4676-494F-87D7-DA3749309185}"/>
              </a:ext>
            </a:extLst>
          </p:cNvPr>
          <p:cNvSpPr txBox="1">
            <a:spLocks noChangeArrowheads="1"/>
          </p:cNvSpPr>
          <p:nvPr/>
        </p:nvSpPr>
        <p:spPr bwMode="auto">
          <a:xfrm>
            <a:off x="3558685" y="1621380"/>
            <a:ext cx="1219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Pháp</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2" name="Text Box 19">
            <a:extLst>
              <a:ext uri="{FF2B5EF4-FFF2-40B4-BE49-F238E27FC236}">
                <a16:creationId xmlns:a16="http://schemas.microsoft.com/office/drawing/2014/main" id="{8178FB40-AEA3-074A-8F3A-A2241B10B539}"/>
              </a:ext>
            </a:extLst>
          </p:cNvPr>
          <p:cNvSpPr txBox="1">
            <a:spLocks noChangeArrowheads="1"/>
          </p:cNvSpPr>
          <p:nvPr/>
        </p:nvSpPr>
        <p:spPr bwMode="auto">
          <a:xfrm>
            <a:off x="2726450" y="2821533"/>
            <a:ext cx="1295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Đức</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3" name="Text Box 20">
            <a:extLst>
              <a:ext uri="{FF2B5EF4-FFF2-40B4-BE49-F238E27FC236}">
                <a16:creationId xmlns:a16="http://schemas.microsoft.com/office/drawing/2014/main" id="{2B23A3EF-5890-A046-9E00-A307DB3E6C21}"/>
              </a:ext>
            </a:extLst>
          </p:cNvPr>
          <p:cNvSpPr txBox="1">
            <a:spLocks noChangeArrowheads="1"/>
          </p:cNvSpPr>
          <p:nvPr/>
        </p:nvSpPr>
        <p:spPr bwMode="auto">
          <a:xfrm>
            <a:off x="727233" y="4103112"/>
            <a:ext cx="68579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Mĩ</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4" name="Text Box 21">
            <a:extLst>
              <a:ext uri="{FF2B5EF4-FFF2-40B4-BE49-F238E27FC236}">
                <a16:creationId xmlns:a16="http://schemas.microsoft.com/office/drawing/2014/main" id="{F3E4282A-33A5-F140-9FD2-74B69D6A9384}"/>
              </a:ext>
            </a:extLst>
          </p:cNvPr>
          <p:cNvSpPr txBox="1">
            <a:spLocks noChangeArrowheads="1"/>
          </p:cNvSpPr>
          <p:nvPr/>
        </p:nvSpPr>
        <p:spPr bwMode="auto">
          <a:xfrm>
            <a:off x="9232964" y="2902314"/>
            <a:ext cx="1371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Anh </a:t>
            </a:r>
          </a:p>
        </p:txBody>
      </p:sp>
      <p:sp>
        <p:nvSpPr>
          <p:cNvPr id="15" name="Text Box 22">
            <a:extLst>
              <a:ext uri="{FF2B5EF4-FFF2-40B4-BE49-F238E27FC236}">
                <a16:creationId xmlns:a16="http://schemas.microsoft.com/office/drawing/2014/main" id="{F2484D9E-882F-5D40-B96E-2481870FAA21}"/>
              </a:ext>
            </a:extLst>
          </p:cNvPr>
          <p:cNvSpPr txBox="1">
            <a:spLocks noChangeArrowheads="1"/>
          </p:cNvSpPr>
          <p:nvPr/>
        </p:nvSpPr>
        <p:spPr bwMode="auto">
          <a:xfrm>
            <a:off x="10205943" y="4097849"/>
            <a:ext cx="1219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Pháp</a:t>
            </a:r>
            <a:endPar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16" name="Text Box 23">
            <a:extLst>
              <a:ext uri="{FF2B5EF4-FFF2-40B4-BE49-F238E27FC236}">
                <a16:creationId xmlns:a16="http://schemas.microsoft.com/office/drawing/2014/main" id="{6AD36ECE-7CC0-F144-BD14-F78A35FC3334}"/>
              </a:ext>
            </a:extLst>
          </p:cNvPr>
          <p:cNvSpPr txBox="1">
            <a:spLocks noChangeArrowheads="1"/>
          </p:cNvSpPr>
          <p:nvPr/>
        </p:nvSpPr>
        <p:spPr bwMode="auto">
          <a:xfrm>
            <a:off x="7625428" y="1635242"/>
            <a:ext cx="1447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Đức</a:t>
            </a:r>
            <a:endPar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17" name="Text Box 24">
            <a:extLst>
              <a:ext uri="{FF2B5EF4-FFF2-40B4-BE49-F238E27FC236}">
                <a16:creationId xmlns:a16="http://schemas.microsoft.com/office/drawing/2014/main" id="{4E409424-841F-E14B-941C-8462E63F0443}"/>
              </a:ext>
            </a:extLst>
          </p:cNvPr>
          <p:cNvSpPr txBox="1">
            <a:spLocks noChangeArrowheads="1"/>
          </p:cNvSpPr>
          <p:nvPr/>
        </p:nvSpPr>
        <p:spPr bwMode="auto">
          <a:xfrm>
            <a:off x="427605" y="5171618"/>
            <a:ext cx="550570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Cuối</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thế</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kỉ</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XVIII-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đầu</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thế</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kỉ</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XIX</a:t>
            </a:r>
          </a:p>
        </p:txBody>
      </p:sp>
      <p:sp>
        <p:nvSpPr>
          <p:cNvPr id="18" name="Text Box 25">
            <a:extLst>
              <a:ext uri="{FF2B5EF4-FFF2-40B4-BE49-F238E27FC236}">
                <a16:creationId xmlns:a16="http://schemas.microsoft.com/office/drawing/2014/main" id="{957F3AAF-F71D-B14E-9BB5-2078F36BEA81}"/>
              </a:ext>
            </a:extLst>
          </p:cNvPr>
          <p:cNvSpPr txBox="1">
            <a:spLocks noChangeArrowheads="1"/>
          </p:cNvSpPr>
          <p:nvPr/>
        </p:nvSpPr>
        <p:spPr bwMode="auto">
          <a:xfrm>
            <a:off x="6297821" y="5093911"/>
            <a:ext cx="552628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Cuối</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thế</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kỉ</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XIX -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Đầu</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thế</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kỉ</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XX</a:t>
            </a:r>
          </a:p>
        </p:txBody>
      </p:sp>
      <p:sp>
        <p:nvSpPr>
          <p:cNvPr id="19" name="Text Box 26">
            <a:extLst>
              <a:ext uri="{FF2B5EF4-FFF2-40B4-BE49-F238E27FC236}">
                <a16:creationId xmlns:a16="http://schemas.microsoft.com/office/drawing/2014/main" id="{25016AD6-C3BB-764A-B240-2957050A3983}"/>
              </a:ext>
            </a:extLst>
          </p:cNvPr>
          <p:cNvSpPr txBox="1">
            <a:spLocks noChangeArrowheads="1"/>
          </p:cNvSpPr>
          <p:nvPr/>
        </p:nvSpPr>
        <p:spPr bwMode="auto">
          <a:xfrm>
            <a:off x="5616867" y="4164035"/>
            <a:ext cx="381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20" name="Text Box 27">
            <a:extLst>
              <a:ext uri="{FF2B5EF4-FFF2-40B4-BE49-F238E27FC236}">
                <a16:creationId xmlns:a16="http://schemas.microsoft.com/office/drawing/2014/main" id="{8A0D7994-17CA-8C4A-9CCD-64633C5C0E82}"/>
              </a:ext>
            </a:extLst>
          </p:cNvPr>
          <p:cNvSpPr txBox="1">
            <a:spLocks noChangeArrowheads="1"/>
          </p:cNvSpPr>
          <p:nvPr/>
        </p:nvSpPr>
        <p:spPr bwMode="auto">
          <a:xfrm>
            <a:off x="5704713" y="2925335"/>
            <a:ext cx="381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21" name="Text Box 28">
            <a:extLst>
              <a:ext uri="{FF2B5EF4-FFF2-40B4-BE49-F238E27FC236}">
                <a16:creationId xmlns:a16="http://schemas.microsoft.com/office/drawing/2014/main" id="{D1CDD2ED-6ACF-F948-8A3A-8EEB3C0E8470}"/>
              </a:ext>
            </a:extLst>
          </p:cNvPr>
          <p:cNvSpPr txBox="1">
            <a:spLocks noChangeArrowheads="1"/>
          </p:cNvSpPr>
          <p:nvPr/>
        </p:nvSpPr>
        <p:spPr bwMode="auto">
          <a:xfrm>
            <a:off x="5704713" y="1706135"/>
            <a:ext cx="381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22" name="Text Box 29">
            <a:extLst>
              <a:ext uri="{FF2B5EF4-FFF2-40B4-BE49-F238E27FC236}">
                <a16:creationId xmlns:a16="http://schemas.microsoft.com/office/drawing/2014/main" id="{48E977D8-BDF5-2F4E-9557-276A399A4714}"/>
              </a:ext>
            </a:extLst>
          </p:cNvPr>
          <p:cNvSpPr txBox="1">
            <a:spLocks noChangeArrowheads="1"/>
          </p:cNvSpPr>
          <p:nvPr/>
        </p:nvSpPr>
        <p:spPr bwMode="auto">
          <a:xfrm>
            <a:off x="5958337" y="-58341"/>
            <a:ext cx="381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23" name="Text Box 31">
            <a:extLst>
              <a:ext uri="{FF2B5EF4-FFF2-40B4-BE49-F238E27FC236}">
                <a16:creationId xmlns:a16="http://schemas.microsoft.com/office/drawing/2014/main" id="{0E706552-6269-E240-969F-CB18D0397649}"/>
              </a:ext>
            </a:extLst>
          </p:cNvPr>
          <p:cNvSpPr txBox="1">
            <a:spLocks noChangeArrowheads="1"/>
          </p:cNvSpPr>
          <p:nvPr/>
        </p:nvSpPr>
        <p:spPr bwMode="auto">
          <a:xfrm>
            <a:off x="1866818" y="6294081"/>
            <a:ext cx="858746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Vị</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trí</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nghiệp</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Anh,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Pháp</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Đức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Mĩ</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4" name="Line 32">
            <a:extLst>
              <a:ext uri="{FF2B5EF4-FFF2-40B4-BE49-F238E27FC236}">
                <a16:creationId xmlns:a16="http://schemas.microsoft.com/office/drawing/2014/main" id="{C0A7F7FF-7271-3048-802E-4A34EEE820DC}"/>
              </a:ext>
            </a:extLst>
          </p:cNvPr>
          <p:cNvSpPr>
            <a:spLocks noChangeShapeType="1"/>
          </p:cNvSpPr>
          <p:nvPr/>
        </p:nvSpPr>
        <p:spPr bwMode="auto">
          <a:xfrm>
            <a:off x="3113913" y="5744735"/>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27632073-479D-5441-8C50-418B791C075B}"/>
              </a:ext>
            </a:extLst>
          </p:cNvPr>
          <p:cNvSpPr/>
          <p:nvPr/>
        </p:nvSpPr>
        <p:spPr bwMode="auto">
          <a:xfrm>
            <a:off x="4825135" y="743558"/>
            <a:ext cx="2853038" cy="94215"/>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3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6" name="Rectangle 25">
            <a:extLst>
              <a:ext uri="{FF2B5EF4-FFF2-40B4-BE49-F238E27FC236}">
                <a16:creationId xmlns:a16="http://schemas.microsoft.com/office/drawing/2014/main" id="{886619DB-7A39-A54C-8B18-15926C0ADFF9}"/>
              </a:ext>
            </a:extLst>
          </p:cNvPr>
          <p:cNvSpPr/>
          <p:nvPr/>
        </p:nvSpPr>
        <p:spPr bwMode="auto">
          <a:xfrm>
            <a:off x="3648674" y="2171323"/>
            <a:ext cx="4775493" cy="93272"/>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3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7" name="Rectangle 26">
            <a:extLst>
              <a:ext uri="{FF2B5EF4-FFF2-40B4-BE49-F238E27FC236}">
                <a16:creationId xmlns:a16="http://schemas.microsoft.com/office/drawing/2014/main" id="{D3273247-2C2D-1A4C-86F6-01D0FFD4CE1D}"/>
              </a:ext>
            </a:extLst>
          </p:cNvPr>
          <p:cNvSpPr/>
          <p:nvPr/>
        </p:nvSpPr>
        <p:spPr bwMode="auto">
          <a:xfrm>
            <a:off x="1871662" y="3421541"/>
            <a:ext cx="8222588" cy="107096"/>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3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8" name="Rectangle 27">
            <a:extLst>
              <a:ext uri="{FF2B5EF4-FFF2-40B4-BE49-F238E27FC236}">
                <a16:creationId xmlns:a16="http://schemas.microsoft.com/office/drawing/2014/main" id="{D3A7EE4A-EC8D-BA48-8FCF-7F77B4E6A262}"/>
              </a:ext>
            </a:extLst>
          </p:cNvPr>
          <p:cNvSpPr/>
          <p:nvPr/>
        </p:nvSpPr>
        <p:spPr bwMode="auto">
          <a:xfrm>
            <a:off x="680018" y="4644035"/>
            <a:ext cx="10384290" cy="93272"/>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3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 name="Line 11">
            <a:extLst>
              <a:ext uri="{FF2B5EF4-FFF2-40B4-BE49-F238E27FC236}">
                <a16:creationId xmlns:a16="http://schemas.microsoft.com/office/drawing/2014/main" id="{1FEB82CA-982A-DB46-8CD8-0B45905DC01D}"/>
              </a:ext>
            </a:extLst>
          </p:cNvPr>
          <p:cNvSpPr>
            <a:spLocks noChangeShapeType="1"/>
          </p:cNvSpPr>
          <p:nvPr/>
        </p:nvSpPr>
        <p:spPr bwMode="auto">
          <a:xfrm flipH="1">
            <a:off x="6080611" y="445233"/>
            <a:ext cx="79941" cy="5234833"/>
          </a:xfrm>
          <a:prstGeom prst="line">
            <a:avLst/>
          </a:prstGeom>
          <a:noFill/>
          <a:ln w="1270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9" name="Up Arrow 28">
            <a:extLst>
              <a:ext uri="{FF2B5EF4-FFF2-40B4-BE49-F238E27FC236}">
                <a16:creationId xmlns:a16="http://schemas.microsoft.com/office/drawing/2014/main" id="{BFEAF43B-C67A-2D40-B6BB-47A1554146C5}"/>
              </a:ext>
            </a:extLst>
          </p:cNvPr>
          <p:cNvSpPr/>
          <p:nvPr/>
        </p:nvSpPr>
        <p:spPr>
          <a:xfrm rot="4394979">
            <a:off x="5485757" y="746310"/>
            <a:ext cx="226486" cy="372292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119307"/>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50000">
                                          <p:cBhvr additive="base">
                                            <p:cTn id="15"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50000">
                                          <p:cBhvr additive="base">
                                            <p:cTn id="19"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14:bounceEnd="50000">
                                          <p:cBhvr additive="base">
                                            <p:cTn id="23"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3"/>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14:presetBounceEnd="50000">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14:bounceEnd="50000">
                                          <p:cBhvr additive="base">
                                            <p:cTn id="27"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17"/>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50000">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14:bounceEnd="50000">
                                          <p:cBhvr additive="base">
                                            <p:cTn id="31"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18"/>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14:bounceEnd="50000">
                                          <p:cBhvr additive="base">
                                            <p:cTn id="35"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9"/>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14:bounceEnd="50000">
                                          <p:cBhvr additive="base">
                                            <p:cTn id="39"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40" dur="500" fill="hold"/>
                                            <p:tgtEl>
                                              <p:spTgt spid="20"/>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14:bounceEnd="50000">
                                          <p:cBhvr additive="base">
                                            <p:cTn id="43"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21"/>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14:bounceEnd="50000">
                                          <p:cBhvr additive="base">
                                            <p:cTn id="47"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22"/>
                                            </p:tgtEl>
                                            <p:attrNameLst>
                                              <p:attrName>ppt_y</p:attrName>
                                            </p:attrNameLst>
                                          </p:cBhvr>
                                          <p:tavLst>
                                            <p:tav tm="0">
                                              <p:val>
                                                <p:strVal val="0-#ppt_h/2"/>
                                              </p:val>
                                            </p:tav>
                                            <p:tav tm="100000">
                                              <p:val>
                                                <p:strVal val="#ppt_y"/>
                                              </p:val>
                                            </p:tav>
                                          </p:tavLst>
                                        </p:anim>
                                      </p:childTnLst>
                                    </p:cTn>
                                  </p:par>
                                  <p:par>
                                    <p:cTn id="49" presetID="2" presetClass="entr" presetSubtype="8" fill="hold" grpId="0" nodeType="withEffect" p14:presetBounceEnd="50000">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14:bounceEnd="50000">
                                          <p:cBhvr additive="base">
                                            <p:cTn id="51" dur="500" fill="hold"/>
                                            <p:tgtEl>
                                              <p:spTgt spid="23"/>
                                            </p:tgtEl>
                                            <p:attrNameLst>
                                              <p:attrName>ppt_x</p:attrName>
                                            </p:attrNameLst>
                                          </p:cBhvr>
                                          <p:tavLst>
                                            <p:tav tm="0">
                                              <p:val>
                                                <p:strVal val="0-#ppt_w/2"/>
                                              </p:val>
                                            </p:tav>
                                            <p:tav tm="100000">
                                              <p:val>
                                                <p:strVal val="#ppt_x"/>
                                              </p:val>
                                            </p:tav>
                                          </p:tavLst>
                                        </p:anim>
                                        <p:anim calcmode="lin" valueType="num" p14:bounceEnd="50000">
                                          <p:cBhvr additive="base">
                                            <p:cTn id="52" dur="500" fill="hold"/>
                                            <p:tgtEl>
                                              <p:spTgt spid="23"/>
                                            </p:tgtEl>
                                            <p:attrNameLst>
                                              <p:attrName>ppt_y</p:attrName>
                                            </p:attrNameLst>
                                          </p:cBhvr>
                                          <p:tavLst>
                                            <p:tav tm="0">
                                              <p:val>
                                                <p:strVal val="#ppt_y"/>
                                              </p:val>
                                            </p:tav>
                                            <p:tav tm="100000">
                                              <p:val>
                                                <p:strVal val="#ppt_y"/>
                                              </p:val>
                                            </p:tav>
                                          </p:tavLst>
                                        </p:anim>
                                      </p:childTnLst>
                                    </p:cTn>
                                  </p:par>
                                  <p:par>
                                    <p:cTn id="53" presetID="2" presetClass="entr" presetSubtype="1" fill="hold" grpId="0" nodeType="withEffect" p14:presetBounceEnd="50000">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14:bounceEnd="50000">
                                          <p:cBhvr additive="base">
                                            <p:cTn id="55"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56" dur="500" fill="hold"/>
                                            <p:tgtEl>
                                              <p:spTgt spid="24"/>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14:presetBounceEnd="50000">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14:bounceEnd="50000">
                                          <p:cBhvr additive="base">
                                            <p:cTn id="59"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60" dur="500" fill="hold"/>
                                            <p:tgtEl>
                                              <p:spTgt spid="25"/>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14:presetBounceEnd="50000">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14:bounceEnd="50000">
                                          <p:cBhvr additive="base">
                                            <p:cTn id="63"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64" dur="500" fill="hold"/>
                                            <p:tgtEl>
                                              <p:spTgt spid="26"/>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14:presetBounceEnd="50000">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14:bounceEnd="50000">
                                          <p:cBhvr additive="base">
                                            <p:cTn id="67" dur="50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68" dur="500" fill="hold"/>
                                            <p:tgtEl>
                                              <p:spTgt spid="27"/>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14:presetBounceEnd="50000">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14:bounceEnd="50000">
                                          <p:cBhvr additive="base">
                                            <p:cTn id="71"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72" dur="500" fill="hold"/>
                                            <p:tgtEl>
                                              <p:spTgt spid="28"/>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14:presetBounceEnd="50000">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14:bounceEnd="50000">
                                          <p:cBhvr additive="base">
                                            <p:cTn id="75"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7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1" fill="hold" grpId="0" nodeType="clickEffect" p14:presetBounceEnd="50000">
                                      <p:stCondLst>
                                        <p:cond delay="0"/>
                                      </p:stCondLst>
                                      <p:childTnLst>
                                        <p:set>
                                          <p:cBhvr>
                                            <p:cTn id="80" dur="1" fill="hold">
                                              <p:stCondLst>
                                                <p:cond delay="0"/>
                                              </p:stCondLst>
                                            </p:cTn>
                                            <p:tgtEl>
                                              <p:spTgt spid="10"/>
                                            </p:tgtEl>
                                            <p:attrNameLst>
                                              <p:attrName>style.visibility</p:attrName>
                                            </p:attrNameLst>
                                          </p:cBhvr>
                                          <p:to>
                                            <p:strVal val="visible"/>
                                          </p:to>
                                        </p:set>
                                        <p:anim calcmode="lin" valueType="num" p14:bounceEnd="50000">
                                          <p:cBhvr additive="base">
                                            <p:cTn id="81"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2" dur="500" fill="hold"/>
                                            <p:tgtEl>
                                              <p:spTgt spid="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9"/>
                                                </p:cond>
                                              </p:stCondLst>
                                              <p:endCondLst>
                                                <p:cond evt="onStopAudio" delay="0">
                                                  <p:tgtEl>
                                                    <p:sldTgt/>
                                                  </p:tgtEl>
                                                </p:cond>
                                              </p:endCondLst>
                                            </p:cTn>
                                            <p:tgtEl>
                                              <p:sndTgt r:embed="rId2" name="click.wav"/>
                                            </p:tgtEl>
                                          </p:cMediaNode>
                                        </p:audio>
                                      </p:subTnLst>
                                    </p:cTn>
                                  </p:par>
                                </p:childTnLst>
                              </p:cTn>
                            </p:par>
                          </p:childTnLst>
                        </p:cTn>
                      </p:par>
                      <p:par>
                        <p:cTn id="83" fill="hold">
                          <p:stCondLst>
                            <p:cond delay="indefinite"/>
                          </p:stCondLst>
                          <p:childTnLst>
                            <p:par>
                              <p:cTn id="84" fill="hold">
                                <p:stCondLst>
                                  <p:cond delay="0"/>
                                </p:stCondLst>
                                <p:childTnLst>
                                  <p:par>
                                    <p:cTn id="85" presetID="2" presetClass="entr" presetSubtype="1" fill="hold" grpId="0" nodeType="clickEffect" p14:presetBounceEnd="50000">
                                      <p:stCondLst>
                                        <p:cond delay="0"/>
                                      </p:stCondLst>
                                      <p:childTnLst>
                                        <p:set>
                                          <p:cBhvr>
                                            <p:cTn id="86" dur="1" fill="hold">
                                              <p:stCondLst>
                                                <p:cond delay="0"/>
                                              </p:stCondLst>
                                            </p:cTn>
                                            <p:tgtEl>
                                              <p:spTgt spid="16"/>
                                            </p:tgtEl>
                                            <p:attrNameLst>
                                              <p:attrName>style.visibility</p:attrName>
                                            </p:attrNameLst>
                                          </p:cBhvr>
                                          <p:to>
                                            <p:strVal val="visible"/>
                                          </p:to>
                                        </p:set>
                                        <p:anim calcmode="lin" valueType="num" p14:bounceEnd="50000">
                                          <p:cBhvr additive="base">
                                            <p:cTn id="87"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88" dur="500" fill="hold"/>
                                            <p:tgtEl>
                                              <p:spTgt spid="1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childTnLst>
                              </p:cTn>
                            </p:par>
                          </p:childTnLst>
                        </p:cTn>
                      </p:par>
                      <p:par>
                        <p:cTn id="89" fill="hold">
                          <p:stCondLst>
                            <p:cond delay="indefinite"/>
                          </p:stCondLst>
                          <p:childTnLst>
                            <p:par>
                              <p:cTn id="90" fill="hold">
                                <p:stCondLst>
                                  <p:cond delay="0"/>
                                </p:stCondLst>
                                <p:childTnLst>
                                  <p:par>
                                    <p:cTn id="91" presetID="2" presetClass="entr" presetSubtype="1" fill="hold" grpId="0" nodeType="clickEffect" p14:presetBounceEnd="50000">
                                      <p:stCondLst>
                                        <p:cond delay="0"/>
                                      </p:stCondLst>
                                      <p:childTnLst>
                                        <p:set>
                                          <p:cBhvr>
                                            <p:cTn id="92" dur="1" fill="hold">
                                              <p:stCondLst>
                                                <p:cond delay="0"/>
                                              </p:stCondLst>
                                            </p:cTn>
                                            <p:tgtEl>
                                              <p:spTgt spid="14"/>
                                            </p:tgtEl>
                                            <p:attrNameLst>
                                              <p:attrName>style.visibility</p:attrName>
                                            </p:attrNameLst>
                                          </p:cBhvr>
                                          <p:to>
                                            <p:strVal val="visible"/>
                                          </p:to>
                                        </p:set>
                                        <p:anim calcmode="lin" valueType="num" p14:bounceEnd="50000">
                                          <p:cBhvr additive="base">
                                            <p:cTn id="93"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94"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1"/>
                                                </p:cond>
                                              </p:stCondLst>
                                              <p:endCondLst>
                                                <p:cond evt="onStopAudio" delay="0">
                                                  <p:tgtEl>
                                                    <p:sldTgt/>
                                                  </p:tgtEl>
                                                </p:cond>
                                              </p:endCondLst>
                                            </p:cTn>
                                            <p:tgtEl>
                                              <p:sndTgt r:embed="rId2" name="click.wav"/>
                                            </p:tgtEl>
                                          </p:cMediaNode>
                                        </p:audio>
                                      </p:subTnLst>
                                    </p:cTn>
                                  </p:par>
                                </p:childTnLst>
                              </p:cTn>
                            </p:par>
                          </p:childTnLst>
                        </p:cTn>
                      </p:par>
                      <p:par>
                        <p:cTn id="95" fill="hold">
                          <p:stCondLst>
                            <p:cond delay="indefinite"/>
                          </p:stCondLst>
                          <p:childTnLst>
                            <p:par>
                              <p:cTn id="96" fill="hold">
                                <p:stCondLst>
                                  <p:cond delay="0"/>
                                </p:stCondLst>
                                <p:childTnLst>
                                  <p:par>
                                    <p:cTn id="97" presetID="2" presetClass="entr" presetSubtype="1" fill="hold" grpId="0" nodeType="clickEffect" p14:presetBounceEnd="50000">
                                      <p:stCondLst>
                                        <p:cond delay="0"/>
                                      </p:stCondLst>
                                      <p:childTnLst>
                                        <p:set>
                                          <p:cBhvr>
                                            <p:cTn id="98" dur="1" fill="hold">
                                              <p:stCondLst>
                                                <p:cond delay="0"/>
                                              </p:stCondLst>
                                            </p:cTn>
                                            <p:tgtEl>
                                              <p:spTgt spid="15"/>
                                            </p:tgtEl>
                                            <p:attrNameLst>
                                              <p:attrName>style.visibility</p:attrName>
                                            </p:attrNameLst>
                                          </p:cBhvr>
                                          <p:to>
                                            <p:strVal val="visible"/>
                                          </p:to>
                                        </p:set>
                                        <p:anim calcmode="lin" valueType="num" p14:bounceEnd="50000">
                                          <p:cBhvr additive="base">
                                            <p:cTn id="99"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00"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7"/>
                                                </p:cond>
                                              </p:stCondLst>
                                              <p:endCondLst>
                                                <p:cond evt="onStopAudio" delay="0">
                                                  <p:tgtEl>
                                                    <p:sldTgt/>
                                                  </p:tgtEl>
                                                </p:cond>
                                              </p:endCondLst>
                                            </p:cTn>
                                            <p:tgtEl>
                                              <p:sndTgt r:embed="rId2" name="click.wav"/>
                                            </p:tgtEl>
                                          </p:cMediaNode>
                                        </p:audio>
                                      </p:subTnLst>
                                    </p:cTn>
                                  </p:par>
                                </p:childTnLst>
                              </p:cTn>
                            </p:par>
                          </p:childTnLst>
                        </p:cTn>
                      </p:par>
                      <p:par>
                        <p:cTn id="101" fill="hold">
                          <p:stCondLst>
                            <p:cond delay="indefinite"/>
                          </p:stCondLst>
                          <p:childTnLst>
                            <p:par>
                              <p:cTn id="102" fill="hold">
                                <p:stCondLst>
                                  <p:cond delay="0"/>
                                </p:stCondLst>
                                <p:childTnLst>
                                  <p:par>
                                    <p:cTn id="103" presetID="22" presetClass="entr" presetSubtype="8" repeatCount="5000" fill="hold" grpId="0" nodeType="clickEffect">
                                      <p:stCondLst>
                                        <p:cond delay="0"/>
                                      </p:stCondLst>
                                      <p:childTnLst>
                                        <p:set>
                                          <p:cBhvr>
                                            <p:cTn id="104" dur="1" fill="hold">
                                              <p:stCondLst>
                                                <p:cond delay="0"/>
                                              </p:stCondLst>
                                            </p:cTn>
                                            <p:tgtEl>
                                              <p:spTgt spid="29"/>
                                            </p:tgtEl>
                                            <p:attrNameLst>
                                              <p:attrName>style.visibility</p:attrName>
                                            </p:attrNameLst>
                                          </p:cBhvr>
                                          <p:to>
                                            <p:strVal val="visible"/>
                                          </p:to>
                                        </p:set>
                                        <p:animEffect transition="in" filter="wipe(left)">
                                          <p:cBhvr>
                                            <p:cTn id="10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animBg="1"/>
          <p:bldP spid="25" grpId="0" animBg="1"/>
          <p:bldP spid="26" grpId="0" animBg="1"/>
          <p:bldP spid="27" grpId="0" animBg="1"/>
          <p:bldP spid="28" grpId="0" animBg="1"/>
          <p:bldP spid="4" grpId="0" animBg="1"/>
          <p:bldP spid="2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0-#ppt_h/2"/>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0-#ppt_w/2"/>
                                              </p:val>
                                            </p:tav>
                                            <p:tav tm="100000">
                                              <p:val>
                                                <p:strVal val="#ppt_x"/>
                                              </p:val>
                                            </p:tav>
                                          </p:tavLst>
                                        </p:anim>
                                        <p:anim calcmode="lin" valueType="num">
                                          <p:cBhvr additive="base">
                                            <p:cTn id="52" dur="500" fill="hold"/>
                                            <p:tgtEl>
                                              <p:spTgt spid="23"/>
                                            </p:tgtEl>
                                            <p:attrNameLst>
                                              <p:attrName>ppt_y</p:attrName>
                                            </p:attrNameLst>
                                          </p:cBhvr>
                                          <p:tavLst>
                                            <p:tav tm="0">
                                              <p:val>
                                                <p:strVal val="#ppt_y"/>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fill="hold"/>
                                            <p:tgtEl>
                                              <p:spTgt spid="25"/>
                                            </p:tgtEl>
                                            <p:attrNameLst>
                                              <p:attrName>ppt_x</p:attrName>
                                            </p:attrNameLst>
                                          </p:cBhvr>
                                          <p:tavLst>
                                            <p:tav tm="0">
                                              <p:val>
                                                <p:strVal val="#ppt_x"/>
                                              </p:val>
                                            </p:tav>
                                            <p:tav tm="100000">
                                              <p:val>
                                                <p:strVal val="#ppt_x"/>
                                              </p:val>
                                            </p:tav>
                                          </p:tavLst>
                                        </p:anim>
                                        <p:anim calcmode="lin" valueType="num">
                                          <p:cBhvr additive="base">
                                            <p:cTn id="60" dur="500" fill="hold"/>
                                            <p:tgtEl>
                                              <p:spTgt spid="25"/>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fill="hold"/>
                                            <p:tgtEl>
                                              <p:spTgt spid="26"/>
                                            </p:tgtEl>
                                            <p:attrNameLst>
                                              <p:attrName>ppt_x</p:attrName>
                                            </p:attrNameLst>
                                          </p:cBhvr>
                                          <p:tavLst>
                                            <p:tav tm="0">
                                              <p:val>
                                                <p:strVal val="#ppt_x"/>
                                              </p:val>
                                            </p:tav>
                                            <p:tav tm="100000">
                                              <p:val>
                                                <p:strVal val="#ppt_x"/>
                                              </p:val>
                                            </p:tav>
                                          </p:tavLst>
                                        </p:anim>
                                        <p:anim calcmode="lin" valueType="num">
                                          <p:cBhvr additive="base">
                                            <p:cTn id="64" dur="500" fill="hold"/>
                                            <p:tgtEl>
                                              <p:spTgt spid="26"/>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ppt_x"/>
                                              </p:val>
                                            </p:tav>
                                            <p:tav tm="100000">
                                              <p:val>
                                                <p:strVal val="#ppt_x"/>
                                              </p:val>
                                            </p:tav>
                                          </p:tavLst>
                                        </p:anim>
                                        <p:anim calcmode="lin" valueType="num">
                                          <p:cBhvr additive="base">
                                            <p:cTn id="68" dur="500" fill="hold"/>
                                            <p:tgtEl>
                                              <p:spTgt spid="27"/>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additive="base">
                                            <p:cTn id="71" dur="500" fill="hold"/>
                                            <p:tgtEl>
                                              <p:spTgt spid="28"/>
                                            </p:tgtEl>
                                            <p:attrNameLst>
                                              <p:attrName>ppt_x</p:attrName>
                                            </p:attrNameLst>
                                          </p:cBhvr>
                                          <p:tavLst>
                                            <p:tav tm="0">
                                              <p:val>
                                                <p:strVal val="#ppt_x"/>
                                              </p:val>
                                            </p:tav>
                                            <p:tav tm="100000">
                                              <p:val>
                                                <p:strVal val="#ppt_x"/>
                                              </p:val>
                                            </p:tav>
                                          </p:tavLst>
                                        </p:anim>
                                        <p:anim calcmode="lin" valueType="num">
                                          <p:cBhvr additive="base">
                                            <p:cTn id="72" dur="500" fill="hold"/>
                                            <p:tgtEl>
                                              <p:spTgt spid="28"/>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cBhvr additive="base">
                                            <p:cTn id="75" dur="500" fill="hold"/>
                                            <p:tgtEl>
                                              <p:spTgt spid="4"/>
                                            </p:tgtEl>
                                            <p:attrNameLst>
                                              <p:attrName>ppt_x</p:attrName>
                                            </p:attrNameLst>
                                          </p:cBhvr>
                                          <p:tavLst>
                                            <p:tav tm="0">
                                              <p:val>
                                                <p:strVal val="#ppt_x"/>
                                              </p:val>
                                            </p:tav>
                                            <p:tav tm="100000">
                                              <p:val>
                                                <p:strVal val="#ppt_x"/>
                                              </p:val>
                                            </p:tav>
                                          </p:tavLst>
                                        </p:anim>
                                        <p:anim calcmode="lin" valueType="num">
                                          <p:cBhvr additive="base">
                                            <p:cTn id="7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1" fill="hold" grpId="0" nodeType="clickEffect">
                                      <p:stCondLst>
                                        <p:cond delay="0"/>
                                      </p:stCondLst>
                                      <p:childTnLst>
                                        <p:set>
                                          <p:cBhvr>
                                            <p:cTn id="80" dur="1" fill="hold">
                                              <p:stCondLst>
                                                <p:cond delay="0"/>
                                              </p:stCondLst>
                                            </p:cTn>
                                            <p:tgtEl>
                                              <p:spTgt spid="10"/>
                                            </p:tgtEl>
                                            <p:attrNameLst>
                                              <p:attrName>style.visibility</p:attrName>
                                            </p:attrNameLst>
                                          </p:cBhvr>
                                          <p:to>
                                            <p:strVal val="visible"/>
                                          </p:to>
                                        </p:set>
                                        <p:anim calcmode="lin" valueType="num">
                                          <p:cBhvr additive="base">
                                            <p:cTn id="81" dur="500" fill="hold"/>
                                            <p:tgtEl>
                                              <p:spTgt spid="10"/>
                                            </p:tgtEl>
                                            <p:attrNameLst>
                                              <p:attrName>ppt_x</p:attrName>
                                            </p:attrNameLst>
                                          </p:cBhvr>
                                          <p:tavLst>
                                            <p:tav tm="0">
                                              <p:val>
                                                <p:strVal val="#ppt_x"/>
                                              </p:val>
                                            </p:tav>
                                            <p:tav tm="100000">
                                              <p:val>
                                                <p:strVal val="#ppt_x"/>
                                              </p:val>
                                            </p:tav>
                                          </p:tavLst>
                                        </p:anim>
                                        <p:anim calcmode="lin" valueType="num">
                                          <p:cBhvr additive="base">
                                            <p:cTn id="82" dur="500" fill="hold"/>
                                            <p:tgtEl>
                                              <p:spTgt spid="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childTnLst>
                              </p:cTn>
                            </p:par>
                          </p:childTnLst>
                        </p:cTn>
                      </p:par>
                      <p:par>
                        <p:cTn id="83" fill="hold">
                          <p:stCondLst>
                            <p:cond delay="indefinite"/>
                          </p:stCondLst>
                          <p:childTnLst>
                            <p:par>
                              <p:cTn id="84" fill="hold">
                                <p:stCondLst>
                                  <p:cond delay="0"/>
                                </p:stCondLst>
                                <p:childTnLst>
                                  <p:par>
                                    <p:cTn id="85" presetID="2" presetClass="entr" presetSubtype="1"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 calcmode="lin" valueType="num">
                                          <p:cBhvr additive="base">
                                            <p:cTn id="87" dur="500" fill="hold"/>
                                            <p:tgtEl>
                                              <p:spTgt spid="16"/>
                                            </p:tgtEl>
                                            <p:attrNameLst>
                                              <p:attrName>ppt_x</p:attrName>
                                            </p:attrNameLst>
                                          </p:cBhvr>
                                          <p:tavLst>
                                            <p:tav tm="0">
                                              <p:val>
                                                <p:strVal val="#ppt_x"/>
                                              </p:val>
                                            </p:tav>
                                            <p:tav tm="100000">
                                              <p:val>
                                                <p:strVal val="#ppt_x"/>
                                              </p:val>
                                            </p:tav>
                                          </p:tavLst>
                                        </p:anim>
                                        <p:anim calcmode="lin" valueType="num">
                                          <p:cBhvr additive="base">
                                            <p:cTn id="88" dur="500" fill="hold"/>
                                            <p:tgtEl>
                                              <p:spTgt spid="1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5"/>
                                                </p:cond>
                                              </p:stCondLst>
                                              <p:endCondLst>
                                                <p:cond evt="onStopAudio" delay="0">
                                                  <p:tgtEl>
                                                    <p:sldTgt/>
                                                  </p:tgtEl>
                                                </p:cond>
                                              </p:endCondLst>
                                            </p:cTn>
                                            <p:tgtEl>
                                              <p:sndTgt r:embed="rId3" name="click.wav"/>
                                            </p:tgtEl>
                                          </p:cMediaNode>
                                        </p:audio>
                                      </p:subTnLst>
                                    </p:cTn>
                                  </p:par>
                                </p:childTnLst>
                              </p:cTn>
                            </p:par>
                          </p:childTnLst>
                        </p:cTn>
                      </p:par>
                      <p:par>
                        <p:cTn id="89" fill="hold">
                          <p:stCondLst>
                            <p:cond delay="indefinite"/>
                          </p:stCondLst>
                          <p:childTnLst>
                            <p:par>
                              <p:cTn id="90" fill="hold">
                                <p:stCondLst>
                                  <p:cond delay="0"/>
                                </p:stCondLst>
                                <p:childTnLst>
                                  <p:par>
                                    <p:cTn id="91" presetID="2" presetClass="entr" presetSubtype="1" fill="hold" grpId="0" nodeType="clickEffect">
                                      <p:stCondLst>
                                        <p:cond delay="0"/>
                                      </p:stCondLst>
                                      <p:childTnLst>
                                        <p:set>
                                          <p:cBhvr>
                                            <p:cTn id="92" dur="1" fill="hold">
                                              <p:stCondLst>
                                                <p:cond delay="0"/>
                                              </p:stCondLst>
                                            </p:cTn>
                                            <p:tgtEl>
                                              <p:spTgt spid="14"/>
                                            </p:tgtEl>
                                            <p:attrNameLst>
                                              <p:attrName>style.visibility</p:attrName>
                                            </p:attrNameLst>
                                          </p:cBhvr>
                                          <p:to>
                                            <p:strVal val="visible"/>
                                          </p:to>
                                        </p:set>
                                        <p:anim calcmode="lin" valueType="num">
                                          <p:cBhvr additive="base">
                                            <p:cTn id="93" dur="500" fill="hold"/>
                                            <p:tgtEl>
                                              <p:spTgt spid="14"/>
                                            </p:tgtEl>
                                            <p:attrNameLst>
                                              <p:attrName>ppt_x</p:attrName>
                                            </p:attrNameLst>
                                          </p:cBhvr>
                                          <p:tavLst>
                                            <p:tav tm="0">
                                              <p:val>
                                                <p:strVal val="#ppt_x"/>
                                              </p:val>
                                            </p:tav>
                                            <p:tav tm="100000">
                                              <p:val>
                                                <p:strVal val="#ppt_x"/>
                                              </p:val>
                                            </p:tav>
                                          </p:tavLst>
                                        </p:anim>
                                        <p:anim calcmode="lin" valueType="num">
                                          <p:cBhvr additive="base">
                                            <p:cTn id="94"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1"/>
                                                </p:cond>
                                              </p:stCondLst>
                                              <p:endCondLst>
                                                <p:cond evt="onStopAudio" delay="0">
                                                  <p:tgtEl>
                                                    <p:sldTgt/>
                                                  </p:tgtEl>
                                                </p:cond>
                                              </p:endCondLst>
                                            </p:cTn>
                                            <p:tgtEl>
                                              <p:sndTgt r:embed="rId3" name="click.wav"/>
                                            </p:tgtEl>
                                          </p:cMediaNode>
                                        </p:audio>
                                      </p:subTnLst>
                                    </p:cTn>
                                  </p:par>
                                </p:childTnLst>
                              </p:cTn>
                            </p:par>
                          </p:childTnLst>
                        </p:cTn>
                      </p:par>
                      <p:par>
                        <p:cTn id="95" fill="hold">
                          <p:stCondLst>
                            <p:cond delay="indefinite"/>
                          </p:stCondLst>
                          <p:childTnLst>
                            <p:par>
                              <p:cTn id="96" fill="hold">
                                <p:stCondLst>
                                  <p:cond delay="0"/>
                                </p:stCondLst>
                                <p:childTnLst>
                                  <p:par>
                                    <p:cTn id="97" presetID="2" presetClass="entr" presetSubtype="1" fill="hold" grpId="0" nodeType="clickEffect">
                                      <p:stCondLst>
                                        <p:cond delay="0"/>
                                      </p:stCondLst>
                                      <p:childTnLst>
                                        <p:set>
                                          <p:cBhvr>
                                            <p:cTn id="98" dur="1" fill="hold">
                                              <p:stCondLst>
                                                <p:cond delay="0"/>
                                              </p:stCondLst>
                                            </p:cTn>
                                            <p:tgtEl>
                                              <p:spTgt spid="15"/>
                                            </p:tgtEl>
                                            <p:attrNameLst>
                                              <p:attrName>style.visibility</p:attrName>
                                            </p:attrNameLst>
                                          </p:cBhvr>
                                          <p:to>
                                            <p:strVal val="visible"/>
                                          </p:to>
                                        </p:set>
                                        <p:anim calcmode="lin" valueType="num">
                                          <p:cBhvr additive="base">
                                            <p:cTn id="99" dur="500" fill="hold"/>
                                            <p:tgtEl>
                                              <p:spTgt spid="15"/>
                                            </p:tgtEl>
                                            <p:attrNameLst>
                                              <p:attrName>ppt_x</p:attrName>
                                            </p:attrNameLst>
                                          </p:cBhvr>
                                          <p:tavLst>
                                            <p:tav tm="0">
                                              <p:val>
                                                <p:strVal val="#ppt_x"/>
                                              </p:val>
                                            </p:tav>
                                            <p:tav tm="100000">
                                              <p:val>
                                                <p:strVal val="#ppt_x"/>
                                              </p:val>
                                            </p:tav>
                                          </p:tavLst>
                                        </p:anim>
                                        <p:anim calcmode="lin" valueType="num">
                                          <p:cBhvr additive="base">
                                            <p:cTn id="100"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7"/>
                                                </p:cond>
                                              </p:stCondLst>
                                              <p:endCondLst>
                                                <p:cond evt="onStopAudio" delay="0">
                                                  <p:tgtEl>
                                                    <p:sldTgt/>
                                                  </p:tgtEl>
                                                </p:cond>
                                              </p:endCondLst>
                                            </p:cTn>
                                            <p:tgtEl>
                                              <p:sndTgt r:embed="rId3" name="click.wav"/>
                                            </p:tgtEl>
                                          </p:cMediaNode>
                                        </p:audio>
                                      </p:subTnLst>
                                    </p:cTn>
                                  </p:par>
                                </p:childTnLst>
                              </p:cTn>
                            </p:par>
                          </p:childTnLst>
                        </p:cTn>
                      </p:par>
                      <p:par>
                        <p:cTn id="101" fill="hold">
                          <p:stCondLst>
                            <p:cond delay="indefinite"/>
                          </p:stCondLst>
                          <p:childTnLst>
                            <p:par>
                              <p:cTn id="102" fill="hold">
                                <p:stCondLst>
                                  <p:cond delay="0"/>
                                </p:stCondLst>
                                <p:childTnLst>
                                  <p:par>
                                    <p:cTn id="103" presetID="22" presetClass="entr" presetSubtype="8" repeatCount="5000" fill="hold" grpId="0" nodeType="clickEffect">
                                      <p:stCondLst>
                                        <p:cond delay="0"/>
                                      </p:stCondLst>
                                      <p:childTnLst>
                                        <p:set>
                                          <p:cBhvr>
                                            <p:cTn id="104" dur="1" fill="hold">
                                              <p:stCondLst>
                                                <p:cond delay="0"/>
                                              </p:stCondLst>
                                            </p:cTn>
                                            <p:tgtEl>
                                              <p:spTgt spid="29"/>
                                            </p:tgtEl>
                                            <p:attrNameLst>
                                              <p:attrName>style.visibility</p:attrName>
                                            </p:attrNameLst>
                                          </p:cBhvr>
                                          <p:to>
                                            <p:strVal val="visible"/>
                                          </p:to>
                                        </p:set>
                                        <p:animEffect transition="in" filter="wipe(left)">
                                          <p:cBhvr>
                                            <p:cTn id="10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animBg="1"/>
          <p:bldP spid="25" grpId="0" animBg="1"/>
          <p:bldP spid="26" grpId="0" animBg="1"/>
          <p:bldP spid="27" grpId="0" animBg="1"/>
          <p:bldP spid="28" grpId="0" animBg="1"/>
          <p:bldP spid="4" grpId="0" animBg="1"/>
          <p:bldP spid="29" grpId="0" animBg="1"/>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4EDB0E-4750-A343-AFDA-3B60462724C4}"/>
              </a:ext>
            </a:extLst>
          </p:cNvPr>
          <p:cNvSpPr/>
          <p:nvPr/>
        </p:nvSpPr>
        <p:spPr>
          <a:xfrm>
            <a:off x="8149268"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55A4B30-0A74-0A41-8BE2-0E0A1B132B68}"/>
              </a:ext>
            </a:extLst>
          </p:cNvPr>
          <p:cNvSpPr/>
          <p:nvPr/>
        </p:nvSpPr>
        <p:spPr>
          <a:xfrm>
            <a:off x="400625" y="-133387"/>
            <a:ext cx="2266967" cy="1015663"/>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6000" b="1" i="0" u="none" strike="noStrike" kern="1200" cap="none" spc="0" normalizeH="0" baseline="0" noProof="0">
                <a:ln>
                  <a:noFill/>
                </a:ln>
                <a:solidFill>
                  <a:srgbClr val="A01127"/>
                </a:solidFill>
                <a:effectLst/>
                <a:uLnTx/>
                <a:uFillTx/>
                <a:latin typeface="Snell Roundhand" panose="02000603080000090004" pitchFamily="2" charset="77"/>
                <a:ea typeface="+mn-ea"/>
                <a:cs typeface="+mn-cs"/>
              </a:rPr>
              <a:t>c. </a:t>
            </a:r>
            <a:r>
              <a:rPr kumimoji="0" lang="en-US" altLang="vi-VN" sz="6000" b="1" i="0" u="none" strike="noStrike" kern="1200" cap="none" spc="0" normalizeH="0" baseline="0" noProof="0" dirty="0" err="1">
                <a:ln>
                  <a:noFill/>
                </a:ln>
                <a:solidFill>
                  <a:srgbClr val="A01127"/>
                </a:solidFill>
                <a:effectLst/>
                <a:uLnTx/>
                <a:uFillTx/>
                <a:latin typeface="Snell Roundhand" panose="02000603080000090004" pitchFamily="2" charset="77"/>
                <a:ea typeface="+mn-ea"/>
                <a:cs typeface="+mn-cs"/>
              </a:rPr>
              <a:t>Đức</a:t>
            </a:r>
            <a:endParaRPr kumimoji="0" lang="en-US" altLang="vi-VN" sz="60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endParaRPr>
          </a:p>
        </p:txBody>
      </p:sp>
      <p:sp>
        <p:nvSpPr>
          <p:cNvPr id="8" name="TextBox 7">
            <a:extLst>
              <a:ext uri="{FF2B5EF4-FFF2-40B4-BE49-F238E27FC236}">
                <a16:creationId xmlns:a16="http://schemas.microsoft.com/office/drawing/2014/main" id="{D96B7A6E-78FF-AC49-8E9E-A0245FD10D34}"/>
              </a:ext>
            </a:extLst>
          </p:cNvPr>
          <p:cNvSpPr txBox="1"/>
          <p:nvPr/>
        </p:nvSpPr>
        <p:spPr>
          <a:xfrm>
            <a:off x="2839552" y="302838"/>
            <a:ext cx="3586484" cy="646331"/>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3600" b="1">
                <a:solidFill>
                  <a:srgbClr val="002060"/>
                </a:solidFill>
                <a:latin typeface="Times New Roman" panose="02020603050405020304" pitchFamily="18" charset="0"/>
                <a:cs typeface="Times New Roman" panose="02020603050405020304" pitchFamily="18" charset="0"/>
              </a:rPr>
              <a:t>Đối nội</a:t>
            </a:r>
            <a:endParaRPr kumimoji="0" lang="en-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EDEB3F66-53CA-FD4B-B3D3-729C8A078A27}"/>
              </a:ext>
            </a:extLst>
          </p:cNvPr>
          <p:cNvPicPr>
            <a:picLocks noChangeAspect="1"/>
          </p:cNvPicPr>
          <p:nvPr/>
        </p:nvPicPr>
        <p:blipFill>
          <a:blip r:embed="rId2"/>
          <a:stretch>
            <a:fillRect/>
          </a:stretch>
        </p:blipFill>
        <p:spPr>
          <a:xfrm>
            <a:off x="7815816" y="3274828"/>
            <a:ext cx="2782228" cy="3583172"/>
          </a:xfrm>
          <a:prstGeom prst="rect">
            <a:avLst/>
          </a:prstGeom>
        </p:spPr>
      </p:pic>
      <p:sp>
        <p:nvSpPr>
          <p:cNvPr id="24" name="AutoShape 13">
            <a:extLst>
              <a:ext uri="{FF2B5EF4-FFF2-40B4-BE49-F238E27FC236}">
                <a16:creationId xmlns:a16="http://schemas.microsoft.com/office/drawing/2014/main" id="{8759B04F-C5C2-0445-85C9-90D830F8D4C4}"/>
              </a:ext>
            </a:extLst>
          </p:cNvPr>
          <p:cNvSpPr>
            <a:spLocks noChangeArrowheads="1"/>
          </p:cNvSpPr>
          <p:nvPr/>
        </p:nvSpPr>
        <p:spPr bwMode="auto">
          <a:xfrm>
            <a:off x="8910084" y="0"/>
            <a:ext cx="3192446" cy="3276600"/>
          </a:xfrm>
          <a:prstGeom prst="cloudCallout">
            <a:avLst>
              <a:gd name="adj1" fmla="val -21884"/>
              <a:gd name="adj2" fmla="val 57029"/>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Em</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hãy</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800" b="1" i="0" u="none" strike="noStrike" kern="1200" cap="none" spc="0" normalizeH="0" baseline="0" noProof="0" err="1">
                <a:ln>
                  <a:noFill/>
                </a:ln>
                <a:solidFill>
                  <a:srgbClr val="FF6600"/>
                </a:solidFill>
                <a:effectLst/>
                <a:uLnTx/>
                <a:uFillTx/>
                <a:latin typeface="Times New Roman" panose="02020603050405020304" pitchFamily="18" charset="0"/>
                <a:ea typeface="+mn-ea"/>
                <a:cs typeface="+mn-cs"/>
              </a:rPr>
              <a:t>cho</a:t>
            </a:r>
            <a:r>
              <a:rPr kumimoji="0" lang="en-US" altLang="vi-VN" sz="2800" b="1" i="0" u="none" strike="noStrike" kern="1200" cap="none" spc="0" normalizeH="0" baseline="0" noProof="0">
                <a:ln>
                  <a:noFill/>
                </a:ln>
                <a:solidFill>
                  <a:srgbClr val="FF6600"/>
                </a:solidFill>
                <a:effectLst/>
                <a:uLnTx/>
                <a:uFillTx/>
                <a:latin typeface="Times New Roman" panose="02020603050405020304" pitchFamily="18" charset="0"/>
                <a:ea typeface="+mn-ea"/>
                <a:cs typeface="+mn-cs"/>
              </a:rPr>
              <a:t> biết tình</a:t>
            </a:r>
            <a:r>
              <a:rPr kumimoji="0" lang="en-US" altLang="vi-VN" sz="2800" b="1" i="0" u="none" strike="noStrike" kern="1200" cap="none" spc="0" normalizeH="0" noProof="0">
                <a:ln>
                  <a:noFill/>
                </a:ln>
                <a:solidFill>
                  <a:srgbClr val="FF6600"/>
                </a:solidFill>
                <a:effectLst/>
                <a:uLnTx/>
                <a:uFillTx/>
                <a:latin typeface="Times New Roman" panose="02020603050405020304" pitchFamily="18" charset="0"/>
                <a:ea typeface="+mn-ea"/>
                <a:cs typeface="+mn-cs"/>
              </a:rPr>
              <a:t> hình đối nội</a:t>
            </a:r>
            <a:r>
              <a:rPr kumimoji="0" lang="en-US" altLang="vi-VN" sz="2800" b="1" i="0" u="none" strike="noStrike" kern="1200" cap="none" spc="0" normalizeH="0" baseline="0" noProof="0">
                <a:ln>
                  <a:noFill/>
                </a:ln>
                <a:solidFill>
                  <a:srgbClr val="FF6600"/>
                </a:solidFill>
                <a:effectLst/>
                <a:uLnTx/>
                <a:uFillTx/>
                <a:latin typeface="Times New Roman" panose="02020603050405020304" pitchFamily="18" charset="0"/>
                <a:ea typeface="+mn-ea"/>
                <a:cs typeface="+mn-cs"/>
              </a:rPr>
              <a:t> </a:t>
            </a:r>
            <a:r>
              <a:rPr kumimoji="0" lang="en-US" altLang="vi-VN" sz="2800" b="1" i="0" u="none" strike="noStrike" kern="1200" cap="none" spc="0" normalizeH="0" baseline="0" noProof="0" err="1">
                <a:ln>
                  <a:noFill/>
                </a:ln>
                <a:solidFill>
                  <a:srgbClr val="FF6600"/>
                </a:solidFill>
                <a:effectLst/>
                <a:uLnTx/>
                <a:uFillTx/>
                <a:latin typeface="Times New Roman" panose="02020603050405020304" pitchFamily="18" charset="0"/>
                <a:ea typeface="+mn-ea"/>
                <a:cs typeface="+mn-cs"/>
              </a:rPr>
              <a:t>nước</a:t>
            </a:r>
            <a:r>
              <a:rPr kumimoji="0" lang="en-US" altLang="vi-VN" sz="2800" b="1" i="0" u="none" strike="noStrike" kern="1200" cap="none" spc="0" normalizeH="0" baseline="0" noProof="0">
                <a:ln>
                  <a:noFill/>
                </a:ln>
                <a:solidFill>
                  <a:srgbClr val="FF6600"/>
                </a:solidFill>
                <a:effectLst/>
                <a:uLnTx/>
                <a:uFillTx/>
                <a:latin typeface="Times New Roman" panose="02020603050405020304" pitchFamily="18" charset="0"/>
                <a:ea typeface="+mn-ea"/>
                <a:cs typeface="+mn-cs"/>
              </a:rPr>
              <a:t> Đức</a:t>
            </a:r>
            <a:r>
              <a:rPr kumimoji="0" lang="en-US" altLang="vi-VN" sz="2800" b="1" i="0" u="none" strike="noStrike" kern="1200" cap="none" spc="0" normalizeH="0" noProof="0">
                <a:ln>
                  <a:noFill/>
                </a:ln>
                <a:solidFill>
                  <a:srgbClr val="FF6600"/>
                </a:solidFill>
                <a:effectLst/>
                <a:uLnTx/>
                <a:uFillTx/>
                <a:latin typeface="Times New Roman" panose="02020603050405020304" pitchFamily="18" charset="0"/>
                <a:ea typeface="+mn-ea"/>
                <a:cs typeface="+mn-cs"/>
              </a:rPr>
              <a:t> như thế nào</a:t>
            </a:r>
            <a:r>
              <a:rPr kumimoji="0" lang="en-US" altLang="vi-VN" sz="2800" b="1" i="0" u="none" strike="noStrike" kern="1200" cap="none" spc="0" normalizeH="0" baseline="0" noProof="0">
                <a:ln>
                  <a:noFill/>
                </a:ln>
                <a:solidFill>
                  <a:srgbClr val="FF6600"/>
                </a:solidFill>
                <a:effectLst/>
                <a:uLnTx/>
                <a:uFillTx/>
                <a:latin typeface="Times New Roman" panose="02020603050405020304" pitchFamily="18" charset="0"/>
                <a:ea typeface="+mn-ea"/>
                <a:cs typeface="+mn-cs"/>
              </a:rPr>
              <a:t>?</a:t>
            </a:r>
            <a:endPar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endParaRPr>
          </a:p>
        </p:txBody>
      </p:sp>
      <p:sp>
        <p:nvSpPr>
          <p:cNvPr id="25" name="Rectangle 11">
            <a:extLst>
              <a:ext uri="{FF2B5EF4-FFF2-40B4-BE49-F238E27FC236}">
                <a16:creationId xmlns:a16="http://schemas.microsoft.com/office/drawing/2014/main" id="{689CCA47-0F1B-B246-BDB5-9D6456E27A68}"/>
              </a:ext>
            </a:extLst>
          </p:cNvPr>
          <p:cNvSpPr>
            <a:spLocks noChangeArrowheads="1"/>
          </p:cNvSpPr>
          <p:nvPr/>
        </p:nvSpPr>
        <p:spPr bwMode="auto">
          <a:xfrm>
            <a:off x="65912" y="1292343"/>
            <a:ext cx="791139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296863" eaLnBrk="0" hangingPunct="0">
              <a:spcBef>
                <a:spcPct val="20000"/>
              </a:spcBef>
              <a:buFont typeface="Arial" panose="020B0604020202020204" pitchFamily="34" charset="0"/>
              <a:buChar char="•"/>
              <a:tabLst>
                <a:tab pos="3046413" algn="l"/>
              </a:tabLst>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tabLst>
                <a:tab pos="3046413" algn="l"/>
              </a:tabLst>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tabLst>
                <a:tab pos="3046413" algn="l"/>
              </a:tabLst>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9pPr>
          </a:lstStyle>
          <a:p>
            <a:pPr lvl="0" algn="just" eaLnBrk="1" hangingPunct="1">
              <a:spcBef>
                <a:spcPct val="0"/>
              </a:spcBef>
              <a:buNone/>
            </a:pPr>
            <a:r>
              <a:rPr lang="en-US" altLang="vi-VN" noProof="0">
                <a:solidFill>
                  <a:prstClr val="black"/>
                </a:solidFill>
                <a:latin typeface="Times New Roman" panose="02020603050405020304" pitchFamily="18" charset="0"/>
              </a:rPr>
              <a:t>Đức là một nước liên bang theo chế độ quân chủ lập hiến. Quý tộc địa chủ liên kết chặt chẽ với tư bản độc quyền để thống trị nhân dân.</a:t>
            </a:r>
            <a:endParaRPr kumimoji="0" lang="vi-VN"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0" name="Rectangle 19">
            <a:extLst>
              <a:ext uri="{FF2B5EF4-FFF2-40B4-BE49-F238E27FC236}">
                <a16:creationId xmlns:a16="http://schemas.microsoft.com/office/drawing/2014/main" id="{73F3193D-1C38-E444-99E2-0A13D5A10A09}"/>
              </a:ext>
            </a:extLst>
          </p:cNvPr>
          <p:cNvSpPr/>
          <p:nvPr/>
        </p:nvSpPr>
        <p:spPr>
          <a:xfrm>
            <a:off x="-5869" y="3274828"/>
            <a:ext cx="8054958" cy="3477875"/>
          </a:xfrm>
          <a:prstGeom prst="rect">
            <a:avLst/>
          </a:prstGeom>
          <a:solidFill>
            <a:srgbClr val="FFFEE3"/>
          </a:solidFill>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Năm</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1871,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hiến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Pháp</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quy</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định</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Đức</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theo</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nền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quân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chủ</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lập</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hiến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một</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Cộng</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hòa</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liên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bang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gồm</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22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vương</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quốc</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3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thành</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phố</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tự</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do…”(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lịch</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sử</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cận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đại</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thế</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giới</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798190485"/>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50000">
                                          <p:cBhvr additive="base">
                                            <p:cTn id="11" dur="5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14:presetBounceEnd="50000">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14:bounceEnd="50000">
                                          <p:cBhvr additive="base">
                                            <p:cTn id="29" dur="500" fill="hold"/>
                                            <p:tgtEl>
                                              <p:spTgt spid="25"/>
                                            </p:tgtEl>
                                            <p:attrNameLst>
                                              <p:attrName>ppt_x</p:attrName>
                                            </p:attrNameLst>
                                          </p:cBhvr>
                                          <p:tavLst>
                                            <p:tav tm="0">
                                              <p:val>
                                                <p:strVal val="1+#ppt_w/2"/>
                                              </p:val>
                                            </p:tav>
                                            <p:tav tm="100000">
                                              <p:val>
                                                <p:strVal val="#ppt_x"/>
                                              </p:val>
                                            </p:tav>
                                          </p:tavLst>
                                        </p:anim>
                                        <p:anim calcmode="lin" valueType="num" p14:bounceEnd="50000">
                                          <p:cBhvr additive="base">
                                            <p:cTn id="30" dur="500" fill="hold"/>
                                            <p:tgtEl>
                                              <p:spTgt spid="25"/>
                                            </p:tgtEl>
                                            <p:attrNameLst>
                                              <p:attrName>ppt_y</p:attrName>
                                            </p:attrNameLst>
                                          </p:cBhvr>
                                          <p:tavLst>
                                            <p:tav tm="0">
                                              <p:val>
                                                <p:strVal val="#ppt_y"/>
                                              </p:val>
                                            </p:tav>
                                            <p:tav tm="100000">
                                              <p:val>
                                                <p:strVal val="#ppt_y"/>
                                              </p:val>
                                            </p:tav>
                                          </p:tavLst>
                                        </p:anim>
                                      </p:childTnLst>
                                    </p:cTn>
                                  </p:par>
                                  <p:par>
                                    <p:cTn id="31" presetID="2" presetClass="entr" presetSubtype="4" fill="hold" grpId="0" nodeType="withEffect" p14:presetBounceEnd="50000">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14:bounceEnd="50000">
                                          <p:cBhvr additive="base">
                                            <p:cTn id="33"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3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 presetClass="exit" presetSubtype="10" fill="hold" grpId="1" nodeType="clickEffect">
                                      <p:stCondLst>
                                        <p:cond delay="0"/>
                                      </p:stCondLst>
                                      <p:childTnLst>
                                        <p:animEffect transition="out" filter="checkerboard(across)">
                                          <p:cBhvr>
                                            <p:cTn id="38" dur="500"/>
                                            <p:tgtEl>
                                              <p:spTgt spid="24"/>
                                            </p:tgtEl>
                                          </p:cBhvr>
                                        </p:animEffect>
                                        <p:set>
                                          <p:cBhvr>
                                            <p:cTn id="39" dur="1" fill="hold">
                                              <p:stCondLst>
                                                <p:cond delay="499"/>
                                              </p:stCondLst>
                                            </p:cTn>
                                            <p:tgtEl>
                                              <p:spTgt spid="24"/>
                                            </p:tgtEl>
                                            <p:attrNameLst>
                                              <p:attrName>style.visibility</p:attrName>
                                            </p:attrNameLst>
                                          </p:cBhvr>
                                          <p:to>
                                            <p:strVal val="hidden"/>
                                          </p:to>
                                        </p:set>
                                      </p:childTnLst>
                                    </p:cTn>
                                  </p:par>
                                  <p:par>
                                    <p:cTn id="40" presetID="5" presetClass="exit" presetSubtype="10" fill="hold" grpId="1" nodeType="withEffect">
                                      <p:stCondLst>
                                        <p:cond delay="0"/>
                                      </p:stCondLst>
                                      <p:childTnLst>
                                        <p:animEffect transition="out" filter="checkerboard(across)">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p:bldP spid="24" grpId="0" animBg="1"/>
          <p:bldP spid="24" grpId="1" animBg="1"/>
          <p:bldP spid="25" grpId="0"/>
          <p:bldP spid="20" grpId="0" animBg="1"/>
          <p:bldP spid="20"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1+#ppt_w/2"/>
                                              </p:val>
                                            </p:tav>
                                            <p:tav tm="100000">
                                              <p:val>
                                                <p:strVal val="#ppt_x"/>
                                              </p:val>
                                            </p:tav>
                                          </p:tavLst>
                                        </p:anim>
                                        <p:anim calcmode="lin" valueType="num">
                                          <p:cBhvr additive="base">
                                            <p:cTn id="30" dur="500" fill="hold"/>
                                            <p:tgtEl>
                                              <p:spTgt spid="25"/>
                                            </p:tgtEl>
                                            <p:attrNameLst>
                                              <p:attrName>ppt_y</p:attrName>
                                            </p:attrNameLst>
                                          </p:cBhvr>
                                          <p:tavLst>
                                            <p:tav tm="0">
                                              <p:val>
                                                <p:strVal val="#ppt_y"/>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 presetClass="exit" presetSubtype="10" fill="hold" grpId="1" nodeType="clickEffect">
                                      <p:stCondLst>
                                        <p:cond delay="0"/>
                                      </p:stCondLst>
                                      <p:childTnLst>
                                        <p:animEffect transition="out" filter="checkerboard(across)">
                                          <p:cBhvr>
                                            <p:cTn id="38" dur="500"/>
                                            <p:tgtEl>
                                              <p:spTgt spid="24"/>
                                            </p:tgtEl>
                                          </p:cBhvr>
                                        </p:animEffect>
                                        <p:set>
                                          <p:cBhvr>
                                            <p:cTn id="39" dur="1" fill="hold">
                                              <p:stCondLst>
                                                <p:cond delay="499"/>
                                              </p:stCondLst>
                                            </p:cTn>
                                            <p:tgtEl>
                                              <p:spTgt spid="24"/>
                                            </p:tgtEl>
                                            <p:attrNameLst>
                                              <p:attrName>style.visibility</p:attrName>
                                            </p:attrNameLst>
                                          </p:cBhvr>
                                          <p:to>
                                            <p:strVal val="hidden"/>
                                          </p:to>
                                        </p:set>
                                      </p:childTnLst>
                                    </p:cTn>
                                  </p:par>
                                  <p:par>
                                    <p:cTn id="40" presetID="5" presetClass="exit" presetSubtype="10" fill="hold" grpId="1" nodeType="withEffect">
                                      <p:stCondLst>
                                        <p:cond delay="0"/>
                                      </p:stCondLst>
                                      <p:childTnLst>
                                        <p:animEffect transition="out" filter="checkerboard(across)">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p:bldP spid="24" grpId="0" animBg="1"/>
          <p:bldP spid="24" grpId="1" animBg="1"/>
          <p:bldP spid="25" grpId="0"/>
          <p:bldP spid="20" grpId="0" animBg="1"/>
          <p:bldP spid="20" grpId="1"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ưởng đơn giản nhưng hóa ra rất nhiều người không biết lá cờ nước Anh trông  như thế nào">
            <a:extLst>
              <a:ext uri="{FF2B5EF4-FFF2-40B4-BE49-F238E27FC236}">
                <a16:creationId xmlns:a16="http://schemas.microsoft.com/office/drawing/2014/main" id="{880560E3-F5FE-E046-A096-163D72477A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04" y="0"/>
            <a:ext cx="5994400" cy="3429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Tháp đồng hồ Big Ben - Big Ben | Yeudulich">
            <a:extLst>
              <a:ext uri="{FF2B5EF4-FFF2-40B4-BE49-F238E27FC236}">
                <a16:creationId xmlns:a16="http://schemas.microsoft.com/office/drawing/2014/main" id="{91C8D37D-7448-D04B-939F-6F56086C3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9424" y="-13208"/>
            <a:ext cx="6132576"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nchester United F.C. – Wikipedia tiếng Việt">
            <a:extLst>
              <a:ext uri="{FF2B5EF4-FFF2-40B4-BE49-F238E27FC236}">
                <a16:creationId xmlns:a16="http://schemas.microsoft.com/office/drawing/2014/main" id="{6824224A-263F-4740-960A-74AFB52706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530600"/>
            <a:ext cx="5734304" cy="32857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ndon Map Poster | JUNIQE">
            <a:extLst>
              <a:ext uri="{FF2B5EF4-FFF2-40B4-BE49-F238E27FC236}">
                <a16:creationId xmlns:a16="http://schemas.microsoft.com/office/drawing/2014/main" id="{3A76C069-BE2C-454E-B938-6C0E2D5F331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95" t="7037" r="4972" b="7037"/>
          <a:stretch/>
        </p:blipFill>
        <p:spPr bwMode="auto">
          <a:xfrm>
            <a:off x="6177283" y="3444241"/>
            <a:ext cx="6014717" cy="3429000"/>
          </a:xfrm>
          <a:prstGeom prst="roundRect">
            <a:avLst>
              <a:gd name="adj" fmla="val 6000"/>
            </a:avLst>
          </a:prstGeom>
          <a:noFill/>
          <a:extLst>
            <a:ext uri="{909E8E84-426E-40DD-AFC4-6F175D3DCCD1}">
              <a14:hiddenFill xmlns:a14="http://schemas.microsoft.com/office/drawing/2010/main">
                <a:solidFill>
                  <a:srgbClr val="FFFFFF"/>
                </a:solidFill>
              </a14:hiddenFill>
            </a:ext>
          </a:extLst>
        </p:spPr>
      </p:pic>
      <p:sp>
        <p:nvSpPr>
          <p:cNvPr id="2" name="Rounded Rectangle 2">
            <a:extLst>
              <a:ext uri="{FF2B5EF4-FFF2-40B4-BE49-F238E27FC236}">
                <a16:creationId xmlns:a16="http://schemas.microsoft.com/office/drawing/2014/main" id="{B78F63CB-DC87-C437-9964-555A31F37296}"/>
              </a:ext>
            </a:extLst>
          </p:cNvPr>
          <p:cNvSpPr/>
          <p:nvPr/>
        </p:nvSpPr>
        <p:spPr>
          <a:xfrm>
            <a:off x="159026" y="3059667"/>
            <a:ext cx="5744817" cy="6575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Đây là đất nước nào </a:t>
            </a:r>
          </a:p>
        </p:txBody>
      </p:sp>
    </p:spTree>
    <p:extLst>
      <p:ext uri="{BB962C8B-B14F-4D97-AF65-F5344CB8AC3E}">
        <p14:creationId xmlns:p14="http://schemas.microsoft.com/office/powerpoint/2010/main" val="247650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5"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checkerboard(across)">
                                      <p:cBhvr>
                                        <p:cTn id="10" dur="500"/>
                                        <p:tgtEl>
                                          <p:spTgt spid="1028"/>
                                        </p:tgtEl>
                                      </p:cBhvr>
                                    </p:animEffect>
                                  </p:childTnLst>
                                </p:cTn>
                              </p:par>
                              <p:par>
                                <p:cTn id="11" presetID="5" presetClass="entr" presetSubtype="1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checkerboard(across)">
                                      <p:cBhvr>
                                        <p:cTn id="13" dur="500"/>
                                        <p:tgtEl>
                                          <p:spTgt spid="1030"/>
                                        </p:tgtEl>
                                      </p:cBhvr>
                                    </p:animEffect>
                                  </p:childTnLst>
                                </p:cTn>
                              </p:par>
                              <p:par>
                                <p:cTn id="14" presetID="5" presetClass="entr" presetSubtype="10" fill="hold" nodeType="withEffect">
                                  <p:stCondLst>
                                    <p:cond delay="0"/>
                                  </p:stCondLst>
                                  <p:childTnLst>
                                    <p:set>
                                      <p:cBhvr>
                                        <p:cTn id="15" dur="1" fill="hold">
                                          <p:stCondLst>
                                            <p:cond delay="0"/>
                                          </p:stCondLst>
                                        </p:cTn>
                                        <p:tgtEl>
                                          <p:spTgt spid="1032"/>
                                        </p:tgtEl>
                                        <p:attrNameLst>
                                          <p:attrName>style.visibility</p:attrName>
                                        </p:attrNameLst>
                                      </p:cBhvr>
                                      <p:to>
                                        <p:strVal val="visible"/>
                                      </p:to>
                                    </p:set>
                                    <p:animEffect transition="in" filter="checkerboard(across)">
                                      <p:cBhvr>
                                        <p:cTn id="16" dur="500"/>
                                        <p:tgtEl>
                                          <p:spTgt spid="1032"/>
                                        </p:tgtEl>
                                      </p:cBhvr>
                                    </p:animEffect>
                                  </p:childTnLst>
                                </p:cTn>
                              </p:par>
                              <p:par>
                                <p:cTn id="17" presetID="5" presetClass="entr" presetSubtype="5"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heckerboard(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4EDB0E-4750-A343-AFDA-3B60462724C4}"/>
              </a:ext>
            </a:extLst>
          </p:cNvPr>
          <p:cNvSpPr/>
          <p:nvPr/>
        </p:nvSpPr>
        <p:spPr>
          <a:xfrm>
            <a:off x="8149268"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55A4B30-0A74-0A41-8BE2-0E0A1B132B68}"/>
              </a:ext>
            </a:extLst>
          </p:cNvPr>
          <p:cNvSpPr/>
          <p:nvPr/>
        </p:nvSpPr>
        <p:spPr>
          <a:xfrm>
            <a:off x="400625" y="-133387"/>
            <a:ext cx="2266967" cy="1015663"/>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6000" b="1" i="0" u="none" strike="noStrike" kern="1200" cap="none" spc="0" normalizeH="0" baseline="0" noProof="0">
                <a:ln>
                  <a:noFill/>
                </a:ln>
                <a:solidFill>
                  <a:srgbClr val="A01127"/>
                </a:solidFill>
                <a:effectLst/>
                <a:uLnTx/>
                <a:uFillTx/>
                <a:latin typeface="Snell Roundhand" panose="02000603080000090004" pitchFamily="2" charset="77"/>
                <a:ea typeface="+mn-ea"/>
                <a:cs typeface="+mn-cs"/>
              </a:rPr>
              <a:t>c. </a:t>
            </a:r>
            <a:r>
              <a:rPr kumimoji="0" lang="en-US" altLang="vi-VN" sz="6000" b="1" i="0" u="none" strike="noStrike" kern="1200" cap="none" spc="0" normalizeH="0" baseline="0" noProof="0" dirty="0" err="1">
                <a:ln>
                  <a:noFill/>
                </a:ln>
                <a:solidFill>
                  <a:srgbClr val="A01127"/>
                </a:solidFill>
                <a:effectLst/>
                <a:uLnTx/>
                <a:uFillTx/>
                <a:latin typeface="Snell Roundhand" panose="02000603080000090004" pitchFamily="2" charset="77"/>
                <a:ea typeface="+mn-ea"/>
                <a:cs typeface="+mn-cs"/>
              </a:rPr>
              <a:t>Đức</a:t>
            </a:r>
            <a:endParaRPr kumimoji="0" lang="en-US" altLang="vi-VN" sz="60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endParaRPr>
          </a:p>
        </p:txBody>
      </p:sp>
      <p:sp>
        <p:nvSpPr>
          <p:cNvPr id="8" name="TextBox 7">
            <a:extLst>
              <a:ext uri="{FF2B5EF4-FFF2-40B4-BE49-F238E27FC236}">
                <a16:creationId xmlns:a16="http://schemas.microsoft.com/office/drawing/2014/main" id="{D96B7A6E-78FF-AC49-8E9E-A0245FD10D34}"/>
              </a:ext>
            </a:extLst>
          </p:cNvPr>
          <p:cNvSpPr txBox="1"/>
          <p:nvPr/>
        </p:nvSpPr>
        <p:spPr>
          <a:xfrm>
            <a:off x="2905464" y="478255"/>
            <a:ext cx="3586484" cy="646331"/>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Đối</a:t>
            </a:r>
            <a:r>
              <a:rPr kumimoji="0" lang="en-US" sz="3600" b="1"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ngoại</a:t>
            </a:r>
            <a:endParaRPr kumimoji="0" lang="en-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EDEB3F66-53CA-FD4B-B3D3-729C8A078A27}"/>
              </a:ext>
            </a:extLst>
          </p:cNvPr>
          <p:cNvPicPr>
            <a:picLocks noChangeAspect="1"/>
          </p:cNvPicPr>
          <p:nvPr/>
        </p:nvPicPr>
        <p:blipFill>
          <a:blip r:embed="rId2"/>
          <a:stretch>
            <a:fillRect/>
          </a:stretch>
        </p:blipFill>
        <p:spPr>
          <a:xfrm>
            <a:off x="7815816" y="3274828"/>
            <a:ext cx="2782228" cy="3583172"/>
          </a:xfrm>
          <a:prstGeom prst="rect">
            <a:avLst/>
          </a:prstGeom>
        </p:spPr>
      </p:pic>
      <p:sp>
        <p:nvSpPr>
          <p:cNvPr id="24" name="AutoShape 13">
            <a:extLst>
              <a:ext uri="{FF2B5EF4-FFF2-40B4-BE49-F238E27FC236}">
                <a16:creationId xmlns:a16="http://schemas.microsoft.com/office/drawing/2014/main" id="{8759B04F-C5C2-0445-85C9-90D830F8D4C4}"/>
              </a:ext>
            </a:extLst>
          </p:cNvPr>
          <p:cNvSpPr>
            <a:spLocks noChangeArrowheads="1"/>
          </p:cNvSpPr>
          <p:nvPr/>
        </p:nvSpPr>
        <p:spPr bwMode="auto">
          <a:xfrm>
            <a:off x="8408312" y="0"/>
            <a:ext cx="3694218" cy="3276600"/>
          </a:xfrm>
          <a:prstGeom prst="cloudCallout">
            <a:avLst>
              <a:gd name="adj1" fmla="val -13240"/>
              <a:gd name="adj2" fmla="val 54371"/>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Em</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hãy</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800" b="1" i="0" u="none" strike="noStrike" kern="1200" cap="none" spc="0" normalizeH="0" baseline="0" noProof="0" err="1">
                <a:ln>
                  <a:noFill/>
                </a:ln>
                <a:solidFill>
                  <a:srgbClr val="FF6600"/>
                </a:solidFill>
                <a:effectLst/>
                <a:uLnTx/>
                <a:uFillTx/>
                <a:latin typeface="Times New Roman" panose="02020603050405020304" pitchFamily="18" charset="0"/>
                <a:ea typeface="+mn-ea"/>
                <a:cs typeface="+mn-cs"/>
              </a:rPr>
              <a:t>cho</a:t>
            </a:r>
            <a:r>
              <a:rPr kumimoji="0" lang="en-US" altLang="vi-VN" sz="2800" b="1" i="0" u="none" strike="noStrike" kern="1200" cap="none" spc="0" normalizeH="0" baseline="0" noProof="0">
                <a:ln>
                  <a:noFill/>
                </a:ln>
                <a:solidFill>
                  <a:srgbClr val="FF6600"/>
                </a:solidFill>
                <a:effectLst/>
                <a:uLnTx/>
                <a:uFillTx/>
                <a:latin typeface="Times New Roman" panose="02020603050405020304" pitchFamily="18" charset="0"/>
                <a:ea typeface="+mn-ea"/>
                <a:cs typeface="+mn-cs"/>
              </a:rPr>
              <a:t> biết chính</a:t>
            </a:r>
            <a:r>
              <a:rPr kumimoji="0" lang="en-US" altLang="vi-VN" sz="2800" b="1" i="0" u="none" strike="noStrike" kern="1200" cap="none" spc="0" normalizeH="0" noProof="0">
                <a:ln>
                  <a:noFill/>
                </a:ln>
                <a:solidFill>
                  <a:srgbClr val="FF6600"/>
                </a:solidFill>
                <a:effectLst/>
                <a:uLnTx/>
                <a:uFillTx/>
                <a:latin typeface="Times New Roman" panose="02020603050405020304" pitchFamily="18" charset="0"/>
                <a:ea typeface="+mn-ea"/>
                <a:cs typeface="+mn-cs"/>
              </a:rPr>
              <a:t> sách đối ngoại </a:t>
            </a:r>
            <a:r>
              <a:rPr kumimoji="0" lang="en-US" altLang="vi-VN" sz="2800" b="1" i="0" u="none" strike="noStrike" kern="1200" cap="none" spc="0" normalizeH="0" baseline="0" noProof="0">
                <a:ln>
                  <a:noFill/>
                </a:ln>
                <a:solidFill>
                  <a:srgbClr val="FF6600"/>
                </a:solidFill>
                <a:effectLst/>
                <a:uLnTx/>
                <a:uFillTx/>
                <a:latin typeface="Times New Roman" panose="02020603050405020304" pitchFamily="18" charset="0"/>
                <a:ea typeface="+mn-ea"/>
                <a:cs typeface="+mn-cs"/>
              </a:rPr>
              <a:t>nước Đức</a:t>
            </a:r>
            <a:r>
              <a:rPr kumimoji="0" lang="en-US" altLang="vi-VN" sz="2800" b="1" i="0" u="none" strike="noStrike" kern="1200" cap="none" spc="0" normalizeH="0" noProof="0">
                <a:ln>
                  <a:noFill/>
                </a:ln>
                <a:solidFill>
                  <a:srgbClr val="FF6600"/>
                </a:solidFill>
                <a:effectLst/>
                <a:uLnTx/>
                <a:uFillTx/>
                <a:latin typeface="Times New Roman" panose="02020603050405020304" pitchFamily="18" charset="0"/>
                <a:ea typeface="+mn-ea"/>
                <a:cs typeface="+mn-cs"/>
              </a:rPr>
              <a:t> như thế nào</a:t>
            </a:r>
            <a:r>
              <a:rPr kumimoji="0" lang="en-US" altLang="vi-VN" sz="2800" b="1" i="0" u="none" strike="noStrike" kern="1200" cap="none" spc="0" normalizeH="0" baseline="0" noProof="0">
                <a:ln>
                  <a:noFill/>
                </a:ln>
                <a:solidFill>
                  <a:srgbClr val="FF6600"/>
                </a:solidFill>
                <a:effectLst/>
                <a:uLnTx/>
                <a:uFillTx/>
                <a:latin typeface="Times New Roman" panose="02020603050405020304" pitchFamily="18" charset="0"/>
                <a:ea typeface="+mn-ea"/>
                <a:cs typeface="+mn-cs"/>
              </a:rPr>
              <a:t>?</a:t>
            </a:r>
            <a:endPar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endParaRPr>
          </a:p>
        </p:txBody>
      </p:sp>
      <p:sp>
        <p:nvSpPr>
          <p:cNvPr id="25" name="Rectangle 11">
            <a:extLst>
              <a:ext uri="{FF2B5EF4-FFF2-40B4-BE49-F238E27FC236}">
                <a16:creationId xmlns:a16="http://schemas.microsoft.com/office/drawing/2014/main" id="{689CCA47-0F1B-B246-BDB5-9D6456E27A68}"/>
              </a:ext>
            </a:extLst>
          </p:cNvPr>
          <p:cNvSpPr>
            <a:spLocks noChangeArrowheads="1"/>
          </p:cNvSpPr>
          <p:nvPr/>
        </p:nvSpPr>
        <p:spPr bwMode="auto">
          <a:xfrm>
            <a:off x="0" y="1366897"/>
            <a:ext cx="7911396"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296863" eaLnBrk="0" hangingPunct="0">
              <a:spcBef>
                <a:spcPct val="20000"/>
              </a:spcBef>
              <a:buFont typeface="Arial" panose="020B0604020202020204" pitchFamily="34" charset="0"/>
              <a:buChar char="•"/>
              <a:tabLst>
                <a:tab pos="3046413" algn="l"/>
              </a:tabLst>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tabLst>
                <a:tab pos="3046413" algn="l"/>
              </a:tabLst>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tabLst>
                <a:tab pos="3046413" algn="l"/>
              </a:tabLst>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9pPr>
          </a:lstStyle>
          <a:p>
            <a:pPr lvl="0" algn="just" eaLnBrk="1" hangingPunct="1">
              <a:spcBef>
                <a:spcPct val="0"/>
              </a:spcBef>
              <a:buNone/>
            </a:pPr>
            <a:r>
              <a:rPr lang="en-US" altLang="vi-VN">
                <a:solidFill>
                  <a:prstClr val="black"/>
                </a:solidFill>
                <a:latin typeface="Times New Roman" panose="02020603050405020304" pitchFamily="18" charset="0"/>
              </a:rPr>
              <a:t>- Đức chuyển sang giai đoạn đế quốc chủ nghĩa khi phần lớn đất đai trên thế giới đã bị các đế quốc khác phân chia, nên Chính phủ Đức muốn dùng vũ lực chia lại. </a:t>
            </a:r>
            <a:endParaRPr kumimoji="0" lang="vi-VN"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6" name="Rectangle 11">
            <a:extLst>
              <a:ext uri="{FF2B5EF4-FFF2-40B4-BE49-F238E27FC236}">
                <a16:creationId xmlns:a16="http://schemas.microsoft.com/office/drawing/2014/main" id="{E8AFE064-3924-A699-7607-578354820E40}"/>
              </a:ext>
            </a:extLst>
          </p:cNvPr>
          <p:cNvSpPr>
            <a:spLocks noChangeArrowheads="1"/>
          </p:cNvSpPr>
          <p:nvPr/>
        </p:nvSpPr>
        <p:spPr bwMode="auto">
          <a:xfrm>
            <a:off x="0" y="3685388"/>
            <a:ext cx="791139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296863" eaLnBrk="0" hangingPunct="0">
              <a:spcBef>
                <a:spcPct val="20000"/>
              </a:spcBef>
              <a:buFont typeface="Arial" panose="020B0604020202020204" pitchFamily="34" charset="0"/>
              <a:buChar char="•"/>
              <a:tabLst>
                <a:tab pos="3046413" algn="l"/>
              </a:tabLst>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tabLst>
                <a:tab pos="3046413" algn="l"/>
              </a:tabLst>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tabLst>
                <a:tab pos="3046413" algn="l"/>
              </a:tabLst>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9pPr>
          </a:lstStyle>
          <a:p>
            <a:pPr lvl="0" algn="just" eaLnBrk="1" hangingPunct="1">
              <a:spcBef>
                <a:spcPct val="0"/>
              </a:spcBef>
              <a:buNone/>
            </a:pPr>
            <a:r>
              <a:rPr lang="en-US" altLang="vi-VN" dirty="0">
                <a:solidFill>
                  <a:prstClr val="black"/>
                </a:solidFill>
                <a:latin typeface="Times New Roman" panose="02020603050405020304" pitchFamily="18" charset="0"/>
              </a:rPr>
              <a:t>- </a:t>
            </a:r>
            <a:r>
              <a:rPr lang="en-US" altLang="vi-VN" dirty="0" err="1">
                <a:solidFill>
                  <a:prstClr val="black"/>
                </a:solidFill>
                <a:latin typeface="Times New Roman" panose="02020603050405020304" pitchFamily="18" charset="0"/>
              </a:rPr>
              <a:t>Lê-nin</a:t>
            </a:r>
            <a:r>
              <a:rPr lang="en-US" altLang="vi-VN" dirty="0">
                <a:solidFill>
                  <a:prstClr val="black"/>
                </a:solidFill>
                <a:latin typeface="Times New Roman" panose="02020603050405020304" pitchFamily="18" charset="0"/>
              </a:rPr>
              <a:t> </a:t>
            </a:r>
            <a:r>
              <a:rPr lang="en-US" altLang="vi-VN" dirty="0" err="1">
                <a:solidFill>
                  <a:prstClr val="black"/>
                </a:solidFill>
                <a:latin typeface="Times New Roman" panose="02020603050405020304" pitchFamily="18" charset="0"/>
              </a:rPr>
              <a:t>gọi</a:t>
            </a:r>
            <a:r>
              <a:rPr lang="en-US" altLang="vi-VN" dirty="0">
                <a:solidFill>
                  <a:prstClr val="black"/>
                </a:solidFill>
                <a:latin typeface="Times New Roman" panose="02020603050405020304" pitchFamily="18" charset="0"/>
              </a:rPr>
              <a:t> </a:t>
            </a:r>
            <a:r>
              <a:rPr lang="en-US" altLang="vi-VN" dirty="0" err="1">
                <a:solidFill>
                  <a:prstClr val="black"/>
                </a:solidFill>
                <a:latin typeface="Times New Roman" panose="02020603050405020304" pitchFamily="18" charset="0"/>
              </a:rPr>
              <a:t>chủ</a:t>
            </a:r>
            <a:r>
              <a:rPr lang="en-US" altLang="vi-VN" dirty="0">
                <a:solidFill>
                  <a:prstClr val="black"/>
                </a:solidFill>
                <a:latin typeface="Times New Roman" panose="02020603050405020304" pitchFamily="18" charset="0"/>
              </a:rPr>
              <a:t> </a:t>
            </a:r>
            <a:r>
              <a:rPr lang="en-US" altLang="vi-VN" dirty="0" err="1">
                <a:solidFill>
                  <a:prstClr val="black"/>
                </a:solidFill>
                <a:latin typeface="Times New Roman" panose="02020603050405020304" pitchFamily="18" charset="0"/>
              </a:rPr>
              <a:t>nghĩa</a:t>
            </a:r>
            <a:r>
              <a:rPr lang="en-US" altLang="vi-VN" dirty="0">
                <a:solidFill>
                  <a:prstClr val="black"/>
                </a:solidFill>
                <a:latin typeface="Times New Roman" panose="02020603050405020304" pitchFamily="18" charset="0"/>
              </a:rPr>
              <a:t> </a:t>
            </a:r>
            <a:r>
              <a:rPr lang="en-US" altLang="vi-VN" dirty="0" err="1">
                <a:solidFill>
                  <a:prstClr val="black"/>
                </a:solidFill>
                <a:latin typeface="Times New Roman" panose="02020603050405020304" pitchFamily="18" charset="0"/>
              </a:rPr>
              <a:t>đế</a:t>
            </a:r>
            <a:r>
              <a:rPr lang="en-US" altLang="vi-VN" dirty="0">
                <a:solidFill>
                  <a:prstClr val="black"/>
                </a:solidFill>
                <a:latin typeface="Times New Roman" panose="02020603050405020304" pitchFamily="18" charset="0"/>
              </a:rPr>
              <a:t> </a:t>
            </a:r>
            <a:r>
              <a:rPr lang="en-US" altLang="vi-VN" dirty="0" err="1">
                <a:solidFill>
                  <a:prstClr val="black"/>
                </a:solidFill>
                <a:latin typeface="Times New Roman" panose="02020603050405020304" pitchFamily="18" charset="0"/>
              </a:rPr>
              <a:t>quốc</a:t>
            </a:r>
            <a:r>
              <a:rPr lang="en-US" altLang="vi-VN" dirty="0">
                <a:solidFill>
                  <a:prstClr val="black"/>
                </a:solidFill>
                <a:latin typeface="Times New Roman" panose="02020603050405020304" pitchFamily="18" charset="0"/>
              </a:rPr>
              <a:t> </a:t>
            </a:r>
            <a:r>
              <a:rPr lang="en-US" altLang="vi-VN" dirty="0" err="1">
                <a:solidFill>
                  <a:prstClr val="black"/>
                </a:solidFill>
                <a:latin typeface="Times New Roman" panose="02020603050405020304" pitchFamily="18" charset="0"/>
              </a:rPr>
              <a:t>Đức</a:t>
            </a:r>
            <a:r>
              <a:rPr lang="en-US" altLang="vi-VN" dirty="0">
                <a:solidFill>
                  <a:prstClr val="black"/>
                </a:solidFill>
                <a:latin typeface="Times New Roman" panose="02020603050405020304" pitchFamily="18" charset="0"/>
              </a:rPr>
              <a:t> </a:t>
            </a:r>
            <a:r>
              <a:rPr lang="en-US" altLang="vi-VN" dirty="0" err="1">
                <a:solidFill>
                  <a:prstClr val="black"/>
                </a:solidFill>
                <a:latin typeface="Times New Roman" panose="02020603050405020304" pitchFamily="18" charset="0"/>
              </a:rPr>
              <a:t>là</a:t>
            </a:r>
            <a:r>
              <a:rPr lang="en-US" altLang="vi-VN" dirty="0">
                <a:solidFill>
                  <a:prstClr val="black"/>
                </a:solidFill>
                <a:latin typeface="Times New Roman" panose="02020603050405020304" pitchFamily="18" charset="0"/>
              </a:rPr>
              <a:t> </a:t>
            </a:r>
            <a:r>
              <a:rPr lang="en-US" altLang="vi-VN" b="1" dirty="0">
                <a:solidFill>
                  <a:srgbClr val="0070C0"/>
                </a:solidFill>
                <a:latin typeface="Times New Roman" panose="02020603050405020304" pitchFamily="18" charset="0"/>
              </a:rPr>
              <a:t>“</a:t>
            </a:r>
            <a:r>
              <a:rPr lang="en-US" altLang="vi-VN" b="1" dirty="0" err="1">
                <a:solidFill>
                  <a:srgbClr val="0070C0"/>
                </a:solidFill>
                <a:latin typeface="Times New Roman" panose="02020603050405020304" pitchFamily="18" charset="0"/>
              </a:rPr>
              <a:t>chủ</a:t>
            </a:r>
            <a:r>
              <a:rPr lang="en-US" altLang="vi-VN" b="1" dirty="0">
                <a:solidFill>
                  <a:srgbClr val="0070C0"/>
                </a:solidFill>
                <a:latin typeface="Times New Roman" panose="02020603050405020304" pitchFamily="18" charset="0"/>
              </a:rPr>
              <a:t> </a:t>
            </a:r>
            <a:r>
              <a:rPr lang="en-US" altLang="vi-VN" b="1" dirty="0" err="1">
                <a:solidFill>
                  <a:srgbClr val="0070C0"/>
                </a:solidFill>
                <a:latin typeface="Times New Roman" panose="02020603050405020304" pitchFamily="18" charset="0"/>
              </a:rPr>
              <a:t>nghĩa</a:t>
            </a:r>
            <a:r>
              <a:rPr lang="en-US" altLang="vi-VN" b="1" dirty="0">
                <a:solidFill>
                  <a:srgbClr val="0070C0"/>
                </a:solidFill>
                <a:latin typeface="Times New Roman" panose="02020603050405020304" pitchFamily="18" charset="0"/>
              </a:rPr>
              <a:t> </a:t>
            </a:r>
            <a:r>
              <a:rPr lang="en-US" altLang="vi-VN" b="1" dirty="0" err="1">
                <a:solidFill>
                  <a:srgbClr val="0070C0"/>
                </a:solidFill>
                <a:latin typeface="Times New Roman" panose="02020603050405020304" pitchFamily="18" charset="0"/>
              </a:rPr>
              <a:t>đế</a:t>
            </a:r>
            <a:r>
              <a:rPr lang="en-US" altLang="vi-VN" b="1" dirty="0">
                <a:solidFill>
                  <a:srgbClr val="0070C0"/>
                </a:solidFill>
                <a:latin typeface="Times New Roman" panose="02020603050405020304" pitchFamily="18" charset="0"/>
              </a:rPr>
              <a:t> </a:t>
            </a:r>
            <a:r>
              <a:rPr lang="en-US" altLang="vi-VN" b="1" dirty="0" err="1">
                <a:solidFill>
                  <a:srgbClr val="0070C0"/>
                </a:solidFill>
                <a:latin typeface="Times New Roman" panose="02020603050405020304" pitchFamily="18" charset="0"/>
              </a:rPr>
              <a:t>quốc</a:t>
            </a:r>
            <a:r>
              <a:rPr lang="en-US" altLang="vi-VN" b="1" dirty="0">
                <a:solidFill>
                  <a:srgbClr val="0070C0"/>
                </a:solidFill>
                <a:latin typeface="Times New Roman" panose="02020603050405020304" pitchFamily="18" charset="0"/>
              </a:rPr>
              <a:t> </a:t>
            </a:r>
            <a:r>
              <a:rPr lang="en-US" altLang="vi-VN" b="1" dirty="0" err="1">
                <a:solidFill>
                  <a:srgbClr val="0070C0"/>
                </a:solidFill>
                <a:latin typeface="Times New Roman" panose="02020603050405020304" pitchFamily="18" charset="0"/>
              </a:rPr>
              <a:t>quân</a:t>
            </a:r>
            <a:r>
              <a:rPr lang="en-US" altLang="vi-VN" b="1" dirty="0">
                <a:solidFill>
                  <a:srgbClr val="0070C0"/>
                </a:solidFill>
                <a:latin typeface="Times New Roman" panose="02020603050405020304" pitchFamily="18" charset="0"/>
              </a:rPr>
              <a:t> </a:t>
            </a:r>
            <a:r>
              <a:rPr lang="en-US" altLang="vi-VN" b="1" dirty="0" err="1">
                <a:solidFill>
                  <a:srgbClr val="0070C0"/>
                </a:solidFill>
                <a:latin typeface="Times New Roman" panose="02020603050405020304" pitchFamily="18" charset="0"/>
              </a:rPr>
              <a:t>phiệt</a:t>
            </a:r>
            <a:r>
              <a:rPr lang="en-US" altLang="vi-VN" b="1" dirty="0">
                <a:solidFill>
                  <a:srgbClr val="0070C0"/>
                </a:solidFill>
                <a:latin typeface="Times New Roman" panose="02020603050405020304" pitchFamily="18" charset="0"/>
              </a:rPr>
              <a:t>, </a:t>
            </a:r>
            <a:r>
              <a:rPr lang="en-US" altLang="vi-VN" b="1" dirty="0" err="1">
                <a:solidFill>
                  <a:srgbClr val="0070C0"/>
                </a:solidFill>
                <a:latin typeface="Times New Roman" panose="02020603050405020304" pitchFamily="18" charset="0"/>
              </a:rPr>
              <a:t>hiếu</a:t>
            </a:r>
            <a:r>
              <a:rPr lang="en-US" altLang="vi-VN" b="1" dirty="0">
                <a:solidFill>
                  <a:srgbClr val="0070C0"/>
                </a:solidFill>
                <a:latin typeface="Times New Roman" panose="02020603050405020304" pitchFamily="18" charset="0"/>
              </a:rPr>
              <a:t> </a:t>
            </a:r>
            <a:r>
              <a:rPr lang="en-US" altLang="vi-VN" b="1" dirty="0" err="1">
                <a:solidFill>
                  <a:srgbClr val="0070C0"/>
                </a:solidFill>
                <a:latin typeface="Times New Roman" panose="02020603050405020304" pitchFamily="18" charset="0"/>
              </a:rPr>
              <a:t>chiến</a:t>
            </a:r>
            <a:r>
              <a:rPr lang="en-US" altLang="vi-VN" b="1" dirty="0">
                <a:solidFill>
                  <a:srgbClr val="0070C0"/>
                </a:solidFill>
                <a:latin typeface="Times New Roman" panose="02020603050405020304" pitchFamily="18" charset="0"/>
              </a:rPr>
              <a:t>".</a:t>
            </a:r>
            <a:endParaRPr kumimoji="0" lang="vi-VN" altLang="vi-VN" sz="3200" b="1" i="0" u="none" strike="noStrike" kern="1200" cap="none" spc="0" normalizeH="0" baseline="0" noProof="0" dirty="0">
              <a:ln>
                <a:noFill/>
              </a:ln>
              <a:solidFill>
                <a:srgbClr val="0070C0"/>
              </a:solidFill>
              <a:effectLst/>
              <a:uLnTx/>
              <a:uFillTx/>
              <a:latin typeface="Times New Roman" panose="02020603050405020304" pitchFamily="18" charset="0"/>
            </a:endParaRPr>
          </a:p>
        </p:txBody>
      </p:sp>
    </p:spTree>
    <p:extLst>
      <p:ext uri="{BB962C8B-B14F-4D97-AF65-F5344CB8AC3E}">
        <p14:creationId xmlns:p14="http://schemas.microsoft.com/office/powerpoint/2010/main" val="3761336026"/>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50000">
                                          <p:cBhvr additive="base">
                                            <p:cTn id="11" dur="5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14:presetBounceEnd="50000">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14:bounceEnd="50000">
                                          <p:cBhvr additive="base">
                                            <p:cTn id="29" dur="500" fill="hold"/>
                                            <p:tgtEl>
                                              <p:spTgt spid="25"/>
                                            </p:tgtEl>
                                            <p:attrNameLst>
                                              <p:attrName>ppt_x</p:attrName>
                                            </p:attrNameLst>
                                          </p:cBhvr>
                                          <p:tavLst>
                                            <p:tav tm="0">
                                              <p:val>
                                                <p:strVal val="1+#ppt_w/2"/>
                                              </p:val>
                                            </p:tav>
                                            <p:tav tm="100000">
                                              <p:val>
                                                <p:strVal val="#ppt_x"/>
                                              </p:val>
                                            </p:tav>
                                          </p:tavLst>
                                        </p:anim>
                                        <p:anim calcmode="lin" valueType="num" p14:bounceEnd="50000">
                                          <p:cBhvr additive="base">
                                            <p:cTn id="3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14:presetBounceEnd="50000">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14:bounceEnd="50000">
                                          <p:cBhvr additive="base">
                                            <p:cTn id="35" dur="5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p:bldP spid="24" grpId="0" animBg="1"/>
          <p:bldP spid="2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1+#ppt_w/2"/>
                                              </p:val>
                                            </p:tav>
                                            <p:tav tm="100000">
                                              <p:val>
                                                <p:strVal val="#ppt_x"/>
                                              </p:val>
                                            </p:tav>
                                          </p:tavLst>
                                        </p:anim>
                                        <p:anim calcmode="lin" valueType="num">
                                          <p:cBhvr additive="base">
                                            <p:cTn id="3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1+#ppt_w/2"/>
                                              </p:val>
                                            </p:tav>
                                            <p:tav tm="100000">
                                              <p:val>
                                                <p:strVal val="#ppt_x"/>
                                              </p:val>
                                            </p:tav>
                                          </p:tavLst>
                                        </p:anim>
                                        <p:anim calcmode="lin" valueType="num">
                                          <p:cBhvr additive="base">
                                            <p:cTn id="3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p:bldP spid="24" grpId="0" animBg="1"/>
          <p:bldP spid="25" grpId="0"/>
          <p:bldP spid="6" grpId="0"/>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4DE52B67-DE4A-6A49-BDEC-CC6BAC032A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843" t="9299" r="12650" b="13954"/>
          <a:stretch/>
        </p:blipFill>
        <p:spPr bwMode="auto">
          <a:xfrm>
            <a:off x="171449" y="194071"/>
            <a:ext cx="4614863" cy="6469857"/>
          </a:xfrm>
          <a:prstGeom prst="roundRect">
            <a:avLst/>
          </a:prstGeom>
          <a:noFill/>
          <a:ln w="38100">
            <a:solidFill>
              <a:srgbClr val="FFFF00"/>
            </a:solidFill>
          </a:ln>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0B944149-3540-3D48-BD82-A4095C36DAE4}"/>
              </a:ext>
            </a:extLst>
          </p:cNvPr>
          <p:cNvGrpSpPr/>
          <p:nvPr/>
        </p:nvGrpSpPr>
        <p:grpSpPr>
          <a:xfrm>
            <a:off x="5143500" y="194071"/>
            <a:ext cx="6877051" cy="6469858"/>
            <a:chOff x="5410200" y="210737"/>
            <a:chExt cx="6096000" cy="6469858"/>
          </a:xfrm>
        </p:grpSpPr>
        <p:sp>
          <p:nvSpPr>
            <p:cNvPr id="2" name="Rectangle 1">
              <a:extLst>
                <a:ext uri="{FF2B5EF4-FFF2-40B4-BE49-F238E27FC236}">
                  <a16:creationId xmlns:a16="http://schemas.microsoft.com/office/drawing/2014/main" id="{7F31E70B-7C84-734D-9D02-DBCEE1284ACD}"/>
                </a:ext>
              </a:extLst>
            </p:cNvPr>
            <p:cNvSpPr/>
            <p:nvPr/>
          </p:nvSpPr>
          <p:spPr>
            <a:xfrm>
              <a:off x="5410200" y="210737"/>
              <a:ext cx="6096000" cy="6469858"/>
            </a:xfrm>
            <a:prstGeom prst="rect">
              <a:avLst/>
            </a:prstGeom>
            <a:ln w="952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a:extLst>
                <a:ext uri="{FF2B5EF4-FFF2-40B4-BE49-F238E27FC236}">
                  <a16:creationId xmlns:a16="http://schemas.microsoft.com/office/drawing/2014/main" id="{81F6A63F-61CF-1848-BEA0-59B883CC15BD}"/>
                </a:ext>
              </a:extLst>
            </p:cNvPr>
            <p:cNvSpPr/>
            <p:nvPr/>
          </p:nvSpPr>
          <p:spPr>
            <a:xfrm>
              <a:off x="5600700" y="388141"/>
              <a:ext cx="5715000" cy="6141247"/>
            </a:xfrm>
            <a:prstGeom prst="rec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3078" name="Picture 6">
            <a:extLst>
              <a:ext uri="{FF2B5EF4-FFF2-40B4-BE49-F238E27FC236}">
                <a16:creationId xmlns:a16="http://schemas.microsoft.com/office/drawing/2014/main" id="{DA636651-C596-1542-8B67-E88CCD6278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6996" y="271857"/>
            <a:ext cx="2109461" cy="242633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1841AA9-FF94-5241-A828-E1A85653C2F3}"/>
              </a:ext>
            </a:extLst>
          </p:cNvPr>
          <p:cNvSpPr/>
          <p:nvPr/>
        </p:nvSpPr>
        <p:spPr>
          <a:xfrm>
            <a:off x="5722634" y="931025"/>
            <a:ext cx="3975768"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0"/>
                <a:solidFill>
                  <a:srgbClr val="0070C0"/>
                </a:solidFill>
                <a:effectLst>
                  <a:reflection blurRad="6350" stA="53000" endA="300" endPos="35500" dir="5400000" sy="-90000" algn="bl" rotWithShape="0"/>
                </a:effectLst>
                <a:uLnTx/>
                <a:uFillTx/>
                <a:latin typeface="SVN-Blenda Script" panose="02000804000000020003" pitchFamily="2" charset="0"/>
                <a:ea typeface="+mn-ea"/>
                <a:cs typeface="+mn-cs"/>
              </a:rPr>
              <a:t>Sắt</a:t>
            </a:r>
            <a:r>
              <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SVN-Blenda Script" panose="02000804000000020003" pitchFamily="2" charset="0"/>
                <a:ea typeface="+mn-ea"/>
                <a:cs typeface="+mn-cs"/>
              </a:rPr>
              <a:t> </a:t>
            </a:r>
            <a:r>
              <a:rPr kumimoji="0" lang="en-US" sz="6600" b="1" i="0" u="none" strike="noStrike" kern="1200" cap="none" spc="0" normalizeH="0" baseline="0" noProof="0" dirty="0" err="1">
                <a:ln w="0"/>
                <a:solidFill>
                  <a:srgbClr val="0070C0"/>
                </a:solidFill>
                <a:effectLst>
                  <a:reflection blurRad="6350" stA="53000" endA="300" endPos="35500" dir="5400000" sy="-90000" algn="bl" rotWithShape="0"/>
                </a:effectLst>
                <a:uLnTx/>
                <a:uFillTx/>
                <a:latin typeface="SVN-Blenda Script" panose="02000804000000020003" pitchFamily="2" charset="0"/>
                <a:ea typeface="+mn-ea"/>
                <a:cs typeface="+mn-cs"/>
              </a:rPr>
              <a:t>và</a:t>
            </a:r>
            <a:r>
              <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SVN-Blenda Script" panose="02000804000000020003" pitchFamily="2" charset="0"/>
                <a:ea typeface="+mn-ea"/>
                <a:cs typeface="+mn-cs"/>
              </a:rPr>
              <a:t> </a:t>
            </a:r>
            <a:r>
              <a:rPr kumimoji="0" lang="en-US" sz="6600" b="1" i="0" u="none" strike="noStrike" kern="1200" cap="none" spc="0" normalizeH="0" baseline="0" noProof="0" dirty="0" err="1">
                <a:ln w="0"/>
                <a:solidFill>
                  <a:srgbClr val="0070C0"/>
                </a:solidFill>
                <a:effectLst>
                  <a:reflection blurRad="6350" stA="53000" endA="300" endPos="35500" dir="5400000" sy="-90000" algn="bl" rotWithShape="0"/>
                </a:effectLst>
                <a:uLnTx/>
                <a:uFillTx/>
                <a:latin typeface="SVN-Blenda Script" panose="02000804000000020003" pitchFamily="2" charset="0"/>
                <a:ea typeface="+mn-ea"/>
                <a:cs typeface="+mn-cs"/>
              </a:rPr>
              <a:t>máu</a:t>
            </a:r>
            <a:endPar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SVN-Blenda Script" panose="02000804000000020003" pitchFamily="2" charset="0"/>
              <a:ea typeface="+mn-ea"/>
              <a:cs typeface="+mn-cs"/>
            </a:endParaRPr>
          </a:p>
        </p:txBody>
      </p:sp>
      <p:sp>
        <p:nvSpPr>
          <p:cNvPr id="6" name="Rectangle 5">
            <a:extLst>
              <a:ext uri="{FF2B5EF4-FFF2-40B4-BE49-F238E27FC236}">
                <a16:creationId xmlns:a16="http://schemas.microsoft.com/office/drawing/2014/main" id="{6CA04198-BF90-B348-B984-6559EC1FD766}"/>
              </a:ext>
            </a:extLst>
          </p:cNvPr>
          <p:cNvSpPr/>
          <p:nvPr/>
        </p:nvSpPr>
        <p:spPr>
          <a:xfrm>
            <a:off x="5534025" y="2409327"/>
            <a:ext cx="6096000" cy="4154984"/>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"Vị trí của nước Phổ ở Đức sẽ không được xác định bởi chủ nghĩa tự do, mà bởi sức mạnh của nó [...] Phổ phải tập trung sức mạnh của nó và giữ nó cho thời điểm thuận lợi, trong đó đã có đến và đi qua nhiều lần. Kể từ Đại hội Viên, biên giới của chúng ta đã được thiết kế sai lạc cho một chính sách khỏe mạnh. Không phải qua các bài phát biểu và các quyết định đa số sẽ quyết định được câu hỏi lớn - đó là sai lầm lớn của năm 1848 và 1849 - mà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bằng sắt và máu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(Blut und Eisen). "</a:t>
            </a:r>
            <a:endParaRPr kumimoji="0" 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2F8F5462-C50F-944F-9121-F7BEE9CF3CDB}"/>
              </a:ext>
            </a:extLst>
          </p:cNvPr>
          <p:cNvSpPr/>
          <p:nvPr/>
        </p:nvSpPr>
        <p:spPr>
          <a:xfrm>
            <a:off x="491990" y="5832931"/>
            <a:ext cx="397377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Thủ tướng, kiêm Bộ trưởng Ngoại giao </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Bismarck</a:t>
            </a:r>
            <a:endParaRPr kumimoji="0" lang="en-VN"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61150555"/>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14:bounceEnd="50000">
                                          <p:cBhvr additive="base">
                                            <p:cTn id="7"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0000">
                                          <p:cBhvr additive="base">
                                            <p:cTn id="11"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14:presetBounceEnd="50000">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14:bounceEnd="50000">
                                          <p:cBhvr additive="base">
                                            <p:cTn id="19"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2" fill="hold" grpId="0" nodeType="afterEffect" p14:presetBounceEnd="50000">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14:bounceEnd="50000">
                                          <p:cBhvr additive="base">
                                            <p:cTn id="24" dur="5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5"/>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1" fill="hold" nodeType="afterEffect" p14:presetBounceEnd="50000">
                                      <p:stCondLst>
                                        <p:cond delay="0"/>
                                      </p:stCondLst>
                                      <p:childTnLst>
                                        <p:set>
                                          <p:cBhvr>
                                            <p:cTn id="28" dur="1" fill="hold">
                                              <p:stCondLst>
                                                <p:cond delay="0"/>
                                              </p:stCondLst>
                                            </p:cTn>
                                            <p:tgtEl>
                                              <p:spTgt spid="3078"/>
                                            </p:tgtEl>
                                            <p:attrNameLst>
                                              <p:attrName>style.visibility</p:attrName>
                                            </p:attrNameLst>
                                          </p:cBhvr>
                                          <p:to>
                                            <p:strVal val="visible"/>
                                          </p:to>
                                        </p:set>
                                        <p:anim calcmode="lin" valueType="num" p14:bounceEnd="50000">
                                          <p:cBhvr additive="base">
                                            <p:cTn id="29" dur="500" fill="hold"/>
                                            <p:tgtEl>
                                              <p:spTgt spid="3078"/>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3078"/>
                                            </p:tgtEl>
                                            <p:attrNameLst>
                                              <p:attrName>ppt_y</p:attrName>
                                            </p:attrNameLst>
                                          </p:cBhvr>
                                          <p:tavLst>
                                            <p:tav tm="0">
                                              <p:val>
                                                <p:strVal val="0-#ppt_h/2"/>
                                              </p:val>
                                            </p:tav>
                                            <p:tav tm="100000">
                                              <p:val>
                                                <p:strVal val="#ppt_y"/>
                                              </p:val>
                                            </p:tav>
                                          </p:tavLst>
                                        </p:anim>
                                      </p:childTnLst>
                                    </p:cTn>
                                  </p:par>
                                </p:childTnLst>
                              </p:cTn>
                            </p:par>
                            <p:par>
                              <p:cTn id="31" fill="hold">
                                <p:stCondLst>
                                  <p:cond delay="1500"/>
                                </p:stCondLst>
                                <p:childTnLst>
                                  <p:par>
                                    <p:cTn id="32" presetID="21" presetClass="entr" presetSubtype="1" fill="hold" nodeType="after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wheel(1)">
                                          <p:cBhvr>
                                            <p:cTn id="34" dur="7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2"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1+#ppt_w/2"/>
                                              </p:val>
                                            </p:tav>
                                            <p:tav tm="100000">
                                              <p:val>
                                                <p:strVal val="#ppt_x"/>
                                              </p:val>
                                            </p:tav>
                                          </p:tavLst>
                                        </p:anim>
                                        <p:anim calcmode="lin" valueType="num">
                                          <p:cBhvr additive="base">
                                            <p:cTn id="25" dur="500" fill="hold"/>
                                            <p:tgtEl>
                                              <p:spTgt spid="5"/>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1" fill="hold" nodeType="afterEffect">
                                      <p:stCondLst>
                                        <p:cond delay="0"/>
                                      </p:stCondLst>
                                      <p:childTnLst>
                                        <p:set>
                                          <p:cBhvr>
                                            <p:cTn id="28" dur="1" fill="hold">
                                              <p:stCondLst>
                                                <p:cond delay="0"/>
                                              </p:stCondLst>
                                            </p:cTn>
                                            <p:tgtEl>
                                              <p:spTgt spid="3078"/>
                                            </p:tgtEl>
                                            <p:attrNameLst>
                                              <p:attrName>style.visibility</p:attrName>
                                            </p:attrNameLst>
                                          </p:cBhvr>
                                          <p:to>
                                            <p:strVal val="visible"/>
                                          </p:to>
                                        </p:set>
                                        <p:anim calcmode="lin" valueType="num">
                                          <p:cBhvr additive="base">
                                            <p:cTn id="29" dur="500" fill="hold"/>
                                            <p:tgtEl>
                                              <p:spTgt spid="3078"/>
                                            </p:tgtEl>
                                            <p:attrNameLst>
                                              <p:attrName>ppt_x</p:attrName>
                                            </p:attrNameLst>
                                          </p:cBhvr>
                                          <p:tavLst>
                                            <p:tav tm="0">
                                              <p:val>
                                                <p:strVal val="#ppt_x"/>
                                              </p:val>
                                            </p:tav>
                                            <p:tav tm="100000">
                                              <p:val>
                                                <p:strVal val="#ppt_x"/>
                                              </p:val>
                                            </p:tav>
                                          </p:tavLst>
                                        </p:anim>
                                        <p:anim calcmode="lin" valueType="num">
                                          <p:cBhvr additive="base">
                                            <p:cTn id="30" dur="500" fill="hold"/>
                                            <p:tgtEl>
                                              <p:spTgt spid="3078"/>
                                            </p:tgtEl>
                                            <p:attrNameLst>
                                              <p:attrName>ppt_y</p:attrName>
                                            </p:attrNameLst>
                                          </p:cBhvr>
                                          <p:tavLst>
                                            <p:tav tm="0">
                                              <p:val>
                                                <p:strVal val="0-#ppt_h/2"/>
                                              </p:val>
                                            </p:tav>
                                            <p:tav tm="100000">
                                              <p:val>
                                                <p:strVal val="#ppt_y"/>
                                              </p:val>
                                            </p:tav>
                                          </p:tavLst>
                                        </p:anim>
                                      </p:childTnLst>
                                    </p:cTn>
                                  </p:par>
                                </p:childTnLst>
                              </p:cTn>
                            </p:par>
                            <p:par>
                              <p:cTn id="31" fill="hold">
                                <p:stCondLst>
                                  <p:cond delay="1500"/>
                                </p:stCondLst>
                                <p:childTnLst>
                                  <p:par>
                                    <p:cTn id="32" presetID="21" presetClass="entr" presetSubtype="1" fill="hold" nodeType="after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wheel(1)">
                                          <p:cBhvr>
                                            <p:cTn id="34" dur="7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D7BD0AD-EEB7-C348-A8A1-E0BB4BFBBF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6579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4654DE1-9F34-2A41-B81B-636CE57118CA}"/>
              </a:ext>
            </a:extLst>
          </p:cNvPr>
          <p:cNvSpPr/>
          <p:nvPr/>
        </p:nvSpPr>
        <p:spPr>
          <a:xfrm>
            <a:off x="2772569" y="6035646"/>
            <a:ext cx="8975534" cy="92333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x-none" sz="5400" b="1" i="0" u="none" strike="noStrike" kern="1200" cap="none" spc="0" normalizeH="0" baseline="0" noProof="0" dirty="0" err="1">
                <a:ln>
                  <a:noFill/>
                </a:ln>
                <a:solidFill>
                  <a:srgbClr val="A01127"/>
                </a:solidFill>
                <a:effectLst/>
                <a:uLnTx/>
                <a:uFillTx/>
                <a:latin typeface="Snell Roundhand Black" panose="02000603080000090004" pitchFamily="2" charset="77"/>
                <a:ea typeface="+mn-ea"/>
                <a:cs typeface="Times New Roman" panose="02020603050405020304" pitchFamily="18" charset="0"/>
              </a:rPr>
              <a:t>Hệ</a:t>
            </a:r>
            <a:r>
              <a:rPr kumimoji="0" lang="en-US" altLang="x-none" sz="5400" b="1" i="0" u="none" strike="noStrike" kern="1200" cap="none" spc="0" normalizeH="0" baseline="0" noProof="0" dirty="0">
                <a:ln>
                  <a:noFill/>
                </a:ln>
                <a:solidFill>
                  <a:srgbClr val="A01127"/>
                </a:solidFill>
                <a:effectLst/>
                <a:uLnTx/>
                <a:uFillTx/>
                <a:latin typeface="Snell Roundhand Black" panose="02000603080000090004" pitchFamily="2" charset="77"/>
                <a:ea typeface="+mn-ea"/>
                <a:cs typeface="Times New Roman" panose="02020603050405020304" pitchFamily="18" charset="0"/>
              </a:rPr>
              <a:t> </a:t>
            </a:r>
            <a:r>
              <a:rPr kumimoji="0" lang="en-US" altLang="x-none" sz="5400" b="1" i="0" u="none" strike="noStrike" kern="1200" cap="none" spc="0" normalizeH="0" baseline="0" noProof="0" dirty="0" err="1">
                <a:ln>
                  <a:noFill/>
                </a:ln>
                <a:solidFill>
                  <a:srgbClr val="A01127"/>
                </a:solidFill>
                <a:effectLst/>
                <a:uLnTx/>
                <a:uFillTx/>
                <a:latin typeface="Snell Roundhand Black" panose="02000603080000090004" pitchFamily="2" charset="77"/>
                <a:ea typeface="+mn-ea"/>
                <a:cs typeface="Times New Roman" panose="02020603050405020304" pitchFamily="18" charset="0"/>
              </a:rPr>
              <a:t>thống</a:t>
            </a:r>
            <a:r>
              <a:rPr kumimoji="0" lang="en-US" altLang="x-none" sz="5400" b="1" i="0" u="none" strike="noStrike" kern="1200" cap="none" spc="0" normalizeH="0" baseline="0" noProof="0" dirty="0">
                <a:ln>
                  <a:noFill/>
                </a:ln>
                <a:solidFill>
                  <a:srgbClr val="A01127"/>
                </a:solidFill>
                <a:effectLst/>
                <a:uLnTx/>
                <a:uFillTx/>
                <a:latin typeface="Snell Roundhand Black" panose="02000603080000090004" pitchFamily="2" charset="77"/>
                <a:ea typeface="+mn-ea"/>
                <a:cs typeface="Times New Roman" panose="02020603050405020304" pitchFamily="18" charset="0"/>
              </a:rPr>
              <a:t> </a:t>
            </a:r>
            <a:r>
              <a:rPr kumimoji="0" lang="en-US" altLang="x-none" sz="5400" b="1" i="0" u="none" strike="noStrike" kern="1200" cap="none" spc="0" normalizeH="0" baseline="0" noProof="0" dirty="0" err="1">
                <a:ln>
                  <a:noFill/>
                </a:ln>
                <a:solidFill>
                  <a:srgbClr val="A01127"/>
                </a:solidFill>
                <a:effectLst/>
                <a:uLnTx/>
                <a:uFillTx/>
                <a:latin typeface="Snell Roundhand Black" panose="02000603080000090004" pitchFamily="2" charset="77"/>
                <a:ea typeface="+mn-ea"/>
                <a:cs typeface="Times New Roman" panose="02020603050405020304" pitchFamily="18" charset="0"/>
              </a:rPr>
              <a:t>thuộc</a:t>
            </a:r>
            <a:r>
              <a:rPr kumimoji="0" lang="en-US" altLang="x-none" sz="5400" b="1" i="0" u="none" strike="noStrike" kern="1200" cap="none" spc="0" normalizeH="0" baseline="0" noProof="0" dirty="0">
                <a:ln>
                  <a:noFill/>
                </a:ln>
                <a:solidFill>
                  <a:srgbClr val="A01127"/>
                </a:solidFill>
                <a:effectLst/>
                <a:uLnTx/>
                <a:uFillTx/>
                <a:latin typeface="Snell Roundhand Black" panose="02000603080000090004" pitchFamily="2" charset="77"/>
                <a:ea typeface="+mn-ea"/>
                <a:cs typeface="Times New Roman" panose="02020603050405020304" pitchFamily="18" charset="0"/>
              </a:rPr>
              <a:t> </a:t>
            </a:r>
            <a:r>
              <a:rPr kumimoji="0" lang="en-US" altLang="x-none" sz="5400" b="1" i="0" u="none" strike="noStrike" kern="1200" cap="none" spc="0" normalizeH="0" baseline="0" noProof="0" dirty="0" err="1">
                <a:ln>
                  <a:noFill/>
                </a:ln>
                <a:solidFill>
                  <a:srgbClr val="A01127"/>
                </a:solidFill>
                <a:effectLst/>
                <a:uLnTx/>
                <a:uFillTx/>
                <a:latin typeface="Snell Roundhand Black" panose="02000603080000090004" pitchFamily="2" charset="77"/>
                <a:ea typeface="+mn-ea"/>
                <a:cs typeface="Times New Roman" panose="02020603050405020304" pitchFamily="18" charset="0"/>
              </a:rPr>
              <a:t>địa</a:t>
            </a:r>
            <a:r>
              <a:rPr kumimoji="0" lang="en-US" altLang="x-none" sz="5400" b="1" i="0" u="none" strike="noStrike" kern="1200" cap="none" spc="0" normalizeH="0" baseline="0" noProof="0" dirty="0">
                <a:ln>
                  <a:noFill/>
                </a:ln>
                <a:solidFill>
                  <a:srgbClr val="A01127"/>
                </a:solidFill>
                <a:effectLst/>
                <a:uLnTx/>
                <a:uFillTx/>
                <a:latin typeface="Snell Roundhand Black" panose="02000603080000090004" pitchFamily="2" charset="77"/>
                <a:ea typeface="+mn-ea"/>
                <a:cs typeface="Times New Roman" panose="02020603050405020304" pitchFamily="18" charset="0"/>
              </a:rPr>
              <a:t> </a:t>
            </a:r>
            <a:r>
              <a:rPr kumimoji="0" lang="en-US" altLang="x-none" sz="5400" b="1" i="0" u="none" strike="noStrike" kern="1200" cap="none" spc="0" normalizeH="0" baseline="0" noProof="0" dirty="0" err="1">
                <a:ln>
                  <a:noFill/>
                </a:ln>
                <a:solidFill>
                  <a:srgbClr val="A01127"/>
                </a:solidFill>
                <a:effectLst/>
                <a:uLnTx/>
                <a:uFillTx/>
                <a:latin typeface="Snell Roundhand Black" panose="02000603080000090004" pitchFamily="2" charset="77"/>
                <a:ea typeface="+mn-ea"/>
                <a:cs typeface="Times New Roman" panose="02020603050405020304" pitchFamily="18" charset="0"/>
              </a:rPr>
              <a:t>của</a:t>
            </a:r>
            <a:r>
              <a:rPr kumimoji="0" lang="en-US" altLang="x-none" sz="5400" b="1" i="0" u="none" strike="noStrike" kern="1200" cap="none" spc="0" normalizeH="0" baseline="0" noProof="0" dirty="0">
                <a:ln>
                  <a:noFill/>
                </a:ln>
                <a:solidFill>
                  <a:srgbClr val="A01127"/>
                </a:solidFill>
                <a:effectLst/>
                <a:uLnTx/>
                <a:uFillTx/>
                <a:latin typeface="Snell Roundhand Black" panose="02000603080000090004" pitchFamily="2" charset="77"/>
                <a:ea typeface="+mn-ea"/>
                <a:cs typeface="Times New Roman" panose="02020603050405020304" pitchFamily="18" charset="0"/>
              </a:rPr>
              <a:t> </a:t>
            </a:r>
            <a:r>
              <a:rPr kumimoji="0" lang="en-US" altLang="x-none" sz="5400" b="1" i="0" u="none" strike="noStrike" kern="1200" cap="none" spc="0" normalizeH="0" baseline="0" noProof="0" dirty="0" err="1">
                <a:ln>
                  <a:noFill/>
                </a:ln>
                <a:solidFill>
                  <a:srgbClr val="A01127"/>
                </a:solidFill>
                <a:effectLst/>
                <a:uLnTx/>
                <a:uFillTx/>
                <a:latin typeface="Snell Roundhand Black" panose="02000603080000090004" pitchFamily="2" charset="77"/>
                <a:ea typeface="+mn-ea"/>
                <a:cs typeface="Times New Roman" panose="02020603050405020304" pitchFamily="18" charset="0"/>
              </a:rPr>
              <a:t>Đức</a:t>
            </a:r>
            <a:endParaRPr kumimoji="0" lang="en-US" altLang="x-none" sz="5400" b="1" i="0" u="none" strike="noStrike" kern="1200" cap="none" spc="0" normalizeH="0" baseline="0" noProof="0" dirty="0">
              <a:ln>
                <a:noFill/>
              </a:ln>
              <a:solidFill>
                <a:srgbClr val="A01127"/>
              </a:solidFill>
              <a:effectLst/>
              <a:uLnTx/>
              <a:uFillTx/>
              <a:latin typeface="Snell Roundhand Black" panose="02000603080000090004" pitchFamily="2" charset="77"/>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D4F82F00-AD07-9A40-B31E-53ACAD88887E}"/>
              </a:ext>
            </a:extLst>
          </p:cNvPr>
          <p:cNvPicPr>
            <a:picLocks noChangeAspect="1"/>
          </p:cNvPicPr>
          <p:nvPr/>
        </p:nvPicPr>
        <p:blipFill rotWithShape="1">
          <a:blip r:embed="rId3"/>
          <a:srcRect b="17384"/>
          <a:stretch/>
        </p:blipFill>
        <p:spPr>
          <a:xfrm>
            <a:off x="5732318" y="261301"/>
            <a:ext cx="1156395" cy="1308716"/>
          </a:xfrm>
          <a:prstGeom prst="rect">
            <a:avLst/>
          </a:prstGeom>
        </p:spPr>
      </p:pic>
    </p:spTree>
    <p:extLst>
      <p:ext uri="{BB962C8B-B14F-4D97-AF65-F5344CB8AC3E}">
        <p14:creationId xmlns:p14="http://schemas.microsoft.com/office/powerpoint/2010/main" val="4221448558"/>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750"/>
                                        <p:tgtEl>
                                          <p:spTgt spid="10"/>
                                        </p:tgtEl>
                                      </p:cBhvr>
                                    </p:animEffect>
                                  </p:childTnLst>
                                </p:cTn>
                              </p:par>
                              <p:par>
                                <p:cTn id="8" presetID="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0-#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95B53D9-2FC1-BF4E-9F45-A10515B3B2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18698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0CEF52E-D3F9-0C4B-A8A8-ED260B2322C0}"/>
              </a:ext>
            </a:extLst>
          </p:cNvPr>
          <p:cNvSpPr/>
          <p:nvPr/>
        </p:nvSpPr>
        <p:spPr>
          <a:xfrm>
            <a:off x="10186988" y="332005"/>
            <a:ext cx="1843087" cy="590931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sz="54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Con </a:t>
            </a:r>
            <a:r>
              <a:rPr kumimoji="0" lang="en-US" altLang="x-none" sz="54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hổ</a:t>
            </a:r>
            <a:r>
              <a:rPr kumimoji="0" lang="en-US" altLang="x-none" sz="54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 </a:t>
            </a:r>
            <a:r>
              <a:rPr kumimoji="0" lang="en-US" altLang="x-none" sz="54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đói</a:t>
            </a:r>
            <a:r>
              <a:rPr kumimoji="0" lang="en-US" altLang="x-none" sz="54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 </a:t>
            </a:r>
            <a:r>
              <a:rPr kumimoji="0" lang="en-US" altLang="x-none" sz="54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đến</a:t>
            </a:r>
            <a:r>
              <a:rPr kumimoji="0" lang="en-US" altLang="x-none" sz="54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 </a:t>
            </a:r>
            <a:r>
              <a:rPr kumimoji="0" lang="en-US" altLang="x-none" sz="54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bàn</a:t>
            </a:r>
            <a:r>
              <a:rPr kumimoji="0" lang="en-US" altLang="x-none" sz="54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 </a:t>
            </a:r>
            <a:r>
              <a:rPr kumimoji="0" lang="en-US" altLang="x-none" sz="54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tiệc</a:t>
            </a:r>
            <a:r>
              <a:rPr kumimoji="0" lang="en-US" altLang="x-none" sz="54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 </a:t>
            </a:r>
            <a:r>
              <a:rPr kumimoji="0" lang="en-US" altLang="x-none" sz="54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muộn</a:t>
            </a:r>
            <a:endParaRPr kumimoji="0" lang="en-VN" sz="54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a:ea typeface="+mn-ea"/>
              <a:cs typeface="+mn-cs"/>
            </a:endParaRPr>
          </a:p>
        </p:txBody>
      </p:sp>
    </p:spTree>
    <p:extLst>
      <p:ext uri="{BB962C8B-B14F-4D97-AF65-F5344CB8AC3E}">
        <p14:creationId xmlns:p14="http://schemas.microsoft.com/office/powerpoint/2010/main" val="3243955246"/>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14:bounceEnd="50000">
                                          <p:cBhvr additive="base">
                                            <p:cTn id="7" dur="500" fill="hold"/>
                                            <p:tgtEl>
                                              <p:spTgt spid="205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050"/>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cxnSp>
        <p:nvCxnSpPr>
          <p:cNvPr id="1503" name="Google Shape;1503;p48"/>
          <p:cNvCxnSpPr/>
          <p:nvPr/>
        </p:nvCxnSpPr>
        <p:spPr>
          <a:xfrm>
            <a:off x="1854503" y="1543508"/>
            <a:ext cx="2865600" cy="23600"/>
          </a:xfrm>
          <a:prstGeom prst="straightConnector1">
            <a:avLst/>
          </a:prstGeom>
          <a:noFill/>
          <a:ln w="19050" cap="flat" cmpd="sng">
            <a:solidFill>
              <a:schemeClr val="dk2"/>
            </a:solidFill>
            <a:prstDash val="dash"/>
            <a:round/>
            <a:headEnd type="none" w="med" len="med"/>
            <a:tailEnd type="stealth" w="med" len="med"/>
          </a:ln>
        </p:spPr>
      </p:cxnSp>
      <p:sp>
        <p:nvSpPr>
          <p:cNvPr id="29" name="Rectangle 28">
            <a:extLst>
              <a:ext uri="{FF2B5EF4-FFF2-40B4-BE49-F238E27FC236}">
                <a16:creationId xmlns:a16="http://schemas.microsoft.com/office/drawing/2014/main" id="{BC3E635E-D510-914F-84C3-59EF310572C2}"/>
              </a:ext>
            </a:extLst>
          </p:cNvPr>
          <p:cNvSpPr/>
          <p:nvPr/>
        </p:nvSpPr>
        <p:spPr>
          <a:xfrm>
            <a:off x="2367026" y="732831"/>
            <a:ext cx="1508747" cy="830997"/>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4800" b="1" i="0" u="none" strike="noStrike" kern="1200" cap="none" spc="0" normalizeH="0" baseline="0" noProof="0">
                <a:ln>
                  <a:noFill/>
                </a:ln>
                <a:solidFill>
                  <a:srgbClr val="A01127"/>
                </a:solidFill>
                <a:effectLst/>
                <a:uLnTx/>
                <a:uFillTx/>
                <a:latin typeface="Snell Roundhand" panose="02000603080000090004" pitchFamily="2" charset="77"/>
                <a:ea typeface="+mn-ea"/>
                <a:cs typeface="+mn-cs"/>
              </a:rPr>
              <a:t>d. Mĩ</a:t>
            </a:r>
            <a:endParaRPr kumimoji="0" lang="en-US" altLang="vi-VN" sz="48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endParaRPr>
          </a:p>
        </p:txBody>
      </p:sp>
      <p:pic>
        <p:nvPicPr>
          <p:cNvPr id="6" name="Picture 5">
            <a:extLst>
              <a:ext uri="{FF2B5EF4-FFF2-40B4-BE49-F238E27FC236}">
                <a16:creationId xmlns:a16="http://schemas.microsoft.com/office/drawing/2014/main" id="{64A8A3E9-5543-6C40-92AF-15A6E5373B6D}"/>
              </a:ext>
            </a:extLst>
          </p:cNvPr>
          <p:cNvPicPr>
            <a:picLocks noChangeAspect="1"/>
          </p:cNvPicPr>
          <p:nvPr/>
        </p:nvPicPr>
        <p:blipFill>
          <a:blip r:embed="rId3"/>
          <a:stretch>
            <a:fillRect/>
          </a:stretch>
        </p:blipFill>
        <p:spPr>
          <a:xfrm>
            <a:off x="6096000" y="1747845"/>
            <a:ext cx="5984750" cy="4326754"/>
          </a:xfrm>
          <a:prstGeom prst="rect">
            <a:avLst/>
          </a:prstGeom>
        </p:spPr>
      </p:pic>
      <p:pic>
        <p:nvPicPr>
          <p:cNvPr id="1028" name="Picture 4">
            <a:extLst>
              <a:ext uri="{FF2B5EF4-FFF2-40B4-BE49-F238E27FC236}">
                <a16:creationId xmlns:a16="http://schemas.microsoft.com/office/drawing/2014/main" id="{575249C4-CEB0-CB4E-9DC4-9CA12C54B7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5335" y="494852"/>
            <a:ext cx="4773802" cy="1477063"/>
          </a:xfrm>
          <a:prstGeom prst="rect">
            <a:avLst/>
          </a:prstGeom>
          <a:noFill/>
          <a:extLst>
            <a:ext uri="{909E8E84-426E-40DD-AFC4-6F175D3DCCD1}">
              <a14:hiddenFill xmlns:a14="http://schemas.microsoft.com/office/drawing/2010/main">
                <a:solidFill>
                  <a:srgbClr val="FFFFFF"/>
                </a:solidFill>
              </a14:hiddenFill>
            </a:ext>
          </a:extLst>
        </p:spPr>
      </p:pic>
      <p:sp>
        <p:nvSpPr>
          <p:cNvPr id="14" name="Decision 13">
            <a:extLst>
              <a:ext uri="{FF2B5EF4-FFF2-40B4-BE49-F238E27FC236}">
                <a16:creationId xmlns:a16="http://schemas.microsoft.com/office/drawing/2014/main" id="{8DE49233-1D99-DE47-92CF-58C383E9E82A}"/>
              </a:ext>
            </a:extLst>
          </p:cNvPr>
          <p:cNvSpPr/>
          <p:nvPr/>
        </p:nvSpPr>
        <p:spPr>
          <a:xfrm>
            <a:off x="972217" y="1971915"/>
            <a:ext cx="1014666" cy="984168"/>
          </a:xfrm>
          <a:prstGeom prst="flowChartDecision">
            <a:avLst/>
          </a:prstGeom>
          <a:solidFill>
            <a:schemeClr val="bg1"/>
          </a:solidFill>
          <a:ln w="38100"/>
          <a:effectLst>
            <a:glow rad="474235">
              <a:schemeClr val="accent4">
                <a:satMod val="175000"/>
                <a:alpha val="40000"/>
              </a:scheme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0" i="0" u="none" strike="noStrike" kern="1200" cap="none" spc="0" normalizeH="0" baseline="0" noProof="0">
              <a:ln>
                <a:noFill/>
              </a:ln>
              <a:solidFill>
                <a:srgbClr val="FFFFFF"/>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C01DDF76-0D65-114E-9627-B5A1C11B653B}"/>
              </a:ext>
            </a:extLst>
          </p:cNvPr>
          <p:cNvGrpSpPr/>
          <p:nvPr/>
        </p:nvGrpSpPr>
        <p:grpSpPr>
          <a:xfrm>
            <a:off x="2375842" y="2101277"/>
            <a:ext cx="3205909" cy="769441"/>
            <a:chOff x="3206536" y="2543628"/>
            <a:chExt cx="4310743" cy="940428"/>
          </a:xfrm>
        </p:grpSpPr>
        <p:sp>
          <p:nvSpPr>
            <p:cNvPr id="16" name="Rectangle 15">
              <a:extLst>
                <a:ext uri="{FF2B5EF4-FFF2-40B4-BE49-F238E27FC236}">
                  <a16:creationId xmlns:a16="http://schemas.microsoft.com/office/drawing/2014/main" id="{836855B8-AA3F-0942-8DB8-3D2FD5DB2FBE}"/>
                </a:ext>
              </a:extLst>
            </p:cNvPr>
            <p:cNvSpPr/>
            <p:nvPr/>
          </p:nvSpPr>
          <p:spPr>
            <a:xfrm>
              <a:off x="3206536" y="2543628"/>
              <a:ext cx="4310743"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1" i="0" u="none" strike="noStrike" kern="1200" cap="none" spc="0" normalizeH="0" baseline="0" noProof="0">
                <a:ln>
                  <a:noFill/>
                </a:ln>
                <a:solidFill>
                  <a:srgbClr val="FF0000"/>
                </a:solidFill>
                <a:effectLst/>
                <a:uLnTx/>
                <a:uFillTx/>
                <a:latin typeface="Snell Roundhand Black" panose="02000603080000090004" pitchFamily="2" charset="77"/>
                <a:ea typeface="+mn-ea"/>
                <a:cs typeface="+mn-cs"/>
              </a:endParaRPr>
            </a:p>
          </p:txBody>
        </p:sp>
        <p:sp>
          <p:nvSpPr>
            <p:cNvPr id="17" name="Rectangle 16">
              <a:extLst>
                <a:ext uri="{FF2B5EF4-FFF2-40B4-BE49-F238E27FC236}">
                  <a16:creationId xmlns:a16="http://schemas.microsoft.com/office/drawing/2014/main" id="{5D09A9F3-719E-A240-827A-D40AF8681784}"/>
                </a:ext>
              </a:extLst>
            </p:cNvPr>
            <p:cNvSpPr/>
            <p:nvPr/>
          </p:nvSpPr>
          <p:spPr>
            <a:xfrm>
              <a:off x="3962322" y="2543628"/>
              <a:ext cx="2826208" cy="940428"/>
            </a:xfrm>
            <a:prstGeom prst="rect">
              <a:avLst/>
            </a:prstGeom>
            <a:effectLst>
              <a:glow rad="333501">
                <a:srgbClr val="00B050">
                  <a:alpha val="40000"/>
                </a:srgbClr>
              </a:glow>
              <a:reflection endPos="0" dir="5400000" sy="-100000" algn="bl" rotWithShape="0"/>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Snell Roundhand Black" panose="02000603080000090004" pitchFamily="2" charset="77"/>
                  <a:ea typeface="+mn-ea"/>
                  <a:cs typeface="Times New Roman" pitchFamily="18" charset="0"/>
                </a:rPr>
                <a:t>Kinh</a:t>
              </a:r>
              <a:r>
                <a:rPr kumimoji="0" lang="en-US" sz="4400" b="1" i="0" u="none" strike="noStrike" kern="1200" cap="none" spc="0" normalizeH="0" baseline="0" noProof="0" dirty="0">
                  <a:ln>
                    <a:noFill/>
                  </a:ln>
                  <a:solidFill>
                    <a:srgbClr val="0070C0"/>
                  </a:solidFill>
                  <a:effectLst/>
                  <a:uLnTx/>
                  <a:uFillTx/>
                  <a:latin typeface="Snell Roundhand Black" panose="02000603080000090004" pitchFamily="2" charset="77"/>
                  <a:ea typeface="+mn-ea"/>
                  <a:cs typeface="Times New Roman" pitchFamily="18" charset="0"/>
                </a:rPr>
                <a:t> </a:t>
              </a:r>
              <a:r>
                <a:rPr kumimoji="0" lang="en-US" sz="4400" b="1" i="0" u="none" strike="noStrike" kern="1200" cap="none" spc="0" normalizeH="0" baseline="0" noProof="0" dirty="0" err="1">
                  <a:ln>
                    <a:noFill/>
                  </a:ln>
                  <a:solidFill>
                    <a:srgbClr val="0070C0"/>
                  </a:solidFill>
                  <a:effectLst/>
                  <a:uLnTx/>
                  <a:uFillTx/>
                  <a:latin typeface="Snell Roundhand Black" panose="02000603080000090004" pitchFamily="2" charset="77"/>
                  <a:ea typeface="+mn-ea"/>
                  <a:cs typeface="Times New Roman" pitchFamily="18" charset="0"/>
                </a:rPr>
                <a:t>tế</a:t>
              </a:r>
              <a:endParaRPr kumimoji="0" lang="en-US" sz="4400" b="1" i="0" u="none" strike="noStrike" kern="1200" cap="none" spc="0" normalizeH="0" baseline="0" noProof="0" dirty="0">
                <a:ln>
                  <a:noFill/>
                </a:ln>
                <a:solidFill>
                  <a:srgbClr val="0070C0"/>
                </a:solidFill>
                <a:effectLst/>
                <a:uLnTx/>
                <a:uFillTx/>
                <a:latin typeface="Snell Roundhand Black" panose="02000603080000090004" pitchFamily="2" charset="77"/>
                <a:ea typeface="+mn-ea"/>
                <a:cs typeface="+mn-cs"/>
              </a:endParaRPr>
            </a:p>
          </p:txBody>
        </p:sp>
      </p:grpSp>
      <p:grpSp>
        <p:nvGrpSpPr>
          <p:cNvPr id="18" name="Group 17">
            <a:extLst>
              <a:ext uri="{FF2B5EF4-FFF2-40B4-BE49-F238E27FC236}">
                <a16:creationId xmlns:a16="http://schemas.microsoft.com/office/drawing/2014/main" id="{7AE92B31-37E2-7841-BAEA-77FF88D20A92}"/>
              </a:ext>
            </a:extLst>
          </p:cNvPr>
          <p:cNvGrpSpPr/>
          <p:nvPr/>
        </p:nvGrpSpPr>
        <p:grpSpPr>
          <a:xfrm>
            <a:off x="2326550" y="3370356"/>
            <a:ext cx="3205909" cy="784411"/>
            <a:chOff x="3194890" y="3754985"/>
            <a:chExt cx="4310743" cy="958725"/>
          </a:xfrm>
        </p:grpSpPr>
        <p:sp>
          <p:nvSpPr>
            <p:cNvPr id="19" name="Rectangle 18">
              <a:extLst>
                <a:ext uri="{FF2B5EF4-FFF2-40B4-BE49-F238E27FC236}">
                  <a16:creationId xmlns:a16="http://schemas.microsoft.com/office/drawing/2014/main" id="{9479A2EE-127E-C443-ADB1-945374F3E09A}"/>
                </a:ext>
              </a:extLst>
            </p:cNvPr>
            <p:cNvSpPr/>
            <p:nvPr/>
          </p:nvSpPr>
          <p:spPr>
            <a:xfrm>
              <a:off x="3194890" y="3828338"/>
              <a:ext cx="4310743"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1" i="0" u="none" strike="noStrike" kern="1200" cap="none" spc="0" normalizeH="0" baseline="0" noProof="0">
                <a:ln>
                  <a:noFill/>
                </a:ln>
                <a:solidFill>
                  <a:srgbClr val="FF0000"/>
                </a:solidFill>
                <a:effectLst/>
                <a:uLnTx/>
                <a:uFillTx/>
                <a:latin typeface="Snell Roundhand Black" panose="02000603080000090004" pitchFamily="2" charset="77"/>
                <a:ea typeface="+mn-ea"/>
                <a:cs typeface="+mn-cs"/>
              </a:endParaRPr>
            </a:p>
          </p:txBody>
        </p:sp>
        <p:sp>
          <p:nvSpPr>
            <p:cNvPr id="20" name="Rectangle 19">
              <a:extLst>
                <a:ext uri="{FF2B5EF4-FFF2-40B4-BE49-F238E27FC236}">
                  <a16:creationId xmlns:a16="http://schemas.microsoft.com/office/drawing/2014/main" id="{B78540B5-AEC1-FB4D-98E8-515ECE30A094}"/>
                </a:ext>
              </a:extLst>
            </p:cNvPr>
            <p:cNvSpPr/>
            <p:nvPr/>
          </p:nvSpPr>
          <p:spPr>
            <a:xfrm>
              <a:off x="3749275" y="3754985"/>
              <a:ext cx="2498582" cy="940428"/>
            </a:xfrm>
            <a:prstGeom prst="rect">
              <a:avLst/>
            </a:prstGeom>
            <a:effectLst>
              <a:glow rad="333501">
                <a:srgbClr val="00B050">
                  <a:alpha val="40000"/>
                </a:srgbClr>
              </a:glow>
              <a:reflection endPos="0" dir="5400000" sy="-100000" algn="bl" rotWithShape="0"/>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a:solidFill>
                    <a:srgbClr val="FF0000"/>
                  </a:solidFill>
                  <a:latin typeface="Snell Roundhand Black" panose="02000603080000090004" pitchFamily="2" charset="77"/>
                  <a:cs typeface="Times New Roman" pitchFamily="18" charset="0"/>
                </a:rPr>
                <a:t>Đối nội</a:t>
              </a:r>
              <a:endParaRPr kumimoji="0" lang="en-US" sz="4400" b="1" i="0" u="none" strike="noStrike" kern="1200" cap="none" spc="0" normalizeH="0" baseline="0" noProof="0" dirty="0">
                <a:ln>
                  <a:noFill/>
                </a:ln>
                <a:solidFill>
                  <a:srgbClr val="FF0000"/>
                </a:solidFill>
                <a:effectLst/>
                <a:uLnTx/>
                <a:uFillTx/>
                <a:latin typeface="Snell Roundhand Black" panose="02000603080000090004" pitchFamily="2" charset="77"/>
                <a:ea typeface="+mn-ea"/>
                <a:cs typeface="+mn-cs"/>
              </a:endParaRPr>
            </a:p>
          </p:txBody>
        </p:sp>
      </p:grpSp>
      <p:grpSp>
        <p:nvGrpSpPr>
          <p:cNvPr id="21" name="Group 20">
            <a:extLst>
              <a:ext uri="{FF2B5EF4-FFF2-40B4-BE49-F238E27FC236}">
                <a16:creationId xmlns:a16="http://schemas.microsoft.com/office/drawing/2014/main" id="{6347F23B-AF71-984E-A7EC-FE48DABFCD1C}"/>
              </a:ext>
            </a:extLst>
          </p:cNvPr>
          <p:cNvGrpSpPr/>
          <p:nvPr/>
        </p:nvGrpSpPr>
        <p:grpSpPr>
          <a:xfrm>
            <a:off x="2341142" y="4684481"/>
            <a:ext cx="3205909" cy="776000"/>
            <a:chOff x="3226345" y="5281811"/>
            <a:chExt cx="4310743" cy="948445"/>
          </a:xfrm>
        </p:grpSpPr>
        <p:sp>
          <p:nvSpPr>
            <p:cNvPr id="22" name="Rectangle 21">
              <a:extLst>
                <a:ext uri="{FF2B5EF4-FFF2-40B4-BE49-F238E27FC236}">
                  <a16:creationId xmlns:a16="http://schemas.microsoft.com/office/drawing/2014/main" id="{7D2DE414-6E63-F44C-BB30-9A5AEC19F3CB}"/>
                </a:ext>
              </a:extLst>
            </p:cNvPr>
            <p:cNvSpPr/>
            <p:nvPr/>
          </p:nvSpPr>
          <p:spPr>
            <a:xfrm>
              <a:off x="3226345" y="5344884"/>
              <a:ext cx="4310743"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1" i="0" u="none" strike="noStrike" kern="1200" cap="none" spc="0" normalizeH="0" baseline="0" noProof="0">
                <a:ln>
                  <a:noFill/>
                </a:ln>
                <a:solidFill>
                  <a:srgbClr val="FF0000"/>
                </a:solidFill>
                <a:effectLst/>
                <a:uLnTx/>
                <a:uFillTx/>
                <a:latin typeface="Snell Roundhand Black" panose="02000603080000090004" pitchFamily="2" charset="77"/>
                <a:ea typeface="+mn-ea"/>
                <a:cs typeface="+mn-cs"/>
              </a:endParaRPr>
            </a:p>
          </p:txBody>
        </p:sp>
        <p:sp>
          <p:nvSpPr>
            <p:cNvPr id="23" name="Rectangle 22">
              <a:extLst>
                <a:ext uri="{FF2B5EF4-FFF2-40B4-BE49-F238E27FC236}">
                  <a16:creationId xmlns:a16="http://schemas.microsoft.com/office/drawing/2014/main" id="{47E263AE-7C09-D949-BE24-56DE597CA3B8}"/>
                </a:ext>
              </a:extLst>
            </p:cNvPr>
            <p:cNvSpPr/>
            <p:nvPr/>
          </p:nvSpPr>
          <p:spPr>
            <a:xfrm>
              <a:off x="3862398" y="5281811"/>
              <a:ext cx="3233587" cy="940428"/>
            </a:xfrm>
            <a:prstGeom prst="rect">
              <a:avLst/>
            </a:prstGeom>
            <a:effectLst>
              <a:glow rad="333501">
                <a:srgbClr val="00B050">
                  <a:alpha val="40000"/>
                </a:srgbClr>
              </a:glow>
              <a:reflection endPos="0" dir="5400000" sy="-100000" algn="bl" rotWithShape="0"/>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a:solidFill>
                    <a:srgbClr val="7030A0"/>
                  </a:solidFill>
                  <a:latin typeface="Snell Roundhand Black" panose="02000603080000090004" pitchFamily="2" charset="77"/>
                  <a:cs typeface="Times New Roman" pitchFamily="18" charset="0"/>
                </a:rPr>
                <a:t>Đối ngoại</a:t>
              </a:r>
              <a:endParaRPr kumimoji="0" lang="en-US" sz="4400" b="1" i="0" u="none" strike="noStrike" kern="1200" cap="none" spc="0" normalizeH="0" baseline="0" noProof="0" dirty="0">
                <a:ln>
                  <a:noFill/>
                </a:ln>
                <a:solidFill>
                  <a:srgbClr val="7030A0"/>
                </a:solidFill>
                <a:effectLst/>
                <a:uLnTx/>
                <a:uFillTx/>
                <a:latin typeface="Snell Roundhand Black" panose="02000603080000090004" pitchFamily="2" charset="77"/>
                <a:ea typeface="+mn-ea"/>
                <a:cs typeface="+mn-cs"/>
              </a:endParaRPr>
            </a:p>
          </p:txBody>
        </p:sp>
      </p:grpSp>
      <p:sp>
        <p:nvSpPr>
          <p:cNvPr id="24" name="Decision 23">
            <a:extLst>
              <a:ext uri="{FF2B5EF4-FFF2-40B4-BE49-F238E27FC236}">
                <a16:creationId xmlns:a16="http://schemas.microsoft.com/office/drawing/2014/main" id="{CC87A7BF-7A3D-1045-A7EF-79309DBBC015}"/>
              </a:ext>
            </a:extLst>
          </p:cNvPr>
          <p:cNvSpPr/>
          <p:nvPr/>
        </p:nvSpPr>
        <p:spPr>
          <a:xfrm>
            <a:off x="894565" y="3232643"/>
            <a:ext cx="1014666" cy="984168"/>
          </a:xfrm>
          <a:prstGeom prst="flowChartDecision">
            <a:avLst/>
          </a:prstGeom>
          <a:solidFill>
            <a:schemeClr val="bg1"/>
          </a:solidFill>
          <a:ln w="38100"/>
          <a:effectLst>
            <a:glow rad="474235">
              <a:srgbClr val="43B1F1">
                <a:alpha val="40000"/>
              </a:srgb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0" i="0" u="none" strike="noStrike" kern="1200" cap="none" spc="0" normalizeH="0" baseline="0" noProof="0">
              <a:ln>
                <a:noFill/>
              </a:ln>
              <a:solidFill>
                <a:srgbClr val="FFFFFF"/>
              </a:solidFill>
              <a:effectLst/>
              <a:uLnTx/>
              <a:uFillTx/>
              <a:latin typeface="Arial"/>
              <a:ea typeface="+mn-ea"/>
              <a:cs typeface="+mn-cs"/>
            </a:endParaRPr>
          </a:p>
        </p:txBody>
      </p:sp>
      <p:sp>
        <p:nvSpPr>
          <p:cNvPr id="25" name="Decision 24">
            <a:extLst>
              <a:ext uri="{FF2B5EF4-FFF2-40B4-BE49-F238E27FC236}">
                <a16:creationId xmlns:a16="http://schemas.microsoft.com/office/drawing/2014/main" id="{45D351B6-A9D3-F648-89B3-F30FF54F9986}"/>
              </a:ext>
            </a:extLst>
          </p:cNvPr>
          <p:cNvSpPr/>
          <p:nvPr/>
        </p:nvSpPr>
        <p:spPr>
          <a:xfrm>
            <a:off x="836659" y="4621169"/>
            <a:ext cx="1014666" cy="984168"/>
          </a:xfrm>
          <a:prstGeom prst="flowChartDecision">
            <a:avLst/>
          </a:prstGeom>
          <a:solidFill>
            <a:schemeClr val="bg1"/>
          </a:solidFill>
          <a:ln w="38100"/>
          <a:effectLst>
            <a:glow rad="474235">
              <a:srgbClr val="FF0000">
                <a:alpha val="40000"/>
              </a:srgb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0" i="0" u="none" strike="noStrike" kern="1200" cap="none" spc="0" normalizeH="0" baseline="0" noProof="0">
              <a:ln>
                <a:noFill/>
              </a:ln>
              <a:solidFill>
                <a:srgbClr val="FFFFFF"/>
              </a:solidFill>
              <a:effectLst/>
              <a:uLnTx/>
              <a:uFillTx/>
              <a:latin typeface="Arial"/>
              <a:ea typeface="+mn-ea"/>
              <a:cs typeface="+mn-cs"/>
            </a:endParaRPr>
          </a:p>
        </p:txBody>
      </p:sp>
      <p:pic>
        <p:nvPicPr>
          <p:cNvPr id="26" name="Picture 2">
            <a:extLst>
              <a:ext uri="{FF2B5EF4-FFF2-40B4-BE49-F238E27FC236}">
                <a16:creationId xmlns:a16="http://schemas.microsoft.com/office/drawing/2014/main" id="{DBC3896E-55AD-014D-A6A5-758AA17BFE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6611" y="2164218"/>
            <a:ext cx="608533" cy="64656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id="{CCB8839F-ABA9-2748-A2A2-24555B3DBD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4471" y="3293705"/>
            <a:ext cx="394854" cy="64423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a:extLst>
              <a:ext uri="{FF2B5EF4-FFF2-40B4-BE49-F238E27FC236}">
                <a16:creationId xmlns:a16="http://schemas.microsoft.com/office/drawing/2014/main" id="{08FF9F0E-54FA-4D4C-B73B-A36EFAEC6C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1690" y="4861754"/>
            <a:ext cx="598727" cy="598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6000"/>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503"/>
                                            </p:tgtEl>
                                            <p:attrNameLst>
                                              <p:attrName>style.visibility</p:attrName>
                                            </p:attrNameLst>
                                          </p:cBhvr>
                                          <p:to>
                                            <p:strVal val="visible"/>
                                          </p:to>
                                        </p:set>
                                        <p:anim calcmode="lin" valueType="num" p14:bounceEnd="50000">
                                          <p:cBhvr additive="base">
                                            <p:cTn id="7" dur="500" fill="hold"/>
                                            <p:tgtEl>
                                              <p:spTgt spid="150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50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50000">
                                          <p:cBhvr additive="base">
                                            <p:cTn id="11" dur="500" fill="hold"/>
                                            <p:tgtEl>
                                              <p:spTgt spid="29"/>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9"/>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14:bounceEnd="50000">
                                          <p:cBhvr additive="base">
                                            <p:cTn id="15"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1" fill="hold" grpId="0" nodeType="afterEffect" p14:presetBounceEnd="50000">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14:bounceEnd="50000">
                                          <p:cBhvr additive="base">
                                            <p:cTn id="20"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14"/>
                                            </p:tgtEl>
                                            <p:attrNameLst>
                                              <p:attrName>ppt_y</p:attrName>
                                            </p:attrNameLst>
                                          </p:cBhvr>
                                          <p:tavLst>
                                            <p:tav tm="0">
                                              <p:val>
                                                <p:strVal val="0-#ppt_h/2"/>
                                              </p:val>
                                            </p:tav>
                                            <p:tav tm="100000">
                                              <p:val>
                                                <p:strVal val="#ppt_y"/>
                                              </p:val>
                                            </p:tav>
                                          </p:tavLst>
                                        </p:anim>
                                      </p:childTnLst>
                                    </p:cTn>
                                  </p:par>
                                  <p:par>
                                    <p:cTn id="22" presetID="2" presetClass="entr" presetSubtype="4" fill="hold" nodeType="withEffect" p14:presetBounceEnd="50000">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14:bounceEnd="50000">
                                          <p:cBhvr additive="base">
                                            <p:cTn id="24"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26"/>
                                            </p:tgtEl>
                                            <p:attrNameLst>
                                              <p:attrName>ppt_y</p:attrName>
                                            </p:attrNameLst>
                                          </p:cBhvr>
                                          <p:tavLst>
                                            <p:tav tm="0">
                                              <p:val>
                                                <p:strVal val="1+#ppt_h/2"/>
                                              </p:val>
                                            </p:tav>
                                            <p:tav tm="100000">
                                              <p:val>
                                                <p:strVal val="#ppt_y"/>
                                              </p:val>
                                            </p:tav>
                                          </p:tavLst>
                                        </p:anim>
                                      </p:childTnLst>
                                    </p:cTn>
                                  </p:par>
                                  <p:par>
                                    <p:cTn id="26" presetID="2" presetClass="entr" presetSubtype="8" fill="hold" nodeType="withEffect" p14:presetBounceEnd="50000">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14:bounceEnd="50000">
                                          <p:cBhvr additive="base">
                                            <p:cTn id="28"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29" dur="500" fill="hold"/>
                                            <p:tgtEl>
                                              <p:spTgt spid="15"/>
                                            </p:tgtEl>
                                            <p:attrNameLst>
                                              <p:attrName>ppt_y</p:attrName>
                                            </p:attrNameLst>
                                          </p:cBhvr>
                                          <p:tavLst>
                                            <p:tav tm="0">
                                              <p:val>
                                                <p:strVal val="#ppt_y"/>
                                              </p:val>
                                            </p:tav>
                                            <p:tav tm="100000">
                                              <p:val>
                                                <p:strVal val="#ppt_y"/>
                                              </p:val>
                                            </p:tav>
                                          </p:tavLst>
                                        </p:anim>
                                      </p:childTnLst>
                                    </p:cTn>
                                  </p:par>
                                  <p:par>
                                    <p:cTn id="30" presetID="2" presetClass="entr" presetSubtype="1" fill="hold" grpId="0" nodeType="withEffect" p14:presetBounceEnd="50000">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14:bounceEnd="50000">
                                          <p:cBhvr additive="base">
                                            <p:cTn id="32"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4"/>
                                            </p:tgtEl>
                                            <p:attrNameLst>
                                              <p:attrName>ppt_y</p:attrName>
                                            </p:attrNameLst>
                                          </p:cBhvr>
                                          <p:tavLst>
                                            <p:tav tm="0">
                                              <p:val>
                                                <p:strVal val="0-#ppt_h/2"/>
                                              </p:val>
                                            </p:tav>
                                            <p:tav tm="100000">
                                              <p:val>
                                                <p:strVal val="#ppt_y"/>
                                              </p:val>
                                            </p:tav>
                                          </p:tavLst>
                                        </p:anim>
                                      </p:childTnLst>
                                    </p:cTn>
                                  </p:par>
                                  <p:par>
                                    <p:cTn id="34" presetID="2" presetClass="entr" presetSubtype="4" fill="hold" nodeType="withEffect" p14:presetBounceEnd="50000">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14:bounceEnd="50000">
                                          <p:cBhvr additive="base">
                                            <p:cTn id="36" dur="50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27"/>
                                            </p:tgtEl>
                                            <p:attrNameLst>
                                              <p:attrName>ppt_y</p:attrName>
                                            </p:attrNameLst>
                                          </p:cBhvr>
                                          <p:tavLst>
                                            <p:tav tm="0">
                                              <p:val>
                                                <p:strVal val="1+#ppt_h/2"/>
                                              </p:val>
                                            </p:tav>
                                            <p:tav tm="100000">
                                              <p:val>
                                                <p:strVal val="#ppt_y"/>
                                              </p:val>
                                            </p:tav>
                                          </p:tavLst>
                                        </p:anim>
                                      </p:childTnLst>
                                    </p:cTn>
                                  </p:par>
                                  <p:par>
                                    <p:cTn id="38" presetID="2" presetClass="entr" presetSubtype="2" fill="hold" nodeType="withEffect" p14:presetBounceEnd="50000">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14:bounceEnd="50000">
                                          <p:cBhvr additive="base">
                                            <p:cTn id="40"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41" dur="500" fill="hold"/>
                                            <p:tgtEl>
                                              <p:spTgt spid="18"/>
                                            </p:tgtEl>
                                            <p:attrNameLst>
                                              <p:attrName>ppt_y</p:attrName>
                                            </p:attrNameLst>
                                          </p:cBhvr>
                                          <p:tavLst>
                                            <p:tav tm="0">
                                              <p:val>
                                                <p:strVal val="#ppt_y"/>
                                              </p:val>
                                            </p:tav>
                                            <p:tav tm="100000">
                                              <p:val>
                                                <p:strVal val="#ppt_y"/>
                                              </p:val>
                                            </p:tav>
                                          </p:tavLst>
                                        </p:anim>
                                      </p:childTnLst>
                                    </p:cTn>
                                  </p:par>
                                  <p:par>
                                    <p:cTn id="42" presetID="2" presetClass="entr" presetSubtype="1" fill="hold" grpId="0" nodeType="withEffect" p14:presetBounceEnd="50000">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14:bounceEnd="50000">
                                          <p:cBhvr additive="base">
                                            <p:cTn id="44"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5" dur="500" fill="hold"/>
                                            <p:tgtEl>
                                              <p:spTgt spid="25"/>
                                            </p:tgtEl>
                                            <p:attrNameLst>
                                              <p:attrName>ppt_y</p:attrName>
                                            </p:attrNameLst>
                                          </p:cBhvr>
                                          <p:tavLst>
                                            <p:tav tm="0">
                                              <p:val>
                                                <p:strVal val="0-#ppt_h/2"/>
                                              </p:val>
                                            </p:tav>
                                            <p:tav tm="100000">
                                              <p:val>
                                                <p:strVal val="#ppt_y"/>
                                              </p:val>
                                            </p:tav>
                                          </p:tavLst>
                                        </p:anim>
                                      </p:childTnLst>
                                    </p:cTn>
                                  </p:par>
                                  <p:par>
                                    <p:cTn id="46" presetID="2" presetClass="entr" presetSubtype="4" fill="hold" nodeType="withEffect" p14:presetBounceEnd="50000">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14:bounceEnd="50000">
                                          <p:cBhvr additive="base">
                                            <p:cTn id="48"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49" dur="500" fill="hold"/>
                                            <p:tgtEl>
                                              <p:spTgt spid="28"/>
                                            </p:tgtEl>
                                            <p:attrNameLst>
                                              <p:attrName>ppt_y</p:attrName>
                                            </p:attrNameLst>
                                          </p:cBhvr>
                                          <p:tavLst>
                                            <p:tav tm="0">
                                              <p:val>
                                                <p:strVal val="1+#ppt_h/2"/>
                                              </p:val>
                                            </p:tav>
                                            <p:tav tm="100000">
                                              <p:val>
                                                <p:strVal val="#ppt_y"/>
                                              </p:val>
                                            </p:tav>
                                          </p:tavLst>
                                        </p:anim>
                                      </p:childTnLst>
                                    </p:cTn>
                                  </p:par>
                                  <p:par>
                                    <p:cTn id="50" presetID="2" presetClass="entr" presetSubtype="8" fill="hold" nodeType="withEffect" p14:presetBounceEnd="50000">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14:bounceEnd="50000">
                                          <p:cBhvr additive="base">
                                            <p:cTn id="52" dur="5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53"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4" grpId="0" animBg="1"/>
          <p:bldP spid="24" grpId="0" animBg="1"/>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503"/>
                                            </p:tgtEl>
                                            <p:attrNameLst>
                                              <p:attrName>style.visibility</p:attrName>
                                            </p:attrNameLst>
                                          </p:cBhvr>
                                          <p:to>
                                            <p:strVal val="visible"/>
                                          </p:to>
                                        </p:set>
                                        <p:anim calcmode="lin" valueType="num">
                                          <p:cBhvr additive="base">
                                            <p:cTn id="7" dur="500" fill="hold"/>
                                            <p:tgtEl>
                                              <p:spTgt spid="1503"/>
                                            </p:tgtEl>
                                            <p:attrNameLst>
                                              <p:attrName>ppt_x</p:attrName>
                                            </p:attrNameLst>
                                          </p:cBhvr>
                                          <p:tavLst>
                                            <p:tav tm="0">
                                              <p:val>
                                                <p:strVal val="#ppt_x"/>
                                              </p:val>
                                            </p:tav>
                                            <p:tav tm="100000">
                                              <p:val>
                                                <p:strVal val="#ppt_x"/>
                                              </p:val>
                                            </p:tav>
                                          </p:tavLst>
                                        </p:anim>
                                        <p:anim calcmode="lin" valueType="num">
                                          <p:cBhvr additive="base">
                                            <p:cTn id="8" dur="500" fill="hold"/>
                                            <p:tgtEl>
                                              <p:spTgt spid="150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0-#ppt_w/2"/>
                                              </p:val>
                                            </p:tav>
                                            <p:tav tm="100000">
                                              <p:val>
                                                <p:strVal val="#ppt_x"/>
                                              </p:val>
                                            </p:tav>
                                          </p:tavLst>
                                        </p:anim>
                                        <p:anim calcmode="lin" valueType="num">
                                          <p:cBhvr additive="base">
                                            <p:cTn id="12" dur="500" fill="hold"/>
                                            <p:tgtEl>
                                              <p:spTgt spid="29"/>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1"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0-#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500" fill="hold"/>
                                            <p:tgtEl>
                                              <p:spTgt spid="26"/>
                                            </p:tgtEl>
                                            <p:attrNameLst>
                                              <p:attrName>ppt_x</p:attrName>
                                            </p:attrNameLst>
                                          </p:cBhvr>
                                          <p:tavLst>
                                            <p:tav tm="0">
                                              <p:val>
                                                <p:strVal val="#ppt_x"/>
                                              </p:val>
                                            </p:tav>
                                            <p:tav tm="100000">
                                              <p:val>
                                                <p:strVal val="#ppt_x"/>
                                              </p:val>
                                            </p:tav>
                                          </p:tavLst>
                                        </p:anim>
                                        <p:anim calcmode="lin" valueType="num">
                                          <p:cBhvr additive="base">
                                            <p:cTn id="25" dur="500" fill="hold"/>
                                            <p:tgtEl>
                                              <p:spTgt spid="26"/>
                                            </p:tgtEl>
                                            <p:attrNameLst>
                                              <p:attrName>ppt_y</p:attrName>
                                            </p:attrNameLst>
                                          </p:cBhvr>
                                          <p:tavLst>
                                            <p:tav tm="0">
                                              <p:val>
                                                <p:strVal val="1+#ppt_h/2"/>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0-#ppt_w/2"/>
                                              </p:val>
                                            </p:tav>
                                            <p:tav tm="100000">
                                              <p:val>
                                                <p:strVal val="#ppt_x"/>
                                              </p:val>
                                            </p:tav>
                                          </p:tavLst>
                                        </p:anim>
                                        <p:anim calcmode="lin" valueType="num">
                                          <p:cBhvr additive="base">
                                            <p:cTn id="29" dur="500" fill="hold"/>
                                            <p:tgtEl>
                                              <p:spTgt spid="15"/>
                                            </p:tgtEl>
                                            <p:attrNameLst>
                                              <p:attrName>ppt_y</p:attrName>
                                            </p:attrNameLst>
                                          </p:cBhvr>
                                          <p:tavLst>
                                            <p:tav tm="0">
                                              <p:val>
                                                <p:strVal val="#ppt_y"/>
                                              </p:val>
                                            </p:tav>
                                            <p:tav tm="100000">
                                              <p:val>
                                                <p:strVal val="#ppt_y"/>
                                              </p:val>
                                            </p:tav>
                                          </p:tavLst>
                                        </p:anim>
                                      </p:childTnLst>
                                    </p:cTn>
                                  </p:par>
                                  <p:par>
                                    <p:cTn id="30" presetID="2" presetClass="entr" presetSubtype="1"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0-#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ppt_x"/>
                                              </p:val>
                                            </p:tav>
                                            <p:tav tm="100000">
                                              <p:val>
                                                <p:strVal val="#ppt_x"/>
                                              </p:val>
                                            </p:tav>
                                          </p:tavLst>
                                        </p:anim>
                                        <p:anim calcmode="lin" valueType="num">
                                          <p:cBhvr additive="base">
                                            <p:cTn id="37" dur="500" fill="hold"/>
                                            <p:tgtEl>
                                              <p:spTgt spid="27"/>
                                            </p:tgtEl>
                                            <p:attrNameLst>
                                              <p:attrName>ppt_y</p:attrName>
                                            </p:attrNameLst>
                                          </p:cBhvr>
                                          <p:tavLst>
                                            <p:tav tm="0">
                                              <p:val>
                                                <p:strVal val="1+#ppt_h/2"/>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1+#ppt_w/2"/>
                                              </p:val>
                                            </p:tav>
                                            <p:tav tm="100000">
                                              <p:val>
                                                <p:strVal val="#ppt_x"/>
                                              </p:val>
                                            </p:tav>
                                          </p:tavLst>
                                        </p:anim>
                                        <p:anim calcmode="lin" valueType="num">
                                          <p:cBhvr additive="base">
                                            <p:cTn id="41" dur="500" fill="hold"/>
                                            <p:tgtEl>
                                              <p:spTgt spid="18"/>
                                            </p:tgtEl>
                                            <p:attrNameLst>
                                              <p:attrName>ppt_y</p:attrName>
                                            </p:attrNameLst>
                                          </p:cBhvr>
                                          <p:tavLst>
                                            <p:tav tm="0">
                                              <p:val>
                                                <p:strVal val="#ppt_y"/>
                                              </p:val>
                                            </p:tav>
                                            <p:tav tm="100000">
                                              <p:val>
                                                <p:strVal val="#ppt_y"/>
                                              </p:val>
                                            </p:tav>
                                          </p:tavLst>
                                        </p:anim>
                                      </p:childTnLst>
                                    </p:cTn>
                                  </p:par>
                                  <p:par>
                                    <p:cTn id="42" presetID="2" presetClass="entr" presetSubtype="1"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ppt_x"/>
                                              </p:val>
                                            </p:tav>
                                            <p:tav tm="100000">
                                              <p:val>
                                                <p:strVal val="#ppt_x"/>
                                              </p:val>
                                            </p:tav>
                                          </p:tavLst>
                                        </p:anim>
                                        <p:anim calcmode="lin" valueType="num">
                                          <p:cBhvr additive="base">
                                            <p:cTn id="45" dur="500" fill="hold"/>
                                            <p:tgtEl>
                                              <p:spTgt spid="25"/>
                                            </p:tgtEl>
                                            <p:attrNameLst>
                                              <p:attrName>ppt_y</p:attrName>
                                            </p:attrNameLst>
                                          </p:cBhvr>
                                          <p:tavLst>
                                            <p:tav tm="0">
                                              <p:val>
                                                <p:strVal val="0-#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additive="base">
                                            <p:cTn id="48" dur="500" fill="hold"/>
                                            <p:tgtEl>
                                              <p:spTgt spid="28"/>
                                            </p:tgtEl>
                                            <p:attrNameLst>
                                              <p:attrName>ppt_x</p:attrName>
                                            </p:attrNameLst>
                                          </p:cBhvr>
                                          <p:tavLst>
                                            <p:tav tm="0">
                                              <p:val>
                                                <p:strVal val="#ppt_x"/>
                                              </p:val>
                                            </p:tav>
                                            <p:tav tm="100000">
                                              <p:val>
                                                <p:strVal val="#ppt_x"/>
                                              </p:val>
                                            </p:tav>
                                          </p:tavLst>
                                        </p:anim>
                                        <p:anim calcmode="lin" valueType="num">
                                          <p:cBhvr additive="base">
                                            <p:cTn id="49" dur="500" fill="hold"/>
                                            <p:tgtEl>
                                              <p:spTgt spid="28"/>
                                            </p:tgtEl>
                                            <p:attrNameLst>
                                              <p:attrName>ppt_y</p:attrName>
                                            </p:attrNameLst>
                                          </p:cBhvr>
                                          <p:tavLst>
                                            <p:tav tm="0">
                                              <p:val>
                                                <p:strVal val="1+#ppt_h/2"/>
                                              </p:val>
                                            </p:tav>
                                            <p:tav tm="100000">
                                              <p:val>
                                                <p:strVal val="#ppt_y"/>
                                              </p:val>
                                            </p:tav>
                                          </p:tavLst>
                                        </p:anim>
                                      </p:childTnLst>
                                    </p:cTn>
                                  </p:par>
                                  <p:par>
                                    <p:cTn id="50" presetID="2" presetClass="entr" presetSubtype="8"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500" fill="hold"/>
                                            <p:tgtEl>
                                              <p:spTgt spid="21"/>
                                            </p:tgtEl>
                                            <p:attrNameLst>
                                              <p:attrName>ppt_x</p:attrName>
                                            </p:attrNameLst>
                                          </p:cBhvr>
                                          <p:tavLst>
                                            <p:tav tm="0">
                                              <p:val>
                                                <p:strVal val="0-#ppt_w/2"/>
                                              </p:val>
                                            </p:tav>
                                            <p:tav tm="100000">
                                              <p:val>
                                                <p:strVal val="#ppt_x"/>
                                              </p:val>
                                            </p:tav>
                                          </p:tavLst>
                                        </p:anim>
                                        <p:anim calcmode="lin" valueType="num">
                                          <p:cBhvr additive="base">
                                            <p:cTn id="53"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4" grpId="0" animBg="1"/>
          <p:bldP spid="24" grpId="0" animBg="1"/>
          <p:bldP spid="25" grpId="0" animBg="1"/>
        </p:bld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7E5D29-DAB9-7246-B935-B951AFF6B823}"/>
              </a:ext>
            </a:extLst>
          </p:cNvPr>
          <p:cNvSpPr/>
          <p:nvPr/>
        </p:nvSpPr>
        <p:spPr>
          <a:xfrm>
            <a:off x="702219" y="0"/>
            <a:ext cx="1508746" cy="830997"/>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4800" b="1" i="0" u="none" strike="noStrike" kern="1200" cap="none" spc="0" normalizeH="0" baseline="0" noProof="0">
                <a:ln>
                  <a:noFill/>
                </a:ln>
                <a:solidFill>
                  <a:srgbClr val="A01127"/>
                </a:solidFill>
                <a:effectLst/>
                <a:uLnTx/>
                <a:uFillTx/>
                <a:latin typeface="Snell Roundhand" panose="02000603080000090004" pitchFamily="2" charset="77"/>
                <a:ea typeface="+mn-ea"/>
                <a:cs typeface="+mn-cs"/>
              </a:rPr>
              <a:t>d. </a:t>
            </a:r>
            <a:r>
              <a:rPr kumimoji="0" lang="en-US" altLang="vi-VN" sz="4800" b="1" i="0" u="none" strike="noStrike" kern="1200" cap="none" spc="0" normalizeH="0" baseline="0" noProof="0" dirty="0" err="1">
                <a:ln>
                  <a:noFill/>
                </a:ln>
                <a:solidFill>
                  <a:srgbClr val="A01127"/>
                </a:solidFill>
                <a:effectLst/>
                <a:uLnTx/>
                <a:uFillTx/>
                <a:latin typeface="Snell Roundhand" panose="02000603080000090004" pitchFamily="2" charset="77"/>
                <a:ea typeface="+mn-ea"/>
                <a:cs typeface="+mn-cs"/>
              </a:rPr>
              <a:t>Mĩ</a:t>
            </a:r>
            <a:endParaRPr kumimoji="0" lang="en-US" altLang="vi-VN" sz="48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endParaRPr>
          </a:p>
        </p:txBody>
      </p:sp>
      <p:sp>
        <p:nvSpPr>
          <p:cNvPr id="3" name="Rectangle 2">
            <a:extLst>
              <a:ext uri="{FF2B5EF4-FFF2-40B4-BE49-F238E27FC236}">
                <a16:creationId xmlns:a16="http://schemas.microsoft.com/office/drawing/2014/main" id="{55A04D6A-97B5-244E-84FA-F0607BDA3559}"/>
              </a:ext>
            </a:extLst>
          </p:cNvPr>
          <p:cNvSpPr/>
          <p:nvPr/>
        </p:nvSpPr>
        <p:spPr>
          <a:xfrm>
            <a:off x="8149268"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AutoShape 6">
            <a:extLst>
              <a:ext uri="{FF2B5EF4-FFF2-40B4-BE49-F238E27FC236}">
                <a16:creationId xmlns:a16="http://schemas.microsoft.com/office/drawing/2014/main" id="{4D512C82-7EAF-054B-BE33-3F8E3E3D6E98}"/>
              </a:ext>
            </a:extLst>
          </p:cNvPr>
          <p:cNvSpPr>
            <a:spLocks noChangeArrowheads="1"/>
          </p:cNvSpPr>
          <p:nvPr/>
        </p:nvSpPr>
        <p:spPr bwMode="auto">
          <a:xfrm>
            <a:off x="8094202" y="-59990"/>
            <a:ext cx="3997931" cy="3352800"/>
          </a:xfrm>
          <a:prstGeom prst="cloudCallout">
            <a:avLst>
              <a:gd name="adj1" fmla="val 10635"/>
              <a:gd name="adj2" fmla="val 63943"/>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vi-VN"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Cuối thế kỉ XIX tình hình kinh tế Mĩ phát triển như thế nào? </a:t>
            </a:r>
          </a:p>
        </p:txBody>
      </p:sp>
      <p:sp>
        <p:nvSpPr>
          <p:cNvPr id="7" name="Rectangle 6">
            <a:extLst>
              <a:ext uri="{FF2B5EF4-FFF2-40B4-BE49-F238E27FC236}">
                <a16:creationId xmlns:a16="http://schemas.microsoft.com/office/drawing/2014/main" id="{77D4AC4B-3C71-9049-B510-894D76D694A0}"/>
              </a:ext>
            </a:extLst>
          </p:cNvPr>
          <p:cNvSpPr/>
          <p:nvPr/>
        </p:nvSpPr>
        <p:spPr>
          <a:xfrm>
            <a:off x="167793" y="845280"/>
            <a:ext cx="7922632" cy="523220"/>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Sản</a:t>
            </a:r>
            <a:r>
              <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xuất</a:t>
            </a:r>
            <a:r>
              <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công</a:t>
            </a:r>
            <a:r>
              <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nghiệp</a:t>
            </a:r>
            <a:r>
              <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đứng</a:t>
            </a:r>
            <a:r>
              <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đầu</a:t>
            </a:r>
            <a:r>
              <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thế</a:t>
            </a:r>
            <a:r>
              <a:rPr kumimoji="0" lang="en-US" altLang="x-none"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giới</a:t>
            </a:r>
            <a:r>
              <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8" name="TextBox 7">
            <a:extLst>
              <a:ext uri="{FF2B5EF4-FFF2-40B4-BE49-F238E27FC236}">
                <a16:creationId xmlns:a16="http://schemas.microsoft.com/office/drawing/2014/main" id="{B446A22B-49F1-6E4A-85B2-6D5E2FD650CC}"/>
              </a:ext>
            </a:extLst>
          </p:cNvPr>
          <p:cNvSpPr txBox="1"/>
          <p:nvPr/>
        </p:nvSpPr>
        <p:spPr>
          <a:xfrm>
            <a:off x="2959258" y="184666"/>
            <a:ext cx="3136741" cy="646331"/>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VN"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Kinh </a:t>
            </a:r>
            <a:r>
              <a:rPr kumimoji="0" lang="en-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tế.</a:t>
            </a:r>
          </a:p>
        </p:txBody>
      </p:sp>
      <p:graphicFrame>
        <p:nvGraphicFramePr>
          <p:cNvPr id="5" name="Chart 4">
            <a:extLst>
              <a:ext uri="{FF2B5EF4-FFF2-40B4-BE49-F238E27FC236}">
                <a16:creationId xmlns:a16="http://schemas.microsoft.com/office/drawing/2014/main" id="{D2FAD531-FB69-EE45-B8AE-F71A7F4264F5}"/>
              </a:ext>
            </a:extLst>
          </p:cNvPr>
          <p:cNvGraphicFramePr/>
          <p:nvPr>
            <p:extLst/>
          </p:nvPr>
        </p:nvGraphicFramePr>
        <p:xfrm>
          <a:off x="719879" y="2523289"/>
          <a:ext cx="6496455" cy="3781023"/>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a:extLst>
              <a:ext uri="{FF2B5EF4-FFF2-40B4-BE49-F238E27FC236}">
                <a16:creationId xmlns:a16="http://schemas.microsoft.com/office/drawing/2014/main" id="{01CAE521-77C6-BC46-A7F8-1507EE6937D1}"/>
              </a:ext>
            </a:extLst>
          </p:cNvPr>
          <p:cNvSpPr/>
          <p:nvPr/>
        </p:nvSpPr>
        <p:spPr>
          <a:xfrm>
            <a:off x="194968" y="6396335"/>
            <a:ext cx="7850868"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kumimoji="0" lang="en-US" sz="2400" b="1" i="0" u="none" strike="noStrike" kern="1200" cap="none" spc="0" normalizeH="0" baseline="0" noProof="0" dirty="0">
                <a:ln>
                  <a:noFill/>
                </a:ln>
                <a:solidFill>
                  <a:srgbClr val="000000">
                    <a:lumMod val="65000"/>
                    <a:lumOff val="35000"/>
                  </a:srgbClr>
                </a:solidFill>
                <a:effectLst/>
                <a:uLnTx/>
                <a:uFillTx/>
                <a:latin typeface="Times New Roman" panose="02020603050405020304" pitchFamily="18" charset="0"/>
                <a:ea typeface="+mn-ea"/>
                <a:cs typeface="Times New Roman" panose="02020603050405020304" pitchFamily="18" charset="0"/>
              </a:rPr>
              <a:t>SƠ ĐỒ SẢN LƯỢNG CÔNG NGHIỆP CÁC NƯỚC 1913 </a:t>
            </a:r>
          </a:p>
        </p:txBody>
      </p:sp>
      <p:pic>
        <p:nvPicPr>
          <p:cNvPr id="13" name="Picture 12">
            <a:extLst>
              <a:ext uri="{FF2B5EF4-FFF2-40B4-BE49-F238E27FC236}">
                <a16:creationId xmlns:a16="http://schemas.microsoft.com/office/drawing/2014/main" id="{1109B8BD-A6C8-164F-BD58-E7BFD976AAEF}"/>
              </a:ext>
            </a:extLst>
          </p:cNvPr>
          <p:cNvPicPr>
            <a:picLocks noChangeAspect="1"/>
          </p:cNvPicPr>
          <p:nvPr/>
        </p:nvPicPr>
        <p:blipFill>
          <a:blip r:embed="rId3"/>
          <a:stretch>
            <a:fillRect/>
          </a:stretch>
        </p:blipFill>
        <p:spPr>
          <a:xfrm>
            <a:off x="9579475" y="2686127"/>
            <a:ext cx="3352800" cy="4585562"/>
          </a:xfrm>
          <a:prstGeom prst="rect">
            <a:avLst/>
          </a:prstGeom>
        </p:spPr>
      </p:pic>
      <p:pic>
        <p:nvPicPr>
          <p:cNvPr id="14" name="Picture 4">
            <a:extLst>
              <a:ext uri="{FF2B5EF4-FFF2-40B4-BE49-F238E27FC236}">
                <a16:creationId xmlns:a16="http://schemas.microsoft.com/office/drawing/2014/main" id="{8292F768-66F0-7F46-A379-226D0081E2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4048" y="5646997"/>
            <a:ext cx="2176555" cy="196034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2EF7974-F072-0B3C-7AEC-2FBE6BF11E94}"/>
              </a:ext>
            </a:extLst>
          </p:cNvPr>
          <p:cNvSpPr/>
          <p:nvPr/>
        </p:nvSpPr>
        <p:spPr>
          <a:xfrm>
            <a:off x="230414" y="1477160"/>
            <a:ext cx="7922632" cy="954107"/>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vi-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Tổ</a:t>
            </a:r>
            <a:r>
              <a:rPr kumimoji="0" lang="en-US" altLang="x-none" sz="2800" b="0" i="0" u="none" strike="noStrike" kern="1200" cap="none" spc="0" normalizeH="0" noProof="0">
                <a:ln>
                  <a:noFill/>
                </a:ln>
                <a:solidFill>
                  <a:srgbClr val="000000"/>
                </a:solidFill>
                <a:effectLst/>
                <a:uLnTx/>
                <a:uFillTx/>
                <a:latin typeface="Times New Roman" panose="02020603050405020304" pitchFamily="18" charset="0"/>
                <a:ea typeface="+mn-ea"/>
                <a:cs typeface="Times New Roman" panose="02020603050405020304" pitchFamily="18" charset="0"/>
              </a:rPr>
              <a:t> chức độc quyền ở Mỹ phổ biến là các tơ-rớt như: “vua dầu mỏ” “vua thép”…</a:t>
            </a:r>
            <a:endPar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98C84B84-91CE-37C4-B194-38E0C907AE3B}"/>
              </a:ext>
            </a:extLst>
          </p:cNvPr>
          <p:cNvSpPr/>
          <p:nvPr/>
        </p:nvSpPr>
        <p:spPr>
          <a:xfrm>
            <a:off x="119854" y="2607971"/>
            <a:ext cx="7922632" cy="523220"/>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vi-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Nông</a:t>
            </a:r>
            <a:r>
              <a:rPr kumimoji="0" lang="en-US" altLang="vi-VN" sz="2800" b="0" i="0" u="none" strike="noStrike" kern="1200" cap="none" spc="0" normalizeH="0" noProof="0">
                <a:ln>
                  <a:noFill/>
                </a:ln>
                <a:solidFill>
                  <a:srgbClr val="000000"/>
                </a:solidFill>
                <a:effectLst/>
                <a:uLnTx/>
                <a:uFillTx/>
                <a:latin typeface="Times New Roman" panose="02020603050405020304" pitchFamily="18" charset="0"/>
                <a:ea typeface="+mn-ea"/>
                <a:cs typeface="Times New Roman" panose="02020603050405020304" pitchFamily="18" charset="0"/>
              </a:rPr>
              <a:t> nghiệp cũng đạt được những thành tựu lớn.</a:t>
            </a:r>
            <a:endPar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08304867"/>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 accel="50000" fill="hold" grpId="0" nodeType="withEffect" p14:presetBounceEnd="5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50000">
                                          <p:cBhvr additive="base">
                                            <p:cTn id="11"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50000">
                                          <p:cBhvr additive="base">
                                            <p:cTn id="19"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par>
                              <p:cTn id="25" fill="hold">
                                <p:stCondLst>
                                  <p:cond delay="1000"/>
                                </p:stCondLst>
                                <p:childTnLst>
                                  <p:par>
                                    <p:cTn id="26" presetID="22" presetClass="entr" presetSubtype="4"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accel="50000" fill="hold" grpId="0" nodeType="clickEffect" p14:presetBounceEnd="50000">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14:bounceEnd="50000">
                                          <p:cBhvr additive="base">
                                            <p:cTn id="33"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3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1" presetClass="entr" presetSubtype="3"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heel(3)">
                                          <p:cBhvr>
                                            <p:cTn id="39" dur="750"/>
                                            <p:tgtEl>
                                              <p:spTgt spid="5"/>
                                            </p:tgtEl>
                                          </p:cBhvr>
                                        </p:animEffect>
                                      </p:childTnLst>
                                    </p:cTn>
                                  </p:par>
                                  <p:par>
                                    <p:cTn id="40" presetID="21" presetClass="entr" presetSubtype="3"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heel(3)">
                                          <p:cBhvr>
                                            <p:cTn id="42" dur="750"/>
                                            <p:tgtEl>
                                              <p:spTgt spid="9"/>
                                            </p:tgtEl>
                                          </p:cBhvr>
                                        </p:animEffect>
                                      </p:childTnLst>
                                    </p:cTn>
                                  </p:par>
                                  <p:par>
                                    <p:cTn id="43" presetID="5" presetClass="exit" presetSubtype="10" fill="hold" grpId="1" nodeType="withEffect">
                                      <p:stCondLst>
                                        <p:cond delay="0"/>
                                      </p:stCondLst>
                                      <p:childTnLst>
                                        <p:animEffect transition="out" filter="checkerboard(across)">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5" presetClass="exit" presetSubtype="10" fill="hold" grpId="1" nodeType="clickEffect">
                                      <p:stCondLst>
                                        <p:cond delay="0"/>
                                      </p:stCondLst>
                                      <p:childTnLst>
                                        <p:animEffect transition="out" filter="checkerboard(across)">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par>
                                    <p:cTn id="51" presetID="5" presetClass="exit" presetSubtype="10" fill="hold" grpId="1" nodeType="withEffect">
                                      <p:stCondLst>
                                        <p:cond delay="0"/>
                                      </p:stCondLst>
                                      <p:childTnLst>
                                        <p:animEffect transition="out" filter="checkerboard(across)">
                                          <p:cBhvr>
                                            <p:cTn id="52" dur="500"/>
                                            <p:tgtEl>
                                              <p:spTgt spid="5"/>
                                            </p:tgtEl>
                                          </p:cBhvr>
                                        </p:animEffect>
                                        <p:set>
                                          <p:cBhvr>
                                            <p:cTn id="53" dur="1" fill="hold">
                                              <p:stCondLst>
                                                <p:cond delay="499"/>
                                              </p:stCondLst>
                                            </p:cTn>
                                            <p:tgtEl>
                                              <p:spTgt spid="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8" accel="50000" fill="hold" grpId="0" nodeType="clickEffect" p14:presetBounceEnd="50000">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14:bounceEnd="50000">
                                          <p:cBhvr additive="base">
                                            <p:cTn id="58"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5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accel="50000" fill="hold" grpId="0" nodeType="clickEffect" p14:presetBounceEnd="50000">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14:bounceEnd="50000">
                                          <p:cBhvr additive="base">
                                            <p:cTn id="64"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6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4" grpId="1" animBg="1"/>
          <p:bldP spid="7" grpId="0"/>
          <p:bldP spid="8" grpId="0"/>
          <p:bldGraphic spid="5" grpId="0">
            <p:bldAsOne/>
          </p:bldGraphic>
          <p:bldGraphic spid="5" grpId="1">
            <p:bldAsOne/>
          </p:bldGraphic>
          <p:bldP spid="9" grpId="0"/>
          <p:bldP spid="9" grpId="1"/>
          <p:bldP spid="6"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par>
                              <p:cTn id="25" fill="hold">
                                <p:stCondLst>
                                  <p:cond delay="1000"/>
                                </p:stCondLst>
                                <p:childTnLst>
                                  <p:par>
                                    <p:cTn id="26" presetID="22" presetClass="entr" presetSubtype="4"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accel="5000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0-#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1" presetClass="entr" presetSubtype="3"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heel(3)">
                                          <p:cBhvr>
                                            <p:cTn id="39" dur="750"/>
                                            <p:tgtEl>
                                              <p:spTgt spid="5"/>
                                            </p:tgtEl>
                                          </p:cBhvr>
                                        </p:animEffect>
                                      </p:childTnLst>
                                    </p:cTn>
                                  </p:par>
                                  <p:par>
                                    <p:cTn id="40" presetID="21" presetClass="entr" presetSubtype="3"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heel(3)">
                                          <p:cBhvr>
                                            <p:cTn id="42" dur="750"/>
                                            <p:tgtEl>
                                              <p:spTgt spid="9"/>
                                            </p:tgtEl>
                                          </p:cBhvr>
                                        </p:animEffect>
                                      </p:childTnLst>
                                    </p:cTn>
                                  </p:par>
                                  <p:par>
                                    <p:cTn id="43" presetID="5" presetClass="exit" presetSubtype="10" fill="hold" grpId="1" nodeType="withEffect">
                                      <p:stCondLst>
                                        <p:cond delay="0"/>
                                      </p:stCondLst>
                                      <p:childTnLst>
                                        <p:animEffect transition="out" filter="checkerboard(across)">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5" presetClass="exit" presetSubtype="10" fill="hold" grpId="1" nodeType="clickEffect">
                                      <p:stCondLst>
                                        <p:cond delay="0"/>
                                      </p:stCondLst>
                                      <p:childTnLst>
                                        <p:animEffect transition="out" filter="checkerboard(across)">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par>
                                    <p:cTn id="51" presetID="5" presetClass="exit" presetSubtype="10" fill="hold" grpId="1" nodeType="withEffect">
                                      <p:stCondLst>
                                        <p:cond delay="0"/>
                                      </p:stCondLst>
                                      <p:childTnLst>
                                        <p:animEffect transition="out" filter="checkerboard(across)">
                                          <p:cBhvr>
                                            <p:cTn id="52" dur="500"/>
                                            <p:tgtEl>
                                              <p:spTgt spid="5"/>
                                            </p:tgtEl>
                                          </p:cBhvr>
                                        </p:animEffect>
                                        <p:set>
                                          <p:cBhvr>
                                            <p:cTn id="53" dur="1" fill="hold">
                                              <p:stCondLst>
                                                <p:cond delay="499"/>
                                              </p:stCondLst>
                                            </p:cTn>
                                            <p:tgtEl>
                                              <p:spTgt spid="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8" accel="5000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additive="base">
                                            <p:cTn id="58" dur="500" fill="hold"/>
                                            <p:tgtEl>
                                              <p:spTgt spid="6"/>
                                            </p:tgtEl>
                                            <p:attrNameLst>
                                              <p:attrName>ppt_x</p:attrName>
                                            </p:attrNameLst>
                                          </p:cBhvr>
                                          <p:tavLst>
                                            <p:tav tm="0">
                                              <p:val>
                                                <p:strVal val="0-#ppt_w/2"/>
                                              </p:val>
                                            </p:tav>
                                            <p:tav tm="100000">
                                              <p:val>
                                                <p:strVal val="#ppt_x"/>
                                              </p:val>
                                            </p:tav>
                                          </p:tavLst>
                                        </p:anim>
                                        <p:anim calcmode="lin" valueType="num">
                                          <p:cBhvr additive="base">
                                            <p:cTn id="5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accel="50000"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additive="base">
                                            <p:cTn id="64" dur="500" fill="hold"/>
                                            <p:tgtEl>
                                              <p:spTgt spid="10"/>
                                            </p:tgtEl>
                                            <p:attrNameLst>
                                              <p:attrName>ppt_x</p:attrName>
                                            </p:attrNameLst>
                                          </p:cBhvr>
                                          <p:tavLst>
                                            <p:tav tm="0">
                                              <p:val>
                                                <p:strVal val="0-#ppt_w/2"/>
                                              </p:val>
                                            </p:tav>
                                            <p:tav tm="100000">
                                              <p:val>
                                                <p:strVal val="#ppt_x"/>
                                              </p:val>
                                            </p:tav>
                                          </p:tavLst>
                                        </p:anim>
                                        <p:anim calcmode="lin" valueType="num">
                                          <p:cBhvr additive="base">
                                            <p:cTn id="6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4" grpId="1" animBg="1"/>
          <p:bldP spid="7" grpId="0"/>
          <p:bldP spid="8" grpId="0"/>
          <p:bldGraphic spid="5" grpId="0">
            <p:bldAsOne/>
          </p:bldGraphic>
          <p:bldGraphic spid="5" grpId="1">
            <p:bldAsOne/>
          </p:bldGraphic>
          <p:bldP spid="9" grpId="0"/>
          <p:bldP spid="9" grpId="1"/>
          <p:bldP spid="6" grpId="0"/>
          <p:bldP spid="10" grpId="0"/>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9">
            <a:extLst>
              <a:ext uri="{FF2B5EF4-FFF2-40B4-BE49-F238E27FC236}">
                <a16:creationId xmlns:a16="http://schemas.microsoft.com/office/drawing/2014/main" id="{ED46A743-BDA2-5C42-80A4-198964F95DB7}"/>
              </a:ext>
            </a:extLst>
          </p:cNvPr>
          <p:cNvSpPr>
            <a:spLocks noChangeShapeType="1"/>
          </p:cNvSpPr>
          <p:nvPr/>
        </p:nvSpPr>
        <p:spPr bwMode="auto">
          <a:xfrm>
            <a:off x="2351913" y="3230135"/>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9" name="Text Box 16">
            <a:extLst>
              <a:ext uri="{FF2B5EF4-FFF2-40B4-BE49-F238E27FC236}">
                <a16:creationId xmlns:a16="http://schemas.microsoft.com/office/drawing/2014/main" id="{8A37AA2F-A97E-0D40-9FC7-71B47C7270EE}"/>
              </a:ext>
            </a:extLst>
          </p:cNvPr>
          <p:cNvSpPr txBox="1">
            <a:spLocks noChangeArrowheads="1"/>
          </p:cNvSpPr>
          <p:nvPr/>
        </p:nvSpPr>
        <p:spPr bwMode="auto">
          <a:xfrm>
            <a:off x="4825135" y="260362"/>
            <a:ext cx="1371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Anh </a:t>
            </a:r>
          </a:p>
        </p:txBody>
      </p:sp>
      <p:sp>
        <p:nvSpPr>
          <p:cNvPr id="10" name="Text Box 17">
            <a:extLst>
              <a:ext uri="{FF2B5EF4-FFF2-40B4-BE49-F238E27FC236}">
                <a16:creationId xmlns:a16="http://schemas.microsoft.com/office/drawing/2014/main" id="{D685748A-8189-6F40-ACDC-B062DFF1AEB3}"/>
              </a:ext>
            </a:extLst>
          </p:cNvPr>
          <p:cNvSpPr txBox="1">
            <a:spLocks noChangeArrowheads="1"/>
          </p:cNvSpPr>
          <p:nvPr/>
        </p:nvSpPr>
        <p:spPr bwMode="auto">
          <a:xfrm>
            <a:off x="6862939" y="260361"/>
            <a:ext cx="762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Mĩ</a:t>
            </a:r>
            <a:endPar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11" name="Text Box 18">
            <a:extLst>
              <a:ext uri="{FF2B5EF4-FFF2-40B4-BE49-F238E27FC236}">
                <a16:creationId xmlns:a16="http://schemas.microsoft.com/office/drawing/2014/main" id="{BBC1EECE-4676-494F-87D7-DA3749309185}"/>
              </a:ext>
            </a:extLst>
          </p:cNvPr>
          <p:cNvSpPr txBox="1">
            <a:spLocks noChangeArrowheads="1"/>
          </p:cNvSpPr>
          <p:nvPr/>
        </p:nvSpPr>
        <p:spPr bwMode="auto">
          <a:xfrm>
            <a:off x="3558685" y="1621380"/>
            <a:ext cx="1219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Pháp</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2" name="Text Box 19">
            <a:extLst>
              <a:ext uri="{FF2B5EF4-FFF2-40B4-BE49-F238E27FC236}">
                <a16:creationId xmlns:a16="http://schemas.microsoft.com/office/drawing/2014/main" id="{8178FB40-AEA3-074A-8F3A-A2241B10B539}"/>
              </a:ext>
            </a:extLst>
          </p:cNvPr>
          <p:cNvSpPr txBox="1">
            <a:spLocks noChangeArrowheads="1"/>
          </p:cNvSpPr>
          <p:nvPr/>
        </p:nvSpPr>
        <p:spPr bwMode="auto">
          <a:xfrm>
            <a:off x="2075519" y="2793640"/>
            <a:ext cx="1295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Đức</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3" name="Text Box 20">
            <a:extLst>
              <a:ext uri="{FF2B5EF4-FFF2-40B4-BE49-F238E27FC236}">
                <a16:creationId xmlns:a16="http://schemas.microsoft.com/office/drawing/2014/main" id="{2B23A3EF-5890-A046-9E00-A307DB3E6C21}"/>
              </a:ext>
            </a:extLst>
          </p:cNvPr>
          <p:cNvSpPr txBox="1">
            <a:spLocks noChangeArrowheads="1"/>
          </p:cNvSpPr>
          <p:nvPr/>
        </p:nvSpPr>
        <p:spPr bwMode="auto">
          <a:xfrm>
            <a:off x="727233" y="4103112"/>
            <a:ext cx="68579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Mĩ</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4" name="Text Box 21">
            <a:extLst>
              <a:ext uri="{FF2B5EF4-FFF2-40B4-BE49-F238E27FC236}">
                <a16:creationId xmlns:a16="http://schemas.microsoft.com/office/drawing/2014/main" id="{F3E4282A-33A5-F140-9FD2-74B69D6A9384}"/>
              </a:ext>
            </a:extLst>
          </p:cNvPr>
          <p:cNvSpPr txBox="1">
            <a:spLocks noChangeArrowheads="1"/>
          </p:cNvSpPr>
          <p:nvPr/>
        </p:nvSpPr>
        <p:spPr bwMode="auto">
          <a:xfrm>
            <a:off x="9232964" y="2902314"/>
            <a:ext cx="1371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Anh </a:t>
            </a:r>
          </a:p>
        </p:txBody>
      </p:sp>
      <p:sp>
        <p:nvSpPr>
          <p:cNvPr id="15" name="Text Box 22">
            <a:extLst>
              <a:ext uri="{FF2B5EF4-FFF2-40B4-BE49-F238E27FC236}">
                <a16:creationId xmlns:a16="http://schemas.microsoft.com/office/drawing/2014/main" id="{F2484D9E-882F-5D40-B96E-2481870FAA21}"/>
              </a:ext>
            </a:extLst>
          </p:cNvPr>
          <p:cNvSpPr txBox="1">
            <a:spLocks noChangeArrowheads="1"/>
          </p:cNvSpPr>
          <p:nvPr/>
        </p:nvSpPr>
        <p:spPr bwMode="auto">
          <a:xfrm>
            <a:off x="10205943" y="4097849"/>
            <a:ext cx="1219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Pháp</a:t>
            </a:r>
            <a:endPar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16" name="Text Box 23">
            <a:extLst>
              <a:ext uri="{FF2B5EF4-FFF2-40B4-BE49-F238E27FC236}">
                <a16:creationId xmlns:a16="http://schemas.microsoft.com/office/drawing/2014/main" id="{6AD36ECE-7CC0-F144-BD14-F78A35FC3334}"/>
              </a:ext>
            </a:extLst>
          </p:cNvPr>
          <p:cNvSpPr txBox="1">
            <a:spLocks noChangeArrowheads="1"/>
          </p:cNvSpPr>
          <p:nvPr/>
        </p:nvSpPr>
        <p:spPr bwMode="auto">
          <a:xfrm>
            <a:off x="7625428" y="1635242"/>
            <a:ext cx="1447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Đức</a:t>
            </a:r>
            <a:endPar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17" name="Text Box 24">
            <a:extLst>
              <a:ext uri="{FF2B5EF4-FFF2-40B4-BE49-F238E27FC236}">
                <a16:creationId xmlns:a16="http://schemas.microsoft.com/office/drawing/2014/main" id="{4E409424-841F-E14B-941C-8462E63F0443}"/>
              </a:ext>
            </a:extLst>
          </p:cNvPr>
          <p:cNvSpPr txBox="1">
            <a:spLocks noChangeArrowheads="1"/>
          </p:cNvSpPr>
          <p:nvPr/>
        </p:nvSpPr>
        <p:spPr bwMode="auto">
          <a:xfrm>
            <a:off x="427605" y="5171618"/>
            <a:ext cx="550570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Cuối</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thế</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kỉ</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XVIII-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đầu</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thế</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kỉ</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XIX</a:t>
            </a:r>
          </a:p>
        </p:txBody>
      </p:sp>
      <p:sp>
        <p:nvSpPr>
          <p:cNvPr id="18" name="Text Box 25">
            <a:extLst>
              <a:ext uri="{FF2B5EF4-FFF2-40B4-BE49-F238E27FC236}">
                <a16:creationId xmlns:a16="http://schemas.microsoft.com/office/drawing/2014/main" id="{957F3AAF-F71D-B14E-9BB5-2078F36BEA81}"/>
              </a:ext>
            </a:extLst>
          </p:cNvPr>
          <p:cNvSpPr txBox="1">
            <a:spLocks noChangeArrowheads="1"/>
          </p:cNvSpPr>
          <p:nvPr/>
        </p:nvSpPr>
        <p:spPr bwMode="auto">
          <a:xfrm>
            <a:off x="6297821" y="5093911"/>
            <a:ext cx="552628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Cuối</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thế</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kỉ</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XIX -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Đầu</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thế</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kỉ</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XX</a:t>
            </a:r>
          </a:p>
        </p:txBody>
      </p:sp>
      <p:sp>
        <p:nvSpPr>
          <p:cNvPr id="19" name="Text Box 26">
            <a:extLst>
              <a:ext uri="{FF2B5EF4-FFF2-40B4-BE49-F238E27FC236}">
                <a16:creationId xmlns:a16="http://schemas.microsoft.com/office/drawing/2014/main" id="{25016AD6-C3BB-764A-B240-2957050A3983}"/>
              </a:ext>
            </a:extLst>
          </p:cNvPr>
          <p:cNvSpPr txBox="1">
            <a:spLocks noChangeArrowheads="1"/>
          </p:cNvSpPr>
          <p:nvPr/>
        </p:nvSpPr>
        <p:spPr bwMode="auto">
          <a:xfrm>
            <a:off x="5616867" y="4164035"/>
            <a:ext cx="381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20" name="Text Box 27">
            <a:extLst>
              <a:ext uri="{FF2B5EF4-FFF2-40B4-BE49-F238E27FC236}">
                <a16:creationId xmlns:a16="http://schemas.microsoft.com/office/drawing/2014/main" id="{8A0D7994-17CA-8C4A-9CCD-64633C5C0E82}"/>
              </a:ext>
            </a:extLst>
          </p:cNvPr>
          <p:cNvSpPr txBox="1">
            <a:spLocks noChangeArrowheads="1"/>
          </p:cNvSpPr>
          <p:nvPr/>
        </p:nvSpPr>
        <p:spPr bwMode="auto">
          <a:xfrm>
            <a:off x="5704713" y="2925335"/>
            <a:ext cx="381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21" name="Text Box 28">
            <a:extLst>
              <a:ext uri="{FF2B5EF4-FFF2-40B4-BE49-F238E27FC236}">
                <a16:creationId xmlns:a16="http://schemas.microsoft.com/office/drawing/2014/main" id="{D1CDD2ED-6ACF-F948-8A3A-8EEB3C0E8470}"/>
              </a:ext>
            </a:extLst>
          </p:cNvPr>
          <p:cNvSpPr txBox="1">
            <a:spLocks noChangeArrowheads="1"/>
          </p:cNvSpPr>
          <p:nvPr/>
        </p:nvSpPr>
        <p:spPr bwMode="auto">
          <a:xfrm>
            <a:off x="5704713" y="1706135"/>
            <a:ext cx="381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22" name="Text Box 29">
            <a:extLst>
              <a:ext uri="{FF2B5EF4-FFF2-40B4-BE49-F238E27FC236}">
                <a16:creationId xmlns:a16="http://schemas.microsoft.com/office/drawing/2014/main" id="{48E977D8-BDF5-2F4E-9557-276A399A4714}"/>
              </a:ext>
            </a:extLst>
          </p:cNvPr>
          <p:cNvSpPr txBox="1">
            <a:spLocks noChangeArrowheads="1"/>
          </p:cNvSpPr>
          <p:nvPr/>
        </p:nvSpPr>
        <p:spPr bwMode="auto">
          <a:xfrm>
            <a:off x="5958337" y="-58341"/>
            <a:ext cx="381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23" name="Text Box 31">
            <a:extLst>
              <a:ext uri="{FF2B5EF4-FFF2-40B4-BE49-F238E27FC236}">
                <a16:creationId xmlns:a16="http://schemas.microsoft.com/office/drawing/2014/main" id="{0E706552-6269-E240-969F-CB18D0397649}"/>
              </a:ext>
            </a:extLst>
          </p:cNvPr>
          <p:cNvSpPr txBox="1">
            <a:spLocks noChangeArrowheads="1"/>
          </p:cNvSpPr>
          <p:nvPr/>
        </p:nvSpPr>
        <p:spPr bwMode="auto">
          <a:xfrm>
            <a:off x="1866818" y="6294081"/>
            <a:ext cx="858746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Vị</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trí</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nghiệp</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Anh,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Pháp</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Đức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Mĩ</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4" name="Line 32">
            <a:extLst>
              <a:ext uri="{FF2B5EF4-FFF2-40B4-BE49-F238E27FC236}">
                <a16:creationId xmlns:a16="http://schemas.microsoft.com/office/drawing/2014/main" id="{C0A7F7FF-7271-3048-802E-4A34EEE820DC}"/>
              </a:ext>
            </a:extLst>
          </p:cNvPr>
          <p:cNvSpPr>
            <a:spLocks noChangeShapeType="1"/>
          </p:cNvSpPr>
          <p:nvPr/>
        </p:nvSpPr>
        <p:spPr bwMode="auto">
          <a:xfrm>
            <a:off x="3113913" y="5744735"/>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27632073-479D-5441-8C50-418B791C075B}"/>
              </a:ext>
            </a:extLst>
          </p:cNvPr>
          <p:cNvSpPr/>
          <p:nvPr/>
        </p:nvSpPr>
        <p:spPr bwMode="auto">
          <a:xfrm>
            <a:off x="4825135" y="743558"/>
            <a:ext cx="2853038" cy="94215"/>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3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6" name="Rectangle 25">
            <a:extLst>
              <a:ext uri="{FF2B5EF4-FFF2-40B4-BE49-F238E27FC236}">
                <a16:creationId xmlns:a16="http://schemas.microsoft.com/office/drawing/2014/main" id="{886619DB-7A39-A54C-8B18-15926C0ADFF9}"/>
              </a:ext>
            </a:extLst>
          </p:cNvPr>
          <p:cNvSpPr/>
          <p:nvPr/>
        </p:nvSpPr>
        <p:spPr bwMode="auto">
          <a:xfrm>
            <a:off x="3648674" y="2171323"/>
            <a:ext cx="4775493" cy="93272"/>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3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7" name="Rectangle 26">
            <a:extLst>
              <a:ext uri="{FF2B5EF4-FFF2-40B4-BE49-F238E27FC236}">
                <a16:creationId xmlns:a16="http://schemas.microsoft.com/office/drawing/2014/main" id="{D3273247-2C2D-1A4C-86F6-01D0FFD4CE1D}"/>
              </a:ext>
            </a:extLst>
          </p:cNvPr>
          <p:cNvSpPr/>
          <p:nvPr/>
        </p:nvSpPr>
        <p:spPr bwMode="auto">
          <a:xfrm>
            <a:off x="1871662" y="3421541"/>
            <a:ext cx="8222588" cy="107096"/>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3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8" name="Rectangle 27">
            <a:extLst>
              <a:ext uri="{FF2B5EF4-FFF2-40B4-BE49-F238E27FC236}">
                <a16:creationId xmlns:a16="http://schemas.microsoft.com/office/drawing/2014/main" id="{D3A7EE4A-EC8D-BA48-8FCF-7F77B4E6A262}"/>
              </a:ext>
            </a:extLst>
          </p:cNvPr>
          <p:cNvSpPr/>
          <p:nvPr/>
        </p:nvSpPr>
        <p:spPr bwMode="auto">
          <a:xfrm>
            <a:off x="680018" y="4644035"/>
            <a:ext cx="10384290" cy="93272"/>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3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 name="Line 11">
            <a:extLst>
              <a:ext uri="{FF2B5EF4-FFF2-40B4-BE49-F238E27FC236}">
                <a16:creationId xmlns:a16="http://schemas.microsoft.com/office/drawing/2014/main" id="{1FEB82CA-982A-DB46-8CD8-0B45905DC01D}"/>
              </a:ext>
            </a:extLst>
          </p:cNvPr>
          <p:cNvSpPr>
            <a:spLocks noChangeShapeType="1"/>
          </p:cNvSpPr>
          <p:nvPr/>
        </p:nvSpPr>
        <p:spPr bwMode="auto">
          <a:xfrm flipH="1">
            <a:off x="6080611" y="445233"/>
            <a:ext cx="79941" cy="5234833"/>
          </a:xfrm>
          <a:prstGeom prst="line">
            <a:avLst/>
          </a:prstGeom>
          <a:noFill/>
          <a:ln w="1270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 name="Up Arrow 1">
            <a:extLst>
              <a:ext uri="{FF2B5EF4-FFF2-40B4-BE49-F238E27FC236}">
                <a16:creationId xmlns:a16="http://schemas.microsoft.com/office/drawing/2014/main" id="{64A3EF90-CE3D-7D4E-86BB-C88DC1ADE7BE}"/>
              </a:ext>
            </a:extLst>
          </p:cNvPr>
          <p:cNvSpPr/>
          <p:nvPr/>
        </p:nvSpPr>
        <p:spPr>
          <a:xfrm rot="3266649" flipH="1">
            <a:off x="4067923" y="-621332"/>
            <a:ext cx="243795" cy="6533305"/>
          </a:xfrm>
          <a:prstGeom prst="upArrow">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3058598"/>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50000">
                                          <p:cBhvr additive="base">
                                            <p:cTn id="15"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50000">
                                          <p:cBhvr additive="base">
                                            <p:cTn id="19"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14:bounceEnd="50000">
                                          <p:cBhvr additive="base">
                                            <p:cTn id="23"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3"/>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14:presetBounceEnd="50000">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14:bounceEnd="50000">
                                          <p:cBhvr additive="base">
                                            <p:cTn id="27"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17"/>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50000">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14:bounceEnd="50000">
                                          <p:cBhvr additive="base">
                                            <p:cTn id="31"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18"/>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14:bounceEnd="50000">
                                          <p:cBhvr additive="base">
                                            <p:cTn id="35"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9"/>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14:bounceEnd="50000">
                                          <p:cBhvr additive="base">
                                            <p:cTn id="39"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40" dur="500" fill="hold"/>
                                            <p:tgtEl>
                                              <p:spTgt spid="20"/>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14:bounceEnd="50000">
                                          <p:cBhvr additive="base">
                                            <p:cTn id="43"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21"/>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14:bounceEnd="50000">
                                          <p:cBhvr additive="base">
                                            <p:cTn id="47"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22"/>
                                            </p:tgtEl>
                                            <p:attrNameLst>
                                              <p:attrName>ppt_y</p:attrName>
                                            </p:attrNameLst>
                                          </p:cBhvr>
                                          <p:tavLst>
                                            <p:tav tm="0">
                                              <p:val>
                                                <p:strVal val="0-#ppt_h/2"/>
                                              </p:val>
                                            </p:tav>
                                            <p:tav tm="100000">
                                              <p:val>
                                                <p:strVal val="#ppt_y"/>
                                              </p:val>
                                            </p:tav>
                                          </p:tavLst>
                                        </p:anim>
                                      </p:childTnLst>
                                    </p:cTn>
                                  </p:par>
                                  <p:par>
                                    <p:cTn id="49" presetID="2" presetClass="entr" presetSubtype="8" fill="hold" grpId="0" nodeType="withEffect" p14:presetBounceEnd="50000">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14:bounceEnd="50000">
                                          <p:cBhvr additive="base">
                                            <p:cTn id="51" dur="500" fill="hold"/>
                                            <p:tgtEl>
                                              <p:spTgt spid="23"/>
                                            </p:tgtEl>
                                            <p:attrNameLst>
                                              <p:attrName>ppt_x</p:attrName>
                                            </p:attrNameLst>
                                          </p:cBhvr>
                                          <p:tavLst>
                                            <p:tav tm="0">
                                              <p:val>
                                                <p:strVal val="0-#ppt_w/2"/>
                                              </p:val>
                                            </p:tav>
                                            <p:tav tm="100000">
                                              <p:val>
                                                <p:strVal val="#ppt_x"/>
                                              </p:val>
                                            </p:tav>
                                          </p:tavLst>
                                        </p:anim>
                                        <p:anim calcmode="lin" valueType="num" p14:bounceEnd="50000">
                                          <p:cBhvr additive="base">
                                            <p:cTn id="52" dur="500" fill="hold"/>
                                            <p:tgtEl>
                                              <p:spTgt spid="23"/>
                                            </p:tgtEl>
                                            <p:attrNameLst>
                                              <p:attrName>ppt_y</p:attrName>
                                            </p:attrNameLst>
                                          </p:cBhvr>
                                          <p:tavLst>
                                            <p:tav tm="0">
                                              <p:val>
                                                <p:strVal val="#ppt_y"/>
                                              </p:val>
                                            </p:tav>
                                            <p:tav tm="100000">
                                              <p:val>
                                                <p:strVal val="#ppt_y"/>
                                              </p:val>
                                            </p:tav>
                                          </p:tavLst>
                                        </p:anim>
                                      </p:childTnLst>
                                    </p:cTn>
                                  </p:par>
                                  <p:par>
                                    <p:cTn id="53" presetID="2" presetClass="entr" presetSubtype="1" fill="hold" grpId="0" nodeType="withEffect" p14:presetBounceEnd="50000">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14:bounceEnd="50000">
                                          <p:cBhvr additive="base">
                                            <p:cTn id="55"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56" dur="500" fill="hold"/>
                                            <p:tgtEl>
                                              <p:spTgt spid="24"/>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14:presetBounceEnd="50000">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14:bounceEnd="50000">
                                          <p:cBhvr additive="base">
                                            <p:cTn id="59"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60" dur="500" fill="hold"/>
                                            <p:tgtEl>
                                              <p:spTgt spid="25"/>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14:presetBounceEnd="50000">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14:bounceEnd="50000">
                                          <p:cBhvr additive="base">
                                            <p:cTn id="63"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64" dur="500" fill="hold"/>
                                            <p:tgtEl>
                                              <p:spTgt spid="26"/>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14:presetBounceEnd="50000">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14:bounceEnd="50000">
                                          <p:cBhvr additive="base">
                                            <p:cTn id="67" dur="50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68" dur="500" fill="hold"/>
                                            <p:tgtEl>
                                              <p:spTgt spid="27"/>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14:presetBounceEnd="50000">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14:bounceEnd="50000">
                                          <p:cBhvr additive="base">
                                            <p:cTn id="71"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72" dur="500" fill="hold"/>
                                            <p:tgtEl>
                                              <p:spTgt spid="28"/>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14:presetBounceEnd="50000">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14:bounceEnd="50000">
                                          <p:cBhvr additive="base">
                                            <p:cTn id="75"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76" dur="500" fill="hold"/>
                                            <p:tgtEl>
                                              <p:spTgt spid="4"/>
                                            </p:tgtEl>
                                            <p:attrNameLst>
                                              <p:attrName>ppt_y</p:attrName>
                                            </p:attrNameLst>
                                          </p:cBhvr>
                                          <p:tavLst>
                                            <p:tav tm="0">
                                              <p:val>
                                                <p:strVal val="0-#ppt_h/2"/>
                                              </p:val>
                                            </p:tav>
                                            <p:tav tm="100000">
                                              <p:val>
                                                <p:strVal val="#ppt_y"/>
                                              </p:val>
                                            </p:tav>
                                          </p:tavLst>
                                        </p:anim>
                                      </p:childTnLst>
                                    </p:cTn>
                                  </p:par>
                                  <p:par>
                                    <p:cTn id="77" presetID="2" presetClass="entr" presetSubtype="1" fill="hold" grpId="0" nodeType="withEffect" p14:presetBounceEnd="50000">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14:bounceEnd="50000">
                                          <p:cBhvr additive="base">
                                            <p:cTn id="79"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0" dur="500" fill="hold"/>
                                            <p:tgtEl>
                                              <p:spTgt spid="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 presetClass="entr" presetSubtype="1" fill="hold" grpId="0" nodeType="withEffect" p14:presetBounceEnd="50000">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14:bounceEnd="50000">
                                          <p:cBhvr additive="base">
                                            <p:cTn id="83"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84" dur="500" fill="hold"/>
                                            <p:tgtEl>
                                              <p:spTgt spid="1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 presetClass="entr" presetSubtype="1" fill="hold" grpId="0" nodeType="withEffect" p14:presetBounceEnd="50000">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14:bounceEnd="50000">
                                          <p:cBhvr additive="base">
                                            <p:cTn id="87"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88"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par>
                                    <p:cTn id="89" presetID="2" presetClass="entr" presetSubtype="1" fill="hold" grpId="0" nodeType="withEffect" p14:presetBounceEnd="50000">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14:bounceEnd="50000">
                                          <p:cBhvr additive="base">
                                            <p:cTn id="9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92"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childTnLst>
                        </p:cTn>
                      </p:par>
                      <p:par>
                        <p:cTn id="93" fill="hold">
                          <p:stCondLst>
                            <p:cond delay="indefinite"/>
                          </p:stCondLst>
                          <p:childTnLst>
                            <p:par>
                              <p:cTn id="94" fill="hold">
                                <p:stCondLst>
                                  <p:cond delay="0"/>
                                </p:stCondLst>
                                <p:childTnLst>
                                  <p:par>
                                    <p:cTn id="95" presetID="22" presetClass="entr" presetSubtype="4" repeatCount="5000" fill="hold" grpId="0" nodeType="click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wipe(down)">
                                          <p:cBhvr>
                                            <p:cTn id="97" dur="500"/>
                                            <p:tgtEl>
                                              <p:spTgt spid="2"/>
                                            </p:tgtEl>
                                          </p:cBhvr>
                                        </p:animEffect>
                                      </p:childTnLst>
                                      <p:subTnLst>
                                        <p:audio>
                                          <p:cMediaNode>
                                            <p:cTn display="0" masterRel="sameClick">
                                              <p:stCondLst>
                                                <p:cond evt="begin" delay="0">
                                                  <p:tn val="9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animBg="1"/>
          <p:bldP spid="25" grpId="0" animBg="1"/>
          <p:bldP spid="26" grpId="0" animBg="1"/>
          <p:bldP spid="27" grpId="0" animBg="1"/>
          <p:bldP spid="28" grpId="0" animBg="1"/>
          <p:bldP spid="4" grpId="0" animBg="1"/>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0-#ppt_h/2"/>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0-#ppt_w/2"/>
                                              </p:val>
                                            </p:tav>
                                            <p:tav tm="100000">
                                              <p:val>
                                                <p:strVal val="#ppt_x"/>
                                              </p:val>
                                            </p:tav>
                                          </p:tavLst>
                                        </p:anim>
                                        <p:anim calcmode="lin" valueType="num">
                                          <p:cBhvr additive="base">
                                            <p:cTn id="52" dur="500" fill="hold"/>
                                            <p:tgtEl>
                                              <p:spTgt spid="23"/>
                                            </p:tgtEl>
                                            <p:attrNameLst>
                                              <p:attrName>ppt_y</p:attrName>
                                            </p:attrNameLst>
                                          </p:cBhvr>
                                          <p:tavLst>
                                            <p:tav tm="0">
                                              <p:val>
                                                <p:strVal val="#ppt_y"/>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fill="hold"/>
                                            <p:tgtEl>
                                              <p:spTgt spid="25"/>
                                            </p:tgtEl>
                                            <p:attrNameLst>
                                              <p:attrName>ppt_x</p:attrName>
                                            </p:attrNameLst>
                                          </p:cBhvr>
                                          <p:tavLst>
                                            <p:tav tm="0">
                                              <p:val>
                                                <p:strVal val="#ppt_x"/>
                                              </p:val>
                                            </p:tav>
                                            <p:tav tm="100000">
                                              <p:val>
                                                <p:strVal val="#ppt_x"/>
                                              </p:val>
                                            </p:tav>
                                          </p:tavLst>
                                        </p:anim>
                                        <p:anim calcmode="lin" valueType="num">
                                          <p:cBhvr additive="base">
                                            <p:cTn id="60" dur="500" fill="hold"/>
                                            <p:tgtEl>
                                              <p:spTgt spid="25"/>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fill="hold"/>
                                            <p:tgtEl>
                                              <p:spTgt spid="26"/>
                                            </p:tgtEl>
                                            <p:attrNameLst>
                                              <p:attrName>ppt_x</p:attrName>
                                            </p:attrNameLst>
                                          </p:cBhvr>
                                          <p:tavLst>
                                            <p:tav tm="0">
                                              <p:val>
                                                <p:strVal val="#ppt_x"/>
                                              </p:val>
                                            </p:tav>
                                            <p:tav tm="100000">
                                              <p:val>
                                                <p:strVal val="#ppt_x"/>
                                              </p:val>
                                            </p:tav>
                                          </p:tavLst>
                                        </p:anim>
                                        <p:anim calcmode="lin" valueType="num">
                                          <p:cBhvr additive="base">
                                            <p:cTn id="64" dur="500" fill="hold"/>
                                            <p:tgtEl>
                                              <p:spTgt spid="26"/>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ppt_x"/>
                                              </p:val>
                                            </p:tav>
                                            <p:tav tm="100000">
                                              <p:val>
                                                <p:strVal val="#ppt_x"/>
                                              </p:val>
                                            </p:tav>
                                          </p:tavLst>
                                        </p:anim>
                                        <p:anim calcmode="lin" valueType="num">
                                          <p:cBhvr additive="base">
                                            <p:cTn id="68" dur="500" fill="hold"/>
                                            <p:tgtEl>
                                              <p:spTgt spid="27"/>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additive="base">
                                            <p:cTn id="71" dur="500" fill="hold"/>
                                            <p:tgtEl>
                                              <p:spTgt spid="28"/>
                                            </p:tgtEl>
                                            <p:attrNameLst>
                                              <p:attrName>ppt_x</p:attrName>
                                            </p:attrNameLst>
                                          </p:cBhvr>
                                          <p:tavLst>
                                            <p:tav tm="0">
                                              <p:val>
                                                <p:strVal val="#ppt_x"/>
                                              </p:val>
                                            </p:tav>
                                            <p:tav tm="100000">
                                              <p:val>
                                                <p:strVal val="#ppt_x"/>
                                              </p:val>
                                            </p:tav>
                                          </p:tavLst>
                                        </p:anim>
                                        <p:anim calcmode="lin" valueType="num">
                                          <p:cBhvr additive="base">
                                            <p:cTn id="72" dur="500" fill="hold"/>
                                            <p:tgtEl>
                                              <p:spTgt spid="28"/>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cBhvr additive="base">
                                            <p:cTn id="75" dur="500" fill="hold"/>
                                            <p:tgtEl>
                                              <p:spTgt spid="4"/>
                                            </p:tgtEl>
                                            <p:attrNameLst>
                                              <p:attrName>ppt_x</p:attrName>
                                            </p:attrNameLst>
                                          </p:cBhvr>
                                          <p:tavLst>
                                            <p:tav tm="0">
                                              <p:val>
                                                <p:strVal val="#ppt_x"/>
                                              </p:val>
                                            </p:tav>
                                            <p:tav tm="100000">
                                              <p:val>
                                                <p:strVal val="#ppt_x"/>
                                              </p:val>
                                            </p:tav>
                                          </p:tavLst>
                                        </p:anim>
                                        <p:anim calcmode="lin" valueType="num">
                                          <p:cBhvr additive="base">
                                            <p:cTn id="76" dur="500" fill="hold"/>
                                            <p:tgtEl>
                                              <p:spTgt spid="4"/>
                                            </p:tgtEl>
                                            <p:attrNameLst>
                                              <p:attrName>ppt_y</p:attrName>
                                            </p:attrNameLst>
                                          </p:cBhvr>
                                          <p:tavLst>
                                            <p:tav tm="0">
                                              <p:val>
                                                <p:strVal val="0-#ppt_h/2"/>
                                              </p:val>
                                            </p:tav>
                                            <p:tav tm="100000">
                                              <p:val>
                                                <p:strVal val="#ppt_y"/>
                                              </p:val>
                                            </p:tav>
                                          </p:tavLst>
                                        </p:anim>
                                      </p:childTnLst>
                                    </p:cTn>
                                  </p:par>
                                  <p:par>
                                    <p:cTn id="77" presetID="2" presetClass="entr" presetSubtype="1" fill="hold" grpId="0" nodeType="with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additive="base">
                                            <p:cTn id="79" dur="500" fill="hold"/>
                                            <p:tgtEl>
                                              <p:spTgt spid="10"/>
                                            </p:tgtEl>
                                            <p:attrNameLst>
                                              <p:attrName>ppt_x</p:attrName>
                                            </p:attrNameLst>
                                          </p:cBhvr>
                                          <p:tavLst>
                                            <p:tav tm="0">
                                              <p:val>
                                                <p:strVal val="#ppt_x"/>
                                              </p:val>
                                            </p:tav>
                                            <p:tav tm="100000">
                                              <p:val>
                                                <p:strVal val="#ppt_x"/>
                                              </p:val>
                                            </p:tav>
                                          </p:tavLst>
                                        </p:anim>
                                        <p:anim calcmode="lin" valueType="num">
                                          <p:cBhvr additive="base">
                                            <p:cTn id="80" dur="500" fill="hold"/>
                                            <p:tgtEl>
                                              <p:spTgt spid="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 presetClass="entr" presetSubtype="1"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additive="base">
                                            <p:cTn id="83" dur="500" fill="hold"/>
                                            <p:tgtEl>
                                              <p:spTgt spid="16"/>
                                            </p:tgtEl>
                                            <p:attrNameLst>
                                              <p:attrName>ppt_x</p:attrName>
                                            </p:attrNameLst>
                                          </p:cBhvr>
                                          <p:tavLst>
                                            <p:tav tm="0">
                                              <p:val>
                                                <p:strVal val="#ppt_x"/>
                                              </p:val>
                                            </p:tav>
                                            <p:tav tm="100000">
                                              <p:val>
                                                <p:strVal val="#ppt_x"/>
                                              </p:val>
                                            </p:tav>
                                          </p:tavLst>
                                        </p:anim>
                                        <p:anim calcmode="lin" valueType="num">
                                          <p:cBhvr additive="base">
                                            <p:cTn id="84" dur="500" fill="hold"/>
                                            <p:tgtEl>
                                              <p:spTgt spid="1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4" name="click.wav"/>
                                            </p:tgtEl>
                                          </p:cMediaNode>
                                        </p:audio>
                                      </p:subTnLst>
                                    </p:cTn>
                                  </p:par>
                                  <p:par>
                                    <p:cTn id="85" presetID="2" presetClass="entr" presetSubtype="1"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additive="base">
                                            <p:cTn id="87" dur="500" fill="hold"/>
                                            <p:tgtEl>
                                              <p:spTgt spid="14"/>
                                            </p:tgtEl>
                                            <p:attrNameLst>
                                              <p:attrName>ppt_x</p:attrName>
                                            </p:attrNameLst>
                                          </p:cBhvr>
                                          <p:tavLst>
                                            <p:tav tm="0">
                                              <p:val>
                                                <p:strVal val="#ppt_x"/>
                                              </p:val>
                                            </p:tav>
                                            <p:tav tm="100000">
                                              <p:val>
                                                <p:strVal val="#ppt_x"/>
                                              </p:val>
                                            </p:tav>
                                          </p:tavLst>
                                        </p:anim>
                                        <p:anim calcmode="lin" valueType="num">
                                          <p:cBhvr additive="base">
                                            <p:cTn id="88"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5"/>
                                                </p:cond>
                                              </p:stCondLst>
                                              <p:endCondLst>
                                                <p:cond evt="onStopAudio" delay="0">
                                                  <p:tgtEl>
                                                    <p:sldTgt/>
                                                  </p:tgtEl>
                                                </p:cond>
                                              </p:endCondLst>
                                            </p:cTn>
                                            <p:tgtEl>
                                              <p:sndTgt r:embed="rId4" name="click.wav"/>
                                            </p:tgtEl>
                                          </p:cMediaNode>
                                        </p:audio>
                                      </p:subTnLst>
                                    </p:cTn>
                                  </p:par>
                                  <p:par>
                                    <p:cTn id="89" presetID="2" presetClass="entr" presetSubtype="1" fill="hold" grpId="0" nodeType="with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additive="base">
                                            <p:cTn id="91" dur="500" fill="hold"/>
                                            <p:tgtEl>
                                              <p:spTgt spid="15"/>
                                            </p:tgtEl>
                                            <p:attrNameLst>
                                              <p:attrName>ppt_x</p:attrName>
                                            </p:attrNameLst>
                                          </p:cBhvr>
                                          <p:tavLst>
                                            <p:tav tm="0">
                                              <p:val>
                                                <p:strVal val="#ppt_x"/>
                                              </p:val>
                                            </p:tav>
                                            <p:tav tm="100000">
                                              <p:val>
                                                <p:strVal val="#ppt_x"/>
                                              </p:val>
                                            </p:tav>
                                          </p:tavLst>
                                        </p:anim>
                                        <p:anim calcmode="lin" valueType="num">
                                          <p:cBhvr additive="base">
                                            <p:cTn id="92"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9"/>
                                                </p:cond>
                                              </p:stCondLst>
                                              <p:endCondLst>
                                                <p:cond evt="onStopAudio" delay="0">
                                                  <p:tgtEl>
                                                    <p:sldTgt/>
                                                  </p:tgtEl>
                                                </p:cond>
                                              </p:endCondLst>
                                            </p:cTn>
                                            <p:tgtEl>
                                              <p:sndTgt r:embed="rId4" name="click.wav"/>
                                            </p:tgtEl>
                                          </p:cMediaNode>
                                        </p:audio>
                                      </p:subTnLst>
                                    </p:cTn>
                                  </p:par>
                                </p:childTnLst>
                              </p:cTn>
                            </p:par>
                          </p:childTnLst>
                        </p:cTn>
                      </p:par>
                      <p:par>
                        <p:cTn id="93" fill="hold">
                          <p:stCondLst>
                            <p:cond delay="indefinite"/>
                          </p:stCondLst>
                          <p:childTnLst>
                            <p:par>
                              <p:cTn id="94" fill="hold">
                                <p:stCondLst>
                                  <p:cond delay="0"/>
                                </p:stCondLst>
                                <p:childTnLst>
                                  <p:par>
                                    <p:cTn id="95" presetID="22" presetClass="entr" presetSubtype="4" repeatCount="5000" fill="hold" grpId="0" nodeType="click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wipe(down)">
                                          <p:cBhvr>
                                            <p:cTn id="97" dur="500"/>
                                            <p:tgtEl>
                                              <p:spTgt spid="2"/>
                                            </p:tgtEl>
                                          </p:cBhvr>
                                        </p:animEffect>
                                      </p:childTnLst>
                                      <p:subTnLst>
                                        <p:audio>
                                          <p:cMediaNode>
                                            <p:cTn display="0" masterRel="sameClick">
                                              <p:stCondLst>
                                                <p:cond evt="begin" delay="0">
                                                  <p:tn val="95"/>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animBg="1"/>
          <p:bldP spid="25" grpId="0" animBg="1"/>
          <p:bldP spid="26" grpId="0" animBg="1"/>
          <p:bldP spid="27" grpId="0" animBg="1"/>
          <p:bldP spid="28" grpId="0" animBg="1"/>
          <p:bldP spid="4" grpId="0" animBg="1"/>
          <p:bldP spid="2" grpId="0" animBg="1"/>
        </p:bld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AF73DD7-609F-2E44-B9CA-13005A1435DE}"/>
              </a:ext>
            </a:extLst>
          </p:cNvPr>
          <p:cNvPicPr>
            <a:picLocks noChangeAspect="1"/>
          </p:cNvPicPr>
          <p:nvPr/>
        </p:nvPicPr>
        <p:blipFill>
          <a:blip r:embed="rId2"/>
          <a:stretch>
            <a:fillRect/>
          </a:stretch>
        </p:blipFill>
        <p:spPr>
          <a:xfrm>
            <a:off x="0" y="0"/>
            <a:ext cx="3907916" cy="4835736"/>
          </a:xfrm>
          <a:prstGeom prst="rect">
            <a:avLst/>
          </a:prstGeom>
          <a:noFill/>
          <a:ln w="9525">
            <a:noFill/>
          </a:ln>
        </p:spPr>
      </p:pic>
      <p:pic>
        <p:nvPicPr>
          <p:cNvPr id="12" name="Picture 11">
            <a:extLst>
              <a:ext uri="{FF2B5EF4-FFF2-40B4-BE49-F238E27FC236}">
                <a16:creationId xmlns:a16="http://schemas.microsoft.com/office/drawing/2014/main" id="{24C71FC6-5CF5-9B41-A767-5828ED0EDE3F}"/>
              </a:ext>
            </a:extLst>
          </p:cNvPr>
          <p:cNvPicPr>
            <a:picLocks noChangeAspect="1"/>
          </p:cNvPicPr>
          <p:nvPr/>
        </p:nvPicPr>
        <p:blipFill>
          <a:blip r:embed="rId3"/>
          <a:stretch>
            <a:fillRect/>
          </a:stretch>
        </p:blipFill>
        <p:spPr>
          <a:xfrm>
            <a:off x="3875279" y="-25773"/>
            <a:ext cx="4110176" cy="4880374"/>
          </a:xfrm>
          <a:prstGeom prst="rect">
            <a:avLst/>
          </a:prstGeom>
          <a:noFill/>
          <a:ln w="9525">
            <a:noFill/>
          </a:ln>
        </p:spPr>
      </p:pic>
      <p:pic>
        <p:nvPicPr>
          <p:cNvPr id="13" name="Picture 12">
            <a:extLst>
              <a:ext uri="{FF2B5EF4-FFF2-40B4-BE49-F238E27FC236}">
                <a16:creationId xmlns:a16="http://schemas.microsoft.com/office/drawing/2014/main" id="{B101672D-B335-D743-93C8-9DB7B664BA77}"/>
              </a:ext>
            </a:extLst>
          </p:cNvPr>
          <p:cNvPicPr>
            <a:picLocks noChangeAspect="1"/>
          </p:cNvPicPr>
          <p:nvPr/>
        </p:nvPicPr>
        <p:blipFill>
          <a:blip r:embed="rId4"/>
          <a:stretch>
            <a:fillRect/>
          </a:stretch>
        </p:blipFill>
        <p:spPr>
          <a:xfrm>
            <a:off x="7834943" y="0"/>
            <a:ext cx="4357057" cy="4833257"/>
          </a:xfrm>
          <a:prstGeom prst="rect">
            <a:avLst/>
          </a:prstGeom>
          <a:noFill/>
          <a:ln w="9525">
            <a:noFill/>
          </a:ln>
        </p:spPr>
      </p:pic>
      <p:sp>
        <p:nvSpPr>
          <p:cNvPr id="14" name="Text Box 107523">
            <a:extLst>
              <a:ext uri="{FF2B5EF4-FFF2-40B4-BE49-F238E27FC236}">
                <a16:creationId xmlns:a16="http://schemas.microsoft.com/office/drawing/2014/main" id="{91EAAAE4-7AF6-E645-AC55-F110317711E2}"/>
              </a:ext>
            </a:extLst>
          </p:cNvPr>
          <p:cNvSpPr txBox="1"/>
          <p:nvPr/>
        </p:nvSpPr>
        <p:spPr>
          <a:xfrm>
            <a:off x="-923341" y="5004030"/>
            <a:ext cx="5435283" cy="1853970"/>
          </a:xfrm>
          <a:prstGeom prst="rect">
            <a:avLst/>
          </a:prstGeom>
          <a:noFill/>
          <a:ln w="9525">
            <a:noFill/>
          </a:ln>
        </p:spPr>
        <p:txBody>
          <a:bodyPr wrap="square" lIns="90000" tIns="46800" rIns="90000" bIns="46800" anchor="t" anchorCtr="0">
            <a:spAutoFit/>
          </a:bodyPr>
          <a:lstStyle/>
          <a:p>
            <a:pPr marL="0" marR="0" lvl="0" indent="0" algn="ctr" defTabSz="457200" rtl="0" eaLnBrk="1" fontAlgn="auto" latinLnBrk="0" hangingPunct="1">
              <a:lnSpc>
                <a:spcPct val="100000"/>
              </a:lnSpc>
              <a:spcBef>
                <a:spcPts val="1125"/>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x-none"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“Vua dầu lửa”</a:t>
            </a:r>
          </a:p>
          <a:p>
            <a:pPr marL="0" marR="0" lvl="0" indent="0" algn="ctr" defTabSz="457200" rtl="0" eaLnBrk="1" fontAlgn="auto" latinLnBrk="0" hangingPunct="1">
              <a:lnSpc>
                <a:spcPct val="100000"/>
              </a:lnSpc>
              <a:spcBef>
                <a:spcPts val="1125"/>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x-none"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J.D.</a:t>
            </a:r>
            <a:r>
              <a:rPr kumimoji="0" lang="en-US" altLang="x-none" sz="32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Rốc-phe-lơ </a:t>
            </a:r>
            <a:endParaRPr kumimoji="0" lang="en-US" altLang="x-none"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1125"/>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x-none"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a:t>
            </a:r>
            <a:r>
              <a:rPr kumimoji="0" lang="en-US" altLang="x-none"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1839-1937)</a:t>
            </a:r>
          </a:p>
        </p:txBody>
      </p:sp>
      <p:sp>
        <p:nvSpPr>
          <p:cNvPr id="15" name="Text Box 107524">
            <a:extLst>
              <a:ext uri="{FF2B5EF4-FFF2-40B4-BE49-F238E27FC236}">
                <a16:creationId xmlns:a16="http://schemas.microsoft.com/office/drawing/2014/main" id="{90B4AF16-059B-F941-A005-706B1C78F0F1}"/>
              </a:ext>
            </a:extLst>
          </p:cNvPr>
          <p:cNvSpPr txBox="1"/>
          <p:nvPr/>
        </p:nvSpPr>
        <p:spPr>
          <a:xfrm>
            <a:off x="3514685" y="4969124"/>
            <a:ext cx="4831363" cy="1853970"/>
          </a:xfrm>
          <a:prstGeom prst="rect">
            <a:avLst/>
          </a:prstGeom>
          <a:noFill/>
          <a:ln w="9525">
            <a:noFill/>
          </a:ln>
        </p:spPr>
        <p:txBody>
          <a:bodyPr wrap="square" lIns="90000" tIns="46800" rIns="90000" bIns="46800" anchor="t" anchorCtr="0">
            <a:spAutoFit/>
          </a:bodyPr>
          <a:lstStyle/>
          <a:p>
            <a:pPr marL="0" marR="0" lvl="0" indent="0" algn="ctr" defTabSz="457200" rtl="0" eaLnBrk="1" fontAlgn="auto" latinLnBrk="0" hangingPunct="1">
              <a:lnSpc>
                <a:spcPct val="100000"/>
              </a:lnSpc>
              <a:spcBef>
                <a:spcPts val="1125"/>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x-none"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“Vua thép”</a:t>
            </a:r>
          </a:p>
          <a:p>
            <a:pPr marL="0" marR="0" lvl="0" indent="0" algn="ctr" defTabSz="457200" rtl="0" eaLnBrk="1" fontAlgn="auto" latinLnBrk="0" hangingPunct="1">
              <a:lnSpc>
                <a:spcPct val="100000"/>
              </a:lnSpc>
              <a:spcBef>
                <a:spcPts val="1125"/>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x-none"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J.P</a:t>
            </a:r>
            <a:r>
              <a:rPr kumimoji="0" lang="en-US" altLang="x-none" sz="3200" b="1" i="0" u="none" strike="noStrike" kern="1200" cap="none" spc="0" normalizeH="0" baseline="0" noProof="0" err="1">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altLang="x-none"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Moóc-gan</a:t>
            </a:r>
          </a:p>
          <a:p>
            <a:pPr marL="0" marR="0" lvl="0" indent="0" algn="ctr" defTabSz="457200" rtl="0" eaLnBrk="1" fontAlgn="auto" latinLnBrk="0" hangingPunct="1">
              <a:lnSpc>
                <a:spcPct val="100000"/>
              </a:lnSpc>
              <a:spcBef>
                <a:spcPts val="1125"/>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x-none"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(1837-1913)</a:t>
            </a:r>
          </a:p>
        </p:txBody>
      </p:sp>
      <p:sp>
        <p:nvSpPr>
          <p:cNvPr id="16" name="Text Box 107526">
            <a:extLst>
              <a:ext uri="{FF2B5EF4-FFF2-40B4-BE49-F238E27FC236}">
                <a16:creationId xmlns:a16="http://schemas.microsoft.com/office/drawing/2014/main" id="{F95A5BC3-74FA-5545-B403-6445C18008CE}"/>
              </a:ext>
            </a:extLst>
          </p:cNvPr>
          <p:cNvSpPr txBox="1"/>
          <p:nvPr/>
        </p:nvSpPr>
        <p:spPr>
          <a:xfrm>
            <a:off x="7985455" y="4930836"/>
            <a:ext cx="4630057" cy="1853970"/>
          </a:xfrm>
          <a:prstGeom prst="rect">
            <a:avLst/>
          </a:prstGeom>
          <a:noFill/>
          <a:ln w="9525">
            <a:noFill/>
          </a:ln>
        </p:spPr>
        <p:txBody>
          <a:bodyPr wrap="square" lIns="90000" tIns="46800" rIns="90000" bIns="46800" anchor="t" anchorCtr="0">
            <a:spAutoFit/>
          </a:bodyPr>
          <a:lstStyle/>
          <a:p>
            <a:pPr marL="0" marR="0" lvl="0" indent="0" algn="ctr" defTabSz="457200" rtl="0" eaLnBrk="1" fontAlgn="auto" latinLnBrk="0" hangingPunct="1">
              <a:lnSpc>
                <a:spcPct val="100000"/>
              </a:lnSpc>
              <a:spcBef>
                <a:spcPts val="1125"/>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x-none"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“Vua ô tô”- </a:t>
            </a:r>
          </a:p>
          <a:p>
            <a:pPr marL="0" marR="0" lvl="0" indent="0" algn="ctr" defTabSz="457200" rtl="0" eaLnBrk="1" fontAlgn="auto" latinLnBrk="0" hangingPunct="1">
              <a:lnSpc>
                <a:spcPct val="100000"/>
              </a:lnSpc>
              <a:spcBef>
                <a:spcPts val="1125"/>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x-none" sz="32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Henry </a:t>
            </a:r>
            <a:r>
              <a:rPr kumimoji="0" lang="en-US" altLang="x-none"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For</a:t>
            </a:r>
          </a:p>
          <a:p>
            <a:pPr marL="0" marR="0" lvl="0" indent="0" algn="ctr" defTabSz="457200" rtl="0" eaLnBrk="1" fontAlgn="auto" latinLnBrk="0" hangingPunct="1">
              <a:lnSpc>
                <a:spcPct val="100000"/>
              </a:lnSpc>
              <a:spcBef>
                <a:spcPts val="1125"/>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x-none"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x-none"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(1863-1947)</a:t>
            </a:r>
          </a:p>
        </p:txBody>
      </p:sp>
    </p:spTree>
    <p:extLst>
      <p:ext uri="{BB962C8B-B14F-4D97-AF65-F5344CB8AC3E}">
        <p14:creationId xmlns:p14="http://schemas.microsoft.com/office/powerpoint/2010/main" val="1287291448"/>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0000" fill="hold" nodeType="after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accel="50000" fill="hold" nodeType="afterEffect" p14:presetBounceEnd="50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50000">
                                          <p:cBhvr additive="base">
                                            <p:cTn id="12"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1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9" accel="50000" fill="hold" nodeType="afterEffect" p14:presetBounceEnd="50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50000">
                                          <p:cBhvr additive="base">
                                            <p:cTn id="17"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13"/>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8" accel="50000" fill="hold" grpId="0" nodeType="afterEffect" p14:presetBounceEnd="50000">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14:bounceEnd="50000">
                                          <p:cBhvr additive="base">
                                            <p:cTn id="22" dur="5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23" dur="500" fill="hold"/>
                                            <p:tgtEl>
                                              <p:spTgt spid="1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accel="50000" fill="hold" grpId="0" nodeType="afterEffect" p14:presetBounceEnd="50000">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14:bounceEnd="50000">
                                          <p:cBhvr additive="base">
                                            <p:cTn id="27"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accel="50000" fill="hold" grpId="0" nodeType="afterEffect" p14:presetBounceEnd="50000">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14:bounceEnd="50000">
                                          <p:cBhvr additive="base">
                                            <p:cTn id="32" dur="500" fill="hold"/>
                                            <p:tgtEl>
                                              <p:spTgt spid="16"/>
                                            </p:tgtEl>
                                            <p:attrNameLst>
                                              <p:attrName>ppt_x</p:attrName>
                                            </p:attrNameLst>
                                          </p:cBhvr>
                                          <p:tavLst>
                                            <p:tav tm="0">
                                              <p:val>
                                                <p:strVal val="0-#ppt_w/2"/>
                                              </p:val>
                                            </p:tav>
                                            <p:tav tm="100000">
                                              <p:val>
                                                <p:strVal val="#ppt_x"/>
                                              </p:val>
                                            </p:tav>
                                          </p:tavLst>
                                        </p:anim>
                                        <p:anim calcmode="lin" valueType="num" p14:bounceEnd="50000">
                                          <p:cBhvr additive="base">
                                            <p:cTn id="3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 presetClass="exit" presetSubtype="10" fill="hold" nodeType="clickEffect">
                                      <p:stCondLst>
                                        <p:cond delay="0"/>
                                      </p:stCondLst>
                                      <p:childTnLst>
                                        <p:animEffect transition="out" filter="checkerboard(across)">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par>
                                    <p:cTn id="39" presetID="5" presetClass="exit" presetSubtype="10" fill="hold" nodeType="withEffect">
                                      <p:stCondLst>
                                        <p:cond delay="0"/>
                                      </p:stCondLst>
                                      <p:childTnLst>
                                        <p:animEffect transition="out" filter="checkerboard(across)">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5" presetClass="exit" presetSubtype="10" fill="hold" nodeType="withEffect">
                                      <p:stCondLst>
                                        <p:cond delay="0"/>
                                      </p:stCondLst>
                                      <p:childTnLst>
                                        <p:animEffect transition="out" filter="checkerboard(across)">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par>
                                    <p:cTn id="45" presetID="5" presetClass="exit" presetSubtype="10" fill="hold" grpId="1" nodeType="withEffect">
                                      <p:stCondLst>
                                        <p:cond delay="0"/>
                                      </p:stCondLst>
                                      <p:childTnLst>
                                        <p:animEffect transition="out" filter="checkerboard(across)">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par>
                                    <p:cTn id="48" presetID="5" presetClass="exit" presetSubtype="10" fill="hold" grpId="1" nodeType="withEffect">
                                      <p:stCondLst>
                                        <p:cond delay="0"/>
                                      </p:stCondLst>
                                      <p:childTnLst>
                                        <p:animEffect transition="out" filter="checkerboard(across)">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par>
                                    <p:cTn id="51" presetID="5" presetClass="exit" presetSubtype="10" fill="hold" grpId="1" nodeType="withEffect">
                                      <p:stCondLst>
                                        <p:cond delay="0"/>
                                      </p:stCondLst>
                                      <p:childTnLst>
                                        <p:animEffect transition="out" filter="checkerboard(across)">
                                          <p:cBhvr>
                                            <p:cTn id="52" dur="500"/>
                                            <p:tgtEl>
                                              <p:spTgt spid="16"/>
                                            </p:tgtEl>
                                          </p:cBhvr>
                                        </p:animEffect>
                                        <p:set>
                                          <p:cBhvr>
                                            <p:cTn id="5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16" grpId="0"/>
          <p:bldP spid="16"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accel="5000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9" accel="5000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0-#ppt_w/2"/>
                                              </p:val>
                                            </p:tav>
                                            <p:tav tm="100000">
                                              <p:val>
                                                <p:strVal val="#ppt_x"/>
                                              </p:val>
                                            </p:tav>
                                          </p:tavLst>
                                        </p:anim>
                                        <p:anim calcmode="lin" valueType="num">
                                          <p:cBhvr additive="base">
                                            <p:cTn id="18" dur="500" fill="hold"/>
                                            <p:tgtEl>
                                              <p:spTgt spid="13"/>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8" accel="5000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0-#ppt_w/2"/>
                                              </p:val>
                                            </p:tav>
                                            <p:tav tm="100000">
                                              <p:val>
                                                <p:strVal val="#ppt_x"/>
                                              </p:val>
                                            </p:tav>
                                          </p:tavLst>
                                        </p:anim>
                                        <p:anim calcmode="lin" valueType="num">
                                          <p:cBhvr additive="base">
                                            <p:cTn id="23" dur="500" fill="hold"/>
                                            <p:tgtEl>
                                              <p:spTgt spid="1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accel="5000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accel="5000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0-#ppt_w/2"/>
                                              </p:val>
                                            </p:tav>
                                            <p:tav tm="100000">
                                              <p:val>
                                                <p:strVal val="#ppt_x"/>
                                              </p:val>
                                            </p:tav>
                                          </p:tavLst>
                                        </p:anim>
                                        <p:anim calcmode="lin" valueType="num">
                                          <p:cBhvr additive="base">
                                            <p:cTn id="3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 presetClass="exit" presetSubtype="10" fill="hold" nodeType="clickEffect">
                                      <p:stCondLst>
                                        <p:cond delay="0"/>
                                      </p:stCondLst>
                                      <p:childTnLst>
                                        <p:animEffect transition="out" filter="checkerboard(across)">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par>
                                    <p:cTn id="39" presetID="5" presetClass="exit" presetSubtype="10" fill="hold" nodeType="withEffect">
                                      <p:stCondLst>
                                        <p:cond delay="0"/>
                                      </p:stCondLst>
                                      <p:childTnLst>
                                        <p:animEffect transition="out" filter="checkerboard(across)">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5" presetClass="exit" presetSubtype="10" fill="hold" nodeType="withEffect">
                                      <p:stCondLst>
                                        <p:cond delay="0"/>
                                      </p:stCondLst>
                                      <p:childTnLst>
                                        <p:animEffect transition="out" filter="checkerboard(across)">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par>
                                    <p:cTn id="45" presetID="5" presetClass="exit" presetSubtype="10" fill="hold" grpId="1" nodeType="withEffect">
                                      <p:stCondLst>
                                        <p:cond delay="0"/>
                                      </p:stCondLst>
                                      <p:childTnLst>
                                        <p:animEffect transition="out" filter="checkerboard(across)">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par>
                                    <p:cTn id="48" presetID="5" presetClass="exit" presetSubtype="10" fill="hold" grpId="1" nodeType="withEffect">
                                      <p:stCondLst>
                                        <p:cond delay="0"/>
                                      </p:stCondLst>
                                      <p:childTnLst>
                                        <p:animEffect transition="out" filter="checkerboard(across)">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par>
                                    <p:cTn id="51" presetID="5" presetClass="exit" presetSubtype="10" fill="hold" grpId="1" nodeType="withEffect">
                                      <p:stCondLst>
                                        <p:cond delay="0"/>
                                      </p:stCondLst>
                                      <p:childTnLst>
                                        <p:animEffect transition="out" filter="checkerboard(across)">
                                          <p:cBhvr>
                                            <p:cTn id="52" dur="500"/>
                                            <p:tgtEl>
                                              <p:spTgt spid="16"/>
                                            </p:tgtEl>
                                          </p:cBhvr>
                                        </p:animEffect>
                                        <p:set>
                                          <p:cBhvr>
                                            <p:cTn id="5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16" grpId="0"/>
          <p:bldP spid="16" grpId="1"/>
        </p:bld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7FB828-C0DF-F343-BF4B-486A545E3F12}"/>
              </a:ext>
            </a:extLst>
          </p:cNvPr>
          <p:cNvPicPr>
            <a:picLocks noChangeAspect="1"/>
          </p:cNvPicPr>
          <p:nvPr/>
        </p:nvPicPr>
        <p:blipFill>
          <a:blip r:embed="rId2"/>
          <a:stretch>
            <a:fillRect/>
          </a:stretch>
        </p:blipFill>
        <p:spPr>
          <a:xfrm>
            <a:off x="-1" y="-1"/>
            <a:ext cx="8622359" cy="6858001"/>
          </a:xfrm>
          <a:prstGeom prst="rect">
            <a:avLst/>
          </a:prstGeom>
          <a:noFill/>
          <a:ln w="9525">
            <a:noFill/>
          </a:ln>
        </p:spPr>
      </p:pic>
      <p:sp>
        <p:nvSpPr>
          <p:cNvPr id="3" name="AutoShape 9">
            <a:extLst>
              <a:ext uri="{FF2B5EF4-FFF2-40B4-BE49-F238E27FC236}">
                <a16:creationId xmlns:a16="http://schemas.microsoft.com/office/drawing/2014/main" id="{59EF26C0-2639-D446-9684-10977CF7BC92}"/>
              </a:ext>
            </a:extLst>
          </p:cNvPr>
          <p:cNvSpPr>
            <a:spLocks noChangeArrowheads="1"/>
          </p:cNvSpPr>
          <p:nvPr/>
        </p:nvSpPr>
        <p:spPr bwMode="auto">
          <a:xfrm>
            <a:off x="8622358" y="150018"/>
            <a:ext cx="3569642" cy="2828925"/>
          </a:xfrm>
          <a:prstGeom prst="cloudCallout">
            <a:avLst>
              <a:gd name="adj1" fmla="val -10959"/>
              <a:gd name="adj2" fmla="val 62393"/>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32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Em</a:t>
            </a:r>
            <a:r>
              <a:rPr kumimoji="0" lang="en-US" altLang="vi-VN" sz="32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32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có</a:t>
            </a:r>
            <a:r>
              <a:rPr kumimoji="0" lang="en-US" altLang="vi-VN" sz="32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32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nhận</a:t>
            </a:r>
            <a:r>
              <a:rPr kumimoji="0" lang="en-US" altLang="vi-VN" sz="32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32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xét</a:t>
            </a:r>
            <a:r>
              <a:rPr kumimoji="0" lang="en-US" altLang="vi-VN" sz="32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32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gì</a:t>
            </a:r>
            <a:r>
              <a:rPr kumimoji="0" lang="en-US" altLang="vi-VN" sz="32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32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về</a:t>
            </a:r>
            <a:r>
              <a:rPr kumimoji="0" lang="en-US" altLang="vi-VN" sz="32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32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bức</a:t>
            </a:r>
            <a:r>
              <a:rPr kumimoji="0" lang="en-US" altLang="vi-VN" sz="32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32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ảnh</a:t>
            </a:r>
            <a:r>
              <a:rPr kumimoji="0" lang="en-US" altLang="vi-VN" sz="32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32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trên</a:t>
            </a:r>
            <a:r>
              <a:rPr kumimoji="0" lang="en-US" altLang="vi-VN" sz="32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a:t>
            </a:r>
          </a:p>
        </p:txBody>
      </p:sp>
      <p:pic>
        <p:nvPicPr>
          <p:cNvPr id="4" name="Picture 3" descr="AG00317_">
            <a:extLst>
              <a:ext uri="{FF2B5EF4-FFF2-40B4-BE49-F238E27FC236}">
                <a16:creationId xmlns:a16="http://schemas.microsoft.com/office/drawing/2014/main" id="{F2C5D5D8-210C-6042-ABC3-9BEB7D70BE2F}"/>
              </a:ext>
            </a:extLst>
          </p:cNvPr>
          <p:cNvPicPr>
            <a:picLocks noChangeAspect="1" noChangeArrowheads="1" noCrop="1"/>
          </p:cNvPicPr>
          <p:nvPr/>
        </p:nvPicPr>
        <p:blipFill>
          <a:blip r:embed="rId3" cstate="print"/>
          <a:srcRect/>
          <a:stretch>
            <a:fillRect/>
          </a:stretch>
        </p:blipFill>
        <p:spPr bwMode="auto">
          <a:xfrm>
            <a:off x="8893878" y="2837602"/>
            <a:ext cx="3137305" cy="4020398"/>
          </a:xfrm>
          <a:prstGeom prst="rect">
            <a:avLst/>
          </a:prstGeom>
          <a:noFill/>
          <a:ln w="9525">
            <a:noFill/>
            <a:miter lim="800000"/>
            <a:headEnd/>
            <a:tailEnd/>
          </a:ln>
        </p:spPr>
      </p:pic>
      <p:sp>
        <p:nvSpPr>
          <p:cNvPr id="5" name="Rectangle 4">
            <a:extLst>
              <a:ext uri="{FF2B5EF4-FFF2-40B4-BE49-F238E27FC236}">
                <a16:creationId xmlns:a16="http://schemas.microsoft.com/office/drawing/2014/main" id="{8505433B-6EE8-604A-AA4D-10FCD3D5F9F4}"/>
              </a:ext>
            </a:extLst>
          </p:cNvPr>
          <p:cNvSpPr/>
          <p:nvPr/>
        </p:nvSpPr>
        <p:spPr>
          <a:xfrm>
            <a:off x="0" y="6488668"/>
            <a:ext cx="8622358" cy="461665"/>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50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vi-VN" altLang="x-none"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Tranh đương thời nói về  quyền lực  của các tổ chức độc quyền ở Mỹ</a:t>
            </a:r>
          </a:p>
        </p:txBody>
      </p:sp>
    </p:spTree>
    <p:extLst>
      <p:ext uri="{BB962C8B-B14F-4D97-AF65-F5344CB8AC3E}">
        <p14:creationId xmlns:p14="http://schemas.microsoft.com/office/powerpoint/2010/main" val="3534859572"/>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1"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4)">
                                          <p:cBhvr>
                                            <p:cTn id="11" dur="500"/>
                                            <p:tgtEl>
                                              <p:spTgt spid="3"/>
                                            </p:tgtEl>
                                          </p:cBhvr>
                                        </p:animEffect>
                                      </p:childTnLst>
                                    </p:cTn>
                                  </p:par>
                                  <p:par>
                                    <p:cTn id="12" presetID="21" presetClass="entr" presetSubtype="1"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500"/>
                                            <p:tgtEl>
                                              <p:spTgt spid="2"/>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1"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4)">
                                          <p:cBhvr>
                                            <p:cTn id="11" dur="500"/>
                                            <p:tgtEl>
                                              <p:spTgt spid="3"/>
                                            </p:tgtEl>
                                          </p:cBhvr>
                                        </p:animEffect>
                                      </p:childTnLst>
                                    </p:cTn>
                                  </p:par>
                                  <p:par>
                                    <p:cTn id="12" presetID="21" presetClass="entr" presetSubtype="1"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500"/>
                                            <p:tgtEl>
                                              <p:spTgt spid="2"/>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7FB828-C0DF-F343-BF4B-486A545E3F12}"/>
              </a:ext>
            </a:extLst>
          </p:cNvPr>
          <p:cNvPicPr>
            <a:picLocks noChangeAspect="1"/>
          </p:cNvPicPr>
          <p:nvPr/>
        </p:nvPicPr>
        <p:blipFill>
          <a:blip r:embed="rId2"/>
          <a:stretch>
            <a:fillRect/>
          </a:stretch>
        </p:blipFill>
        <p:spPr>
          <a:xfrm>
            <a:off x="0" y="1"/>
            <a:ext cx="12192000" cy="5266944"/>
          </a:xfrm>
          <a:prstGeom prst="rect">
            <a:avLst/>
          </a:prstGeom>
          <a:noFill/>
          <a:ln w="9525">
            <a:noFill/>
          </a:ln>
        </p:spPr>
      </p:pic>
      <p:sp>
        <p:nvSpPr>
          <p:cNvPr id="5" name="Rectangle 4">
            <a:extLst>
              <a:ext uri="{FF2B5EF4-FFF2-40B4-BE49-F238E27FC236}">
                <a16:creationId xmlns:a16="http://schemas.microsoft.com/office/drawing/2014/main" id="{A59D605C-D702-774C-8F4C-A38D3F5CA555}"/>
              </a:ext>
            </a:extLst>
          </p:cNvPr>
          <p:cNvSpPr/>
          <p:nvPr/>
        </p:nvSpPr>
        <p:spPr>
          <a:xfrm>
            <a:off x="79248" y="5288340"/>
            <a:ext cx="12033504" cy="1569660"/>
          </a:xfrm>
          <a:prstGeom prst="rect">
            <a:avLst/>
          </a:prstGeom>
        </p:spPr>
        <p:txBody>
          <a:bodyPr wrap="square">
            <a:spAutoFit/>
          </a:bodyPr>
          <a:lstStyle/>
          <a:p>
            <a:pPr marL="0" marR="0" lvl="0" indent="0" algn="just" defTabSz="457200" rtl="0" eaLnBrk="1" fontAlgn="auto" latinLnBrk="0" hangingPunct="1">
              <a:lnSpc>
                <a:spcPct val="100000"/>
              </a:lnSpc>
              <a:spcBef>
                <a:spcPts val="50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vi-VN" altLang="x-none"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Mô tả : </a:t>
            </a:r>
            <a:r>
              <a:rPr kumimoji="0" lang="vi-VN" altLang="x-none"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Con mãng xà khổng lồ, có đuôi rất dài quấn chặt và Nhà Trắng (trụ sở chính quyền), há to miệng đe dọa, nuốt sống người dân. Điều này thể hiện vai trò quyền lực của các công ty độc quyền Mỹ, cấu kết chặt chẽ và chi phối nhà nước tư sản để thống trị và khống chế cuộc sống nhân dân.</a:t>
            </a:r>
          </a:p>
        </p:txBody>
      </p:sp>
    </p:spTree>
    <p:extLst>
      <p:ext uri="{BB962C8B-B14F-4D97-AF65-F5344CB8AC3E}">
        <p14:creationId xmlns:p14="http://schemas.microsoft.com/office/powerpoint/2010/main" val="1124462700"/>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2)">
                                          <p:cBhvr>
                                            <p:cTn id="7" dur="500"/>
                                            <p:tgtEl>
                                              <p:spTgt spid="2"/>
                                            </p:tgtEl>
                                          </p:cBhvr>
                                        </p:animEffect>
                                      </p:childTnLst>
                                    </p:cTn>
                                  </p:par>
                                  <p:par>
                                    <p:cTn id="8" presetID="2" presetClass="entr" presetSubtype="1" fill="hold" grpId="0" nodeType="withEffect" p14:presetBounceEnd="50000">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14:bounceEnd="50000">
                                          <p:cBhvr additive="base">
                                            <p:cTn id="10"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1"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2)">
                                          <p:cBhvr>
                                            <p:cTn id="7" dur="500"/>
                                            <p:tgtEl>
                                              <p:spTgt spid="2"/>
                                            </p:tgtEl>
                                          </p:cBhvr>
                                        </p:animEffect>
                                      </p:childTnLst>
                                    </p:cTn>
                                  </p:par>
                                  <p:par>
                                    <p:cTn id="8" presetID="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3CD08D-7487-2346-93C5-9D19FB7AEA32}"/>
              </a:ext>
            </a:extLst>
          </p:cNvPr>
          <p:cNvPicPr>
            <a:picLocks noChangeAspect="1"/>
          </p:cNvPicPr>
          <p:nvPr/>
        </p:nvPicPr>
        <p:blipFill>
          <a:blip r:embed="rId2"/>
          <a:stretch>
            <a:fillRect/>
          </a:stretch>
        </p:blipFill>
        <p:spPr>
          <a:xfrm>
            <a:off x="0" y="0"/>
            <a:ext cx="6096000" cy="3359506"/>
          </a:xfrm>
          <a:prstGeom prst="rect">
            <a:avLst/>
          </a:prstGeom>
        </p:spPr>
      </p:pic>
      <p:pic>
        <p:nvPicPr>
          <p:cNvPr id="1028" name="Picture 4" descr="Tháp Eiffel (Pháp) có gì thú vị? Kinh nghiệm đi [2020] | Khám Phá Châu Âu">
            <a:extLst>
              <a:ext uri="{FF2B5EF4-FFF2-40B4-BE49-F238E27FC236}">
                <a16:creationId xmlns:a16="http://schemas.microsoft.com/office/drawing/2014/main" id="{1A3EF05B-4E12-F547-A453-C61701758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0"/>
            <a:ext cx="6096000" cy="33595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Ảnh: Chanel)">
            <a:extLst>
              <a:ext uri="{FF2B5EF4-FFF2-40B4-BE49-F238E27FC236}">
                <a16:creationId xmlns:a16="http://schemas.microsoft.com/office/drawing/2014/main" id="{C460C5D0-FAA3-1647-B032-662FA768F9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90900"/>
            <a:ext cx="6096000" cy="34671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ẩm thực pháp, món ăn pháp, đồ ăn pháp, văn hóa ẩm thực pháp, ẩm thực nước pháp, tinh hoa ẩm thực pháp, ẩm thực của pháp, ẩm thực pháp nổi tiếng, văn hóa ẩm thực nước pháp, món ăn đặc trưng của pháp, các món ăn pháp, món ăn của pháp, món ăn nước pháp, những món ăn của pháp, món ăn kiểu pháp, món ăn pháp nổi tiếng, những món ăn pháp, các món ăn pháp dễ làm, món ăn của người pháp, món ăn chính của người pháp, các món ăn pháp nổi tiếng, món ăn đặc sản của pháp, các món ăn đặc sản pháp, món ăn đặc trưng pháp">
            <a:extLst>
              <a:ext uri="{FF2B5EF4-FFF2-40B4-BE49-F238E27FC236}">
                <a16:creationId xmlns:a16="http://schemas.microsoft.com/office/drawing/2014/main" id="{9775136E-709D-C040-BC18-1D028E23C3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1" y="3359507"/>
            <a:ext cx="6096000" cy="34984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BA90C16-0350-7A45-AD7D-6729DB11FFAB}"/>
              </a:ext>
            </a:extLst>
          </p:cNvPr>
          <p:cNvSpPr/>
          <p:nvPr/>
        </p:nvSpPr>
        <p:spPr>
          <a:xfrm>
            <a:off x="10335402" y="3429000"/>
            <a:ext cx="185659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srgbClr val="FFFF00"/>
                </a:solidFill>
                <a:effectLst/>
                <a:uLnTx/>
                <a:uFillTx/>
                <a:latin typeface="Open Sans" panose="020B0606030504020204" pitchFamily="34" charset="0"/>
                <a:ea typeface="黑体"/>
                <a:cs typeface="+mn-cs"/>
              </a:rPr>
              <a:t>Bánh</a:t>
            </a:r>
            <a:r>
              <a:rPr kumimoji="0" lang="en-US" sz="2000" b="0" i="1" u="none" strike="noStrike" kern="1200" cap="none" spc="0" normalizeH="0" baseline="0" noProof="0" dirty="0">
                <a:ln>
                  <a:noFill/>
                </a:ln>
                <a:solidFill>
                  <a:srgbClr val="FFFF00"/>
                </a:solidFill>
                <a:effectLst/>
                <a:uLnTx/>
                <a:uFillTx/>
                <a:latin typeface="Open Sans" panose="020B0606030504020204" pitchFamily="34" charset="0"/>
                <a:ea typeface="黑体"/>
                <a:cs typeface="+mn-cs"/>
              </a:rPr>
              <a:t> Macaron</a:t>
            </a:r>
            <a:endParaRPr kumimoji="0" lang="en-VN" sz="2000" b="0" i="0" u="none" strike="noStrike" kern="1200" cap="none" spc="0" normalizeH="0" baseline="0" noProof="0" dirty="0">
              <a:ln>
                <a:noFill/>
              </a:ln>
              <a:solidFill>
                <a:srgbClr val="FFFF00"/>
              </a:solidFill>
              <a:effectLst/>
              <a:uLnTx/>
              <a:uFillTx/>
              <a:latin typeface="Arial Unicode MS"/>
              <a:ea typeface="黑体"/>
              <a:cs typeface="+mn-cs"/>
            </a:endParaRPr>
          </a:p>
        </p:txBody>
      </p:sp>
      <p:sp>
        <p:nvSpPr>
          <p:cNvPr id="2" name="Rounded Rectangle 2">
            <a:extLst>
              <a:ext uri="{FF2B5EF4-FFF2-40B4-BE49-F238E27FC236}">
                <a16:creationId xmlns:a16="http://schemas.microsoft.com/office/drawing/2014/main" id="{547F7643-7DF6-AAB4-C3CD-A98BB6C13A1C}"/>
              </a:ext>
            </a:extLst>
          </p:cNvPr>
          <p:cNvSpPr/>
          <p:nvPr/>
        </p:nvSpPr>
        <p:spPr>
          <a:xfrm>
            <a:off x="159026" y="3059667"/>
            <a:ext cx="5744817" cy="6575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Đây là đất nước nào </a:t>
            </a:r>
          </a:p>
        </p:txBody>
      </p:sp>
    </p:spTree>
    <p:extLst>
      <p:ext uri="{BB962C8B-B14F-4D97-AF65-F5344CB8AC3E}">
        <p14:creationId xmlns:p14="http://schemas.microsoft.com/office/powerpoint/2010/main" val="226301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7E5D29-DAB9-7246-B935-B951AFF6B823}"/>
              </a:ext>
            </a:extLst>
          </p:cNvPr>
          <p:cNvSpPr/>
          <p:nvPr/>
        </p:nvSpPr>
        <p:spPr>
          <a:xfrm>
            <a:off x="698212" y="0"/>
            <a:ext cx="1516762" cy="923330"/>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5400" b="1" i="0" u="none" strike="noStrike" kern="1200" cap="none" spc="0" normalizeH="0" baseline="0" noProof="0">
                <a:ln>
                  <a:noFill/>
                </a:ln>
                <a:solidFill>
                  <a:srgbClr val="A01127"/>
                </a:solidFill>
                <a:effectLst/>
                <a:uLnTx/>
                <a:uFillTx/>
                <a:latin typeface="Snell Roundhand" panose="02000603080000090004" pitchFamily="2" charset="77"/>
                <a:ea typeface="+mn-ea"/>
                <a:cs typeface="+mn-cs"/>
              </a:rPr>
              <a:t>d.</a:t>
            </a:r>
            <a:r>
              <a:rPr kumimoji="0" lang="en-US" altLang="vi-VN" sz="54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rPr>
              <a:t>Mĩ</a:t>
            </a:r>
          </a:p>
        </p:txBody>
      </p:sp>
      <p:sp>
        <p:nvSpPr>
          <p:cNvPr id="3" name="Rectangle 2">
            <a:extLst>
              <a:ext uri="{FF2B5EF4-FFF2-40B4-BE49-F238E27FC236}">
                <a16:creationId xmlns:a16="http://schemas.microsoft.com/office/drawing/2014/main" id="{55A04D6A-97B5-244E-84FA-F0607BDA3559}"/>
              </a:ext>
            </a:extLst>
          </p:cNvPr>
          <p:cNvSpPr/>
          <p:nvPr/>
        </p:nvSpPr>
        <p:spPr>
          <a:xfrm>
            <a:off x="8149268"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AutoShape 6">
            <a:extLst>
              <a:ext uri="{FF2B5EF4-FFF2-40B4-BE49-F238E27FC236}">
                <a16:creationId xmlns:a16="http://schemas.microsoft.com/office/drawing/2014/main" id="{4D512C82-7EAF-054B-BE33-3F8E3E3D6E98}"/>
              </a:ext>
            </a:extLst>
          </p:cNvPr>
          <p:cNvSpPr>
            <a:spLocks noChangeArrowheads="1"/>
          </p:cNvSpPr>
          <p:nvPr/>
        </p:nvSpPr>
        <p:spPr bwMode="auto">
          <a:xfrm>
            <a:off x="8149268" y="-140029"/>
            <a:ext cx="3352800" cy="3352800"/>
          </a:xfrm>
          <a:prstGeom prst="cloudCallout">
            <a:avLst>
              <a:gd name="adj1" fmla="val 25415"/>
              <a:gd name="adj2" fmla="val 57943"/>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Em</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hãy</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cho</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biết</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nước</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Mĩ</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theo</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thể</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chế</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chính</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trị</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gì</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a:t>
            </a:r>
          </a:p>
        </p:txBody>
      </p:sp>
      <p:sp>
        <p:nvSpPr>
          <p:cNvPr id="8" name="TextBox 7">
            <a:extLst>
              <a:ext uri="{FF2B5EF4-FFF2-40B4-BE49-F238E27FC236}">
                <a16:creationId xmlns:a16="http://schemas.microsoft.com/office/drawing/2014/main" id="{B446A22B-49F1-6E4A-85B2-6D5E2FD650CC}"/>
              </a:ext>
            </a:extLst>
          </p:cNvPr>
          <p:cNvSpPr txBox="1"/>
          <p:nvPr/>
        </p:nvSpPr>
        <p:spPr>
          <a:xfrm>
            <a:off x="2906542" y="461665"/>
            <a:ext cx="2808210" cy="646331"/>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3600" b="1">
                <a:solidFill>
                  <a:srgbClr val="002060"/>
                </a:solidFill>
                <a:latin typeface="Times New Roman" panose="02020603050405020304" pitchFamily="18" charset="0"/>
                <a:cs typeface="Times New Roman" panose="02020603050405020304" pitchFamily="18" charset="0"/>
              </a:rPr>
              <a:t>Đối nội</a:t>
            </a:r>
            <a:endParaRPr kumimoji="0" lang="en-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E8470097-4B14-284F-9410-1C52CDAA7296}"/>
              </a:ext>
            </a:extLst>
          </p:cNvPr>
          <p:cNvSpPr/>
          <p:nvPr/>
        </p:nvSpPr>
        <p:spPr>
          <a:xfrm>
            <a:off x="108090" y="1494660"/>
            <a:ext cx="7895958" cy="1569660"/>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Chế</a:t>
            </a:r>
            <a:r>
              <a:rPr kumimoji="0" lang="en-US" altLang="vi-VN" sz="3200" b="0" i="0" u="none" strike="noStrike" kern="1200" cap="none" spc="0" normalizeH="0" noProof="0">
                <a:ln>
                  <a:noFill/>
                </a:ln>
                <a:solidFill>
                  <a:srgbClr val="000000"/>
                </a:solidFill>
                <a:effectLst/>
                <a:uLnTx/>
                <a:uFillTx/>
                <a:latin typeface="Times New Roman" panose="02020603050405020304" pitchFamily="18" charset="0"/>
                <a:ea typeface="+mn-ea"/>
                <a:cs typeface="+mn-cs"/>
              </a:rPr>
              <a:t> độ Cộng hòa đ</a:t>
            </a:r>
            <a:r>
              <a:rPr kumimoji="0" lang="en-US" alt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ề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cao</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vai</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trò</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Tổng</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thống</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do 2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Đảng</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Cộng</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hòa</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và</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Dân</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chủ</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thay</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nhau</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cầm</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quyền</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endParaRPr kumimoji="0" lang="en-US" altLang="vi-VN" sz="32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12" name="Picture 11" descr="Tank Gif by Gray-Feathers on DeviantArt">
            <a:extLst>
              <a:ext uri="{FF2B5EF4-FFF2-40B4-BE49-F238E27FC236}">
                <a16:creationId xmlns:a16="http://schemas.microsoft.com/office/drawing/2014/main" id="{03481E9D-A9AD-F646-B5B8-ADD89E00F2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69" t="24363" r="10851" b="18549"/>
          <a:stretch/>
        </p:blipFill>
        <p:spPr bwMode="auto">
          <a:xfrm flipH="1">
            <a:off x="4310647" y="5112979"/>
            <a:ext cx="3882163" cy="18850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Tank Gif by Gray-Feathers on DeviantArt">
            <a:extLst>
              <a:ext uri="{FF2B5EF4-FFF2-40B4-BE49-F238E27FC236}">
                <a16:creationId xmlns:a16="http://schemas.microsoft.com/office/drawing/2014/main" id="{2AB1B669-412A-B143-A51E-D51C0AB9CD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69" t="24363" r="10851" b="18549"/>
          <a:stretch/>
        </p:blipFill>
        <p:spPr bwMode="auto">
          <a:xfrm>
            <a:off x="-213262" y="5082030"/>
            <a:ext cx="3882163" cy="18850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A2A9D8C-DC0B-CD4A-9931-C9BD691E5F22}"/>
              </a:ext>
            </a:extLst>
          </p:cNvPr>
          <p:cNvPicPr>
            <a:picLocks noChangeAspect="1"/>
          </p:cNvPicPr>
          <p:nvPr/>
        </p:nvPicPr>
        <p:blipFill>
          <a:blip r:embed="rId3"/>
          <a:stretch>
            <a:fillRect/>
          </a:stretch>
        </p:blipFill>
        <p:spPr>
          <a:xfrm>
            <a:off x="9579475" y="2686127"/>
            <a:ext cx="3352800" cy="4585562"/>
          </a:xfrm>
          <a:prstGeom prst="rect">
            <a:avLst/>
          </a:prstGeom>
        </p:spPr>
      </p:pic>
      <p:pic>
        <p:nvPicPr>
          <p:cNvPr id="19" name="Picture 4">
            <a:extLst>
              <a:ext uri="{FF2B5EF4-FFF2-40B4-BE49-F238E27FC236}">
                <a16:creationId xmlns:a16="http://schemas.microsoft.com/office/drawing/2014/main" id="{48559089-3C6B-A44A-AE1F-7267DC4E1C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4048" y="5646997"/>
            <a:ext cx="2176555" cy="196034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DBEB5BD-8044-FDD7-B050-87397D3083CE}"/>
              </a:ext>
            </a:extLst>
          </p:cNvPr>
          <p:cNvSpPr/>
          <p:nvPr/>
        </p:nvSpPr>
        <p:spPr>
          <a:xfrm>
            <a:off x="0" y="3212771"/>
            <a:ext cx="7895958" cy="1077218"/>
          </a:xfrm>
          <a:prstGeom prst="rect">
            <a:avLst/>
          </a:prstGeom>
        </p:spPr>
        <p:txBody>
          <a:bodyPr wrap="square">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Thi hành</a:t>
            </a:r>
            <a:r>
              <a:rPr kumimoji="0" lang="en-US" altLang="vi-VN" sz="3200" b="0" i="0" u="none" strike="noStrike" kern="1200" cap="none" spc="0" normalizeH="0" noProof="0">
                <a:ln>
                  <a:noFill/>
                </a:ln>
                <a:solidFill>
                  <a:srgbClr val="000000"/>
                </a:solidFill>
                <a:effectLst/>
                <a:uLnTx/>
                <a:uFillTx/>
                <a:latin typeface="Times New Roman" panose="02020603050405020304" pitchFamily="18" charset="0"/>
                <a:ea typeface="+mn-ea"/>
                <a:cs typeface="+mn-cs"/>
              </a:rPr>
              <a:t> chính sách phục vụ quyền lợi giai cấp tư sản.</a:t>
            </a:r>
            <a:endParaRPr kumimoji="0" lang="en-US" altLang="vi-VN" sz="32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35637165"/>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50000">
                                          <p:cBhvr additive="base">
                                            <p:cTn id="11"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14:bounceEnd="50000">
                                          <p:cBhvr additive="base">
                                            <p:cTn id="19"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14:presetBounceEnd="50000">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14:bounceEnd="50000">
                                          <p:cBhvr additive="base">
                                            <p:cTn id="34"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3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 presetClass="exit" presetSubtype="10" fill="hold" grpId="1" nodeType="clickEffect">
                                      <p:stCondLst>
                                        <p:cond delay="0"/>
                                      </p:stCondLst>
                                      <p:childTnLst>
                                        <p:animEffect transition="out" filter="checkerboard(across)">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par>
                                    <p:cTn id="41" presetID="2" presetClass="entr" presetSubtype="9" fill="hold" nodeType="withEffect" p14:presetBounceEnd="50000">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14:bounceEnd="50000">
                                          <p:cBhvr additive="base">
                                            <p:cTn id="43"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44" dur="500" fill="hold"/>
                                            <p:tgtEl>
                                              <p:spTgt spid="12"/>
                                            </p:tgtEl>
                                            <p:attrNameLst>
                                              <p:attrName>ppt_y</p:attrName>
                                            </p:attrNameLst>
                                          </p:cBhvr>
                                          <p:tavLst>
                                            <p:tav tm="0">
                                              <p:val>
                                                <p:strVal val="0-#ppt_h/2"/>
                                              </p:val>
                                            </p:tav>
                                            <p:tav tm="100000">
                                              <p:val>
                                                <p:strVal val="#ppt_y"/>
                                              </p:val>
                                            </p:tav>
                                          </p:tavLst>
                                        </p:anim>
                                      </p:childTnLst>
                                    </p:cTn>
                                  </p:par>
                                  <p:par>
                                    <p:cTn id="45" presetID="2" presetClass="entr" presetSubtype="9" fill="hold" nodeType="withEffect" p14:presetBounceEnd="50000">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14:bounceEnd="50000">
                                          <p:cBhvr additive="base">
                                            <p:cTn id="47"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4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14:presetBounceEnd="50000">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14:bounceEnd="50000">
                                          <p:cBhvr additive="base">
                                            <p:cTn id="53"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5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4" grpId="1" animBg="1"/>
          <p:bldP spid="8" grpId="0"/>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0-#ppt_w/2"/>
                                              </p:val>
                                            </p:tav>
                                            <p:tav tm="100000">
                                              <p:val>
                                                <p:strVal val="#ppt_x"/>
                                              </p:val>
                                            </p:tav>
                                          </p:tavLst>
                                        </p:anim>
                                        <p:anim calcmode="lin" valueType="num">
                                          <p:cBhvr additive="base">
                                            <p:cTn id="3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 presetClass="exit" presetSubtype="10" fill="hold" grpId="1" nodeType="clickEffect">
                                      <p:stCondLst>
                                        <p:cond delay="0"/>
                                      </p:stCondLst>
                                      <p:childTnLst>
                                        <p:animEffect transition="out" filter="checkerboard(across)">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par>
                                    <p:cTn id="41" presetID="2" presetClass="entr" presetSubtype="9"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0-#ppt_w/2"/>
                                              </p:val>
                                            </p:tav>
                                            <p:tav tm="100000">
                                              <p:val>
                                                <p:strVal val="#ppt_x"/>
                                              </p:val>
                                            </p:tav>
                                          </p:tavLst>
                                        </p:anim>
                                        <p:anim calcmode="lin" valueType="num">
                                          <p:cBhvr additive="base">
                                            <p:cTn id="44" dur="500" fill="hold"/>
                                            <p:tgtEl>
                                              <p:spTgt spid="12"/>
                                            </p:tgtEl>
                                            <p:attrNameLst>
                                              <p:attrName>ppt_y</p:attrName>
                                            </p:attrNameLst>
                                          </p:cBhvr>
                                          <p:tavLst>
                                            <p:tav tm="0">
                                              <p:val>
                                                <p:strVal val="0-#ppt_h/2"/>
                                              </p:val>
                                            </p:tav>
                                            <p:tav tm="100000">
                                              <p:val>
                                                <p:strVal val="#ppt_y"/>
                                              </p:val>
                                            </p:tav>
                                          </p:tavLst>
                                        </p:anim>
                                      </p:childTnLst>
                                    </p:cTn>
                                  </p:par>
                                  <p:par>
                                    <p:cTn id="45" presetID="2" presetClass="entr" presetSubtype="9"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0-#ppt_w/2"/>
                                              </p:val>
                                            </p:tav>
                                            <p:tav tm="100000">
                                              <p:val>
                                                <p:strVal val="#ppt_x"/>
                                              </p:val>
                                            </p:tav>
                                          </p:tavLst>
                                        </p:anim>
                                        <p:anim calcmode="lin" valueType="num">
                                          <p:cBhvr additive="base">
                                            <p:cTn id="4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0-#ppt_w/2"/>
                                              </p:val>
                                            </p:tav>
                                            <p:tav tm="100000">
                                              <p:val>
                                                <p:strVal val="#ppt_x"/>
                                              </p:val>
                                            </p:tav>
                                          </p:tavLst>
                                        </p:anim>
                                        <p:anim calcmode="lin" valueType="num">
                                          <p:cBhvr additive="base">
                                            <p:cTn id="5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4" grpId="1" animBg="1"/>
          <p:bldP spid="8" grpId="0"/>
          <p:bldP spid="5" grpId="0"/>
          <p:bldP spid="6" grpId="0"/>
        </p:bldLst>
      </p:timing>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B9088C-D050-234E-956F-4862A6902925}"/>
              </a:ext>
            </a:extLst>
          </p:cNvPr>
          <p:cNvSpPr/>
          <p:nvPr/>
        </p:nvSpPr>
        <p:spPr>
          <a:xfrm>
            <a:off x="2618449" y="6273225"/>
            <a:ext cx="7097392" cy="584775"/>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Tổng thống Mĩ hiện nay </a:t>
            </a:r>
            <a:r>
              <a:rPr lang="vi-VN" sz="3200" b="1" dirty="0">
                <a:solidFill>
                  <a:srgbClr val="000000"/>
                </a:solidFill>
                <a:latin typeface="Times New Roman" panose="02020603050405020304" pitchFamily="18" charset="0"/>
                <a:cs typeface="Times New Roman" panose="02020603050405020304" pitchFamily="18" charset="0"/>
              </a:rPr>
              <a:t>Donald Trump</a:t>
            </a:r>
            <a:endParaRPr kumimoji="0" 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2054" name="Picture 6" descr="Truyền thông Mỹ đưa tin ông Donald Trump đắc cử Tổng thống Mỹ 2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9447" y="558119"/>
            <a:ext cx="8286750" cy="557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396106"/>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1" fill="hold" grpId="1" nodeType="withEffect" p14:presetBounceEnd="5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50000">
                                          <p:cBhvr additive="base">
                                            <p:cTn id="11"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1" fill="hold" grpId="1"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7E5D29-DAB9-7246-B935-B951AFF6B823}"/>
              </a:ext>
            </a:extLst>
          </p:cNvPr>
          <p:cNvSpPr/>
          <p:nvPr/>
        </p:nvSpPr>
        <p:spPr>
          <a:xfrm>
            <a:off x="619665" y="0"/>
            <a:ext cx="1673856" cy="923330"/>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5400" b="1" i="0" u="none" strike="noStrike" kern="1200" cap="none" spc="0" normalizeH="0" baseline="0" noProof="0">
                <a:ln>
                  <a:noFill/>
                </a:ln>
                <a:solidFill>
                  <a:srgbClr val="A01127"/>
                </a:solidFill>
                <a:effectLst/>
                <a:uLnTx/>
                <a:uFillTx/>
                <a:latin typeface="Snell Roundhand" panose="02000603080000090004" pitchFamily="2" charset="77"/>
                <a:ea typeface="+mn-ea"/>
                <a:cs typeface="+mn-cs"/>
              </a:rPr>
              <a:t>d. Mĩ</a:t>
            </a:r>
            <a:endParaRPr kumimoji="0" lang="en-US" altLang="vi-VN" sz="54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endParaRPr>
          </a:p>
        </p:txBody>
      </p:sp>
      <p:sp>
        <p:nvSpPr>
          <p:cNvPr id="3" name="Rectangle 2">
            <a:extLst>
              <a:ext uri="{FF2B5EF4-FFF2-40B4-BE49-F238E27FC236}">
                <a16:creationId xmlns:a16="http://schemas.microsoft.com/office/drawing/2014/main" id="{55A04D6A-97B5-244E-84FA-F0607BDA3559}"/>
              </a:ext>
            </a:extLst>
          </p:cNvPr>
          <p:cNvSpPr/>
          <p:nvPr/>
        </p:nvSpPr>
        <p:spPr>
          <a:xfrm>
            <a:off x="8149268"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AutoShape 6">
            <a:extLst>
              <a:ext uri="{FF2B5EF4-FFF2-40B4-BE49-F238E27FC236}">
                <a16:creationId xmlns:a16="http://schemas.microsoft.com/office/drawing/2014/main" id="{4D512C82-7EAF-054B-BE33-3F8E3E3D6E98}"/>
              </a:ext>
            </a:extLst>
          </p:cNvPr>
          <p:cNvSpPr>
            <a:spLocks noChangeArrowheads="1"/>
          </p:cNvSpPr>
          <p:nvPr/>
        </p:nvSpPr>
        <p:spPr bwMode="auto">
          <a:xfrm>
            <a:off x="8149267" y="-140029"/>
            <a:ext cx="4227057" cy="3352800"/>
          </a:xfrm>
          <a:prstGeom prst="cloudCallout">
            <a:avLst>
              <a:gd name="adj1" fmla="val 25415"/>
              <a:gd name="adj2" fmla="val 57943"/>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b="1" i="0" u="none" strike="noStrike" kern="1200" cap="none" spc="0" normalizeH="0" baseline="0" noProof="0">
                <a:ln>
                  <a:noFill/>
                </a:ln>
                <a:solidFill>
                  <a:srgbClr val="FF6600"/>
                </a:solidFill>
                <a:effectLst/>
                <a:uLnTx/>
                <a:uFillTx/>
                <a:latin typeface="Times New Roman" panose="02020603050405020304" pitchFamily="18" charset="0"/>
                <a:ea typeface="+mn-ea"/>
                <a:cs typeface="+mn-cs"/>
              </a:rPr>
              <a:t>Em </a:t>
            </a:r>
            <a:r>
              <a:rPr kumimoji="0" lang="en-US" altLang="vi-VN"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hãy</a:t>
            </a:r>
            <a:r>
              <a:rPr kumimoji="0" lang="en-US" altLang="vi-VN"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cho</a:t>
            </a:r>
            <a:r>
              <a:rPr kumimoji="0" lang="en-US" altLang="vi-VN"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b="1" i="0" u="none" strike="noStrike" kern="1200" cap="none" spc="0" normalizeH="0" baseline="0" noProof="0" err="1">
                <a:ln>
                  <a:noFill/>
                </a:ln>
                <a:solidFill>
                  <a:srgbClr val="FF6600"/>
                </a:solidFill>
                <a:effectLst/>
                <a:uLnTx/>
                <a:uFillTx/>
                <a:latin typeface="Times New Roman" panose="02020603050405020304" pitchFamily="18" charset="0"/>
                <a:ea typeface="+mn-ea"/>
                <a:cs typeface="+mn-cs"/>
              </a:rPr>
              <a:t>biết</a:t>
            </a:r>
            <a:r>
              <a:rPr kumimoji="0" lang="en-US" altLang="vi-VN" b="1" i="0" u="none" strike="noStrike" kern="1200" cap="none" spc="0" normalizeH="0" baseline="0" noProof="0">
                <a:ln>
                  <a:noFill/>
                </a:ln>
                <a:solidFill>
                  <a:srgbClr val="FF6600"/>
                </a:solidFill>
                <a:effectLst/>
                <a:uLnTx/>
                <a:uFillTx/>
                <a:latin typeface="Times New Roman" panose="02020603050405020304" pitchFamily="18" charset="0"/>
                <a:ea typeface="+mn-ea"/>
                <a:cs typeface="+mn-cs"/>
              </a:rPr>
              <a:t> chính</a:t>
            </a:r>
            <a:r>
              <a:rPr kumimoji="0" lang="en-US" altLang="vi-VN" b="1" i="0" u="none" strike="noStrike" kern="1200" cap="none" spc="0" normalizeH="0" noProof="0">
                <a:ln>
                  <a:noFill/>
                </a:ln>
                <a:solidFill>
                  <a:srgbClr val="FF6600"/>
                </a:solidFill>
                <a:effectLst/>
                <a:uLnTx/>
                <a:uFillTx/>
                <a:latin typeface="Times New Roman" panose="02020603050405020304" pitchFamily="18" charset="0"/>
                <a:ea typeface="+mn-ea"/>
                <a:cs typeface="+mn-cs"/>
              </a:rPr>
              <a:t> sách đối ngoại của </a:t>
            </a:r>
            <a:r>
              <a:rPr kumimoji="0" lang="en-US" altLang="vi-VN" b="1" i="0" u="none" strike="noStrike" kern="1200" cap="none" spc="0" normalizeH="0" baseline="0" noProof="0">
                <a:ln>
                  <a:noFill/>
                </a:ln>
                <a:solidFill>
                  <a:srgbClr val="FF6600"/>
                </a:solidFill>
                <a:effectLst/>
                <a:uLnTx/>
                <a:uFillTx/>
                <a:latin typeface="Times New Roman" panose="02020603050405020304" pitchFamily="18" charset="0"/>
                <a:ea typeface="+mn-ea"/>
                <a:cs typeface="+mn-cs"/>
              </a:rPr>
              <a:t>nước Mĩ?</a:t>
            </a:r>
            <a:endParaRPr kumimoji="0" lang="en-US" altLang="vi-VN"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endParaRPr>
          </a:p>
        </p:txBody>
      </p:sp>
      <p:sp>
        <p:nvSpPr>
          <p:cNvPr id="8" name="TextBox 7">
            <a:extLst>
              <a:ext uri="{FF2B5EF4-FFF2-40B4-BE49-F238E27FC236}">
                <a16:creationId xmlns:a16="http://schemas.microsoft.com/office/drawing/2014/main" id="{B446A22B-49F1-6E4A-85B2-6D5E2FD650CC}"/>
              </a:ext>
            </a:extLst>
          </p:cNvPr>
          <p:cNvSpPr txBox="1"/>
          <p:nvPr/>
        </p:nvSpPr>
        <p:spPr>
          <a:xfrm>
            <a:off x="2906542" y="461665"/>
            <a:ext cx="2808210" cy="646331"/>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Đối</a:t>
            </a:r>
            <a:r>
              <a:rPr kumimoji="0" lang="en-US" sz="3600" b="1"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ngoại</a:t>
            </a:r>
            <a:endParaRPr kumimoji="0" lang="en-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E8470097-4B14-284F-9410-1C52CDAA7296}"/>
              </a:ext>
            </a:extLst>
          </p:cNvPr>
          <p:cNvSpPr/>
          <p:nvPr/>
        </p:nvSpPr>
        <p:spPr>
          <a:xfrm>
            <a:off x="108090" y="1494660"/>
            <a:ext cx="7895958" cy="1077218"/>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Mỹ</a:t>
            </a:r>
            <a:r>
              <a:rPr kumimoji="0" lang="en-US" altLang="vi-VN" sz="3200" b="0" i="0" u="none" strike="noStrike" kern="1200" cap="none" spc="0" normalizeH="0" noProof="0">
                <a:ln>
                  <a:noFill/>
                </a:ln>
                <a:solidFill>
                  <a:srgbClr val="000000"/>
                </a:solidFill>
                <a:effectLst/>
                <a:uLnTx/>
                <a:uFillTx/>
                <a:latin typeface="Times New Roman" panose="02020603050405020304" pitchFamily="18" charset="0"/>
                <a:ea typeface="+mn-ea"/>
                <a:cs typeface="+mn-cs"/>
              </a:rPr>
              <a:t> tăng cường bành trướng ở khu vực châu A- Thái Bình Dương.</a:t>
            </a:r>
            <a:endParaRPr kumimoji="0" lang="en-US" altLang="vi-VN" sz="32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12" name="Picture 11" descr="Tank Gif by Gray-Feathers on DeviantArt">
            <a:extLst>
              <a:ext uri="{FF2B5EF4-FFF2-40B4-BE49-F238E27FC236}">
                <a16:creationId xmlns:a16="http://schemas.microsoft.com/office/drawing/2014/main" id="{03481E9D-A9AD-F646-B5B8-ADD89E00F2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69" t="24363" r="10851" b="18549"/>
          <a:stretch/>
        </p:blipFill>
        <p:spPr bwMode="auto">
          <a:xfrm flipH="1">
            <a:off x="4310647" y="5112979"/>
            <a:ext cx="3882163" cy="18850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Tank Gif by Gray-Feathers on DeviantArt">
            <a:extLst>
              <a:ext uri="{FF2B5EF4-FFF2-40B4-BE49-F238E27FC236}">
                <a16:creationId xmlns:a16="http://schemas.microsoft.com/office/drawing/2014/main" id="{2AB1B669-412A-B143-A51E-D51C0AB9CD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69" t="24363" r="10851" b="18549"/>
          <a:stretch/>
        </p:blipFill>
        <p:spPr bwMode="auto">
          <a:xfrm>
            <a:off x="-213262" y="5082030"/>
            <a:ext cx="3882163" cy="18850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A2A9D8C-DC0B-CD4A-9931-C9BD691E5F22}"/>
              </a:ext>
            </a:extLst>
          </p:cNvPr>
          <p:cNvPicPr>
            <a:picLocks noChangeAspect="1"/>
          </p:cNvPicPr>
          <p:nvPr/>
        </p:nvPicPr>
        <p:blipFill>
          <a:blip r:embed="rId3"/>
          <a:stretch>
            <a:fillRect/>
          </a:stretch>
        </p:blipFill>
        <p:spPr>
          <a:xfrm>
            <a:off x="9579475" y="2686127"/>
            <a:ext cx="3352800" cy="4585562"/>
          </a:xfrm>
          <a:prstGeom prst="rect">
            <a:avLst/>
          </a:prstGeom>
        </p:spPr>
      </p:pic>
      <p:pic>
        <p:nvPicPr>
          <p:cNvPr id="19" name="Picture 4">
            <a:extLst>
              <a:ext uri="{FF2B5EF4-FFF2-40B4-BE49-F238E27FC236}">
                <a16:creationId xmlns:a16="http://schemas.microsoft.com/office/drawing/2014/main" id="{48559089-3C6B-A44A-AE1F-7267DC4E1C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4048" y="5646997"/>
            <a:ext cx="2176555" cy="196034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DBEB5BD-8044-FDD7-B050-87397D3083CE}"/>
              </a:ext>
            </a:extLst>
          </p:cNvPr>
          <p:cNvSpPr/>
          <p:nvPr/>
        </p:nvSpPr>
        <p:spPr>
          <a:xfrm>
            <a:off x="0" y="2833318"/>
            <a:ext cx="7895958" cy="1569660"/>
          </a:xfrm>
          <a:prstGeom prst="rect">
            <a:avLst/>
          </a:prstGeom>
        </p:spPr>
        <p:txBody>
          <a:bodyPr wrap="square">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vi-VN"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Thông</a:t>
            </a:r>
            <a:r>
              <a:rPr kumimoji="0" lang="en-US" altLang="vi-VN" sz="3200" b="0" i="0" u="none" strike="noStrike" kern="1200" cap="none" spc="0" normalizeH="0" noProof="0">
                <a:ln>
                  <a:noFill/>
                </a:ln>
                <a:solidFill>
                  <a:srgbClr val="000000"/>
                </a:solidFill>
                <a:effectLst/>
                <a:uLnTx/>
                <a:uFillTx/>
                <a:latin typeface="Times New Roman" panose="02020603050405020304" pitchFamily="18" charset="0"/>
                <a:ea typeface="+mn-ea"/>
                <a:cs typeface="+mn-cs"/>
              </a:rPr>
              <a:t> qua viện trợ kinh tế, đầu tư, can thiệp quân sự đã biến Trung và Nam Mỹ thành khu vực độc quyền ảnh hưởng của mình.</a:t>
            </a:r>
          </a:p>
        </p:txBody>
      </p:sp>
    </p:spTree>
    <p:extLst>
      <p:ext uri="{BB962C8B-B14F-4D97-AF65-F5344CB8AC3E}">
        <p14:creationId xmlns:p14="http://schemas.microsoft.com/office/powerpoint/2010/main" val="1308287898"/>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50000">
                                          <p:cBhvr additive="base">
                                            <p:cTn id="11"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14:bounceEnd="50000">
                                          <p:cBhvr additive="base">
                                            <p:cTn id="19"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14:presetBounceEnd="50000">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14:bounceEnd="50000">
                                          <p:cBhvr additive="base">
                                            <p:cTn id="34"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3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 presetClass="exit" presetSubtype="10" fill="hold" grpId="1" nodeType="clickEffect">
                                      <p:stCondLst>
                                        <p:cond delay="0"/>
                                      </p:stCondLst>
                                      <p:childTnLst>
                                        <p:animEffect transition="out" filter="checkerboard(across)">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par>
                                    <p:cTn id="41" presetID="2" presetClass="entr" presetSubtype="9" fill="hold" nodeType="withEffect" p14:presetBounceEnd="50000">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14:bounceEnd="50000">
                                          <p:cBhvr additive="base">
                                            <p:cTn id="43"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44" dur="500" fill="hold"/>
                                            <p:tgtEl>
                                              <p:spTgt spid="12"/>
                                            </p:tgtEl>
                                            <p:attrNameLst>
                                              <p:attrName>ppt_y</p:attrName>
                                            </p:attrNameLst>
                                          </p:cBhvr>
                                          <p:tavLst>
                                            <p:tav tm="0">
                                              <p:val>
                                                <p:strVal val="0-#ppt_h/2"/>
                                              </p:val>
                                            </p:tav>
                                            <p:tav tm="100000">
                                              <p:val>
                                                <p:strVal val="#ppt_y"/>
                                              </p:val>
                                            </p:tav>
                                          </p:tavLst>
                                        </p:anim>
                                      </p:childTnLst>
                                    </p:cTn>
                                  </p:par>
                                  <p:par>
                                    <p:cTn id="45" presetID="2" presetClass="entr" presetSubtype="9" fill="hold" nodeType="withEffect" p14:presetBounceEnd="50000">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14:bounceEnd="50000">
                                          <p:cBhvr additive="base">
                                            <p:cTn id="47"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4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14:presetBounceEnd="50000">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14:bounceEnd="50000">
                                          <p:cBhvr additive="base">
                                            <p:cTn id="53"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5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4" grpId="1" animBg="1"/>
          <p:bldP spid="8" grpId="0"/>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0-#ppt_w/2"/>
                                              </p:val>
                                            </p:tav>
                                            <p:tav tm="100000">
                                              <p:val>
                                                <p:strVal val="#ppt_x"/>
                                              </p:val>
                                            </p:tav>
                                          </p:tavLst>
                                        </p:anim>
                                        <p:anim calcmode="lin" valueType="num">
                                          <p:cBhvr additive="base">
                                            <p:cTn id="3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 presetClass="exit" presetSubtype="10" fill="hold" grpId="1" nodeType="clickEffect">
                                      <p:stCondLst>
                                        <p:cond delay="0"/>
                                      </p:stCondLst>
                                      <p:childTnLst>
                                        <p:animEffect transition="out" filter="checkerboard(across)">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par>
                                    <p:cTn id="41" presetID="2" presetClass="entr" presetSubtype="9"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0-#ppt_w/2"/>
                                              </p:val>
                                            </p:tav>
                                            <p:tav tm="100000">
                                              <p:val>
                                                <p:strVal val="#ppt_x"/>
                                              </p:val>
                                            </p:tav>
                                          </p:tavLst>
                                        </p:anim>
                                        <p:anim calcmode="lin" valueType="num">
                                          <p:cBhvr additive="base">
                                            <p:cTn id="44" dur="500" fill="hold"/>
                                            <p:tgtEl>
                                              <p:spTgt spid="12"/>
                                            </p:tgtEl>
                                            <p:attrNameLst>
                                              <p:attrName>ppt_y</p:attrName>
                                            </p:attrNameLst>
                                          </p:cBhvr>
                                          <p:tavLst>
                                            <p:tav tm="0">
                                              <p:val>
                                                <p:strVal val="0-#ppt_h/2"/>
                                              </p:val>
                                            </p:tav>
                                            <p:tav tm="100000">
                                              <p:val>
                                                <p:strVal val="#ppt_y"/>
                                              </p:val>
                                            </p:tav>
                                          </p:tavLst>
                                        </p:anim>
                                      </p:childTnLst>
                                    </p:cTn>
                                  </p:par>
                                  <p:par>
                                    <p:cTn id="45" presetID="2" presetClass="entr" presetSubtype="9"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0-#ppt_w/2"/>
                                              </p:val>
                                            </p:tav>
                                            <p:tav tm="100000">
                                              <p:val>
                                                <p:strVal val="#ppt_x"/>
                                              </p:val>
                                            </p:tav>
                                          </p:tavLst>
                                        </p:anim>
                                        <p:anim calcmode="lin" valueType="num">
                                          <p:cBhvr additive="base">
                                            <p:cTn id="4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0-#ppt_w/2"/>
                                              </p:val>
                                            </p:tav>
                                            <p:tav tm="100000">
                                              <p:val>
                                                <p:strVal val="#ppt_x"/>
                                              </p:val>
                                            </p:tav>
                                          </p:tavLst>
                                        </p:anim>
                                        <p:anim calcmode="lin" valueType="num">
                                          <p:cBhvr additive="base">
                                            <p:cTn id="5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4" grpId="1" animBg="1"/>
          <p:bldP spid="8" grpId="0"/>
          <p:bldP spid="5" grpId="0"/>
          <p:bldP spid="6" grpId="0"/>
        </p:bldLst>
      </p:timing>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EE3E7A-B080-ABB7-4F3C-0D7931D9D404}"/>
              </a:ext>
            </a:extLst>
          </p:cNvPr>
          <p:cNvPicPr>
            <a:picLocks noChangeAspect="1"/>
          </p:cNvPicPr>
          <p:nvPr/>
        </p:nvPicPr>
        <p:blipFill>
          <a:blip r:embed="rId2"/>
          <a:stretch>
            <a:fillRect/>
          </a:stretch>
        </p:blipFill>
        <p:spPr>
          <a:xfrm>
            <a:off x="0" y="0"/>
            <a:ext cx="6096000" cy="6324600"/>
          </a:xfrm>
          <a:prstGeom prst="rect">
            <a:avLst/>
          </a:prstGeom>
        </p:spPr>
      </p:pic>
      <p:pic>
        <p:nvPicPr>
          <p:cNvPr id="3" name="Picture 2">
            <a:extLst>
              <a:ext uri="{FF2B5EF4-FFF2-40B4-BE49-F238E27FC236}">
                <a16:creationId xmlns:a16="http://schemas.microsoft.com/office/drawing/2014/main" id="{0376FDFC-0D40-315D-10E8-9E84EE06EF3B}"/>
              </a:ext>
            </a:extLst>
          </p:cNvPr>
          <p:cNvPicPr>
            <a:picLocks noChangeAspect="1"/>
          </p:cNvPicPr>
          <p:nvPr/>
        </p:nvPicPr>
        <p:blipFill>
          <a:blip r:embed="rId3"/>
          <a:stretch>
            <a:fillRect/>
          </a:stretch>
        </p:blipFill>
        <p:spPr>
          <a:xfrm>
            <a:off x="6153592" y="0"/>
            <a:ext cx="5980814" cy="5934670"/>
          </a:xfrm>
          <a:prstGeom prst="rect">
            <a:avLst/>
          </a:prstGeom>
        </p:spPr>
      </p:pic>
      <p:sp>
        <p:nvSpPr>
          <p:cNvPr id="13" name="TextBox 12">
            <a:extLst>
              <a:ext uri="{FF2B5EF4-FFF2-40B4-BE49-F238E27FC236}">
                <a16:creationId xmlns:a16="http://schemas.microsoft.com/office/drawing/2014/main" id="{E94854A8-6124-CEDD-382D-08830F4A52F6}"/>
              </a:ext>
            </a:extLst>
          </p:cNvPr>
          <p:cNvSpPr txBox="1"/>
          <p:nvPr/>
        </p:nvSpPr>
        <p:spPr>
          <a:xfrm>
            <a:off x="0" y="5934670"/>
            <a:ext cx="12191999" cy="9541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2800">
                <a:latin typeface="+mj-lt"/>
              </a:rPr>
              <a:t>Mỹ đã áp dụng Học thuyết Mon-rõ để tạo ảnh hưởng ở khu vực Mỹ La-tinh, gạt bỏ ảnh hưởng của các nước châu Âu ra khỏi khu vực này. </a:t>
            </a:r>
            <a:endParaRPr lang="en-US" sz="2800">
              <a:latin typeface="+mj-lt"/>
            </a:endParaRPr>
          </a:p>
        </p:txBody>
      </p:sp>
    </p:spTree>
    <p:extLst>
      <p:ext uri="{BB962C8B-B14F-4D97-AF65-F5344CB8AC3E}">
        <p14:creationId xmlns:p14="http://schemas.microsoft.com/office/powerpoint/2010/main" val="3766410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94854A8-6124-CEDD-382D-08830F4A52F6}"/>
              </a:ext>
            </a:extLst>
          </p:cNvPr>
          <p:cNvSpPr txBox="1"/>
          <p:nvPr/>
        </p:nvSpPr>
        <p:spPr>
          <a:xfrm>
            <a:off x="0" y="5934670"/>
            <a:ext cx="12191999" cy="9541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2800">
                <a:latin typeface="+mj-lt"/>
              </a:rPr>
              <a:t>Mỹ cũng tiến hành chiến tranh với Tây Ban Nha (1898) và giành thắng lợi, chiếm được Phi-lip-pin và Cu-ba.</a:t>
            </a:r>
            <a:endParaRPr lang="en-US" sz="2800">
              <a:latin typeface="+mj-lt"/>
            </a:endParaRPr>
          </a:p>
        </p:txBody>
      </p:sp>
      <p:pic>
        <p:nvPicPr>
          <p:cNvPr id="4" name="Picture 3">
            <a:extLst>
              <a:ext uri="{FF2B5EF4-FFF2-40B4-BE49-F238E27FC236}">
                <a16:creationId xmlns:a16="http://schemas.microsoft.com/office/drawing/2014/main" id="{19D85DA5-47FB-CB9B-147D-1626991DB461}"/>
              </a:ext>
            </a:extLst>
          </p:cNvPr>
          <p:cNvPicPr>
            <a:picLocks noChangeAspect="1"/>
          </p:cNvPicPr>
          <p:nvPr/>
        </p:nvPicPr>
        <p:blipFill>
          <a:blip r:embed="rId2"/>
          <a:stretch>
            <a:fillRect/>
          </a:stretch>
        </p:blipFill>
        <p:spPr>
          <a:xfrm>
            <a:off x="0" y="0"/>
            <a:ext cx="6096000" cy="5934670"/>
          </a:xfrm>
          <a:prstGeom prst="rect">
            <a:avLst/>
          </a:prstGeom>
        </p:spPr>
      </p:pic>
      <p:pic>
        <p:nvPicPr>
          <p:cNvPr id="5" name="Picture 4">
            <a:extLst>
              <a:ext uri="{FF2B5EF4-FFF2-40B4-BE49-F238E27FC236}">
                <a16:creationId xmlns:a16="http://schemas.microsoft.com/office/drawing/2014/main" id="{A597C1BF-4389-E468-D1E4-35D32A7C1BBA}"/>
              </a:ext>
            </a:extLst>
          </p:cNvPr>
          <p:cNvPicPr>
            <a:picLocks noChangeAspect="1"/>
          </p:cNvPicPr>
          <p:nvPr/>
        </p:nvPicPr>
        <p:blipFill>
          <a:blip r:embed="rId3"/>
          <a:stretch>
            <a:fillRect/>
          </a:stretch>
        </p:blipFill>
        <p:spPr>
          <a:xfrm>
            <a:off x="6096000" y="0"/>
            <a:ext cx="6096000" cy="5934670"/>
          </a:xfrm>
          <a:prstGeom prst="rect">
            <a:avLst/>
          </a:prstGeom>
        </p:spPr>
      </p:pic>
    </p:spTree>
    <p:extLst>
      <p:ext uri="{BB962C8B-B14F-4D97-AF65-F5344CB8AC3E}">
        <p14:creationId xmlns:p14="http://schemas.microsoft.com/office/powerpoint/2010/main" val="26758949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57432FB-3976-AF41-A335-76D56D0E8137}"/>
              </a:ext>
            </a:extLst>
          </p:cNvPr>
          <p:cNvGrpSpPr/>
          <p:nvPr/>
        </p:nvGrpSpPr>
        <p:grpSpPr>
          <a:xfrm>
            <a:off x="0" y="0"/>
            <a:ext cx="12192000" cy="6858000"/>
            <a:chOff x="0" y="0"/>
            <a:chExt cx="12192000" cy="6858000"/>
          </a:xfrm>
        </p:grpSpPr>
        <p:pic>
          <p:nvPicPr>
            <p:cNvPr id="6146" name="Picture 2" descr="tmp881580326508298241">
              <a:extLst>
                <a:ext uri="{FF2B5EF4-FFF2-40B4-BE49-F238E27FC236}">
                  <a16:creationId xmlns:a16="http://schemas.microsoft.com/office/drawing/2014/main" id="{CB805BE3-5969-7748-94F0-A4781B398A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5E85D6C-1F20-4342-8420-8553521E0334}"/>
                </a:ext>
              </a:extLst>
            </p:cNvPr>
            <p:cNvSpPr/>
            <p:nvPr/>
          </p:nvSpPr>
          <p:spPr>
            <a:xfrm>
              <a:off x="2389124" y="540512"/>
              <a:ext cx="39751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srgbClr val="000000"/>
                  </a:solidFill>
                  <a:effectLst/>
                  <a:uLnTx/>
                  <a:uFillTx/>
                  <a:latin typeface="Arial"/>
                  <a:ea typeface="+mn-ea"/>
                  <a:cs typeface="+mn-cs"/>
                </a:rPr>
                <a:t>BẢN ĐỒ THUỘC ĐỊA NĂM 1900</a:t>
              </a:r>
            </a:p>
          </p:txBody>
        </p:sp>
      </p:grpSp>
      <p:pic>
        <p:nvPicPr>
          <p:cNvPr id="5" name="Graphic 4" descr="Marker">
            <a:extLst>
              <a:ext uri="{FF2B5EF4-FFF2-40B4-BE49-F238E27FC236}">
                <a16:creationId xmlns:a16="http://schemas.microsoft.com/office/drawing/2014/main" id="{E779151D-B363-6A40-A80E-0172585FA6B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373616" y="2709489"/>
            <a:ext cx="1164336" cy="1164336"/>
          </a:xfrm>
          <a:prstGeom prst="rect">
            <a:avLst/>
          </a:prstGeom>
        </p:spPr>
      </p:pic>
    </p:spTree>
    <p:extLst>
      <p:ext uri="{BB962C8B-B14F-4D97-AF65-F5344CB8AC3E}">
        <p14:creationId xmlns:p14="http://schemas.microsoft.com/office/powerpoint/2010/main" val="3409167774"/>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8)">
                                      <p:cBhvr>
                                        <p:cTn id="7" dur="500"/>
                                        <p:tgtEl>
                                          <p:spTgt spid="3"/>
                                        </p:tgtEl>
                                      </p:cBhvr>
                                    </p:animEffect>
                                  </p:childTnLst>
                                </p:cTn>
                              </p:par>
                            </p:childTnLst>
                          </p:cTn>
                        </p:par>
                        <p:par>
                          <p:cTn id="8" fill="hold">
                            <p:stCondLst>
                              <p:cond delay="500"/>
                            </p:stCondLst>
                            <p:childTnLst>
                              <p:par>
                                <p:cTn id="9" presetID="22" presetClass="entr" presetSubtype="4" repeatCount="indefinite"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10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77F7FE-3B52-FE4B-92EA-017367FFC5E1}"/>
              </a:ext>
            </a:extLst>
          </p:cNvPr>
          <p:cNvSpPr/>
          <p:nvPr/>
        </p:nvSpPr>
        <p:spPr>
          <a:xfrm>
            <a:off x="1663432" y="1374116"/>
            <a:ext cx="5956568" cy="3405804"/>
          </a:xfrm>
          <a:prstGeom prst="rect">
            <a:avLst/>
          </a:prstGeom>
          <a:noFill/>
        </p:spPr>
        <p:txBody>
          <a:bodyPr wrap="square" lIns="121920" tIns="60960" rIns="121920" bIns="6096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10666" b="1"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Bài</a:t>
            </a:r>
            <a:r>
              <a:rPr kumimoji="0" lang="en-US" sz="10666"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10666" b="1"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tập</a:t>
            </a:r>
            <a:r>
              <a:rPr kumimoji="0" lang="en-US" sz="10666"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10666" b="1"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củng</a:t>
            </a:r>
            <a:r>
              <a:rPr kumimoji="0" lang="en-US" sz="10666"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10666" b="1"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cố</a:t>
            </a:r>
            <a:endParaRPr kumimoji="0" lang="en-US" sz="10666"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pic>
        <p:nvPicPr>
          <p:cNvPr id="19458" name="Picture 2">
            <a:extLst>
              <a:ext uri="{FF2B5EF4-FFF2-40B4-BE49-F238E27FC236}">
                <a16:creationId xmlns:a16="http://schemas.microsoft.com/office/drawing/2014/main" id="{B2A71684-CE09-8846-8A1C-1E7F2F2AD3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268" y="4656668"/>
            <a:ext cx="2861733" cy="2201333"/>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Ảnh động Powerpoint CTU">
            <a:extLst>
              <a:ext uri="{FF2B5EF4-FFF2-40B4-BE49-F238E27FC236}">
                <a16:creationId xmlns:a16="http://schemas.microsoft.com/office/drawing/2014/main" id="{009A2823-D4B1-124B-B1ED-35C00E469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015067" y="959248"/>
            <a:ext cx="1422400" cy="8297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67183B4-D32F-C64F-8441-9385B9761F2D}"/>
              </a:ext>
            </a:extLst>
          </p:cNvPr>
          <p:cNvPicPr>
            <a:picLocks noChangeAspect="1"/>
          </p:cNvPicPr>
          <p:nvPr/>
        </p:nvPicPr>
        <p:blipFill>
          <a:blip r:embed="rId4"/>
          <a:stretch>
            <a:fillRect/>
          </a:stretch>
        </p:blipFill>
        <p:spPr>
          <a:xfrm>
            <a:off x="8190945" y="2222417"/>
            <a:ext cx="5115515" cy="5115515"/>
          </a:xfrm>
          <a:prstGeom prst="rect">
            <a:avLst/>
          </a:prstGeom>
        </p:spPr>
      </p:pic>
      <p:pic>
        <p:nvPicPr>
          <p:cNvPr id="5" name="Graphic 4" descr="Airplane">
            <a:extLst>
              <a:ext uri="{FF2B5EF4-FFF2-40B4-BE49-F238E27FC236}">
                <a16:creationId xmlns:a16="http://schemas.microsoft.com/office/drawing/2014/main" id="{64D656D9-7EB6-1244-A7FB-BD957189118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8346064">
            <a:off x="8738141" y="-234392"/>
            <a:ext cx="2764343" cy="2764343"/>
          </a:xfrm>
          <a:prstGeom prst="rect">
            <a:avLst/>
          </a:prstGeom>
        </p:spPr>
      </p:pic>
    </p:spTree>
    <p:extLst>
      <p:ext uri="{BB962C8B-B14F-4D97-AF65-F5344CB8AC3E}">
        <p14:creationId xmlns:p14="http://schemas.microsoft.com/office/powerpoint/2010/main" val="726536871"/>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with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set>
                                      <p:cBhvr>
                                        <p:cTn id="7" dur="227" fill="hold">
                                          <p:stCondLst>
                                            <p:cond delay="0"/>
                                          </p:stCondLst>
                                        </p:cTn>
                                        <p:tgtEl>
                                          <p:spTgt spid="3">
                                            <p:txEl>
                                              <p:pRg st="0" end="0"/>
                                            </p:txEl>
                                          </p:spTgt>
                                        </p:tgtEl>
                                        <p:attrNameLst>
                                          <p:attrName>style.rotation</p:attrName>
                                        </p:attrNameLst>
                                      </p:cBhvr>
                                      <p:to>
                                        <p:strVal val="-45.0"/>
                                      </p:to>
                                    </p:set>
                                    <p:anim calcmode="lin" valueType="num">
                                      <p:cBhvr>
                                        <p:cTn id="8" dur="227" fill="hold">
                                          <p:stCondLst>
                                            <p:cond delay="227"/>
                                          </p:stCondLst>
                                        </p:cTn>
                                        <p:tgtEl>
                                          <p:spTgt spid="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3">
                                            <p:txEl>
                                              <p:pRg st="0" end="0"/>
                                            </p:txEl>
                                          </p:spTgt>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3">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ông ty Thế Hệ Mới | Tư vấn visa du học, du lịch, định cư - Tượng nữ thần  tự do ở New York">
            <a:extLst>
              <a:ext uri="{FF2B5EF4-FFF2-40B4-BE49-F238E27FC236}">
                <a16:creationId xmlns:a16="http://schemas.microsoft.com/office/drawing/2014/main" id="{78E89E9C-FC90-6340-AB3A-073F05FD4D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1943" y="1081449"/>
            <a:ext cx="6882618" cy="4553405"/>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1" y="948"/>
            <a:ext cx="12187269" cy="6858767"/>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4457" y="728323"/>
            <a:ext cx="2651990" cy="2651990"/>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60564" y="1078268"/>
            <a:ext cx="2639810" cy="2639810"/>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11944" y="742560"/>
            <a:ext cx="2639810" cy="2645893"/>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04687" y="3006642"/>
            <a:ext cx="2651990" cy="2651990"/>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94511" y="3372360"/>
            <a:ext cx="2639810" cy="2639810"/>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72598" y="3027873"/>
            <a:ext cx="2651990" cy="2651990"/>
          </a:xfrm>
          <a:prstGeom prst="rect">
            <a:avLst/>
          </a:prstGeom>
        </p:spPr>
      </p:pic>
      <p:pic>
        <p:nvPicPr>
          <p:cNvPr id="146" name="Picture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7676" y="-964467"/>
            <a:ext cx="1761897" cy="6059949"/>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703" y="-671549"/>
            <a:ext cx="609600" cy="609600"/>
          </a:xfrm>
          <a:prstGeom prst="rect">
            <a:avLst/>
          </a:prstGeom>
        </p:spPr>
      </p:pic>
      <p:pic>
        <p:nvPicPr>
          <p:cNvPr id="139" name="mau1">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53174" y="736463"/>
            <a:ext cx="2651990" cy="2651990"/>
          </a:xfrm>
          <a:prstGeom prst="rect">
            <a:avLst/>
          </a:prstGeom>
        </p:spPr>
      </p:pic>
      <p:pic>
        <p:nvPicPr>
          <p:cNvPr id="140" name="mau2">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940506" y="1087040"/>
            <a:ext cx="2633741" cy="2639810"/>
          </a:xfrm>
          <a:prstGeom prst="rect">
            <a:avLst/>
          </a:prstGeom>
        </p:spPr>
      </p:pic>
      <p:pic>
        <p:nvPicPr>
          <p:cNvPr id="141" name="mau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229378" y="724575"/>
            <a:ext cx="2639810" cy="2639810"/>
          </a:xfrm>
          <a:prstGeom prst="rect">
            <a:avLst/>
          </a:prstGeom>
        </p:spPr>
      </p:pic>
      <p:pic>
        <p:nvPicPr>
          <p:cNvPr id="142" name="mau4">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306631" y="3021783"/>
            <a:ext cx="2651990" cy="2651990"/>
          </a:xfrm>
          <a:prstGeom prst="rect">
            <a:avLst/>
          </a:prstGeom>
        </p:spPr>
      </p:pic>
      <p:pic>
        <p:nvPicPr>
          <p:cNvPr id="143" name="mau5">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600260" y="3357219"/>
            <a:ext cx="2633741" cy="2639810"/>
          </a:xfrm>
          <a:prstGeom prst="rect">
            <a:avLst/>
          </a:prstGeom>
        </p:spPr>
      </p:pic>
      <p:pic>
        <p:nvPicPr>
          <p:cNvPr id="144" name="mau6">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881315" y="3006921"/>
            <a:ext cx="2651990" cy="2651990"/>
          </a:xfrm>
          <a:prstGeom prst="rect">
            <a:avLst/>
          </a:prstGeom>
        </p:spPr>
      </p:pic>
      <p:sp>
        <p:nvSpPr>
          <p:cNvPr id="2" name="Rectangle 1">
            <a:extLst>
              <a:ext uri="{FF2B5EF4-FFF2-40B4-BE49-F238E27FC236}">
                <a16:creationId xmlns:a16="http://schemas.microsoft.com/office/drawing/2014/main" id="{6B484ACD-7DA4-824A-B8E0-4439660468C8}"/>
              </a:ext>
            </a:extLst>
          </p:cNvPr>
          <p:cNvSpPr/>
          <p:nvPr/>
        </p:nvSpPr>
        <p:spPr>
          <a:xfrm>
            <a:off x="3262184" y="6020821"/>
            <a:ext cx="2446638" cy="602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reeform 2">
            <a:extLst>
              <a:ext uri="{FF2B5EF4-FFF2-40B4-BE49-F238E27FC236}">
                <a16:creationId xmlns:a16="http://schemas.microsoft.com/office/drawing/2014/main" id="{12D249CF-99B2-994E-B505-B9783BC6C433}"/>
              </a:ext>
            </a:extLst>
          </p:cNvPr>
          <p:cNvSpPr/>
          <p:nvPr/>
        </p:nvSpPr>
        <p:spPr>
          <a:xfrm>
            <a:off x="480518" y="5670780"/>
            <a:ext cx="871980" cy="360260"/>
          </a:xfrm>
          <a:custGeom>
            <a:avLst/>
            <a:gdLst>
              <a:gd name="connsiteX0" fmla="*/ 177740 w 1060056"/>
              <a:gd name="connsiteY0" fmla="*/ 0 h 330824"/>
              <a:gd name="connsiteX1" fmla="*/ 65445 w 1060056"/>
              <a:gd name="connsiteY1" fmla="*/ 272716 h 330824"/>
              <a:gd name="connsiteX2" fmla="*/ 899635 w 1060056"/>
              <a:gd name="connsiteY2" fmla="*/ 304800 h 330824"/>
              <a:gd name="connsiteX3" fmla="*/ 995887 w 1060056"/>
              <a:gd name="connsiteY3" fmla="*/ 256674 h 330824"/>
              <a:gd name="connsiteX4" fmla="*/ 1060056 w 1060056"/>
              <a:gd name="connsiteY4" fmla="*/ 192505 h 330824"/>
              <a:gd name="connsiteX5" fmla="*/ 979845 w 1060056"/>
              <a:gd name="connsiteY5" fmla="*/ 128337 h 330824"/>
              <a:gd name="connsiteX6" fmla="*/ 883592 w 1060056"/>
              <a:gd name="connsiteY6" fmla="*/ 96253 h 330824"/>
              <a:gd name="connsiteX7" fmla="*/ 386287 w 1060056"/>
              <a:gd name="connsiteY7" fmla="*/ 48126 h 330824"/>
              <a:gd name="connsiteX8" fmla="*/ 33361 w 1060056"/>
              <a:gd name="connsiteY8" fmla="*/ 64168 h 330824"/>
              <a:gd name="connsiteX9" fmla="*/ 17319 w 1060056"/>
              <a:gd name="connsiteY9" fmla="*/ 192505 h 330824"/>
              <a:gd name="connsiteX10" fmla="*/ 81487 w 1060056"/>
              <a:gd name="connsiteY10" fmla="*/ 256674 h 330824"/>
              <a:gd name="connsiteX11" fmla="*/ 97529 w 1060056"/>
              <a:gd name="connsiteY11" fmla="*/ 256674 h 33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0056" h="330824">
                <a:moveTo>
                  <a:pt x="177740" y="0"/>
                </a:moveTo>
                <a:cubicBezTo>
                  <a:pt x="140308" y="90905"/>
                  <a:pt x="-25123" y="234476"/>
                  <a:pt x="65445" y="272716"/>
                </a:cubicBezTo>
                <a:cubicBezTo>
                  <a:pt x="321800" y="380955"/>
                  <a:pt x="899635" y="304800"/>
                  <a:pt x="899635" y="304800"/>
                </a:cubicBezTo>
                <a:cubicBezTo>
                  <a:pt x="946216" y="289273"/>
                  <a:pt x="956308" y="290599"/>
                  <a:pt x="995887" y="256674"/>
                </a:cubicBezTo>
                <a:cubicBezTo>
                  <a:pt x="1018854" y="236988"/>
                  <a:pt x="1060056" y="192505"/>
                  <a:pt x="1060056" y="192505"/>
                </a:cubicBezTo>
                <a:cubicBezTo>
                  <a:pt x="884537" y="134000"/>
                  <a:pt x="1145701" y="231996"/>
                  <a:pt x="979845" y="128337"/>
                </a:cubicBezTo>
                <a:cubicBezTo>
                  <a:pt x="951166" y="110413"/>
                  <a:pt x="916952" y="101813"/>
                  <a:pt x="883592" y="96253"/>
                </a:cubicBezTo>
                <a:cubicBezTo>
                  <a:pt x="590731" y="47442"/>
                  <a:pt x="756051" y="67587"/>
                  <a:pt x="386287" y="48126"/>
                </a:cubicBezTo>
                <a:cubicBezTo>
                  <a:pt x="268645" y="53473"/>
                  <a:pt x="150215" y="49561"/>
                  <a:pt x="33361" y="64168"/>
                </a:cubicBezTo>
                <a:cubicBezTo>
                  <a:pt x="-29350" y="72007"/>
                  <a:pt x="15193" y="182939"/>
                  <a:pt x="17319" y="192505"/>
                </a:cubicBezTo>
                <a:cubicBezTo>
                  <a:pt x="29901" y="249125"/>
                  <a:pt x="26126" y="242834"/>
                  <a:pt x="81487" y="256674"/>
                </a:cubicBezTo>
                <a:cubicBezTo>
                  <a:pt x="86675" y="257971"/>
                  <a:pt x="92182" y="256674"/>
                  <a:pt x="97529" y="256674"/>
                </a:cubicBezTo>
              </a:path>
            </a:pathLst>
          </a:custGeom>
          <a:solidFill>
            <a:srgbClr val="69C232"/>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FEDC5C1A-C53F-6746-ACD0-77CC1F4434C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97439" y="5173346"/>
            <a:ext cx="647700" cy="904875"/>
          </a:xfrm>
          <a:prstGeom prst="rect">
            <a:avLst/>
          </a:prstGeom>
        </p:spPr>
      </p:pic>
    </p:spTree>
    <p:extLst>
      <p:ext uri="{BB962C8B-B14F-4D97-AF65-F5344CB8AC3E}">
        <p14:creationId xmlns:p14="http://schemas.microsoft.com/office/powerpoint/2010/main" val="3603856112"/>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759926" y="1938047"/>
            <a:ext cx="10919279" cy="2295978"/>
          </a:xfrm>
          <a:prstGeom prst="snip2DiagRect">
            <a:avLst/>
          </a:prstGeom>
          <a:solidFill>
            <a:schemeClr val="accent4">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Vì</a:t>
            </a:r>
            <a:r>
              <a:rPr kumimoji="0" lang="en-US" sz="3200" b="1" i="0" u="none" strike="noStrike" kern="1200" cap="none" spc="0" normalizeH="0" noProof="0">
                <a:ln>
                  <a:noFill/>
                </a:ln>
                <a:solidFill>
                  <a:srgbClr val="FF0000"/>
                </a:solidFill>
                <a:effectLst/>
                <a:uLnTx/>
                <a:uFillTx/>
                <a:latin typeface="Times New Roman" panose="02020603050405020304" pitchFamily="18" charset="0"/>
                <a:ea typeface="+mn-ea"/>
                <a:cs typeface="+mn-cs"/>
              </a:rPr>
              <a:t> sao trong quá trình chuyển sang chủ nghĩa đế quốc, các đế quốc đều tăng cường xâm chiếm và mở rộng thị trường, thuộc địa?</a:t>
            </a:r>
            <a:endParaRPr kumimoji="0" lang="en-US" sz="32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
        <p:nvSpPr>
          <p:cNvPr id="3" name="Rectangle 2">
            <a:extLst>
              <a:ext uri="{FF2B5EF4-FFF2-40B4-BE49-F238E27FC236}">
                <a16:creationId xmlns:a16="http://schemas.microsoft.com/office/drawing/2014/main" id="{8F90E053-7EAA-028F-86D9-27CE35C62C3E}"/>
              </a:ext>
            </a:extLst>
          </p:cNvPr>
          <p:cNvSpPr/>
          <p:nvPr/>
        </p:nvSpPr>
        <p:spPr>
          <a:xfrm>
            <a:off x="1889579" y="0"/>
            <a:ext cx="9315450"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0" cap="none" spc="0" normalizeH="0" baseline="0" noProof="0">
                <a:ln w="0"/>
                <a:solidFill>
                  <a:srgbClr val="0070C0"/>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VẬN DỤNG</a:t>
            </a:r>
            <a:endParaRPr kumimoji="0" lang="en-US" sz="8800" b="1" i="0" u="none" strike="noStrike" kern="0" cap="none" spc="0" normalizeH="0" baseline="0" noProof="0" dirty="0">
              <a:ln w="0"/>
              <a:solidFill>
                <a:srgbClr val="0070C0"/>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spTree>
    <p:extLst>
      <p:ext uri="{BB962C8B-B14F-4D97-AF65-F5344CB8AC3E}">
        <p14:creationId xmlns:p14="http://schemas.microsoft.com/office/powerpoint/2010/main" val="153321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2" presetClass="entr" presetSubtype="1" accel="5000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E9A728-4049-5447-9B28-F4CDC47943DC}"/>
              </a:ext>
            </a:extLst>
          </p:cNvPr>
          <p:cNvSpPr/>
          <p:nvPr/>
        </p:nvSpPr>
        <p:spPr>
          <a:xfrm>
            <a:off x="0" y="0"/>
            <a:ext cx="261518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693E2900-B6AE-A347-9606-5B344721742F}"/>
              </a:ext>
            </a:extLst>
          </p:cNvPr>
          <p:cNvSpPr/>
          <p:nvPr/>
        </p:nvSpPr>
        <p:spPr>
          <a:xfrm>
            <a:off x="0" y="36576"/>
            <a:ext cx="2500009" cy="55092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Bài</a:t>
            </a:r>
            <a:r>
              <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tập</a:t>
            </a:r>
            <a:r>
              <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củng</a:t>
            </a:r>
            <a:r>
              <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kumimoji="0" lang="en-US" sz="8800" b="1" i="0" u="none" strike="noStrike" kern="0" cap="none" spc="0" normalizeH="0" baseline="0" noProof="0" dirty="0" err="1">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cố</a:t>
            </a:r>
            <a:endParaRPr kumimoji="0" lang="en-US" sz="88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sp>
        <p:nvSpPr>
          <p:cNvPr id="10" name="Rectangle 6">
            <a:extLst>
              <a:ext uri="{FF2B5EF4-FFF2-40B4-BE49-F238E27FC236}">
                <a16:creationId xmlns:a16="http://schemas.microsoft.com/office/drawing/2014/main" id="{88ADE0C8-2F03-334F-A79B-EEFF8D266535}"/>
              </a:ext>
            </a:extLst>
          </p:cNvPr>
          <p:cNvSpPr>
            <a:spLocks noChangeArrowheads="1"/>
          </p:cNvSpPr>
          <p:nvPr/>
        </p:nvSpPr>
        <p:spPr bwMode="auto">
          <a:xfrm>
            <a:off x="2711192" y="162837"/>
            <a:ext cx="948080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vi-VN" alt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Tình trạng không đồng đều về kinh tế và thuộc địa giữa các nước sẽ dẫn đến điều gì? Hậu quả?</a:t>
            </a:r>
          </a:p>
        </p:txBody>
      </p:sp>
      <p:pic>
        <p:nvPicPr>
          <p:cNvPr id="16" name="Picture 2">
            <a:extLst>
              <a:ext uri="{FF2B5EF4-FFF2-40B4-BE49-F238E27FC236}">
                <a16:creationId xmlns:a16="http://schemas.microsoft.com/office/drawing/2014/main" id="{2C87801C-2A62-D64C-B48D-AD5F8E79F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350" y="5338288"/>
            <a:ext cx="1625600" cy="1727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234CBB8-FF5C-5B41-93C0-9C88124AAE6B}"/>
              </a:ext>
            </a:extLst>
          </p:cNvPr>
          <p:cNvPicPr>
            <a:picLocks noChangeAspect="1"/>
          </p:cNvPicPr>
          <p:nvPr/>
        </p:nvPicPr>
        <p:blipFill>
          <a:blip r:embed="rId3"/>
          <a:stretch>
            <a:fillRect/>
          </a:stretch>
        </p:blipFill>
        <p:spPr>
          <a:xfrm>
            <a:off x="2615184" y="1321202"/>
            <a:ext cx="9576816" cy="5536798"/>
          </a:xfrm>
          <a:prstGeom prst="rect">
            <a:avLst/>
          </a:prstGeom>
        </p:spPr>
      </p:pic>
    </p:spTree>
    <p:extLst>
      <p:ext uri="{BB962C8B-B14F-4D97-AF65-F5344CB8AC3E}">
        <p14:creationId xmlns:p14="http://schemas.microsoft.com/office/powerpoint/2010/main" val="1843127042"/>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0000">
                                          <p:cBhvr additive="base">
                                            <p:cTn id="7"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9" fill="hold" grpId="0" nodeType="afterEffect" p14:presetBounceEnd="50000">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14:bounceEnd="50000">
                                          <p:cBhvr additive="base">
                                            <p:cTn id="16"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10"/>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14:presetBounceEnd="50000">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14:bounceEnd="50000">
                                          <p:cBhvr additive="base">
                                            <p:cTn id="20"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9"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6B85B3-9EDB-D0FC-E188-84FC9B3C14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78701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05;p35">
            <a:extLst>
              <a:ext uri="{FF2B5EF4-FFF2-40B4-BE49-F238E27FC236}">
                <a16:creationId xmlns:a16="http://schemas.microsoft.com/office/drawing/2014/main" id="{CA61DFC8-CBF1-FA49-A4C0-691B2CE56C02}"/>
              </a:ext>
            </a:extLst>
          </p:cNvPr>
          <p:cNvSpPr/>
          <p:nvPr/>
        </p:nvSpPr>
        <p:spPr>
          <a:xfrm>
            <a:off x="5588000" y="990600"/>
            <a:ext cx="5791200" cy="5480784"/>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Rectangle 3">
            <a:extLst>
              <a:ext uri="{FF2B5EF4-FFF2-40B4-BE49-F238E27FC236}">
                <a16:creationId xmlns:a16="http://schemas.microsoft.com/office/drawing/2014/main" id="{F4103153-993A-D246-A155-DC45B9B0590A}"/>
              </a:ext>
            </a:extLst>
          </p:cNvPr>
          <p:cNvSpPr/>
          <p:nvPr/>
        </p:nvSpPr>
        <p:spPr>
          <a:xfrm>
            <a:off x="5688041" y="1512436"/>
            <a:ext cx="4163960" cy="147732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800" b="1" i="0" u="none" strike="noStrike" kern="0" cap="none" spc="0" normalizeH="0" baseline="0" noProof="0" dirty="0" err="1">
                <a:ln w="0"/>
                <a:solidFill>
                  <a:srgbClr val="C00000"/>
                </a:solidFill>
                <a:effectLst>
                  <a:reflection blurRad="6350" stA="53000" endA="300" endPos="35500" dir="5400000" sy="-90000" algn="bl" rotWithShape="0"/>
                </a:effectLst>
                <a:uLnTx/>
                <a:uFillTx/>
                <a:latin typeface="Snell Roundhand Black" panose="02000603080000090004" pitchFamily="2" charset="77"/>
                <a:ea typeface="+mn-ea"/>
                <a:cs typeface="Arial"/>
                <a:sym typeface="Arial"/>
              </a:rPr>
              <a:t>Dặn</a:t>
            </a:r>
            <a:r>
              <a:rPr kumimoji="0" lang="en-US" sz="8800" b="1" i="0" u="none" strike="noStrike" kern="0" cap="none" spc="0" normalizeH="0" baseline="0" noProof="0" dirty="0">
                <a:ln w="0"/>
                <a:solidFill>
                  <a:srgbClr val="C00000"/>
                </a:solidFill>
                <a:effectLst>
                  <a:reflection blurRad="6350" stA="53000" endA="300" endPos="35500" dir="5400000" sy="-90000" algn="bl" rotWithShape="0"/>
                </a:effectLst>
                <a:uLnTx/>
                <a:uFillTx/>
                <a:latin typeface="Snell Roundhand Black" panose="02000603080000090004" pitchFamily="2" charset="77"/>
                <a:ea typeface="+mn-ea"/>
                <a:cs typeface="Arial"/>
                <a:sym typeface="Arial"/>
              </a:rPr>
              <a:t> </a:t>
            </a:r>
            <a:r>
              <a:rPr kumimoji="0" lang="en-US" sz="8800" b="1" i="0" u="none" strike="noStrike" kern="0" cap="none" spc="0" normalizeH="0" baseline="0" noProof="0" dirty="0" err="1">
                <a:ln w="0"/>
                <a:solidFill>
                  <a:srgbClr val="C00000"/>
                </a:solidFill>
                <a:effectLst>
                  <a:reflection blurRad="6350" stA="53000" endA="300" endPos="35500" dir="5400000" sy="-90000" algn="bl" rotWithShape="0"/>
                </a:effectLst>
                <a:uLnTx/>
                <a:uFillTx/>
                <a:latin typeface="Snell Roundhand Black" panose="02000603080000090004" pitchFamily="2" charset="77"/>
                <a:ea typeface="+mn-ea"/>
                <a:cs typeface="Arial"/>
                <a:sym typeface="Arial"/>
              </a:rPr>
              <a:t>dò</a:t>
            </a:r>
            <a:endParaRPr kumimoji="0" lang="en-US" sz="8800" b="1" i="0" u="none" strike="noStrike" kern="0" cap="none" spc="0" normalizeH="0" baseline="0" noProof="0" dirty="0">
              <a:ln w="0"/>
              <a:solidFill>
                <a:srgbClr val="C00000"/>
              </a:solidFill>
              <a:effectLst>
                <a:reflection blurRad="6350" stA="53000" endA="300" endPos="35500" dir="5400000" sy="-90000" algn="bl" rotWithShape="0"/>
              </a:effectLst>
              <a:uLnTx/>
              <a:uFillTx/>
              <a:latin typeface="Snell Roundhand Black" panose="02000603080000090004" pitchFamily="2" charset="77"/>
              <a:ea typeface="+mn-ea"/>
              <a:cs typeface="Arial"/>
              <a:sym typeface="Arial"/>
            </a:endParaRPr>
          </a:p>
        </p:txBody>
      </p:sp>
      <p:sp>
        <p:nvSpPr>
          <p:cNvPr id="2" name="Rectangle 1">
            <a:extLst>
              <a:ext uri="{FF2B5EF4-FFF2-40B4-BE49-F238E27FC236}">
                <a16:creationId xmlns:a16="http://schemas.microsoft.com/office/drawing/2014/main" id="{A3F2AAFE-4395-2F48-8A04-850438CC3E9F}"/>
              </a:ext>
            </a:extLst>
          </p:cNvPr>
          <p:cNvSpPr/>
          <p:nvPr/>
        </p:nvSpPr>
        <p:spPr>
          <a:xfrm>
            <a:off x="711200" y="771208"/>
            <a:ext cx="4876800" cy="2929392"/>
          </a:xfrm>
          <a:prstGeom prst="rect">
            <a:avLst/>
          </a:prstGeom>
        </p:spPr>
        <p:txBody>
          <a:bodyPr wrap="square">
            <a:spAutoFit/>
          </a:bodyPr>
          <a:lstStyle/>
          <a:p>
            <a:pPr marL="812780" marR="0" lvl="0" indent="-812780" algn="l" defTabSz="1219170" rtl="0" eaLnBrk="1" fontAlgn="auto" latinLnBrk="0" hangingPunct="1">
              <a:lnSpc>
                <a:spcPct val="150000"/>
              </a:lnSpc>
              <a:spcBef>
                <a:spcPts val="0"/>
              </a:spcBef>
              <a:spcAft>
                <a:spcPts val="0"/>
              </a:spcAft>
              <a:buClr>
                <a:srgbClr val="000000"/>
              </a:buClr>
              <a:buSzTx/>
              <a:buFont typeface="Arial"/>
              <a:buAutoNum type="arabicPeriod"/>
              <a:tabLst/>
              <a:defRPr/>
            </a:pP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endPar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các</a:t>
            </a: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hỏi</a:t>
            </a: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SGK)</a:t>
            </a:r>
            <a:r>
              <a:rPr kumimoji="0" 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a:p>
            <a:pPr marL="812780" marR="0" lvl="0" indent="-812780" algn="just" defTabSz="1219170" rtl="0" eaLnBrk="1" fontAlgn="auto" latinLnBrk="0" hangingPunct="1">
              <a:lnSpc>
                <a:spcPct val="150000"/>
              </a:lnSpc>
              <a:spcBef>
                <a:spcPts val="0"/>
              </a:spcBef>
              <a:spcAft>
                <a:spcPts val="0"/>
              </a:spcAft>
              <a:buClr>
                <a:srgbClr val="000000"/>
              </a:buClr>
              <a:buSzTx/>
              <a:buFontTx/>
              <a:buNone/>
              <a:tabLst/>
              <a:defRPr/>
            </a:pP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2. </a:t>
            </a: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Chuẩn</a:t>
            </a: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bị</a:t>
            </a: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42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mới</a:t>
            </a:r>
            <a:r>
              <a:rPr kumimoji="0" lang="en-US" altLang="en-US" sz="42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p>
        </p:txBody>
      </p:sp>
      <p:pic>
        <p:nvPicPr>
          <p:cNvPr id="5" name="Picture 4" descr="Ảnh động Powerpoint CTU">
            <a:extLst>
              <a:ext uri="{FF2B5EF4-FFF2-40B4-BE49-F238E27FC236}">
                <a16:creationId xmlns:a16="http://schemas.microsoft.com/office/drawing/2014/main" id="{641AA054-B030-5D46-A06D-AAE73CA0C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728" y="4003576"/>
            <a:ext cx="2863877" cy="24678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A37F06C-35A8-2F49-80F0-864180482336}"/>
              </a:ext>
            </a:extLst>
          </p:cNvPr>
          <p:cNvPicPr>
            <a:picLocks noChangeAspect="1"/>
          </p:cNvPicPr>
          <p:nvPr/>
        </p:nvPicPr>
        <p:blipFill>
          <a:blip r:embed="rId3"/>
          <a:stretch>
            <a:fillRect/>
          </a:stretch>
        </p:blipFill>
        <p:spPr>
          <a:xfrm>
            <a:off x="8403831" y="1957883"/>
            <a:ext cx="2902752" cy="3546219"/>
          </a:xfrm>
          <a:prstGeom prst="rect">
            <a:avLst/>
          </a:prstGeom>
        </p:spPr>
      </p:pic>
      <p:pic>
        <p:nvPicPr>
          <p:cNvPr id="9" name="Picture 8">
            <a:extLst>
              <a:ext uri="{FF2B5EF4-FFF2-40B4-BE49-F238E27FC236}">
                <a16:creationId xmlns:a16="http://schemas.microsoft.com/office/drawing/2014/main" id="{F7175670-311D-E74C-B124-C08B60A944AB}"/>
              </a:ext>
            </a:extLst>
          </p:cNvPr>
          <p:cNvPicPr>
            <a:picLocks noChangeAspect="1"/>
          </p:cNvPicPr>
          <p:nvPr/>
        </p:nvPicPr>
        <p:blipFill>
          <a:blip r:embed="rId4"/>
          <a:stretch>
            <a:fillRect/>
          </a:stretch>
        </p:blipFill>
        <p:spPr>
          <a:xfrm>
            <a:off x="8026401" y="5669201"/>
            <a:ext cx="850900" cy="850900"/>
          </a:xfrm>
          <a:prstGeom prst="rect">
            <a:avLst/>
          </a:prstGeom>
        </p:spPr>
      </p:pic>
    </p:spTree>
    <p:extLst>
      <p:ext uri="{BB962C8B-B14F-4D97-AF65-F5344CB8AC3E}">
        <p14:creationId xmlns:p14="http://schemas.microsoft.com/office/powerpoint/2010/main" val="1727953560"/>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8)">
                                          <p:cBhvr>
                                            <p:cTn id="11" dur="500"/>
                                            <p:tgtEl>
                                              <p:spTgt spid="4"/>
                                            </p:tgtEl>
                                          </p:cBhvr>
                                        </p:animEffect>
                                      </p:childTnLst>
                                    </p:cTn>
                                  </p:par>
                                </p:childTnLst>
                              </p:cTn>
                            </p:par>
                            <p:par>
                              <p:cTn id="12" fill="hold">
                                <p:stCondLst>
                                  <p:cond delay="1000"/>
                                </p:stCondLst>
                                <p:childTnLst>
                                  <p:par>
                                    <p:cTn id="13" presetID="2" presetClass="entr" presetSubtype="1" fill="hold" nodeType="after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1" fill="hold" grpId="0" nodeType="afterEffect" p14:presetBounceEnd="50000">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14:bounceEnd="50000">
                                          <p:cBhvr additive="base">
                                            <p:cTn id="20"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8)">
                                          <p:cBhvr>
                                            <p:cTn id="11" dur="500"/>
                                            <p:tgtEl>
                                              <p:spTgt spid="4"/>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1"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chemeClr val="accent4">
              <a:lumMod val="20000"/>
              <a:lumOff val="80000"/>
            </a:schemeClr>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Chủ nghĩa đế quốc Pháp được mệnh danh là gì?</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0" name="Snip Diagonal Corner Rectangle 49"/>
          <p:cNvSpPr/>
          <p:nvPr/>
        </p:nvSpPr>
        <p:spPr>
          <a:xfrm>
            <a:off x="834571" y="2899570"/>
            <a:ext cx="10522857" cy="2227943"/>
          </a:xfrm>
          <a:prstGeom prst="snip2DiagRect">
            <a:avLst/>
          </a:prstGeom>
          <a:solidFill>
            <a:srgbClr val="7030A0">
              <a:alpha val="8414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Chủ</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nghĩa</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đế</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quốc</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cho</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vay</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lãi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2385720106"/>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chemeClr val="accent4">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Lê-nin gọi chủ nghĩa đế quốc nào là : Chủ nghĩa đế quốc thực dân”?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Anh</a:t>
            </a: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1889931892"/>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libri" panose="020F0502020204030204"/>
                <a:ea typeface="+mn-ea"/>
                <a:cs typeface="+mn-cs"/>
              </a:rPr>
              <a:t>Nước có nhiều thuộc địa đứng thứ hai thế giới là gì?</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Snip Diagonal Corner Rectangle 49"/>
          <p:cNvSpPr/>
          <p:nvPr/>
        </p:nvSpPr>
        <p:spPr>
          <a:xfrm>
            <a:off x="829227" y="2832623"/>
            <a:ext cx="10522857" cy="2227943"/>
          </a:xfrm>
          <a:prstGeom prst="snip2DiagRect">
            <a:avLst/>
          </a:prstGeom>
          <a:solidFill>
            <a:srgbClr val="7030A0">
              <a:alpha val="7985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libri" panose="020F0502020204030204"/>
                <a:ea typeface="+mn-ea"/>
                <a:cs typeface="+mn-cs"/>
              </a:rPr>
              <a:t>Pháp</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a:ln>
            <a:solidFill>
              <a:srgbClr val="FF0000"/>
            </a:solidFill>
          </a:ln>
        </p:spPr>
      </p:pic>
    </p:spTree>
    <p:extLst>
      <p:ext uri="{BB962C8B-B14F-4D97-AF65-F5344CB8AC3E}">
        <p14:creationId xmlns:p14="http://schemas.microsoft.com/office/powerpoint/2010/main" val="2949073838"/>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chemeClr val="accent4">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4</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Chế độ chính trị của Mĩ là?</a:t>
            </a:r>
            <a:endPar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libri" panose="020F0502020204030204"/>
                <a:ea typeface="+mn-ea"/>
                <a:cs typeface="+mn-cs"/>
              </a:rPr>
              <a:t>Cộng hòa</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3399160693"/>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libri" panose="020F0502020204030204"/>
                <a:ea typeface="+mn-ea"/>
                <a:cs typeface="+mn-cs"/>
              </a:rPr>
              <a:t>Chủ nghĩa Đế quốc thực dân kiểu mới là quốc gia nào?</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Mĩ</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394733897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libri" panose="020F0502020204030204"/>
                <a:ea typeface="+mn-ea"/>
                <a:cs typeface="+mn-cs"/>
              </a:rPr>
              <a:t>Chủ nghĩa Đế quốc quân phiệt hiếu chiến là nước nào?</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Snip Diagonal Corner Rectangle 49"/>
          <p:cNvSpPr/>
          <p:nvPr/>
        </p:nvSpPr>
        <p:spPr>
          <a:xfrm>
            <a:off x="834572" y="2809474"/>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libri" panose="020F0502020204030204"/>
                <a:ea typeface="+mn-ea"/>
                <a:cs typeface="+mn-cs"/>
              </a:rPr>
              <a:t>Đức</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3719381343"/>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37000"/>
            <a:lum/>
          </a:blip>
          <a:srcRect/>
          <a:stretch>
            <a:fillRect b="-9000"/>
          </a:stretch>
        </a:blipFill>
        <a:effectLst/>
      </p:bgPr>
    </p:bg>
    <p:spTree>
      <p:nvGrpSpPr>
        <p:cNvPr id="1" name="Shape 1475"/>
        <p:cNvGrpSpPr/>
        <p:nvPr/>
      </p:nvGrpSpPr>
      <p:grpSpPr>
        <a:xfrm>
          <a:off x="0" y="0"/>
          <a:ext cx="0" cy="0"/>
          <a:chOff x="0" y="0"/>
          <a:chExt cx="0" cy="0"/>
        </a:xfrm>
      </p:grpSpPr>
      <p:sp>
        <p:nvSpPr>
          <p:cNvPr id="1477" name="Google Shape;1477;p48"/>
          <p:cNvSpPr txBox="1">
            <a:spLocks noGrp="1"/>
          </p:cNvSpPr>
          <p:nvPr>
            <p:ph type="title"/>
          </p:nvPr>
        </p:nvSpPr>
        <p:spPr>
          <a:xfrm>
            <a:off x="112405" y="1256700"/>
            <a:ext cx="11889096" cy="2513400"/>
          </a:xfrm>
          <a:prstGeom prst="rect">
            <a:avLst/>
          </a:prstGeom>
        </p:spPr>
        <p:txBody>
          <a:bodyPr spcFirstLastPara="1" wrap="square" lIns="121900" tIns="121900" rIns="121900" bIns="121900" anchor="ctr" anchorCtr="0">
            <a:noAutofit/>
          </a:bodyPr>
          <a:lstStyle/>
          <a:p>
            <a:pPr lvl="0" algn="ctr"/>
            <a:r>
              <a:rPr lang="en-US" sz="5867">
                <a:solidFill>
                  <a:srgbClr val="C00000"/>
                </a:solidFill>
              </a:rPr>
              <a:t>1. Những nét chính về quá trình hình thành chủ nghĩa đế quốc</a:t>
            </a:r>
            <a:endParaRPr lang="vi-VN" sz="5867" dirty="0">
              <a:solidFill>
                <a:srgbClr val="C00000"/>
              </a:solidFill>
            </a:endParaRPr>
          </a:p>
        </p:txBody>
      </p:sp>
      <p:pic>
        <p:nvPicPr>
          <p:cNvPr id="17416" name="Picture 8" descr="Tank Gif by Gray-Feathers on DeviantArt">
            <a:extLst>
              <a:ext uri="{FF2B5EF4-FFF2-40B4-BE49-F238E27FC236}">
                <a16:creationId xmlns:a16="http://schemas.microsoft.com/office/drawing/2014/main" id="{6C44B1B9-BE99-7C44-8B1B-C0499EB6A1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769" t="24363" r="10851" b="18549"/>
          <a:stretch/>
        </p:blipFill>
        <p:spPr bwMode="auto">
          <a:xfrm>
            <a:off x="112404" y="4344600"/>
            <a:ext cx="5176217" cy="25134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Tank Gif by Gray-Feathers on DeviantArt">
            <a:extLst>
              <a:ext uri="{FF2B5EF4-FFF2-40B4-BE49-F238E27FC236}">
                <a16:creationId xmlns:a16="http://schemas.microsoft.com/office/drawing/2014/main" id="{C0298154-628A-8549-893C-A3DDC3BAD7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769" t="24363" r="10851" b="18549"/>
          <a:stretch/>
        </p:blipFill>
        <p:spPr bwMode="auto">
          <a:xfrm flipH="1">
            <a:off x="7053588" y="4344600"/>
            <a:ext cx="5176217" cy="251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987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17416"/>
                                            </p:tgtEl>
                                            <p:attrNameLst>
                                              <p:attrName>style.visibility</p:attrName>
                                            </p:attrNameLst>
                                          </p:cBhvr>
                                          <p:to>
                                            <p:strVal val="visible"/>
                                          </p:to>
                                        </p:set>
                                        <p:anim calcmode="lin" valueType="num" p14:bounceEnd="50000">
                                          <p:cBhvr additive="base">
                                            <p:cTn id="7" dur="500" fill="hold"/>
                                            <p:tgtEl>
                                              <p:spTgt spid="17416"/>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7416"/>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14:presetBounceEnd="50000">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14:bounceEnd="50000">
                                          <p:cBhvr additive="base">
                                            <p:cTn id="11" dur="500" fill="hold"/>
                                            <p:tgtEl>
                                              <p:spTgt spid="37"/>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37"/>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9" fill="hold" grpId="0" nodeType="afterEffect" p14:presetBounceEnd="50000">
                                      <p:stCondLst>
                                        <p:cond delay="0"/>
                                      </p:stCondLst>
                                      <p:iterate type="lt">
                                        <p:tmPct val="10000"/>
                                      </p:iterate>
                                      <p:childTnLst>
                                        <p:set>
                                          <p:cBhvr>
                                            <p:cTn id="15" dur="1" fill="hold">
                                              <p:stCondLst>
                                                <p:cond delay="0"/>
                                              </p:stCondLst>
                                            </p:cTn>
                                            <p:tgtEl>
                                              <p:spTgt spid="1477"/>
                                            </p:tgtEl>
                                            <p:attrNameLst>
                                              <p:attrName>style.visibility</p:attrName>
                                            </p:attrNameLst>
                                          </p:cBhvr>
                                          <p:to>
                                            <p:strVal val="visible"/>
                                          </p:to>
                                        </p:set>
                                        <p:anim calcmode="lin" valueType="num" p14:bounceEnd="50000">
                                          <p:cBhvr additive="base">
                                            <p:cTn id="16" dur="500" fill="hold"/>
                                            <p:tgtEl>
                                              <p:spTgt spid="1477"/>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147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7416"/>
                                            </p:tgtEl>
                                            <p:attrNameLst>
                                              <p:attrName>style.visibility</p:attrName>
                                            </p:attrNameLst>
                                          </p:cBhvr>
                                          <p:to>
                                            <p:strVal val="visible"/>
                                          </p:to>
                                        </p:set>
                                        <p:anim calcmode="lin" valueType="num">
                                          <p:cBhvr additive="base">
                                            <p:cTn id="7" dur="500" fill="hold"/>
                                            <p:tgtEl>
                                              <p:spTgt spid="17416"/>
                                            </p:tgtEl>
                                            <p:attrNameLst>
                                              <p:attrName>ppt_x</p:attrName>
                                            </p:attrNameLst>
                                          </p:cBhvr>
                                          <p:tavLst>
                                            <p:tav tm="0">
                                              <p:val>
                                                <p:strVal val="0-#ppt_w/2"/>
                                              </p:val>
                                            </p:tav>
                                            <p:tav tm="100000">
                                              <p:val>
                                                <p:strVal val="#ppt_x"/>
                                              </p:val>
                                            </p:tav>
                                          </p:tavLst>
                                        </p:anim>
                                        <p:anim calcmode="lin" valueType="num">
                                          <p:cBhvr additive="base">
                                            <p:cTn id="8" dur="500" fill="hold"/>
                                            <p:tgtEl>
                                              <p:spTgt spid="17416"/>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1+#ppt_w/2"/>
                                              </p:val>
                                            </p:tav>
                                            <p:tav tm="100000">
                                              <p:val>
                                                <p:strVal val="#ppt_x"/>
                                              </p:val>
                                            </p:tav>
                                          </p:tavLst>
                                        </p:anim>
                                        <p:anim calcmode="lin" valueType="num">
                                          <p:cBhvr additive="base">
                                            <p:cTn id="12" dur="500" fill="hold"/>
                                            <p:tgtEl>
                                              <p:spTgt spid="37"/>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9" fill="hold" grpId="0" nodeType="afterEffect">
                                      <p:stCondLst>
                                        <p:cond delay="0"/>
                                      </p:stCondLst>
                                      <p:iterate type="lt">
                                        <p:tmPct val="10000"/>
                                      </p:iterate>
                                      <p:childTnLst>
                                        <p:set>
                                          <p:cBhvr>
                                            <p:cTn id="15" dur="1" fill="hold">
                                              <p:stCondLst>
                                                <p:cond delay="0"/>
                                              </p:stCondLst>
                                            </p:cTn>
                                            <p:tgtEl>
                                              <p:spTgt spid="1477"/>
                                            </p:tgtEl>
                                            <p:attrNameLst>
                                              <p:attrName>style.visibility</p:attrName>
                                            </p:attrNameLst>
                                          </p:cBhvr>
                                          <p:to>
                                            <p:strVal val="visible"/>
                                          </p:to>
                                        </p:set>
                                        <p:anim calcmode="lin" valueType="num">
                                          <p:cBhvr additive="base">
                                            <p:cTn id="16" dur="500" fill="hold"/>
                                            <p:tgtEl>
                                              <p:spTgt spid="1477"/>
                                            </p:tgtEl>
                                            <p:attrNameLst>
                                              <p:attrName>ppt_x</p:attrName>
                                            </p:attrNameLst>
                                          </p:cBhvr>
                                          <p:tavLst>
                                            <p:tav tm="0">
                                              <p:val>
                                                <p:strVal val="0-#ppt_w/2"/>
                                              </p:val>
                                            </p:tav>
                                            <p:tav tm="100000">
                                              <p:val>
                                                <p:strVal val="#ppt_x"/>
                                              </p:val>
                                            </p:tav>
                                          </p:tavLst>
                                        </p:anim>
                                        <p:anim calcmode="lin" valueType="num">
                                          <p:cBhvr additive="base">
                                            <p:cTn id="17" dur="500" fill="hold"/>
                                            <p:tgtEl>
                                              <p:spTgt spid="147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a:stretch>
        </a:blipFill>
        <a:effectLst/>
      </p:bgPr>
    </p:bg>
    <p:spTree>
      <p:nvGrpSpPr>
        <p:cNvPr id="1" name=""/>
        <p:cNvGrpSpPr/>
        <p:nvPr/>
      </p:nvGrpSpPr>
      <p:grpSpPr>
        <a:xfrm>
          <a:off x="0" y="0"/>
          <a:ext cx="0" cy="0"/>
          <a:chOff x="0" y="0"/>
          <a:chExt cx="0" cy="0"/>
        </a:xfrm>
      </p:grpSpPr>
      <p:sp>
        <p:nvSpPr>
          <p:cNvPr id="2" name="Google Shape;1477;p48">
            <a:extLst>
              <a:ext uri="{FF2B5EF4-FFF2-40B4-BE49-F238E27FC236}">
                <a16:creationId xmlns:a16="http://schemas.microsoft.com/office/drawing/2014/main" id="{DD321050-2AC0-B8FE-734A-A2A4E779EE24}"/>
              </a:ext>
            </a:extLst>
          </p:cNvPr>
          <p:cNvSpPr txBox="1">
            <a:spLocks/>
          </p:cNvSpPr>
          <p:nvPr/>
        </p:nvSpPr>
        <p:spPr>
          <a:xfrm>
            <a:off x="0" y="868624"/>
            <a:ext cx="11988800" cy="678123"/>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a:solidFill>
                  <a:srgbClr val="C00000"/>
                </a:solidFill>
                <a:latin typeface="Times New Roman" panose="02020603050405020304" pitchFamily="18" charset="0"/>
                <a:cs typeface="Times New Roman" panose="02020603050405020304" pitchFamily="18" charset="0"/>
              </a:rPr>
              <a:t>1. Những nét chính về quá trình hình thành chủ nghĩa đế quốc</a:t>
            </a:r>
            <a:endParaRPr lang="vi-VN" sz="3200" b="1" kern="0" dirty="0">
              <a:solidFill>
                <a:srgbClr val="C00000"/>
              </a:solidFill>
              <a:latin typeface="Times New Roman" panose="02020603050405020304" pitchFamily="18" charset="0"/>
              <a:cs typeface="Times New Roman" panose="02020603050405020304" pitchFamily="18" charset="0"/>
            </a:endParaRPr>
          </a:p>
        </p:txBody>
      </p:sp>
      <p:sp>
        <p:nvSpPr>
          <p:cNvPr id="4" name="Google Shape;1477;p48">
            <a:extLst>
              <a:ext uri="{FF2B5EF4-FFF2-40B4-BE49-F238E27FC236}">
                <a16:creationId xmlns:a16="http://schemas.microsoft.com/office/drawing/2014/main" id="{08743083-53B4-026B-8E4A-0FA265E6761E}"/>
              </a:ext>
            </a:extLst>
          </p:cNvPr>
          <p:cNvSpPr txBox="1">
            <a:spLocks/>
          </p:cNvSpPr>
          <p:nvPr/>
        </p:nvSpPr>
        <p:spPr>
          <a:xfrm>
            <a:off x="0" y="1"/>
            <a:ext cx="12192000" cy="85725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2800" b="1" kern="0">
                <a:solidFill>
                  <a:srgbClr val="C00000"/>
                </a:solidFill>
                <a:latin typeface="Times New Roman" panose="02020603050405020304" pitchFamily="18" charset="0"/>
                <a:cs typeface="Times New Roman" panose="02020603050405020304" pitchFamily="18" charset="0"/>
              </a:rPr>
              <a:t>BÀI 10: </a:t>
            </a:r>
            <a:r>
              <a:rPr lang="vi-VN" sz="2800" b="1" kern="0">
                <a:solidFill>
                  <a:srgbClr val="C00000"/>
                </a:solidFill>
                <a:latin typeface="Times New Roman" panose="02020603050405020304" pitchFamily="18" charset="0"/>
                <a:cs typeface="Times New Roman" panose="02020603050405020304" pitchFamily="18" charset="0"/>
              </a:rPr>
              <a:t>SỰ HÌNH THÀNH CHỦ NGHĨA ĐẾ QUỐC Ở CÁC NƯỚC ÂU-MỸ (CUỐI THẾ KỈ XIX ĐẦU THẾ KỈ XX)</a:t>
            </a:r>
            <a:r>
              <a:rPr lang="en-US" sz="2800" b="1" kern="0">
                <a:solidFill>
                  <a:srgbClr val="C00000"/>
                </a:solidFill>
                <a:latin typeface="Times New Roman" panose="02020603050405020304" pitchFamily="18" charset="0"/>
                <a:cs typeface="Times New Roman" panose="02020603050405020304" pitchFamily="18" charset="0"/>
              </a:rPr>
              <a:t> (t1)</a:t>
            </a:r>
            <a:r>
              <a:rPr lang="vi-VN" sz="2800" b="1" kern="0">
                <a:solidFill>
                  <a:srgbClr val="C00000"/>
                </a:solidFill>
                <a:latin typeface="Times New Roman" panose="02020603050405020304" pitchFamily="18" charset="0"/>
                <a:cs typeface="Times New Roman" panose="02020603050405020304" pitchFamily="18" charset="0"/>
              </a:rPr>
              <a:t> </a:t>
            </a:r>
            <a:endParaRPr lang="vi-VN" sz="2800" b="1" kern="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9059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a:extLst>
              <a:ext uri="{FF2B5EF4-FFF2-40B4-BE49-F238E27FC236}">
                <a16:creationId xmlns:a16="http://schemas.microsoft.com/office/drawing/2014/main" id="{26800E0E-C697-B9AA-0AEF-63C1E9C311CC}"/>
              </a:ext>
            </a:extLst>
          </p:cNvPr>
          <p:cNvGrpSpPr/>
          <p:nvPr/>
        </p:nvGrpSpPr>
        <p:grpSpPr>
          <a:xfrm>
            <a:off x="3126567" y="529009"/>
            <a:ext cx="9065433" cy="1439801"/>
            <a:chOff x="1112720" y="3244694"/>
            <a:chExt cx="10380780" cy="914400"/>
          </a:xfrm>
          <a:noFill/>
        </p:grpSpPr>
        <p:sp>
          <p:nvSpPr>
            <p:cNvPr id="3" name="Arrow: Pentagon 7">
              <a:extLst>
                <a:ext uri="{FF2B5EF4-FFF2-40B4-BE49-F238E27FC236}">
                  <a16:creationId xmlns:a16="http://schemas.microsoft.com/office/drawing/2014/main" id="{C8BB4B08-4409-AE8F-627F-63CA41F1FF30}"/>
                </a:ext>
              </a:extLst>
            </p:cNvPr>
            <p:cNvSpPr/>
            <p:nvPr/>
          </p:nvSpPr>
          <p:spPr>
            <a:xfrm>
              <a:off x="1112720" y="3244694"/>
              <a:ext cx="10380780" cy="914400"/>
            </a:xfrm>
            <a:prstGeom prst="homePlate">
              <a:avLst/>
            </a:prstGeom>
            <a:grpFill/>
            <a:ln w="19050">
              <a:solidFill>
                <a:srgbClr val="FF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4" name="TextBox 11">
              <a:extLst>
                <a:ext uri="{FF2B5EF4-FFF2-40B4-BE49-F238E27FC236}">
                  <a16:creationId xmlns:a16="http://schemas.microsoft.com/office/drawing/2014/main" id="{F9DE31DE-8FB9-250C-920E-531B71E32F92}"/>
                </a:ext>
              </a:extLst>
            </p:cNvPr>
            <p:cNvSpPr txBox="1"/>
            <p:nvPr/>
          </p:nvSpPr>
          <p:spPr>
            <a:xfrm>
              <a:off x="1935103" y="3369995"/>
              <a:ext cx="8345120" cy="684128"/>
            </a:xfrm>
            <a:prstGeom prst="rect">
              <a:avLst/>
            </a:prstGeom>
            <a:grpFill/>
            <a:ln w="19050">
              <a:no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0070C0"/>
                  </a:solidFill>
                  <a:latin typeface="#9Slide02 Noi dung rat dai" panose="02000000000000000000" pitchFamily="2" charset="0"/>
                  <a:ea typeface="#9Slide02 Noi dung rat dai" panose="02000000000000000000" pitchFamily="2" charset="0"/>
                  <a:cs typeface="Times New Roman" panose="02020603050405020304" pitchFamily="18" charset="0"/>
                </a:rPr>
                <a:t>S</a:t>
              </a:r>
              <a:r>
                <a:rPr kumimoji="0" lang="en-US" sz="3200" b="1"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ự xuất hiện của chủ nghĩa tư bản độc quyền như thế nào?</a:t>
              </a:r>
              <a:endParaRPr kumimoji="0" lang="vi-VN" sz="3200" b="1" i="0" u="none" strike="noStrike" kern="1200" cap="none" spc="0" normalizeH="0" baseline="0" noProof="0" dirty="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grpSp>
      <p:pic>
        <p:nvPicPr>
          <p:cNvPr id="5" name="Picture 2" descr="Mục Tiêu Đích Kỹ Thuật Số - Miễn Phí vector hình ảnh trên Pixabay">
            <a:extLst>
              <a:ext uri="{FF2B5EF4-FFF2-40B4-BE49-F238E27FC236}">
                <a16:creationId xmlns:a16="http://schemas.microsoft.com/office/drawing/2014/main" id="{6A2F515F-3916-F4FF-2F91-B4A15048EA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376" y="56371"/>
            <a:ext cx="1638805" cy="16388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Bản đồ Vị Trí Vector, Vectơ, Định Vị., Bản đồ miễn phí tải tập tin  PNG PSDComment và Vector">
            <a:extLst>
              <a:ext uri="{FF2B5EF4-FFF2-40B4-BE49-F238E27FC236}">
                <a16:creationId xmlns:a16="http://schemas.microsoft.com/office/drawing/2014/main" id="{4B7DC62F-0D2D-CC75-BDC5-242F0853A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562" y="205345"/>
            <a:ext cx="1275961" cy="1275961"/>
          </a:xfrm>
          <a:prstGeom prst="ellipse">
            <a:avLst/>
          </a:prstGeom>
          <a:noFill/>
          <a:extLst>
            <a:ext uri="{909E8E84-426E-40DD-AFC4-6F175D3DCCD1}">
              <a14:hiddenFill xmlns:a14="http://schemas.microsoft.com/office/drawing/2010/main">
                <a:solidFill>
                  <a:srgbClr val="FFFFFF"/>
                </a:solidFill>
              </a14:hiddenFill>
            </a:ext>
          </a:extLst>
        </p:spPr>
      </p:pic>
      <p:grpSp>
        <p:nvGrpSpPr>
          <p:cNvPr id="33" name="Group 16">
            <a:extLst>
              <a:ext uri="{FF2B5EF4-FFF2-40B4-BE49-F238E27FC236}">
                <a16:creationId xmlns:a16="http://schemas.microsoft.com/office/drawing/2014/main" id="{4EC9BBA5-B142-3D15-A375-3E001209B9BD}"/>
              </a:ext>
            </a:extLst>
          </p:cNvPr>
          <p:cNvGrpSpPr/>
          <p:nvPr/>
        </p:nvGrpSpPr>
        <p:grpSpPr>
          <a:xfrm>
            <a:off x="3100559" y="2687346"/>
            <a:ext cx="9065433" cy="1439801"/>
            <a:chOff x="1112720" y="3244694"/>
            <a:chExt cx="10380780" cy="914400"/>
          </a:xfrm>
          <a:noFill/>
        </p:grpSpPr>
        <p:sp>
          <p:nvSpPr>
            <p:cNvPr id="34" name="Arrow: Pentagon 7">
              <a:extLst>
                <a:ext uri="{FF2B5EF4-FFF2-40B4-BE49-F238E27FC236}">
                  <a16:creationId xmlns:a16="http://schemas.microsoft.com/office/drawing/2014/main" id="{59E42968-3E0B-F6D2-63E1-745A09933F80}"/>
                </a:ext>
              </a:extLst>
            </p:cNvPr>
            <p:cNvSpPr/>
            <p:nvPr/>
          </p:nvSpPr>
          <p:spPr>
            <a:xfrm>
              <a:off x="1112720" y="3244694"/>
              <a:ext cx="10380780" cy="914400"/>
            </a:xfrm>
            <a:prstGeom prst="homePlate">
              <a:avLst/>
            </a:prstGeom>
            <a:grpFill/>
            <a:ln w="19050">
              <a:solidFill>
                <a:srgbClr val="FF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000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35" name="TextBox 11">
              <a:extLst>
                <a:ext uri="{FF2B5EF4-FFF2-40B4-BE49-F238E27FC236}">
                  <a16:creationId xmlns:a16="http://schemas.microsoft.com/office/drawing/2014/main" id="{16D85C79-AEB2-E056-9496-9C1D68AB869A}"/>
                </a:ext>
              </a:extLst>
            </p:cNvPr>
            <p:cNvSpPr txBox="1"/>
            <p:nvPr/>
          </p:nvSpPr>
          <p:spPr>
            <a:xfrm>
              <a:off x="1685800" y="3273482"/>
              <a:ext cx="9581377" cy="371383"/>
            </a:xfrm>
            <a:prstGeom prst="rect">
              <a:avLst/>
            </a:prstGeom>
            <a:grpFill/>
            <a:ln w="19050">
              <a:no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Sự hình thành tư bản tài chính như thế nào?</a:t>
              </a:r>
              <a:endParaRPr lang="vi-VN" sz="3200" b="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grpSp>
      <p:grpSp>
        <p:nvGrpSpPr>
          <p:cNvPr id="36" name="Group 16">
            <a:extLst>
              <a:ext uri="{FF2B5EF4-FFF2-40B4-BE49-F238E27FC236}">
                <a16:creationId xmlns:a16="http://schemas.microsoft.com/office/drawing/2014/main" id="{4D8AA569-D050-74B7-CD8A-C1EDF8EA58BF}"/>
              </a:ext>
            </a:extLst>
          </p:cNvPr>
          <p:cNvGrpSpPr/>
          <p:nvPr/>
        </p:nvGrpSpPr>
        <p:grpSpPr>
          <a:xfrm>
            <a:off x="2452914" y="5047533"/>
            <a:ext cx="9713078" cy="1439801"/>
            <a:chOff x="1112720" y="3244694"/>
            <a:chExt cx="10380780" cy="914400"/>
          </a:xfrm>
          <a:noFill/>
        </p:grpSpPr>
        <p:sp>
          <p:nvSpPr>
            <p:cNvPr id="37" name="Arrow: Pentagon 7">
              <a:extLst>
                <a:ext uri="{FF2B5EF4-FFF2-40B4-BE49-F238E27FC236}">
                  <a16:creationId xmlns:a16="http://schemas.microsoft.com/office/drawing/2014/main" id="{E4923DFD-09F2-9FD6-9E4C-9F596432DED4}"/>
                </a:ext>
              </a:extLst>
            </p:cNvPr>
            <p:cNvSpPr/>
            <p:nvPr/>
          </p:nvSpPr>
          <p:spPr>
            <a:xfrm>
              <a:off x="1112720" y="3244694"/>
              <a:ext cx="10380780" cy="914400"/>
            </a:xfrm>
            <a:prstGeom prst="homePlate">
              <a:avLst/>
            </a:prstGeom>
            <a:grpFill/>
            <a:ln w="19050">
              <a:solidFill>
                <a:srgbClr val="FF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38" name="TextBox 11">
              <a:extLst>
                <a:ext uri="{FF2B5EF4-FFF2-40B4-BE49-F238E27FC236}">
                  <a16:creationId xmlns:a16="http://schemas.microsoft.com/office/drawing/2014/main" id="{C8E9DBD3-843A-CCE3-BD10-6C3B7F9C3098}"/>
                </a:ext>
              </a:extLst>
            </p:cNvPr>
            <p:cNvSpPr txBox="1"/>
            <p:nvPr/>
          </p:nvSpPr>
          <p:spPr>
            <a:xfrm>
              <a:off x="1312159" y="3359830"/>
              <a:ext cx="9952770" cy="684128"/>
            </a:xfrm>
            <a:prstGeom prst="rect">
              <a:avLst/>
            </a:prstGeom>
            <a:grpFill/>
            <a:ln w="19050">
              <a:no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a:solidFill>
                    <a:srgbClr val="0070C0"/>
                  </a:solidFill>
                  <a:latin typeface="#9Slide02 Noi dung rat dai" panose="02000000000000000000" pitchFamily="2" charset="0"/>
                  <a:ea typeface="#9Slide02 Noi dung rat dai" panose="02000000000000000000" pitchFamily="2" charset="0"/>
                  <a:cs typeface="Times New Roman" panose="02020603050405020304" pitchFamily="18" charset="0"/>
                </a:rPr>
                <a:t>Việc mở rộng thị trường và xâm chiếm thuộc địa cuối thế kỉ XIX diễn ra như thế nào?</a:t>
              </a:r>
            </a:p>
          </p:txBody>
        </p:sp>
      </p:grpSp>
      <p:grpSp>
        <p:nvGrpSpPr>
          <p:cNvPr id="32" name="Group 31">
            <a:extLst>
              <a:ext uri="{FF2B5EF4-FFF2-40B4-BE49-F238E27FC236}">
                <a16:creationId xmlns:a16="http://schemas.microsoft.com/office/drawing/2014/main" id="{7952258A-5565-8480-5A38-B90EDE6951AE}"/>
              </a:ext>
            </a:extLst>
          </p:cNvPr>
          <p:cNvGrpSpPr/>
          <p:nvPr/>
        </p:nvGrpSpPr>
        <p:grpSpPr>
          <a:xfrm>
            <a:off x="-166458" y="1791252"/>
            <a:ext cx="3904344" cy="3446835"/>
            <a:chOff x="-1" y="2649165"/>
            <a:chExt cx="3904344" cy="3446835"/>
          </a:xfrm>
        </p:grpSpPr>
        <p:grpSp>
          <p:nvGrpSpPr>
            <p:cNvPr id="7" name="组合 96">
              <a:extLst>
                <a:ext uri="{FF2B5EF4-FFF2-40B4-BE49-F238E27FC236}">
                  <a16:creationId xmlns:a16="http://schemas.microsoft.com/office/drawing/2014/main" id="{C411A88C-DC6C-C0D6-E5B2-E920FB984D86}"/>
                </a:ext>
              </a:extLst>
            </p:cNvPr>
            <p:cNvGrpSpPr/>
            <p:nvPr/>
          </p:nvGrpSpPr>
          <p:grpSpPr>
            <a:xfrm>
              <a:off x="-1" y="2649165"/>
              <a:ext cx="3904344" cy="3446835"/>
              <a:chOff x="1797333" y="2656048"/>
              <a:chExt cx="2481730" cy="2112328"/>
            </a:xfrm>
            <a:effectLst>
              <a:outerShdw blurRad="342900" dist="203200" dir="5400000" algn="ctr" rotWithShape="0">
                <a:srgbClr val="000000">
                  <a:alpha val="43137"/>
                </a:srgbClr>
              </a:outerShdw>
            </a:effectLst>
          </p:grpSpPr>
          <p:grpSp>
            <p:nvGrpSpPr>
              <p:cNvPr id="8" name="组合 97">
                <a:extLst>
                  <a:ext uri="{FF2B5EF4-FFF2-40B4-BE49-F238E27FC236}">
                    <a16:creationId xmlns:a16="http://schemas.microsoft.com/office/drawing/2014/main" id="{900EFE6B-B518-0A07-BB91-BAA9FABE921A}"/>
                  </a:ext>
                </a:extLst>
              </p:cNvPr>
              <p:cNvGrpSpPr/>
              <p:nvPr/>
            </p:nvGrpSpPr>
            <p:grpSpPr>
              <a:xfrm>
                <a:off x="1797333" y="2656048"/>
                <a:ext cx="2481730" cy="2112328"/>
                <a:chOff x="1419330" y="2420246"/>
                <a:chExt cx="2719766" cy="2314934"/>
              </a:xfrm>
              <a:effectLst>
                <a:outerShdw blurRad="203200" dist="38100" dir="3780000" sx="103000" sy="103000" algn="t" rotWithShape="0">
                  <a:prstClr val="black">
                    <a:alpha val="25000"/>
                  </a:prstClr>
                </a:outerShdw>
              </a:effectLst>
            </p:grpSpPr>
            <p:sp>
              <p:nvSpPr>
                <p:cNvPr id="10" name="Freeform 6">
                  <a:extLst>
                    <a:ext uri="{FF2B5EF4-FFF2-40B4-BE49-F238E27FC236}">
                      <a16:creationId xmlns:a16="http://schemas.microsoft.com/office/drawing/2014/main" id="{5AD377C7-7B31-CF41-D1CB-AFED73E5E8B5}"/>
                    </a:ext>
                  </a:extLst>
                </p:cNvPr>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19" tIns="45709" rIns="91419" bIns="45709"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1" name="Freeform 6">
                  <a:extLst>
                    <a:ext uri="{FF2B5EF4-FFF2-40B4-BE49-F238E27FC236}">
                      <a16:creationId xmlns:a16="http://schemas.microsoft.com/office/drawing/2014/main" id="{9BBF3C45-A24E-2FAA-F5BD-E80260EF9A5D}"/>
                    </a:ext>
                  </a:extLst>
                </p:cNvPr>
                <p:cNvSpPr/>
                <p:nvPr/>
              </p:nvSpPr>
              <p:spPr bwMode="auto">
                <a:xfrm>
                  <a:off x="1419330" y="2463710"/>
                  <a:ext cx="2602832" cy="2271470"/>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19" tIns="45709" rIns="91419" bIns="45709"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grpSp>
          <p:sp>
            <p:nvSpPr>
              <p:cNvPr id="9" name="Freeform 7">
                <a:extLst>
                  <a:ext uri="{FF2B5EF4-FFF2-40B4-BE49-F238E27FC236}">
                    <a16:creationId xmlns:a16="http://schemas.microsoft.com/office/drawing/2014/main" id="{0857D2CB-3476-0118-36F5-105E5498C5B7}"/>
                  </a:ext>
                </a:extLst>
              </p:cNvPr>
              <p:cNvSpPr/>
              <p:nvPr/>
            </p:nvSpPr>
            <p:spPr bwMode="auto">
              <a:xfrm>
                <a:off x="2193523" y="2932555"/>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EA6103"/>
              </a:solidFill>
              <a:ln w="7938" cap="flat">
                <a:noFill/>
                <a:prstDash val="solid"/>
                <a:miter lim="800000"/>
              </a:ln>
              <a:effectLst/>
            </p:spPr>
            <p:txBody>
              <a:bodyPr vert="horz" wrap="square" lIns="91419" tIns="45709" rIns="91419" bIns="45709"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grpSp>
        <p:pic>
          <p:nvPicPr>
            <p:cNvPr id="31" name="Picture 30">
              <a:extLst>
                <a:ext uri="{FF2B5EF4-FFF2-40B4-BE49-F238E27FC236}">
                  <a16:creationId xmlns:a16="http://schemas.microsoft.com/office/drawing/2014/main" id="{30DF69A7-53BC-0159-A1D5-8DB6550EF8A9}"/>
                </a:ext>
              </a:extLst>
            </p:cNvPr>
            <p:cNvPicPr>
              <a:picLocks noChangeAspect="1"/>
            </p:cNvPicPr>
            <p:nvPr/>
          </p:nvPicPr>
          <p:blipFill rotWithShape="1">
            <a:blip r:embed="rId4">
              <a:extLst>
                <a:ext uri="{28A0092B-C50C-407E-A947-70E740481C1C}">
                  <a14:useLocalDpi xmlns:a14="http://schemas.microsoft.com/office/drawing/2010/main" val="0"/>
                </a:ext>
              </a:extLst>
            </a:blip>
            <a:srcRect l="29337" r="29393"/>
            <a:stretch/>
          </p:blipFill>
          <p:spPr>
            <a:xfrm>
              <a:off x="1267466" y="3129020"/>
              <a:ext cx="1538515" cy="2485294"/>
            </a:xfrm>
            <a:prstGeom prst="rect">
              <a:avLst/>
            </a:prstGeom>
          </p:spPr>
        </p:pic>
      </p:grpSp>
    </p:spTree>
    <p:extLst>
      <p:ext uri="{BB962C8B-B14F-4D97-AF65-F5344CB8AC3E}">
        <p14:creationId xmlns:p14="http://schemas.microsoft.com/office/powerpoint/2010/main" val="5800968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500"/>
                                        <p:tgtEl>
                                          <p:spTgt spid="3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自定义 2">
      <a:dk1>
        <a:sysClr val="windowText" lastClr="000000"/>
      </a:dk1>
      <a:lt1>
        <a:sysClr val="window" lastClr="FFFFFF"/>
      </a:lt1>
      <a:dk2>
        <a:srgbClr val="FFFFFF"/>
      </a:dk2>
      <a:lt2>
        <a:srgbClr val="FFFFFF"/>
      </a:lt2>
      <a:accent1>
        <a:srgbClr val="0E647C"/>
      </a:accent1>
      <a:accent2>
        <a:srgbClr val="2DB2A4"/>
      </a:accent2>
      <a:accent3>
        <a:srgbClr val="74AF47"/>
      </a:accent3>
      <a:accent4>
        <a:srgbClr val="755DA1"/>
      </a:accent4>
      <a:accent5>
        <a:srgbClr val="4BACC6"/>
      </a:accent5>
      <a:accent6>
        <a:srgbClr val="F87A08"/>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fontScheme name="自定义 6">
      <a:majorFont>
        <a:latin typeface="Arial"/>
        <a:ea typeface="微软雅黑"/>
        <a:cs typeface=""/>
      </a:majorFont>
      <a:minorFont>
        <a:latin typeface="Arial Unicode MS"/>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TotalTime>
  <Words>2374</Words>
  <Application>Microsoft Office PowerPoint</Application>
  <PresentationFormat>Widescreen</PresentationFormat>
  <Paragraphs>267</Paragraphs>
  <Slides>66</Slides>
  <Notes>5</Notes>
  <HiddenSlides>0</HiddenSlides>
  <MMClips>1</MMClips>
  <ScaleCrop>false</ScaleCrop>
  <HeadingPairs>
    <vt:vector size="6" baseType="variant">
      <vt:variant>
        <vt:lpstr>Fonts Used</vt:lpstr>
      </vt:variant>
      <vt:variant>
        <vt:i4>22</vt:i4>
      </vt:variant>
      <vt:variant>
        <vt:lpstr>Theme</vt:lpstr>
      </vt:variant>
      <vt:variant>
        <vt:i4>6</vt:i4>
      </vt:variant>
      <vt:variant>
        <vt:lpstr>Slide Titles</vt:lpstr>
      </vt:variant>
      <vt:variant>
        <vt:i4>66</vt:i4>
      </vt:variant>
    </vt:vector>
  </HeadingPairs>
  <TitlesOfParts>
    <vt:vector size="94" baseType="lpstr">
      <vt:lpstr>微软雅黑</vt:lpstr>
      <vt:lpstr>微软雅黑</vt:lpstr>
      <vt:lpstr>SimSun</vt:lpstr>
      <vt:lpstr>#9Slide02 Noi dung rat dai</vt:lpstr>
      <vt:lpstr>Arial</vt:lpstr>
      <vt:lpstr>Arial Unicode MS</vt:lpstr>
      <vt:lpstr>Brush Script MT</vt:lpstr>
      <vt:lpstr>Calibri</vt:lpstr>
      <vt:lpstr>Calibri Light</vt:lpstr>
      <vt:lpstr>Livvic</vt:lpstr>
      <vt:lpstr>open sans</vt:lpstr>
      <vt:lpstr>open sans</vt:lpstr>
      <vt:lpstr>PT Serif</vt:lpstr>
      <vt:lpstr>Roboto Condensed Light</vt:lpstr>
      <vt:lpstr>黑体</vt:lpstr>
      <vt:lpstr>Snell Roundhand</vt:lpstr>
      <vt:lpstr>SNELL ROUNDHAND BLACK</vt:lpstr>
      <vt:lpstr>SNELL ROUNDHAND BLACK</vt:lpstr>
      <vt:lpstr>Source Han Sans CN Medium</vt:lpstr>
      <vt:lpstr>SVN-Blenda Script</vt:lpstr>
      <vt:lpstr>Times New Roman</vt:lpstr>
      <vt:lpstr>Wingdings</vt:lpstr>
      <vt:lpstr>Office Theme</vt:lpstr>
      <vt:lpstr>1_Office Theme</vt:lpstr>
      <vt:lpstr>Lección de Historia de España by Slidesgo</vt:lpstr>
      <vt:lpstr>Office 主题​​</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1. Những nét chính về quá trình hình thành chủ nghĩa đế quốc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Dell</cp:lastModifiedBy>
  <cp:revision>43</cp:revision>
  <dcterms:created xsi:type="dcterms:W3CDTF">2023-04-26T00:53:20Z</dcterms:created>
  <dcterms:modified xsi:type="dcterms:W3CDTF">2025-05-17T15:01:07Z</dcterms:modified>
</cp:coreProperties>
</file>