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6"/>
  </p:notesMasterIdLst>
  <p:sldIdLst>
    <p:sldId id="311" r:id="rId2"/>
    <p:sldId id="18813" r:id="rId3"/>
    <p:sldId id="349" r:id="rId4"/>
    <p:sldId id="18815" r:id="rId5"/>
    <p:sldId id="18820" r:id="rId6"/>
    <p:sldId id="18818" r:id="rId7"/>
    <p:sldId id="18817" r:id="rId8"/>
    <p:sldId id="359" r:id="rId9"/>
    <p:sldId id="351" r:id="rId10"/>
    <p:sldId id="18805" r:id="rId11"/>
    <p:sldId id="362" r:id="rId12"/>
    <p:sldId id="18804" r:id="rId13"/>
    <p:sldId id="366" r:id="rId14"/>
    <p:sldId id="367" r:id="rId15"/>
  </p:sldIdLst>
  <p:sldSz cx="9144000" cy="5143500" type="screen16x9"/>
  <p:notesSz cx="6858000" cy="9144000"/>
  <p:embeddedFontLst>
    <p:embeddedFont>
      <p:font typeface="Fira Sans SemiBold Italic" panose="020B0703050000020004" pitchFamily="34" charset="0"/>
      <p:boldItalic r:id="rId17"/>
    </p:embeddedFont>
    <p:embeddedFont>
      <p:font typeface="#9Slide03 AmpleSoft" panose="020B0604020202020204" charset="-93"/>
      <p:regular r:id="rId18"/>
    </p:embeddedFont>
    <p:embeddedFont>
      <p:font typeface="#9Slide03 Arima Madurai Medium" panose="020B0604020202020204" charset="-93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#9Slide05 SVNCookie" panose="020B0606040200020203" charset="0"/>
      <p:regular r:id="rId24"/>
    </p:embeddedFont>
    <p:embeddedFont>
      <p:font typeface="#9Slide03 Arima Madurai Black" panose="020B0604020202020204" charset="-93"/>
      <p:bold r:id="rId25"/>
    </p:embeddedFont>
    <p:embeddedFont>
      <p:font typeface="#9Slide05 Braxton Regular" panose="020B0604020202020204" charset="-93"/>
      <p:regular r:id="rId26"/>
    </p:embeddedFont>
    <p:embeddedFont>
      <p:font typeface="Microsoft YaHei" panose="020B0503020204020204" pitchFamily="34" charset="-122"/>
      <p:regular r:id="rId27"/>
      <p:bold r:id="rId28"/>
    </p:embeddedFont>
    <p:embeddedFont>
      <p:font typeface="Questrial" panose="020B0604020202020204" charset="-93"/>
      <p:regular r:id="rId29"/>
    </p:embeddedFont>
    <p:embeddedFont>
      <p:font typeface="Unica One" panose="020B0604020202020204" charset="0"/>
      <p:regular r:id="rId30"/>
    </p:embeddedFont>
    <p:embeddedFont>
      <p:font typeface="#9Slide03 Ample" panose="020B0604020202020204" charset="-93"/>
      <p:regular r:id="rId31"/>
    </p:embeddedFont>
    <p:embeddedFont>
      <p:font typeface="#9Slide05 Rukola" panose="020B0604020202020204" charset="-93"/>
      <p:regular r:id="rId32"/>
    </p:embeddedFont>
    <p:embeddedFont>
      <p:font typeface="Berkshire Swash" panose="020B0604020202020204" charset="0"/>
      <p:regular r:id="rId33"/>
    </p:embeddedFont>
    <p:embeddedFont>
      <p:font typeface="Fira Sans" panose="020B0503050000020004" pitchFamily="34" charset="0"/>
      <p:regular r:id="rId34"/>
      <p:bold r:id="rId35"/>
      <p:italic r:id="rId36"/>
      <p:boldItalic r:id="rId37"/>
    </p:embeddedFont>
    <p:embeddedFont>
      <p:font typeface="#9Slide03 Arima Madurai" panose="020B0604020202020204" charset="-93"/>
      <p:regular r:id="rId38"/>
    </p:embeddedFont>
    <p:embeddedFont>
      <p:font typeface="宋体" panose="02010600030101010101" pitchFamily="2" charset="-122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1CB"/>
    <a:srgbClr val="E5F8FF"/>
    <a:srgbClr val="FAF6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F3242B6-61B8-46B2-A3AD-04AC7668BCAB}">
  <a:tblStyle styleId="{8F3242B6-61B8-46B2-A3AD-04AC7668BCA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7624" autoAdjust="0"/>
  </p:normalViewPr>
  <p:slideViewPr>
    <p:cSldViewPr snapToGrid="0">
      <p:cViewPr varScale="1">
        <p:scale>
          <a:sx n="91" d="100"/>
          <a:sy n="91" d="100"/>
        </p:scale>
        <p:origin x="5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gợi</a:t>
            </a:r>
            <a:r>
              <a:rPr lang="en-US" dirty="0"/>
              <a:t> ra 5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lịch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gắn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5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kiện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tộc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Nam ta.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rằng</a:t>
            </a:r>
            <a:r>
              <a:rPr lang="en-US" dirty="0"/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lịch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tộc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6,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18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18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18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7, </a:t>
            </a:r>
            <a:r>
              <a:rPr lang="en-US" sz="18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buổi</a:t>
            </a:r>
            <a:r>
              <a:rPr lang="en-US" sz="18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18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 </a:t>
            </a:r>
            <a:r>
              <a:rPr lang="en-US" sz="18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18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18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18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18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18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18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18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8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18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18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18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18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18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18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18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18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18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18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18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18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18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en-US" sz="18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208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878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96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511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Bài</a:t>
            </a:r>
            <a:r>
              <a:rPr lang="en-SG" dirty="0"/>
              <a:t> </a:t>
            </a:r>
            <a:r>
              <a:rPr lang="en-SG" dirty="0" err="1"/>
              <a:t>mẫu</a:t>
            </a:r>
            <a:r>
              <a:rPr lang="en-SG" dirty="0"/>
              <a:t> </a:t>
            </a:r>
            <a:r>
              <a:rPr lang="en-SG" dirty="0" err="1"/>
              <a:t>tham</a:t>
            </a:r>
            <a:r>
              <a:rPr lang="en-SG" dirty="0"/>
              <a:t> </a:t>
            </a:r>
            <a:r>
              <a:rPr lang="en-SG" dirty="0" err="1"/>
              <a:t>khảo</a:t>
            </a:r>
            <a:r>
              <a:rPr lang="en-SG" dirty="0"/>
              <a:t> YT:</a:t>
            </a:r>
          </a:p>
          <a:p>
            <a:pPr marL="27305" marR="27305" indent="457200" algn="just">
              <a:lnSpc>
                <a:spcPct val="115000"/>
              </a:lnSpc>
              <a:spcAft>
                <a:spcPts val="1000"/>
              </a:spcAft>
            </a:pP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ca.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5" marR="27305" indent="457200" algn="just">
              <a:lnSpc>
                <a:spcPct val="115000"/>
              </a:lnSpc>
              <a:spcAft>
                <a:spcPts val="1000"/>
              </a:spcAft>
            </a:pP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bủa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vây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Ph.D. Khi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giết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5" marR="27305" indent="457200" algn="just"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“</a:t>
            </a:r>
            <a:r>
              <a:rPr lang="en-US" sz="11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11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11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ca”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Ph. D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ca,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5" marR="27305" indent="457200" algn="just">
              <a:lnSpc>
                <a:spcPct val="115000"/>
              </a:lnSpc>
              <a:spcAft>
                <a:spcPts val="1000"/>
              </a:spcAft>
            </a:pP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“</a:t>
            </a:r>
            <a:r>
              <a:rPr lang="en-US" sz="11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11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11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ca”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17-8-1945,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“</a:t>
            </a:r>
            <a:r>
              <a:rPr lang="en-US" sz="11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11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11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ca”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bom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Ph. D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buông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loa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ca. Con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“</a:t>
            </a:r>
            <a:r>
              <a:rPr lang="en-US" sz="11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11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11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ca”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19-8,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ca,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thét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5" marR="27305" indent="457200" algn="just"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“</a:t>
            </a:r>
            <a:r>
              <a:rPr lang="en-US" sz="11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11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11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ca”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nay.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09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41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  <a:p>
            <a:pPr marL="15875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32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721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814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87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689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939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963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67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0"/>
          <p:cNvSpPr txBox="1">
            <a:spLocks noGrp="1"/>
          </p:cNvSpPr>
          <p:nvPr>
            <p:ph type="body" idx="1"/>
          </p:nvPr>
        </p:nvSpPr>
        <p:spPr>
          <a:xfrm>
            <a:off x="4572000" y="539500"/>
            <a:ext cx="3858900" cy="20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Unica One"/>
              <a:buChar char="●"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L="914400" lvl="1" indent="-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Unica One"/>
              <a:buChar char="○"/>
              <a:defRPr sz="3600" b="1">
                <a:solidFill>
                  <a:schemeClr val="accent4"/>
                </a:solidFill>
                <a:latin typeface="Unica One"/>
                <a:ea typeface="Unica One"/>
                <a:cs typeface="Unica One"/>
                <a:sym typeface="Unica One"/>
              </a:defRPr>
            </a:lvl2pPr>
            <a:lvl3pPr marL="1371600" lvl="2" indent="-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Unica One"/>
              <a:buChar char="■"/>
              <a:defRPr sz="3600" b="1">
                <a:solidFill>
                  <a:schemeClr val="accent4"/>
                </a:solidFill>
                <a:latin typeface="Unica One"/>
                <a:ea typeface="Unica One"/>
                <a:cs typeface="Unica One"/>
                <a:sym typeface="Unica One"/>
              </a:defRPr>
            </a:lvl3pPr>
            <a:lvl4pPr marL="1828800" lvl="3" indent="-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Unica One"/>
              <a:buChar char="●"/>
              <a:defRPr sz="3600" b="1">
                <a:solidFill>
                  <a:schemeClr val="accent4"/>
                </a:solidFill>
                <a:latin typeface="Unica One"/>
                <a:ea typeface="Unica One"/>
                <a:cs typeface="Unica One"/>
                <a:sym typeface="Unica One"/>
              </a:defRPr>
            </a:lvl4pPr>
            <a:lvl5pPr marL="2286000" lvl="4" indent="-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Unica One"/>
              <a:buChar char="○"/>
              <a:defRPr sz="3600" b="1">
                <a:solidFill>
                  <a:schemeClr val="accent4"/>
                </a:solidFill>
                <a:latin typeface="Unica One"/>
                <a:ea typeface="Unica One"/>
                <a:cs typeface="Unica One"/>
                <a:sym typeface="Unica One"/>
              </a:defRPr>
            </a:lvl5pPr>
            <a:lvl6pPr marL="2743200" lvl="5" indent="-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Unica One"/>
              <a:buChar char="■"/>
              <a:defRPr sz="3600" b="1">
                <a:solidFill>
                  <a:schemeClr val="accent4"/>
                </a:solidFill>
                <a:latin typeface="Unica One"/>
                <a:ea typeface="Unica One"/>
                <a:cs typeface="Unica One"/>
                <a:sym typeface="Unica One"/>
              </a:defRPr>
            </a:lvl6pPr>
            <a:lvl7pPr marL="3200400" lvl="6" indent="-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Unica One"/>
              <a:buChar char="●"/>
              <a:defRPr sz="3600" b="1">
                <a:solidFill>
                  <a:schemeClr val="accent4"/>
                </a:solidFill>
                <a:latin typeface="Unica One"/>
                <a:ea typeface="Unica One"/>
                <a:cs typeface="Unica One"/>
                <a:sym typeface="Unica One"/>
              </a:defRPr>
            </a:lvl7pPr>
            <a:lvl8pPr marL="3657600" lvl="7" indent="-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Unica One"/>
              <a:buChar char="○"/>
              <a:defRPr sz="3600" b="1">
                <a:solidFill>
                  <a:schemeClr val="accent4"/>
                </a:solidFill>
                <a:latin typeface="Unica One"/>
                <a:ea typeface="Unica One"/>
                <a:cs typeface="Unica One"/>
                <a:sym typeface="Unica One"/>
              </a:defRPr>
            </a:lvl8pPr>
            <a:lvl9pPr marL="4114800" lvl="8" indent="-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Unica One"/>
              <a:buChar char="■"/>
              <a:defRPr sz="3600" b="1">
                <a:solidFill>
                  <a:schemeClr val="accent4"/>
                </a:solidFill>
                <a:latin typeface="Unica One"/>
                <a:ea typeface="Unica One"/>
                <a:cs typeface="Unica One"/>
                <a:sym typeface="Unic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2">
    <p:spTree>
      <p:nvGrpSpPr>
        <p:cNvPr id="1" name="Shape 3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6" name="Google Shape;3516;p30"/>
          <p:cNvGrpSpPr/>
          <p:nvPr/>
        </p:nvGrpSpPr>
        <p:grpSpPr>
          <a:xfrm rot="-1604665">
            <a:off x="7755954" y="-529099"/>
            <a:ext cx="1349639" cy="3875124"/>
            <a:chOff x="304050" y="152794"/>
            <a:chExt cx="1349673" cy="3875223"/>
          </a:xfrm>
        </p:grpSpPr>
        <p:sp>
          <p:nvSpPr>
            <p:cNvPr id="3517" name="Google Shape;3517;p30"/>
            <p:cNvSpPr/>
            <p:nvPr/>
          </p:nvSpPr>
          <p:spPr>
            <a:xfrm>
              <a:off x="462462" y="973849"/>
              <a:ext cx="715982" cy="545377"/>
            </a:xfrm>
            <a:custGeom>
              <a:avLst/>
              <a:gdLst/>
              <a:ahLst/>
              <a:cxnLst/>
              <a:rect l="l" t="t" r="r" b="b"/>
              <a:pathLst>
                <a:path w="15679" h="11943" extrusionOk="0">
                  <a:moveTo>
                    <a:pt x="1" y="0"/>
                  </a:moveTo>
                  <a:lnTo>
                    <a:pt x="1" y="0"/>
                  </a:lnTo>
                  <a:cubicBezTo>
                    <a:pt x="68" y="201"/>
                    <a:pt x="168" y="401"/>
                    <a:pt x="301" y="601"/>
                  </a:cubicBezTo>
                  <a:cubicBezTo>
                    <a:pt x="3136" y="6438"/>
                    <a:pt x="8907" y="10842"/>
                    <a:pt x="15379" y="11909"/>
                  </a:cubicBezTo>
                  <a:cubicBezTo>
                    <a:pt x="15479" y="11909"/>
                    <a:pt x="15579" y="11942"/>
                    <a:pt x="15679" y="11942"/>
                  </a:cubicBezTo>
                  <a:lnTo>
                    <a:pt x="15545" y="11709"/>
                  </a:lnTo>
                  <a:cubicBezTo>
                    <a:pt x="14044" y="8740"/>
                    <a:pt x="11342" y="7206"/>
                    <a:pt x="8474" y="5538"/>
                  </a:cubicBezTo>
                  <a:cubicBezTo>
                    <a:pt x="5705" y="3937"/>
                    <a:pt x="2736" y="2569"/>
                    <a:pt x="468" y="401"/>
                  </a:cubicBezTo>
                  <a:cubicBezTo>
                    <a:pt x="301" y="234"/>
                    <a:pt x="134" y="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30"/>
            <p:cNvSpPr/>
            <p:nvPr/>
          </p:nvSpPr>
          <p:spPr>
            <a:xfrm>
              <a:off x="460955" y="969282"/>
              <a:ext cx="717488" cy="549944"/>
            </a:xfrm>
            <a:custGeom>
              <a:avLst/>
              <a:gdLst/>
              <a:ahLst/>
              <a:cxnLst/>
              <a:rect l="l" t="t" r="r" b="b"/>
              <a:pathLst>
                <a:path w="15712" h="12043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267"/>
                    <a:pt x="201" y="467"/>
                    <a:pt x="334" y="668"/>
                  </a:cubicBezTo>
                  <a:cubicBezTo>
                    <a:pt x="901" y="1468"/>
                    <a:pt x="1535" y="2202"/>
                    <a:pt x="2269" y="2936"/>
                  </a:cubicBezTo>
                  <a:cubicBezTo>
                    <a:pt x="4370" y="4971"/>
                    <a:pt x="6839" y="6505"/>
                    <a:pt x="9207" y="8039"/>
                  </a:cubicBezTo>
                  <a:lnTo>
                    <a:pt x="15412" y="12009"/>
                  </a:lnTo>
                  <a:cubicBezTo>
                    <a:pt x="15512" y="12009"/>
                    <a:pt x="15612" y="12042"/>
                    <a:pt x="15712" y="12042"/>
                  </a:cubicBezTo>
                  <a:lnTo>
                    <a:pt x="15578" y="11809"/>
                  </a:lnTo>
                  <a:lnTo>
                    <a:pt x="9341" y="7806"/>
                  </a:lnTo>
                  <a:cubicBezTo>
                    <a:pt x="6939" y="6305"/>
                    <a:pt x="4470" y="4704"/>
                    <a:pt x="2436" y="2702"/>
                  </a:cubicBezTo>
                  <a:cubicBezTo>
                    <a:pt x="1702" y="2002"/>
                    <a:pt x="1035" y="1268"/>
                    <a:pt x="501" y="50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30"/>
            <p:cNvSpPr/>
            <p:nvPr/>
          </p:nvSpPr>
          <p:spPr>
            <a:xfrm>
              <a:off x="718368" y="2020306"/>
              <a:ext cx="312349" cy="882019"/>
            </a:xfrm>
            <a:custGeom>
              <a:avLst/>
              <a:gdLst/>
              <a:ahLst/>
              <a:cxnLst/>
              <a:rect l="l" t="t" r="r" b="b"/>
              <a:pathLst>
                <a:path w="6840" h="19315" extrusionOk="0">
                  <a:moveTo>
                    <a:pt x="1802" y="1"/>
                  </a:moveTo>
                  <a:cubicBezTo>
                    <a:pt x="1769" y="201"/>
                    <a:pt x="1669" y="468"/>
                    <a:pt x="1635" y="668"/>
                  </a:cubicBezTo>
                  <a:cubicBezTo>
                    <a:pt x="1" y="7006"/>
                    <a:pt x="1602" y="14111"/>
                    <a:pt x="5805" y="19115"/>
                  </a:cubicBezTo>
                  <a:cubicBezTo>
                    <a:pt x="5905" y="19148"/>
                    <a:pt x="5938" y="19215"/>
                    <a:pt x="6005" y="19315"/>
                  </a:cubicBezTo>
                  <a:cubicBezTo>
                    <a:pt x="6005" y="19215"/>
                    <a:pt x="6072" y="19148"/>
                    <a:pt x="6072" y="19048"/>
                  </a:cubicBezTo>
                  <a:cubicBezTo>
                    <a:pt x="6839" y="15846"/>
                    <a:pt x="5805" y="12877"/>
                    <a:pt x="4671" y="9775"/>
                  </a:cubicBezTo>
                  <a:cubicBezTo>
                    <a:pt x="3603" y="6772"/>
                    <a:pt x="2236" y="3837"/>
                    <a:pt x="1902" y="668"/>
                  </a:cubicBezTo>
                  <a:cubicBezTo>
                    <a:pt x="1902" y="435"/>
                    <a:pt x="1869" y="201"/>
                    <a:pt x="18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30"/>
            <p:cNvSpPr/>
            <p:nvPr/>
          </p:nvSpPr>
          <p:spPr>
            <a:xfrm>
              <a:off x="791523" y="2018799"/>
              <a:ext cx="204123" cy="882019"/>
            </a:xfrm>
            <a:custGeom>
              <a:avLst/>
              <a:gdLst/>
              <a:ahLst/>
              <a:cxnLst/>
              <a:rect l="l" t="t" r="r" b="b"/>
              <a:pathLst>
                <a:path w="4470" h="19315" extrusionOk="0">
                  <a:moveTo>
                    <a:pt x="267" y="1"/>
                  </a:moveTo>
                  <a:cubicBezTo>
                    <a:pt x="167" y="234"/>
                    <a:pt x="133" y="468"/>
                    <a:pt x="100" y="701"/>
                  </a:cubicBezTo>
                  <a:cubicBezTo>
                    <a:pt x="0" y="1668"/>
                    <a:pt x="33" y="2636"/>
                    <a:pt x="133" y="3670"/>
                  </a:cubicBezTo>
                  <a:cubicBezTo>
                    <a:pt x="434" y="6539"/>
                    <a:pt x="1268" y="9341"/>
                    <a:pt x="2102" y="12042"/>
                  </a:cubicBezTo>
                  <a:lnTo>
                    <a:pt x="4203" y="19081"/>
                  </a:lnTo>
                  <a:cubicBezTo>
                    <a:pt x="4303" y="19148"/>
                    <a:pt x="4336" y="19214"/>
                    <a:pt x="4403" y="19314"/>
                  </a:cubicBezTo>
                  <a:cubicBezTo>
                    <a:pt x="4403" y="19214"/>
                    <a:pt x="4470" y="19148"/>
                    <a:pt x="4470" y="19047"/>
                  </a:cubicBezTo>
                  <a:lnTo>
                    <a:pt x="2302" y="11976"/>
                  </a:lnTo>
                  <a:cubicBezTo>
                    <a:pt x="1468" y="9240"/>
                    <a:pt x="634" y="6472"/>
                    <a:pt x="334" y="3636"/>
                  </a:cubicBezTo>
                  <a:cubicBezTo>
                    <a:pt x="267" y="2569"/>
                    <a:pt x="200" y="1635"/>
                    <a:pt x="300" y="668"/>
                  </a:cubicBezTo>
                  <a:cubicBezTo>
                    <a:pt x="300" y="468"/>
                    <a:pt x="267" y="20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30"/>
            <p:cNvSpPr/>
            <p:nvPr/>
          </p:nvSpPr>
          <p:spPr>
            <a:xfrm>
              <a:off x="552330" y="2887072"/>
              <a:ext cx="368699" cy="843935"/>
            </a:xfrm>
            <a:custGeom>
              <a:avLst/>
              <a:gdLst/>
              <a:ahLst/>
              <a:cxnLst/>
              <a:rect l="l" t="t" r="r" b="b"/>
              <a:pathLst>
                <a:path w="8074" h="18481" extrusionOk="0">
                  <a:moveTo>
                    <a:pt x="701" y="0"/>
                  </a:moveTo>
                  <a:cubicBezTo>
                    <a:pt x="668" y="234"/>
                    <a:pt x="601" y="434"/>
                    <a:pt x="601" y="701"/>
                  </a:cubicBezTo>
                  <a:cubicBezTo>
                    <a:pt x="1" y="7205"/>
                    <a:pt x="2670" y="13977"/>
                    <a:pt x="7573" y="18247"/>
                  </a:cubicBezTo>
                  <a:cubicBezTo>
                    <a:pt x="7606" y="18347"/>
                    <a:pt x="7706" y="18413"/>
                    <a:pt x="7773" y="18480"/>
                  </a:cubicBezTo>
                  <a:lnTo>
                    <a:pt x="7773" y="18213"/>
                  </a:lnTo>
                  <a:cubicBezTo>
                    <a:pt x="8073" y="14911"/>
                    <a:pt x="6572" y="12176"/>
                    <a:pt x="5005" y="9240"/>
                  </a:cubicBezTo>
                  <a:cubicBezTo>
                    <a:pt x="3437" y="6471"/>
                    <a:pt x="1669" y="3736"/>
                    <a:pt x="835" y="701"/>
                  </a:cubicBezTo>
                  <a:cubicBezTo>
                    <a:pt x="768" y="500"/>
                    <a:pt x="701" y="300"/>
                    <a:pt x="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30"/>
            <p:cNvSpPr/>
            <p:nvPr/>
          </p:nvSpPr>
          <p:spPr>
            <a:xfrm>
              <a:off x="579775" y="2888579"/>
              <a:ext cx="327555" cy="842428"/>
            </a:xfrm>
            <a:custGeom>
              <a:avLst/>
              <a:gdLst/>
              <a:ahLst/>
              <a:cxnLst/>
              <a:rect l="l" t="t" r="r" b="b"/>
              <a:pathLst>
                <a:path w="7173" h="18448" extrusionOk="0">
                  <a:moveTo>
                    <a:pt x="67" y="0"/>
                  </a:moveTo>
                  <a:cubicBezTo>
                    <a:pt x="0" y="267"/>
                    <a:pt x="0" y="501"/>
                    <a:pt x="0" y="668"/>
                  </a:cubicBezTo>
                  <a:cubicBezTo>
                    <a:pt x="100" y="1635"/>
                    <a:pt x="267" y="2602"/>
                    <a:pt x="501" y="3603"/>
                  </a:cubicBezTo>
                  <a:cubicBezTo>
                    <a:pt x="1268" y="6438"/>
                    <a:pt x="2502" y="9040"/>
                    <a:pt x="3770" y="11609"/>
                  </a:cubicBezTo>
                  <a:lnTo>
                    <a:pt x="6972" y="18214"/>
                  </a:lnTo>
                  <a:cubicBezTo>
                    <a:pt x="7005" y="18314"/>
                    <a:pt x="7105" y="18380"/>
                    <a:pt x="7172" y="18447"/>
                  </a:cubicBezTo>
                  <a:lnTo>
                    <a:pt x="7172" y="18180"/>
                  </a:lnTo>
                  <a:lnTo>
                    <a:pt x="3937" y="11509"/>
                  </a:lnTo>
                  <a:cubicBezTo>
                    <a:pt x="2736" y="9007"/>
                    <a:pt x="1435" y="6372"/>
                    <a:pt x="734" y="3603"/>
                  </a:cubicBezTo>
                  <a:cubicBezTo>
                    <a:pt x="467" y="2602"/>
                    <a:pt x="301" y="1635"/>
                    <a:pt x="234" y="668"/>
                  </a:cubicBezTo>
                  <a:cubicBezTo>
                    <a:pt x="134" y="467"/>
                    <a:pt x="100" y="201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30"/>
            <p:cNvSpPr/>
            <p:nvPr/>
          </p:nvSpPr>
          <p:spPr>
            <a:xfrm>
              <a:off x="1167756" y="1344009"/>
              <a:ext cx="485967" cy="761647"/>
            </a:xfrm>
            <a:custGeom>
              <a:avLst/>
              <a:gdLst/>
              <a:ahLst/>
              <a:cxnLst/>
              <a:rect l="l" t="t" r="r" b="b"/>
              <a:pathLst>
                <a:path w="10642" h="16679" extrusionOk="0">
                  <a:moveTo>
                    <a:pt x="10641" y="0"/>
                  </a:moveTo>
                  <a:lnTo>
                    <a:pt x="10007" y="401"/>
                  </a:lnTo>
                  <a:cubicBezTo>
                    <a:pt x="4437" y="3736"/>
                    <a:pt x="601" y="9907"/>
                    <a:pt x="67" y="16412"/>
                  </a:cubicBezTo>
                  <a:cubicBezTo>
                    <a:pt x="0" y="16479"/>
                    <a:pt x="0" y="16612"/>
                    <a:pt x="0" y="16679"/>
                  </a:cubicBezTo>
                  <a:cubicBezTo>
                    <a:pt x="100" y="16646"/>
                    <a:pt x="134" y="16612"/>
                    <a:pt x="234" y="16579"/>
                  </a:cubicBezTo>
                  <a:cubicBezTo>
                    <a:pt x="3002" y="14811"/>
                    <a:pt x="4370" y="11976"/>
                    <a:pt x="5771" y="8973"/>
                  </a:cubicBezTo>
                  <a:cubicBezTo>
                    <a:pt x="7139" y="6105"/>
                    <a:pt x="8239" y="3002"/>
                    <a:pt x="10208" y="567"/>
                  </a:cubicBezTo>
                  <a:cubicBezTo>
                    <a:pt x="10374" y="401"/>
                    <a:pt x="10474" y="167"/>
                    <a:pt x="106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30"/>
            <p:cNvSpPr/>
            <p:nvPr/>
          </p:nvSpPr>
          <p:spPr>
            <a:xfrm>
              <a:off x="1170770" y="1344009"/>
              <a:ext cx="482953" cy="761647"/>
            </a:xfrm>
            <a:custGeom>
              <a:avLst/>
              <a:gdLst/>
              <a:ahLst/>
              <a:cxnLst/>
              <a:rect l="l" t="t" r="r" b="b"/>
              <a:pathLst>
                <a:path w="10576" h="16679" extrusionOk="0">
                  <a:moveTo>
                    <a:pt x="10575" y="0"/>
                  </a:moveTo>
                  <a:lnTo>
                    <a:pt x="10575" y="0"/>
                  </a:lnTo>
                  <a:cubicBezTo>
                    <a:pt x="10375" y="134"/>
                    <a:pt x="10175" y="267"/>
                    <a:pt x="10008" y="401"/>
                  </a:cubicBezTo>
                  <a:cubicBezTo>
                    <a:pt x="9308" y="1001"/>
                    <a:pt x="8640" y="1735"/>
                    <a:pt x="7973" y="2502"/>
                  </a:cubicBezTo>
                  <a:cubicBezTo>
                    <a:pt x="6139" y="4770"/>
                    <a:pt x="4804" y="7339"/>
                    <a:pt x="3470" y="9841"/>
                  </a:cubicBezTo>
                  <a:lnTo>
                    <a:pt x="34" y="16412"/>
                  </a:lnTo>
                  <a:cubicBezTo>
                    <a:pt x="1" y="16479"/>
                    <a:pt x="1" y="16612"/>
                    <a:pt x="1" y="16679"/>
                  </a:cubicBezTo>
                  <a:cubicBezTo>
                    <a:pt x="68" y="16646"/>
                    <a:pt x="134" y="16612"/>
                    <a:pt x="201" y="16579"/>
                  </a:cubicBezTo>
                  <a:lnTo>
                    <a:pt x="3637" y="9974"/>
                  </a:lnTo>
                  <a:cubicBezTo>
                    <a:pt x="4904" y="7472"/>
                    <a:pt x="6305" y="4904"/>
                    <a:pt x="8073" y="2669"/>
                  </a:cubicBezTo>
                  <a:cubicBezTo>
                    <a:pt x="8741" y="1902"/>
                    <a:pt x="9408" y="1168"/>
                    <a:pt x="10142" y="567"/>
                  </a:cubicBezTo>
                  <a:cubicBezTo>
                    <a:pt x="10308" y="334"/>
                    <a:pt x="10408" y="167"/>
                    <a:pt x="10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30"/>
            <p:cNvSpPr/>
            <p:nvPr/>
          </p:nvSpPr>
          <p:spPr>
            <a:xfrm>
              <a:off x="937742" y="2469695"/>
              <a:ext cx="545377" cy="717488"/>
            </a:xfrm>
            <a:custGeom>
              <a:avLst/>
              <a:gdLst/>
              <a:ahLst/>
              <a:cxnLst/>
              <a:rect l="l" t="t" r="r" b="b"/>
              <a:pathLst>
                <a:path w="11943" h="15712" extrusionOk="0">
                  <a:moveTo>
                    <a:pt x="11942" y="0"/>
                  </a:moveTo>
                  <a:cubicBezTo>
                    <a:pt x="11742" y="100"/>
                    <a:pt x="11509" y="167"/>
                    <a:pt x="11308" y="300"/>
                  </a:cubicBezTo>
                  <a:cubicBezTo>
                    <a:pt x="5471" y="3169"/>
                    <a:pt x="1134" y="8973"/>
                    <a:pt x="67" y="15445"/>
                  </a:cubicBezTo>
                  <a:cubicBezTo>
                    <a:pt x="67" y="15511"/>
                    <a:pt x="0" y="15645"/>
                    <a:pt x="0" y="15712"/>
                  </a:cubicBezTo>
                  <a:lnTo>
                    <a:pt x="267" y="15611"/>
                  </a:lnTo>
                  <a:cubicBezTo>
                    <a:pt x="3169" y="14110"/>
                    <a:pt x="4737" y="11375"/>
                    <a:pt x="6405" y="8506"/>
                  </a:cubicBezTo>
                  <a:cubicBezTo>
                    <a:pt x="7973" y="5704"/>
                    <a:pt x="9307" y="2769"/>
                    <a:pt x="11475" y="467"/>
                  </a:cubicBezTo>
                  <a:cubicBezTo>
                    <a:pt x="11609" y="300"/>
                    <a:pt x="11775" y="134"/>
                    <a:pt x="119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30"/>
            <p:cNvSpPr/>
            <p:nvPr/>
          </p:nvSpPr>
          <p:spPr>
            <a:xfrm>
              <a:off x="936189" y="2469695"/>
              <a:ext cx="546930" cy="720548"/>
            </a:xfrm>
            <a:custGeom>
              <a:avLst/>
              <a:gdLst/>
              <a:ahLst/>
              <a:cxnLst/>
              <a:rect l="l" t="t" r="r" b="b"/>
              <a:pathLst>
                <a:path w="11977" h="15779" extrusionOk="0">
                  <a:moveTo>
                    <a:pt x="11976" y="0"/>
                  </a:moveTo>
                  <a:lnTo>
                    <a:pt x="11976" y="0"/>
                  </a:lnTo>
                  <a:cubicBezTo>
                    <a:pt x="11776" y="100"/>
                    <a:pt x="11543" y="167"/>
                    <a:pt x="11309" y="334"/>
                  </a:cubicBezTo>
                  <a:cubicBezTo>
                    <a:pt x="10542" y="868"/>
                    <a:pt x="9808" y="1535"/>
                    <a:pt x="9074" y="2302"/>
                  </a:cubicBezTo>
                  <a:cubicBezTo>
                    <a:pt x="7073" y="4370"/>
                    <a:pt x="5505" y="6872"/>
                    <a:pt x="4004" y="9274"/>
                  </a:cubicBezTo>
                  <a:lnTo>
                    <a:pt x="34" y="15478"/>
                  </a:lnTo>
                  <a:cubicBezTo>
                    <a:pt x="34" y="15545"/>
                    <a:pt x="1" y="15678"/>
                    <a:pt x="1" y="15778"/>
                  </a:cubicBezTo>
                  <a:lnTo>
                    <a:pt x="268" y="15645"/>
                  </a:lnTo>
                  <a:lnTo>
                    <a:pt x="4204" y="9374"/>
                  </a:lnTo>
                  <a:cubicBezTo>
                    <a:pt x="5705" y="7005"/>
                    <a:pt x="7273" y="4503"/>
                    <a:pt x="9274" y="2469"/>
                  </a:cubicBezTo>
                  <a:cubicBezTo>
                    <a:pt x="9975" y="1701"/>
                    <a:pt x="10709" y="1034"/>
                    <a:pt x="11476" y="501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30"/>
            <p:cNvSpPr/>
            <p:nvPr/>
          </p:nvSpPr>
          <p:spPr>
            <a:xfrm>
              <a:off x="304050" y="737533"/>
              <a:ext cx="778451" cy="430667"/>
            </a:xfrm>
            <a:custGeom>
              <a:avLst/>
              <a:gdLst/>
              <a:ahLst/>
              <a:cxnLst/>
              <a:rect l="l" t="t" r="r" b="b"/>
              <a:pathLst>
                <a:path w="17047" h="9431" extrusionOk="0">
                  <a:moveTo>
                    <a:pt x="4715" y="0"/>
                  </a:moveTo>
                  <a:cubicBezTo>
                    <a:pt x="3203" y="0"/>
                    <a:pt x="1632" y="587"/>
                    <a:pt x="468" y="1606"/>
                  </a:cubicBezTo>
                  <a:cubicBezTo>
                    <a:pt x="301" y="1740"/>
                    <a:pt x="134" y="1873"/>
                    <a:pt x="1" y="2040"/>
                  </a:cubicBezTo>
                  <a:cubicBezTo>
                    <a:pt x="101" y="2007"/>
                    <a:pt x="201" y="2007"/>
                    <a:pt x="301" y="1940"/>
                  </a:cubicBezTo>
                  <a:cubicBezTo>
                    <a:pt x="795" y="1806"/>
                    <a:pt x="1302" y="1743"/>
                    <a:pt x="1811" y="1743"/>
                  </a:cubicBezTo>
                  <a:cubicBezTo>
                    <a:pt x="3328" y="1743"/>
                    <a:pt x="4864" y="2300"/>
                    <a:pt x="6138" y="3174"/>
                  </a:cubicBezTo>
                  <a:cubicBezTo>
                    <a:pt x="7940" y="4375"/>
                    <a:pt x="9374" y="6009"/>
                    <a:pt x="11109" y="7344"/>
                  </a:cubicBezTo>
                  <a:cubicBezTo>
                    <a:pt x="12561" y="8487"/>
                    <a:pt x="14386" y="9430"/>
                    <a:pt x="16238" y="9430"/>
                  </a:cubicBezTo>
                  <a:cubicBezTo>
                    <a:pt x="16385" y="9430"/>
                    <a:pt x="16532" y="9424"/>
                    <a:pt x="16679" y="9412"/>
                  </a:cubicBezTo>
                  <a:cubicBezTo>
                    <a:pt x="16813" y="9412"/>
                    <a:pt x="16946" y="9378"/>
                    <a:pt x="17046" y="9378"/>
                  </a:cubicBezTo>
                  <a:cubicBezTo>
                    <a:pt x="17046" y="9345"/>
                    <a:pt x="17013" y="9278"/>
                    <a:pt x="17013" y="9278"/>
                  </a:cubicBezTo>
                  <a:cubicBezTo>
                    <a:pt x="16212" y="8378"/>
                    <a:pt x="15278" y="7677"/>
                    <a:pt x="14511" y="6743"/>
                  </a:cubicBezTo>
                  <a:cubicBezTo>
                    <a:pt x="13277" y="5242"/>
                    <a:pt x="12043" y="3741"/>
                    <a:pt x="10542" y="2507"/>
                  </a:cubicBezTo>
                  <a:cubicBezTo>
                    <a:pt x="9041" y="1239"/>
                    <a:pt x="7306" y="272"/>
                    <a:pt x="5371" y="38"/>
                  </a:cubicBezTo>
                  <a:cubicBezTo>
                    <a:pt x="5155" y="13"/>
                    <a:pt x="4935" y="0"/>
                    <a:pt x="4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30"/>
            <p:cNvSpPr/>
            <p:nvPr/>
          </p:nvSpPr>
          <p:spPr>
            <a:xfrm>
              <a:off x="304050" y="778312"/>
              <a:ext cx="778451" cy="389020"/>
            </a:xfrm>
            <a:custGeom>
              <a:avLst/>
              <a:gdLst/>
              <a:ahLst/>
              <a:cxnLst/>
              <a:rect l="l" t="t" r="r" b="b"/>
              <a:pathLst>
                <a:path w="17047" h="8519" extrusionOk="0">
                  <a:moveTo>
                    <a:pt x="3761" y="1"/>
                  </a:moveTo>
                  <a:cubicBezTo>
                    <a:pt x="2630" y="1"/>
                    <a:pt x="1492" y="248"/>
                    <a:pt x="468" y="713"/>
                  </a:cubicBezTo>
                  <a:cubicBezTo>
                    <a:pt x="301" y="847"/>
                    <a:pt x="134" y="980"/>
                    <a:pt x="1" y="1147"/>
                  </a:cubicBezTo>
                  <a:cubicBezTo>
                    <a:pt x="101" y="1114"/>
                    <a:pt x="201" y="1114"/>
                    <a:pt x="301" y="1047"/>
                  </a:cubicBezTo>
                  <a:cubicBezTo>
                    <a:pt x="1370" y="522"/>
                    <a:pt x="2575" y="246"/>
                    <a:pt x="3778" y="246"/>
                  </a:cubicBezTo>
                  <a:cubicBezTo>
                    <a:pt x="4639" y="246"/>
                    <a:pt x="5498" y="388"/>
                    <a:pt x="6305" y="680"/>
                  </a:cubicBezTo>
                  <a:cubicBezTo>
                    <a:pt x="8273" y="1447"/>
                    <a:pt x="9841" y="2982"/>
                    <a:pt x="11342" y="4449"/>
                  </a:cubicBezTo>
                  <a:cubicBezTo>
                    <a:pt x="12043" y="5116"/>
                    <a:pt x="12777" y="5817"/>
                    <a:pt x="13510" y="6451"/>
                  </a:cubicBezTo>
                  <a:cubicBezTo>
                    <a:pt x="14478" y="7285"/>
                    <a:pt x="15545" y="7952"/>
                    <a:pt x="16679" y="8519"/>
                  </a:cubicBezTo>
                  <a:cubicBezTo>
                    <a:pt x="16813" y="8519"/>
                    <a:pt x="16946" y="8485"/>
                    <a:pt x="17046" y="8485"/>
                  </a:cubicBezTo>
                  <a:cubicBezTo>
                    <a:pt x="17046" y="8452"/>
                    <a:pt x="17013" y="8385"/>
                    <a:pt x="17013" y="8385"/>
                  </a:cubicBezTo>
                  <a:cubicBezTo>
                    <a:pt x="15812" y="7818"/>
                    <a:pt x="14678" y="7118"/>
                    <a:pt x="13677" y="6284"/>
                  </a:cubicBezTo>
                  <a:cubicBezTo>
                    <a:pt x="12943" y="5650"/>
                    <a:pt x="12209" y="4950"/>
                    <a:pt x="11509" y="4282"/>
                  </a:cubicBezTo>
                  <a:cubicBezTo>
                    <a:pt x="10008" y="2748"/>
                    <a:pt x="8440" y="1214"/>
                    <a:pt x="6372" y="480"/>
                  </a:cubicBezTo>
                  <a:cubicBezTo>
                    <a:pt x="5547" y="156"/>
                    <a:pt x="4656" y="1"/>
                    <a:pt x="37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30"/>
            <p:cNvSpPr/>
            <p:nvPr/>
          </p:nvSpPr>
          <p:spPr>
            <a:xfrm>
              <a:off x="709235" y="1708004"/>
              <a:ext cx="388472" cy="755619"/>
            </a:xfrm>
            <a:custGeom>
              <a:avLst/>
              <a:gdLst/>
              <a:ahLst/>
              <a:cxnLst/>
              <a:rect l="l" t="t" r="r" b="b"/>
              <a:pathLst>
                <a:path w="8507" h="16547" extrusionOk="0">
                  <a:moveTo>
                    <a:pt x="756" y="1"/>
                  </a:moveTo>
                  <a:cubicBezTo>
                    <a:pt x="715" y="1"/>
                    <a:pt x="675" y="1"/>
                    <a:pt x="635" y="2"/>
                  </a:cubicBezTo>
                  <a:cubicBezTo>
                    <a:pt x="434" y="2"/>
                    <a:pt x="234" y="2"/>
                    <a:pt x="1" y="35"/>
                  </a:cubicBezTo>
                  <a:cubicBezTo>
                    <a:pt x="101" y="102"/>
                    <a:pt x="234" y="135"/>
                    <a:pt x="301" y="168"/>
                  </a:cubicBezTo>
                  <a:cubicBezTo>
                    <a:pt x="2169" y="969"/>
                    <a:pt x="3437" y="2837"/>
                    <a:pt x="4004" y="4805"/>
                  </a:cubicBezTo>
                  <a:cubicBezTo>
                    <a:pt x="4637" y="6873"/>
                    <a:pt x="4737" y="9041"/>
                    <a:pt x="5171" y="11176"/>
                  </a:cubicBezTo>
                  <a:cubicBezTo>
                    <a:pt x="5638" y="13178"/>
                    <a:pt x="6505" y="15179"/>
                    <a:pt x="8173" y="16347"/>
                  </a:cubicBezTo>
                  <a:cubicBezTo>
                    <a:pt x="8307" y="16447"/>
                    <a:pt x="8407" y="16480"/>
                    <a:pt x="8507" y="16547"/>
                  </a:cubicBezTo>
                  <a:lnTo>
                    <a:pt x="8473" y="16480"/>
                  </a:lnTo>
                  <a:cubicBezTo>
                    <a:pt x="8473" y="15213"/>
                    <a:pt x="8173" y="14078"/>
                    <a:pt x="8173" y="12878"/>
                  </a:cubicBezTo>
                  <a:cubicBezTo>
                    <a:pt x="8240" y="10909"/>
                    <a:pt x="8240" y="9008"/>
                    <a:pt x="7840" y="7073"/>
                  </a:cubicBezTo>
                  <a:cubicBezTo>
                    <a:pt x="7506" y="5205"/>
                    <a:pt x="6772" y="3337"/>
                    <a:pt x="5438" y="1936"/>
                  </a:cubicBezTo>
                  <a:cubicBezTo>
                    <a:pt x="4297" y="698"/>
                    <a:pt x="2487" y="1"/>
                    <a:pt x="7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30"/>
            <p:cNvSpPr/>
            <p:nvPr/>
          </p:nvSpPr>
          <p:spPr>
            <a:xfrm>
              <a:off x="709235" y="1708049"/>
              <a:ext cx="388472" cy="755573"/>
            </a:xfrm>
            <a:custGeom>
              <a:avLst/>
              <a:gdLst/>
              <a:ahLst/>
              <a:cxnLst/>
              <a:rect l="l" t="t" r="r" b="b"/>
              <a:pathLst>
                <a:path w="8507" h="16546" extrusionOk="0">
                  <a:moveTo>
                    <a:pt x="635" y="1"/>
                  </a:moveTo>
                  <a:cubicBezTo>
                    <a:pt x="434" y="1"/>
                    <a:pt x="234" y="1"/>
                    <a:pt x="1" y="34"/>
                  </a:cubicBezTo>
                  <a:cubicBezTo>
                    <a:pt x="101" y="101"/>
                    <a:pt x="234" y="134"/>
                    <a:pt x="301" y="167"/>
                  </a:cubicBezTo>
                  <a:cubicBezTo>
                    <a:pt x="2302" y="634"/>
                    <a:pt x="4104" y="1969"/>
                    <a:pt x="5138" y="3703"/>
                  </a:cubicBezTo>
                  <a:cubicBezTo>
                    <a:pt x="6172" y="5505"/>
                    <a:pt x="6439" y="7706"/>
                    <a:pt x="6639" y="9808"/>
                  </a:cubicBezTo>
                  <a:cubicBezTo>
                    <a:pt x="6772" y="10775"/>
                    <a:pt x="6906" y="11776"/>
                    <a:pt x="7072" y="12710"/>
                  </a:cubicBezTo>
                  <a:cubicBezTo>
                    <a:pt x="7306" y="13977"/>
                    <a:pt x="7673" y="15178"/>
                    <a:pt x="8173" y="16346"/>
                  </a:cubicBezTo>
                  <a:cubicBezTo>
                    <a:pt x="8307" y="16446"/>
                    <a:pt x="8407" y="16479"/>
                    <a:pt x="8507" y="16546"/>
                  </a:cubicBezTo>
                  <a:cubicBezTo>
                    <a:pt x="8507" y="16546"/>
                    <a:pt x="8473" y="16479"/>
                    <a:pt x="8507" y="16479"/>
                  </a:cubicBezTo>
                  <a:cubicBezTo>
                    <a:pt x="7973" y="15278"/>
                    <a:pt x="7573" y="14011"/>
                    <a:pt x="7306" y="12710"/>
                  </a:cubicBezTo>
                  <a:cubicBezTo>
                    <a:pt x="7139" y="11742"/>
                    <a:pt x="7072" y="10775"/>
                    <a:pt x="6939" y="9808"/>
                  </a:cubicBezTo>
                  <a:cubicBezTo>
                    <a:pt x="6739" y="7673"/>
                    <a:pt x="6472" y="5471"/>
                    <a:pt x="5405" y="3603"/>
                  </a:cubicBezTo>
                  <a:cubicBezTo>
                    <a:pt x="4337" y="1835"/>
                    <a:pt x="2603" y="534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30"/>
            <p:cNvSpPr/>
            <p:nvPr/>
          </p:nvSpPr>
          <p:spPr>
            <a:xfrm>
              <a:off x="1187529" y="874984"/>
              <a:ext cx="350433" cy="773702"/>
            </a:xfrm>
            <a:custGeom>
              <a:avLst/>
              <a:gdLst/>
              <a:ahLst/>
              <a:cxnLst/>
              <a:rect l="l" t="t" r="r" b="b"/>
              <a:pathLst>
                <a:path w="7674" h="16943" extrusionOk="0">
                  <a:moveTo>
                    <a:pt x="7263" y="1"/>
                  </a:moveTo>
                  <a:cubicBezTo>
                    <a:pt x="7191" y="1"/>
                    <a:pt x="7117" y="8"/>
                    <a:pt x="7039" y="31"/>
                  </a:cubicBezTo>
                  <a:cubicBezTo>
                    <a:pt x="5305" y="64"/>
                    <a:pt x="3470" y="865"/>
                    <a:pt x="2369" y="2199"/>
                  </a:cubicBezTo>
                  <a:cubicBezTo>
                    <a:pt x="1135" y="3700"/>
                    <a:pt x="501" y="5568"/>
                    <a:pt x="234" y="7469"/>
                  </a:cubicBezTo>
                  <a:cubicBezTo>
                    <a:pt x="1" y="9404"/>
                    <a:pt x="101" y="11372"/>
                    <a:pt x="201" y="13273"/>
                  </a:cubicBezTo>
                  <a:cubicBezTo>
                    <a:pt x="301" y="14474"/>
                    <a:pt x="34" y="15642"/>
                    <a:pt x="68" y="16876"/>
                  </a:cubicBezTo>
                  <a:lnTo>
                    <a:pt x="101" y="16943"/>
                  </a:lnTo>
                  <a:cubicBezTo>
                    <a:pt x="168" y="16876"/>
                    <a:pt x="301" y="16776"/>
                    <a:pt x="368" y="16743"/>
                  </a:cubicBezTo>
                  <a:cubicBezTo>
                    <a:pt x="1969" y="15508"/>
                    <a:pt x="2736" y="13407"/>
                    <a:pt x="3103" y="11405"/>
                  </a:cubicBezTo>
                  <a:cubicBezTo>
                    <a:pt x="3470" y="9271"/>
                    <a:pt x="3437" y="7069"/>
                    <a:pt x="3937" y="5001"/>
                  </a:cubicBezTo>
                  <a:cubicBezTo>
                    <a:pt x="4371" y="2999"/>
                    <a:pt x="5538" y="1065"/>
                    <a:pt x="7373" y="131"/>
                  </a:cubicBezTo>
                  <a:cubicBezTo>
                    <a:pt x="7473" y="97"/>
                    <a:pt x="7540" y="64"/>
                    <a:pt x="7673" y="31"/>
                  </a:cubicBezTo>
                  <a:cubicBezTo>
                    <a:pt x="7540" y="31"/>
                    <a:pt x="7406" y="1"/>
                    <a:pt x="7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30"/>
            <p:cNvSpPr/>
            <p:nvPr/>
          </p:nvSpPr>
          <p:spPr>
            <a:xfrm>
              <a:off x="1192096" y="874984"/>
              <a:ext cx="347374" cy="773702"/>
            </a:xfrm>
            <a:custGeom>
              <a:avLst/>
              <a:gdLst/>
              <a:ahLst/>
              <a:cxnLst/>
              <a:rect l="l" t="t" r="r" b="b"/>
              <a:pathLst>
                <a:path w="7607" h="16943" extrusionOk="0">
                  <a:moveTo>
                    <a:pt x="7206" y="1"/>
                  </a:moveTo>
                  <a:cubicBezTo>
                    <a:pt x="7139" y="1"/>
                    <a:pt x="7073" y="8"/>
                    <a:pt x="7006" y="31"/>
                  </a:cubicBezTo>
                  <a:cubicBezTo>
                    <a:pt x="5071" y="631"/>
                    <a:pt x="3370" y="2065"/>
                    <a:pt x="2436" y="3867"/>
                  </a:cubicBezTo>
                  <a:cubicBezTo>
                    <a:pt x="1435" y="5768"/>
                    <a:pt x="1369" y="7970"/>
                    <a:pt x="1235" y="10104"/>
                  </a:cubicBezTo>
                  <a:cubicBezTo>
                    <a:pt x="1202" y="11072"/>
                    <a:pt x="1102" y="12073"/>
                    <a:pt x="1002" y="13040"/>
                  </a:cubicBezTo>
                  <a:cubicBezTo>
                    <a:pt x="835" y="14308"/>
                    <a:pt x="501" y="15608"/>
                    <a:pt x="1" y="16876"/>
                  </a:cubicBezTo>
                  <a:lnTo>
                    <a:pt x="1" y="16943"/>
                  </a:lnTo>
                  <a:cubicBezTo>
                    <a:pt x="68" y="16876"/>
                    <a:pt x="201" y="16776"/>
                    <a:pt x="268" y="16743"/>
                  </a:cubicBezTo>
                  <a:cubicBezTo>
                    <a:pt x="735" y="15575"/>
                    <a:pt x="1035" y="14341"/>
                    <a:pt x="1235" y="13073"/>
                  </a:cubicBezTo>
                  <a:cubicBezTo>
                    <a:pt x="1369" y="12106"/>
                    <a:pt x="1435" y="11105"/>
                    <a:pt x="1502" y="10104"/>
                  </a:cubicBezTo>
                  <a:cubicBezTo>
                    <a:pt x="1602" y="7970"/>
                    <a:pt x="1702" y="5801"/>
                    <a:pt x="2670" y="3933"/>
                  </a:cubicBezTo>
                  <a:cubicBezTo>
                    <a:pt x="3570" y="2099"/>
                    <a:pt x="5338" y="731"/>
                    <a:pt x="7340" y="131"/>
                  </a:cubicBezTo>
                  <a:cubicBezTo>
                    <a:pt x="7406" y="97"/>
                    <a:pt x="7506" y="64"/>
                    <a:pt x="7606" y="31"/>
                  </a:cubicBezTo>
                  <a:cubicBezTo>
                    <a:pt x="7473" y="31"/>
                    <a:pt x="7340" y="1"/>
                    <a:pt x="7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30"/>
            <p:cNvSpPr/>
            <p:nvPr/>
          </p:nvSpPr>
          <p:spPr>
            <a:xfrm>
              <a:off x="902717" y="2984567"/>
              <a:ext cx="566657" cy="655019"/>
            </a:xfrm>
            <a:custGeom>
              <a:avLst/>
              <a:gdLst/>
              <a:ahLst/>
              <a:cxnLst/>
              <a:rect l="l" t="t" r="r" b="b"/>
              <a:pathLst>
                <a:path w="12409" h="14344" extrusionOk="0">
                  <a:moveTo>
                    <a:pt x="9983" y="0"/>
                  </a:moveTo>
                  <a:cubicBezTo>
                    <a:pt x="8823" y="0"/>
                    <a:pt x="7653" y="297"/>
                    <a:pt x="6705" y="901"/>
                  </a:cubicBezTo>
                  <a:cubicBezTo>
                    <a:pt x="5070" y="1935"/>
                    <a:pt x="3870" y="3569"/>
                    <a:pt x="3036" y="5337"/>
                  </a:cubicBezTo>
                  <a:cubicBezTo>
                    <a:pt x="2202" y="7072"/>
                    <a:pt x="1701" y="8940"/>
                    <a:pt x="1234" y="10808"/>
                  </a:cubicBezTo>
                  <a:cubicBezTo>
                    <a:pt x="934" y="12009"/>
                    <a:pt x="367" y="13043"/>
                    <a:pt x="33" y="14210"/>
                  </a:cubicBezTo>
                  <a:cubicBezTo>
                    <a:pt x="0" y="14244"/>
                    <a:pt x="0" y="14277"/>
                    <a:pt x="0" y="14344"/>
                  </a:cubicBezTo>
                  <a:lnTo>
                    <a:pt x="367" y="14210"/>
                  </a:lnTo>
                  <a:cubicBezTo>
                    <a:pt x="2235" y="13510"/>
                    <a:pt x="3636" y="11775"/>
                    <a:pt x="4570" y="9940"/>
                  </a:cubicBezTo>
                  <a:cubicBezTo>
                    <a:pt x="5571" y="8039"/>
                    <a:pt x="6205" y="5904"/>
                    <a:pt x="7339" y="4070"/>
                  </a:cubicBezTo>
                  <a:cubicBezTo>
                    <a:pt x="8373" y="2335"/>
                    <a:pt x="10074" y="867"/>
                    <a:pt x="12109" y="534"/>
                  </a:cubicBezTo>
                  <a:cubicBezTo>
                    <a:pt x="12209" y="534"/>
                    <a:pt x="12342" y="467"/>
                    <a:pt x="12409" y="467"/>
                  </a:cubicBezTo>
                  <a:cubicBezTo>
                    <a:pt x="12209" y="400"/>
                    <a:pt x="12042" y="334"/>
                    <a:pt x="11842" y="267"/>
                  </a:cubicBezTo>
                  <a:cubicBezTo>
                    <a:pt x="11251" y="90"/>
                    <a:pt x="10619" y="0"/>
                    <a:pt x="9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30"/>
            <p:cNvSpPr/>
            <p:nvPr/>
          </p:nvSpPr>
          <p:spPr>
            <a:xfrm>
              <a:off x="901164" y="2996713"/>
              <a:ext cx="566703" cy="642872"/>
            </a:xfrm>
            <a:custGeom>
              <a:avLst/>
              <a:gdLst/>
              <a:ahLst/>
              <a:cxnLst/>
              <a:rect l="l" t="t" r="r" b="b"/>
              <a:pathLst>
                <a:path w="12410" h="14078" extrusionOk="0">
                  <a:moveTo>
                    <a:pt x="11809" y="1"/>
                  </a:moveTo>
                  <a:cubicBezTo>
                    <a:pt x="9774" y="68"/>
                    <a:pt x="7773" y="835"/>
                    <a:pt x="6305" y="2303"/>
                  </a:cubicBezTo>
                  <a:cubicBezTo>
                    <a:pt x="4771" y="3837"/>
                    <a:pt x="4004" y="5938"/>
                    <a:pt x="3270" y="7873"/>
                  </a:cubicBezTo>
                  <a:cubicBezTo>
                    <a:pt x="2936" y="8807"/>
                    <a:pt x="2569" y="9708"/>
                    <a:pt x="2136" y="10608"/>
                  </a:cubicBezTo>
                  <a:cubicBezTo>
                    <a:pt x="1569" y="11776"/>
                    <a:pt x="835" y="12877"/>
                    <a:pt x="1" y="13944"/>
                  </a:cubicBezTo>
                  <a:lnTo>
                    <a:pt x="34" y="14078"/>
                  </a:lnTo>
                  <a:lnTo>
                    <a:pt x="401" y="13944"/>
                  </a:lnTo>
                  <a:cubicBezTo>
                    <a:pt x="1168" y="12943"/>
                    <a:pt x="1869" y="11843"/>
                    <a:pt x="2402" y="10742"/>
                  </a:cubicBezTo>
                  <a:cubicBezTo>
                    <a:pt x="2803" y="9841"/>
                    <a:pt x="3170" y="8907"/>
                    <a:pt x="3537" y="7973"/>
                  </a:cubicBezTo>
                  <a:cubicBezTo>
                    <a:pt x="4270" y="6005"/>
                    <a:pt x="5038" y="3970"/>
                    <a:pt x="6505" y="2469"/>
                  </a:cubicBezTo>
                  <a:cubicBezTo>
                    <a:pt x="7943" y="1032"/>
                    <a:pt x="9987" y="267"/>
                    <a:pt x="11982" y="267"/>
                  </a:cubicBezTo>
                  <a:cubicBezTo>
                    <a:pt x="12024" y="267"/>
                    <a:pt x="12067" y="267"/>
                    <a:pt x="12109" y="268"/>
                  </a:cubicBezTo>
                  <a:cubicBezTo>
                    <a:pt x="12176" y="268"/>
                    <a:pt x="12310" y="201"/>
                    <a:pt x="12410" y="201"/>
                  </a:cubicBezTo>
                  <a:cubicBezTo>
                    <a:pt x="12176" y="134"/>
                    <a:pt x="12009" y="68"/>
                    <a:pt x="11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30"/>
            <p:cNvSpPr/>
            <p:nvPr/>
          </p:nvSpPr>
          <p:spPr>
            <a:xfrm>
              <a:off x="988019" y="513821"/>
              <a:ext cx="204123" cy="772332"/>
            </a:xfrm>
            <a:custGeom>
              <a:avLst/>
              <a:gdLst/>
              <a:ahLst/>
              <a:cxnLst/>
              <a:rect l="l" t="t" r="r" b="b"/>
              <a:pathLst>
                <a:path w="4470" h="16913" extrusionOk="0">
                  <a:moveTo>
                    <a:pt x="33" y="1"/>
                  </a:moveTo>
                  <a:lnTo>
                    <a:pt x="33" y="601"/>
                  </a:lnTo>
                  <a:cubicBezTo>
                    <a:pt x="0" y="6005"/>
                    <a:pt x="834" y="11442"/>
                    <a:pt x="2869" y="16446"/>
                  </a:cubicBezTo>
                  <a:cubicBezTo>
                    <a:pt x="2902" y="16612"/>
                    <a:pt x="3002" y="16746"/>
                    <a:pt x="3069" y="16913"/>
                  </a:cubicBezTo>
                  <a:cubicBezTo>
                    <a:pt x="3136" y="16846"/>
                    <a:pt x="3136" y="16779"/>
                    <a:pt x="3169" y="16746"/>
                  </a:cubicBezTo>
                  <a:cubicBezTo>
                    <a:pt x="4203" y="13977"/>
                    <a:pt x="4470" y="10942"/>
                    <a:pt x="3936" y="8073"/>
                  </a:cubicBezTo>
                  <a:cubicBezTo>
                    <a:pt x="3436" y="5171"/>
                    <a:pt x="2102" y="2402"/>
                    <a:pt x="200" y="167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30"/>
            <p:cNvSpPr/>
            <p:nvPr/>
          </p:nvSpPr>
          <p:spPr>
            <a:xfrm>
              <a:off x="989526" y="513821"/>
              <a:ext cx="143251" cy="772332"/>
            </a:xfrm>
            <a:custGeom>
              <a:avLst/>
              <a:gdLst/>
              <a:ahLst/>
              <a:cxnLst/>
              <a:rect l="l" t="t" r="r" b="b"/>
              <a:pathLst>
                <a:path w="3137" h="16913" extrusionOk="0">
                  <a:moveTo>
                    <a:pt x="0" y="1"/>
                  </a:moveTo>
                  <a:lnTo>
                    <a:pt x="0" y="601"/>
                  </a:lnTo>
                  <a:cubicBezTo>
                    <a:pt x="1668" y="5738"/>
                    <a:pt x="2636" y="11075"/>
                    <a:pt x="2836" y="16446"/>
                  </a:cubicBezTo>
                  <a:cubicBezTo>
                    <a:pt x="2869" y="16612"/>
                    <a:pt x="2969" y="16746"/>
                    <a:pt x="3036" y="16913"/>
                  </a:cubicBezTo>
                  <a:cubicBezTo>
                    <a:pt x="3103" y="16846"/>
                    <a:pt x="3103" y="16779"/>
                    <a:pt x="3136" y="16746"/>
                  </a:cubicBezTo>
                  <a:cubicBezTo>
                    <a:pt x="2903" y="11109"/>
                    <a:pt x="1935" y="5505"/>
                    <a:pt x="134" y="167"/>
                  </a:cubicBezTo>
                  <a:cubicBezTo>
                    <a:pt x="101" y="101"/>
                    <a:pt x="34" y="67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30"/>
            <p:cNvSpPr/>
            <p:nvPr/>
          </p:nvSpPr>
          <p:spPr>
            <a:xfrm>
              <a:off x="1027611" y="2044691"/>
              <a:ext cx="361073" cy="699222"/>
            </a:xfrm>
            <a:custGeom>
              <a:avLst/>
              <a:gdLst/>
              <a:ahLst/>
              <a:cxnLst/>
              <a:rect l="l" t="t" r="r" b="b"/>
              <a:pathLst>
                <a:path w="7907" h="15312" extrusionOk="0">
                  <a:moveTo>
                    <a:pt x="7673" y="1"/>
                  </a:moveTo>
                  <a:cubicBezTo>
                    <a:pt x="7539" y="167"/>
                    <a:pt x="7439" y="301"/>
                    <a:pt x="7339" y="468"/>
                  </a:cubicBezTo>
                  <a:cubicBezTo>
                    <a:pt x="4037" y="4771"/>
                    <a:pt x="1468" y="9607"/>
                    <a:pt x="134" y="14811"/>
                  </a:cubicBezTo>
                  <a:lnTo>
                    <a:pt x="0" y="15312"/>
                  </a:lnTo>
                  <a:cubicBezTo>
                    <a:pt x="34" y="15278"/>
                    <a:pt x="134" y="15245"/>
                    <a:pt x="167" y="15178"/>
                  </a:cubicBezTo>
                  <a:cubicBezTo>
                    <a:pt x="2636" y="13610"/>
                    <a:pt x="4670" y="11342"/>
                    <a:pt x="6005" y="8740"/>
                  </a:cubicBezTo>
                  <a:cubicBezTo>
                    <a:pt x="7339" y="6105"/>
                    <a:pt x="7906" y="3103"/>
                    <a:pt x="7706" y="167"/>
                  </a:cubicBezTo>
                  <a:cubicBezTo>
                    <a:pt x="7673" y="134"/>
                    <a:pt x="7673" y="101"/>
                    <a:pt x="7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30"/>
            <p:cNvSpPr/>
            <p:nvPr/>
          </p:nvSpPr>
          <p:spPr>
            <a:xfrm>
              <a:off x="1027611" y="2044691"/>
              <a:ext cx="351894" cy="699222"/>
            </a:xfrm>
            <a:custGeom>
              <a:avLst/>
              <a:gdLst/>
              <a:ahLst/>
              <a:cxnLst/>
              <a:rect l="l" t="t" r="r" b="b"/>
              <a:pathLst>
                <a:path w="7706" h="15312" extrusionOk="0">
                  <a:moveTo>
                    <a:pt x="7673" y="1"/>
                  </a:moveTo>
                  <a:cubicBezTo>
                    <a:pt x="7539" y="167"/>
                    <a:pt x="7439" y="301"/>
                    <a:pt x="7339" y="468"/>
                  </a:cubicBezTo>
                  <a:cubicBezTo>
                    <a:pt x="5604" y="5571"/>
                    <a:pt x="3169" y="10408"/>
                    <a:pt x="134" y="14811"/>
                  </a:cubicBezTo>
                  <a:lnTo>
                    <a:pt x="0" y="15312"/>
                  </a:lnTo>
                  <a:cubicBezTo>
                    <a:pt x="34" y="15278"/>
                    <a:pt x="134" y="15245"/>
                    <a:pt x="167" y="15178"/>
                  </a:cubicBezTo>
                  <a:cubicBezTo>
                    <a:pt x="3369" y="10541"/>
                    <a:pt x="5905" y="5471"/>
                    <a:pt x="7706" y="167"/>
                  </a:cubicBezTo>
                  <a:cubicBezTo>
                    <a:pt x="7673" y="134"/>
                    <a:pt x="7673" y="101"/>
                    <a:pt x="7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30"/>
            <p:cNvSpPr/>
            <p:nvPr/>
          </p:nvSpPr>
          <p:spPr>
            <a:xfrm>
              <a:off x="677269" y="1357708"/>
              <a:ext cx="505740" cy="595654"/>
            </a:xfrm>
            <a:custGeom>
              <a:avLst/>
              <a:gdLst/>
              <a:ahLst/>
              <a:cxnLst/>
              <a:rect l="l" t="t" r="r" b="b"/>
              <a:pathLst>
                <a:path w="11075" h="13044" extrusionOk="0">
                  <a:moveTo>
                    <a:pt x="0" y="0"/>
                  </a:moveTo>
                  <a:cubicBezTo>
                    <a:pt x="100" y="167"/>
                    <a:pt x="167" y="334"/>
                    <a:pt x="300" y="501"/>
                  </a:cubicBezTo>
                  <a:cubicBezTo>
                    <a:pt x="2969" y="5204"/>
                    <a:pt x="6371" y="9474"/>
                    <a:pt x="10675" y="12743"/>
                  </a:cubicBezTo>
                  <a:cubicBezTo>
                    <a:pt x="10808" y="12876"/>
                    <a:pt x="10941" y="12976"/>
                    <a:pt x="11075" y="13043"/>
                  </a:cubicBezTo>
                  <a:cubicBezTo>
                    <a:pt x="11075" y="12976"/>
                    <a:pt x="11041" y="12910"/>
                    <a:pt x="11041" y="12843"/>
                  </a:cubicBezTo>
                  <a:cubicBezTo>
                    <a:pt x="10541" y="9974"/>
                    <a:pt x="9307" y="7172"/>
                    <a:pt x="7372" y="4971"/>
                  </a:cubicBezTo>
                  <a:cubicBezTo>
                    <a:pt x="5471" y="2702"/>
                    <a:pt x="2969" y="1001"/>
                    <a:pt x="167" y="34"/>
                  </a:cubicBezTo>
                  <a:cubicBezTo>
                    <a:pt x="134" y="34"/>
                    <a:pt x="10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30"/>
            <p:cNvSpPr/>
            <p:nvPr/>
          </p:nvSpPr>
          <p:spPr>
            <a:xfrm>
              <a:off x="677269" y="1357708"/>
              <a:ext cx="505740" cy="595654"/>
            </a:xfrm>
            <a:custGeom>
              <a:avLst/>
              <a:gdLst/>
              <a:ahLst/>
              <a:cxnLst/>
              <a:rect l="l" t="t" r="r" b="b"/>
              <a:pathLst>
                <a:path w="11075" h="13044" extrusionOk="0">
                  <a:moveTo>
                    <a:pt x="0" y="0"/>
                  </a:moveTo>
                  <a:cubicBezTo>
                    <a:pt x="100" y="167"/>
                    <a:pt x="167" y="334"/>
                    <a:pt x="300" y="501"/>
                  </a:cubicBezTo>
                  <a:cubicBezTo>
                    <a:pt x="4303" y="4103"/>
                    <a:pt x="7806" y="8273"/>
                    <a:pt x="10675" y="12743"/>
                  </a:cubicBezTo>
                  <a:cubicBezTo>
                    <a:pt x="10808" y="12876"/>
                    <a:pt x="10941" y="12976"/>
                    <a:pt x="11075" y="13043"/>
                  </a:cubicBezTo>
                  <a:cubicBezTo>
                    <a:pt x="11075" y="12976"/>
                    <a:pt x="11041" y="12910"/>
                    <a:pt x="11041" y="12843"/>
                  </a:cubicBezTo>
                  <a:cubicBezTo>
                    <a:pt x="8039" y="8073"/>
                    <a:pt x="4370" y="3737"/>
                    <a:pt x="167" y="0"/>
                  </a:cubicBezTo>
                  <a:cubicBezTo>
                    <a:pt x="156" y="12"/>
                    <a:pt x="145" y="15"/>
                    <a:pt x="131" y="15"/>
                  </a:cubicBezTo>
                  <a:cubicBezTo>
                    <a:pt x="104" y="15"/>
                    <a:pt x="67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30"/>
            <p:cNvSpPr/>
            <p:nvPr/>
          </p:nvSpPr>
          <p:spPr>
            <a:xfrm>
              <a:off x="681836" y="2568696"/>
              <a:ext cx="271159" cy="744933"/>
            </a:xfrm>
            <a:custGeom>
              <a:avLst/>
              <a:gdLst/>
              <a:ahLst/>
              <a:cxnLst/>
              <a:rect l="l" t="t" r="r" b="b"/>
              <a:pathLst>
                <a:path w="5938" h="16313" extrusionOk="0">
                  <a:moveTo>
                    <a:pt x="0" y="0"/>
                  </a:moveTo>
                  <a:cubicBezTo>
                    <a:pt x="34" y="201"/>
                    <a:pt x="34" y="367"/>
                    <a:pt x="67" y="601"/>
                  </a:cubicBezTo>
                  <a:cubicBezTo>
                    <a:pt x="734" y="5971"/>
                    <a:pt x="2269" y="11209"/>
                    <a:pt x="5004" y="15879"/>
                  </a:cubicBezTo>
                  <a:cubicBezTo>
                    <a:pt x="5071" y="16045"/>
                    <a:pt x="5137" y="16179"/>
                    <a:pt x="5237" y="16312"/>
                  </a:cubicBezTo>
                  <a:cubicBezTo>
                    <a:pt x="5237" y="16245"/>
                    <a:pt x="5271" y="16179"/>
                    <a:pt x="5271" y="16112"/>
                  </a:cubicBezTo>
                  <a:cubicBezTo>
                    <a:pt x="5938" y="13210"/>
                    <a:pt x="5838" y="10174"/>
                    <a:pt x="4904" y="7372"/>
                  </a:cubicBezTo>
                  <a:cubicBezTo>
                    <a:pt x="4003" y="4604"/>
                    <a:pt x="2335" y="2035"/>
                    <a:pt x="100" y="101"/>
                  </a:cubicBezTo>
                  <a:cubicBezTo>
                    <a:pt x="67" y="101"/>
                    <a:pt x="34" y="3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30"/>
            <p:cNvSpPr/>
            <p:nvPr/>
          </p:nvSpPr>
          <p:spPr>
            <a:xfrm>
              <a:off x="681836" y="2568696"/>
              <a:ext cx="240700" cy="744933"/>
            </a:xfrm>
            <a:custGeom>
              <a:avLst/>
              <a:gdLst/>
              <a:ahLst/>
              <a:cxnLst/>
              <a:rect l="l" t="t" r="r" b="b"/>
              <a:pathLst>
                <a:path w="5271" h="16313" extrusionOk="0">
                  <a:moveTo>
                    <a:pt x="0" y="0"/>
                  </a:moveTo>
                  <a:cubicBezTo>
                    <a:pt x="34" y="201"/>
                    <a:pt x="34" y="367"/>
                    <a:pt x="67" y="601"/>
                  </a:cubicBezTo>
                  <a:cubicBezTo>
                    <a:pt x="2402" y="5438"/>
                    <a:pt x="4070" y="10608"/>
                    <a:pt x="5004" y="15879"/>
                  </a:cubicBezTo>
                  <a:cubicBezTo>
                    <a:pt x="5071" y="16045"/>
                    <a:pt x="5137" y="16179"/>
                    <a:pt x="5237" y="16312"/>
                  </a:cubicBezTo>
                  <a:cubicBezTo>
                    <a:pt x="5237" y="16245"/>
                    <a:pt x="5271" y="16179"/>
                    <a:pt x="5271" y="16112"/>
                  </a:cubicBezTo>
                  <a:cubicBezTo>
                    <a:pt x="4337" y="10541"/>
                    <a:pt x="2569" y="5137"/>
                    <a:pt x="100" y="101"/>
                  </a:cubicBezTo>
                  <a:cubicBezTo>
                    <a:pt x="67" y="101"/>
                    <a:pt x="34" y="3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30"/>
            <p:cNvSpPr/>
            <p:nvPr/>
          </p:nvSpPr>
          <p:spPr>
            <a:xfrm>
              <a:off x="570642" y="526013"/>
              <a:ext cx="671778" cy="3502003"/>
            </a:xfrm>
            <a:custGeom>
              <a:avLst/>
              <a:gdLst/>
              <a:ahLst/>
              <a:cxnLst/>
              <a:rect l="l" t="t" r="r" b="b"/>
              <a:pathLst>
                <a:path w="14711" h="76689" fill="none" extrusionOk="0">
                  <a:moveTo>
                    <a:pt x="0" y="0"/>
                  </a:moveTo>
                  <a:cubicBezTo>
                    <a:pt x="7005" y="4937"/>
                    <a:pt x="11875" y="12743"/>
                    <a:pt x="13210" y="21216"/>
                  </a:cubicBezTo>
                  <a:cubicBezTo>
                    <a:pt x="14711" y="30456"/>
                    <a:pt x="12142" y="39862"/>
                    <a:pt x="9941" y="48935"/>
                  </a:cubicBezTo>
                  <a:cubicBezTo>
                    <a:pt x="7706" y="58075"/>
                    <a:pt x="5871" y="67749"/>
                    <a:pt x="8773" y="76689"/>
                  </a:cubicBezTo>
                </a:path>
              </a:pathLst>
            </a:custGeom>
            <a:solidFill>
              <a:schemeClr val="dk1"/>
            </a:solidFill>
            <a:ln w="5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30"/>
            <p:cNvSpPr/>
            <p:nvPr/>
          </p:nvSpPr>
          <p:spPr>
            <a:xfrm>
              <a:off x="358894" y="152794"/>
              <a:ext cx="554510" cy="714475"/>
            </a:xfrm>
            <a:custGeom>
              <a:avLst/>
              <a:gdLst/>
              <a:ahLst/>
              <a:cxnLst/>
              <a:rect l="l" t="t" r="r" b="b"/>
              <a:pathLst>
                <a:path w="12143" h="15646" extrusionOk="0">
                  <a:moveTo>
                    <a:pt x="1" y="1"/>
                  </a:moveTo>
                  <a:lnTo>
                    <a:pt x="1" y="1"/>
                  </a:lnTo>
                  <a:cubicBezTo>
                    <a:pt x="67" y="234"/>
                    <a:pt x="101" y="501"/>
                    <a:pt x="134" y="701"/>
                  </a:cubicBezTo>
                  <a:cubicBezTo>
                    <a:pt x="1435" y="7139"/>
                    <a:pt x="5938" y="12810"/>
                    <a:pt x="11909" y="15512"/>
                  </a:cubicBezTo>
                  <a:lnTo>
                    <a:pt x="12143" y="15645"/>
                  </a:lnTo>
                  <a:cubicBezTo>
                    <a:pt x="12143" y="15545"/>
                    <a:pt x="12109" y="15479"/>
                    <a:pt x="12109" y="15379"/>
                  </a:cubicBezTo>
                  <a:cubicBezTo>
                    <a:pt x="11409" y="12176"/>
                    <a:pt x="9174" y="9975"/>
                    <a:pt x="6805" y="7640"/>
                  </a:cubicBezTo>
                  <a:cubicBezTo>
                    <a:pt x="4571" y="5371"/>
                    <a:pt x="2002" y="3337"/>
                    <a:pt x="334" y="635"/>
                  </a:cubicBezTo>
                  <a:cubicBezTo>
                    <a:pt x="234" y="401"/>
                    <a:pt x="101" y="20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30"/>
            <p:cNvSpPr/>
            <p:nvPr/>
          </p:nvSpPr>
          <p:spPr>
            <a:xfrm>
              <a:off x="358894" y="152794"/>
              <a:ext cx="554510" cy="711415"/>
            </a:xfrm>
            <a:custGeom>
              <a:avLst/>
              <a:gdLst/>
              <a:ahLst/>
              <a:cxnLst/>
              <a:rect l="l" t="t" r="r" b="b"/>
              <a:pathLst>
                <a:path w="12143" h="15579" extrusionOk="0">
                  <a:moveTo>
                    <a:pt x="1" y="1"/>
                  </a:moveTo>
                  <a:cubicBezTo>
                    <a:pt x="1" y="234"/>
                    <a:pt x="67" y="501"/>
                    <a:pt x="134" y="668"/>
                  </a:cubicBezTo>
                  <a:cubicBezTo>
                    <a:pt x="501" y="1569"/>
                    <a:pt x="935" y="2469"/>
                    <a:pt x="1468" y="3337"/>
                  </a:cubicBezTo>
                  <a:cubicBezTo>
                    <a:pt x="2969" y="5805"/>
                    <a:pt x="4971" y="7973"/>
                    <a:pt x="6906" y="10041"/>
                  </a:cubicBezTo>
                  <a:lnTo>
                    <a:pt x="11909" y="15479"/>
                  </a:lnTo>
                  <a:lnTo>
                    <a:pt x="12143" y="15579"/>
                  </a:lnTo>
                  <a:cubicBezTo>
                    <a:pt x="12143" y="15512"/>
                    <a:pt x="12109" y="15412"/>
                    <a:pt x="12109" y="15345"/>
                  </a:cubicBezTo>
                  <a:lnTo>
                    <a:pt x="7072" y="9875"/>
                  </a:lnTo>
                  <a:cubicBezTo>
                    <a:pt x="5138" y="7807"/>
                    <a:pt x="3170" y="5672"/>
                    <a:pt x="1668" y="3203"/>
                  </a:cubicBezTo>
                  <a:cubicBezTo>
                    <a:pt x="1135" y="2336"/>
                    <a:pt x="668" y="1469"/>
                    <a:pt x="334" y="568"/>
                  </a:cubicBezTo>
                  <a:cubicBezTo>
                    <a:pt x="234" y="401"/>
                    <a:pt x="134" y="20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6" name="Google Shape;3546;p30"/>
          <p:cNvGrpSpPr/>
          <p:nvPr/>
        </p:nvGrpSpPr>
        <p:grpSpPr>
          <a:xfrm flipH="1">
            <a:off x="-344055" y="2391032"/>
            <a:ext cx="2276740" cy="3360561"/>
            <a:chOff x="7102132" y="1971409"/>
            <a:chExt cx="2287951" cy="3377109"/>
          </a:xfrm>
        </p:grpSpPr>
        <p:sp>
          <p:nvSpPr>
            <p:cNvPr id="3547" name="Google Shape;3547;p30"/>
            <p:cNvSpPr/>
            <p:nvPr/>
          </p:nvSpPr>
          <p:spPr>
            <a:xfrm>
              <a:off x="8095253" y="2052145"/>
              <a:ext cx="269697" cy="883526"/>
            </a:xfrm>
            <a:custGeom>
              <a:avLst/>
              <a:gdLst/>
              <a:ahLst/>
              <a:cxnLst/>
              <a:rect l="l" t="t" r="r" b="b"/>
              <a:pathLst>
                <a:path w="5906" h="19348" extrusionOk="0">
                  <a:moveTo>
                    <a:pt x="5905" y="0"/>
                  </a:moveTo>
                  <a:lnTo>
                    <a:pt x="5905" y="0"/>
                  </a:lnTo>
                  <a:cubicBezTo>
                    <a:pt x="5738" y="167"/>
                    <a:pt x="5572" y="401"/>
                    <a:pt x="5471" y="568"/>
                  </a:cubicBezTo>
                  <a:cubicBezTo>
                    <a:pt x="1402" y="5671"/>
                    <a:pt x="1" y="12776"/>
                    <a:pt x="1802" y="19081"/>
                  </a:cubicBezTo>
                  <a:cubicBezTo>
                    <a:pt x="1836" y="19148"/>
                    <a:pt x="1836" y="19281"/>
                    <a:pt x="1869" y="19348"/>
                  </a:cubicBezTo>
                  <a:cubicBezTo>
                    <a:pt x="1969" y="19281"/>
                    <a:pt x="2002" y="19248"/>
                    <a:pt x="2036" y="19148"/>
                  </a:cubicBezTo>
                  <a:cubicBezTo>
                    <a:pt x="4037" y="16512"/>
                    <a:pt x="4304" y="13377"/>
                    <a:pt x="4537" y="10108"/>
                  </a:cubicBezTo>
                  <a:cubicBezTo>
                    <a:pt x="4804" y="6905"/>
                    <a:pt x="4738" y="3636"/>
                    <a:pt x="5705" y="634"/>
                  </a:cubicBezTo>
                  <a:cubicBezTo>
                    <a:pt x="5805" y="401"/>
                    <a:pt x="5872" y="167"/>
                    <a:pt x="5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30"/>
            <p:cNvSpPr/>
            <p:nvPr/>
          </p:nvSpPr>
          <p:spPr>
            <a:xfrm>
              <a:off x="8180555" y="2050638"/>
              <a:ext cx="187409" cy="885033"/>
            </a:xfrm>
            <a:custGeom>
              <a:avLst/>
              <a:gdLst/>
              <a:ahLst/>
              <a:cxnLst/>
              <a:rect l="l" t="t" r="r" b="b"/>
              <a:pathLst>
                <a:path w="4104" h="19381" extrusionOk="0">
                  <a:moveTo>
                    <a:pt x="4104" y="0"/>
                  </a:moveTo>
                  <a:lnTo>
                    <a:pt x="4104" y="0"/>
                  </a:lnTo>
                  <a:cubicBezTo>
                    <a:pt x="3937" y="167"/>
                    <a:pt x="3770" y="367"/>
                    <a:pt x="3670" y="567"/>
                  </a:cubicBezTo>
                  <a:cubicBezTo>
                    <a:pt x="3203" y="1401"/>
                    <a:pt x="2836" y="2335"/>
                    <a:pt x="2503" y="3302"/>
                  </a:cubicBezTo>
                  <a:cubicBezTo>
                    <a:pt x="1602" y="6038"/>
                    <a:pt x="1202" y="8973"/>
                    <a:pt x="868" y="11742"/>
                  </a:cubicBezTo>
                  <a:lnTo>
                    <a:pt x="1" y="19114"/>
                  </a:lnTo>
                  <a:cubicBezTo>
                    <a:pt x="34" y="19181"/>
                    <a:pt x="34" y="19314"/>
                    <a:pt x="101" y="19381"/>
                  </a:cubicBezTo>
                  <a:cubicBezTo>
                    <a:pt x="168" y="19314"/>
                    <a:pt x="201" y="19281"/>
                    <a:pt x="268" y="19181"/>
                  </a:cubicBezTo>
                  <a:lnTo>
                    <a:pt x="1135" y="11809"/>
                  </a:lnTo>
                  <a:cubicBezTo>
                    <a:pt x="1469" y="9007"/>
                    <a:pt x="1802" y="6104"/>
                    <a:pt x="2703" y="3369"/>
                  </a:cubicBezTo>
                  <a:cubicBezTo>
                    <a:pt x="3036" y="2435"/>
                    <a:pt x="3437" y="1501"/>
                    <a:pt x="3870" y="667"/>
                  </a:cubicBezTo>
                  <a:cubicBezTo>
                    <a:pt x="3937" y="434"/>
                    <a:pt x="4004" y="200"/>
                    <a:pt x="4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30"/>
            <p:cNvSpPr/>
            <p:nvPr/>
          </p:nvSpPr>
          <p:spPr>
            <a:xfrm>
              <a:off x="7342786" y="3049878"/>
              <a:ext cx="287918" cy="894212"/>
            </a:xfrm>
            <a:custGeom>
              <a:avLst/>
              <a:gdLst/>
              <a:ahLst/>
              <a:cxnLst/>
              <a:rect l="l" t="t" r="r" b="b"/>
              <a:pathLst>
                <a:path w="6305" h="19582" extrusionOk="0">
                  <a:moveTo>
                    <a:pt x="2202" y="0"/>
                  </a:moveTo>
                  <a:cubicBezTo>
                    <a:pt x="2135" y="201"/>
                    <a:pt x="2102" y="467"/>
                    <a:pt x="2002" y="668"/>
                  </a:cubicBezTo>
                  <a:cubicBezTo>
                    <a:pt x="0" y="6872"/>
                    <a:pt x="1201" y="14044"/>
                    <a:pt x="5104" y="19314"/>
                  </a:cubicBezTo>
                  <a:cubicBezTo>
                    <a:pt x="5137" y="19414"/>
                    <a:pt x="5204" y="19481"/>
                    <a:pt x="5238" y="19581"/>
                  </a:cubicBezTo>
                  <a:cubicBezTo>
                    <a:pt x="5304" y="19481"/>
                    <a:pt x="5304" y="19381"/>
                    <a:pt x="5338" y="19314"/>
                  </a:cubicBezTo>
                  <a:cubicBezTo>
                    <a:pt x="6305" y="16179"/>
                    <a:pt x="5404" y="13177"/>
                    <a:pt x="4504" y="9974"/>
                  </a:cubicBezTo>
                  <a:cubicBezTo>
                    <a:pt x="3636" y="6905"/>
                    <a:pt x="2402" y="3903"/>
                    <a:pt x="2269" y="734"/>
                  </a:cubicBezTo>
                  <a:cubicBezTo>
                    <a:pt x="2269" y="501"/>
                    <a:pt x="2269" y="267"/>
                    <a:pt x="2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30"/>
            <p:cNvSpPr/>
            <p:nvPr/>
          </p:nvSpPr>
          <p:spPr>
            <a:xfrm>
              <a:off x="7426582" y="3052937"/>
              <a:ext cx="159964" cy="891152"/>
            </a:xfrm>
            <a:custGeom>
              <a:avLst/>
              <a:gdLst/>
              <a:ahLst/>
              <a:cxnLst/>
              <a:rect l="l" t="t" r="r" b="b"/>
              <a:pathLst>
                <a:path w="3503" h="19515" extrusionOk="0">
                  <a:moveTo>
                    <a:pt x="434" y="0"/>
                  </a:moveTo>
                  <a:cubicBezTo>
                    <a:pt x="334" y="200"/>
                    <a:pt x="267" y="434"/>
                    <a:pt x="167" y="601"/>
                  </a:cubicBezTo>
                  <a:cubicBezTo>
                    <a:pt x="33" y="1568"/>
                    <a:pt x="0" y="2535"/>
                    <a:pt x="33" y="3569"/>
                  </a:cubicBezTo>
                  <a:cubicBezTo>
                    <a:pt x="134" y="6505"/>
                    <a:pt x="834" y="9340"/>
                    <a:pt x="1501" y="12075"/>
                  </a:cubicBezTo>
                  <a:lnTo>
                    <a:pt x="3269" y="19247"/>
                  </a:lnTo>
                  <a:cubicBezTo>
                    <a:pt x="3302" y="19347"/>
                    <a:pt x="3369" y="19414"/>
                    <a:pt x="3403" y="19514"/>
                  </a:cubicBezTo>
                  <a:cubicBezTo>
                    <a:pt x="3469" y="19414"/>
                    <a:pt x="3469" y="19347"/>
                    <a:pt x="3503" y="19247"/>
                  </a:cubicBezTo>
                  <a:lnTo>
                    <a:pt x="1735" y="12042"/>
                  </a:lnTo>
                  <a:cubicBezTo>
                    <a:pt x="1068" y="9340"/>
                    <a:pt x="367" y="6505"/>
                    <a:pt x="300" y="3603"/>
                  </a:cubicBezTo>
                  <a:cubicBezTo>
                    <a:pt x="267" y="2569"/>
                    <a:pt x="300" y="1568"/>
                    <a:pt x="434" y="667"/>
                  </a:cubicBezTo>
                  <a:lnTo>
                    <a:pt x="4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30"/>
            <p:cNvSpPr/>
            <p:nvPr/>
          </p:nvSpPr>
          <p:spPr>
            <a:xfrm>
              <a:off x="7102132" y="3936416"/>
              <a:ext cx="354954" cy="854575"/>
            </a:xfrm>
            <a:custGeom>
              <a:avLst/>
              <a:gdLst/>
              <a:ahLst/>
              <a:cxnLst/>
              <a:rect l="l" t="t" r="r" b="b"/>
              <a:pathLst>
                <a:path w="7773" h="18714" extrusionOk="0">
                  <a:moveTo>
                    <a:pt x="1001" y="0"/>
                  </a:moveTo>
                  <a:cubicBezTo>
                    <a:pt x="967" y="234"/>
                    <a:pt x="934" y="434"/>
                    <a:pt x="901" y="701"/>
                  </a:cubicBezTo>
                  <a:cubicBezTo>
                    <a:pt x="0" y="7172"/>
                    <a:pt x="2402" y="13977"/>
                    <a:pt x="7138" y="18514"/>
                  </a:cubicBezTo>
                  <a:lnTo>
                    <a:pt x="7339" y="18714"/>
                  </a:lnTo>
                  <a:cubicBezTo>
                    <a:pt x="7405" y="18614"/>
                    <a:pt x="7405" y="18547"/>
                    <a:pt x="7405" y="18447"/>
                  </a:cubicBezTo>
                  <a:cubicBezTo>
                    <a:pt x="7772" y="15211"/>
                    <a:pt x="6405" y="12409"/>
                    <a:pt x="4937" y="9407"/>
                  </a:cubicBezTo>
                  <a:cubicBezTo>
                    <a:pt x="3569" y="6572"/>
                    <a:pt x="1835" y="3770"/>
                    <a:pt x="1134" y="701"/>
                  </a:cubicBezTo>
                  <a:cubicBezTo>
                    <a:pt x="1101" y="501"/>
                    <a:pt x="1067" y="267"/>
                    <a:pt x="10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30"/>
            <p:cNvSpPr/>
            <p:nvPr/>
          </p:nvSpPr>
          <p:spPr>
            <a:xfrm>
              <a:off x="7141724" y="3937923"/>
              <a:ext cx="297051" cy="853068"/>
            </a:xfrm>
            <a:custGeom>
              <a:avLst/>
              <a:gdLst/>
              <a:ahLst/>
              <a:cxnLst/>
              <a:rect l="l" t="t" r="r" b="b"/>
              <a:pathLst>
                <a:path w="6505" h="18681" extrusionOk="0">
                  <a:moveTo>
                    <a:pt x="167" y="1"/>
                  </a:moveTo>
                  <a:cubicBezTo>
                    <a:pt x="100" y="234"/>
                    <a:pt x="67" y="468"/>
                    <a:pt x="0" y="634"/>
                  </a:cubicBezTo>
                  <a:cubicBezTo>
                    <a:pt x="34" y="1568"/>
                    <a:pt x="134" y="2569"/>
                    <a:pt x="367" y="3570"/>
                  </a:cubicBezTo>
                  <a:cubicBezTo>
                    <a:pt x="968" y="6405"/>
                    <a:pt x="2135" y="9141"/>
                    <a:pt x="3269" y="11709"/>
                  </a:cubicBezTo>
                  <a:lnTo>
                    <a:pt x="6238" y="18481"/>
                  </a:lnTo>
                  <a:lnTo>
                    <a:pt x="6438" y="18681"/>
                  </a:lnTo>
                  <a:cubicBezTo>
                    <a:pt x="6505" y="18581"/>
                    <a:pt x="6505" y="18514"/>
                    <a:pt x="6505" y="18414"/>
                  </a:cubicBezTo>
                  <a:lnTo>
                    <a:pt x="3536" y="11642"/>
                  </a:lnTo>
                  <a:cubicBezTo>
                    <a:pt x="2402" y="9041"/>
                    <a:pt x="1235" y="6372"/>
                    <a:pt x="667" y="3570"/>
                  </a:cubicBezTo>
                  <a:cubicBezTo>
                    <a:pt x="434" y="2569"/>
                    <a:pt x="334" y="1635"/>
                    <a:pt x="267" y="668"/>
                  </a:cubicBezTo>
                  <a:cubicBezTo>
                    <a:pt x="234" y="468"/>
                    <a:pt x="200" y="201"/>
                    <a:pt x="1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30"/>
            <p:cNvSpPr/>
            <p:nvPr/>
          </p:nvSpPr>
          <p:spPr>
            <a:xfrm>
              <a:off x="7723586" y="3103169"/>
              <a:ext cx="744933" cy="508845"/>
            </a:xfrm>
            <a:custGeom>
              <a:avLst/>
              <a:gdLst/>
              <a:ahLst/>
              <a:cxnLst/>
              <a:rect l="l" t="t" r="r" b="b"/>
              <a:pathLst>
                <a:path w="16313" h="11143" extrusionOk="0">
                  <a:moveTo>
                    <a:pt x="16312" y="1"/>
                  </a:moveTo>
                  <a:cubicBezTo>
                    <a:pt x="16046" y="1"/>
                    <a:pt x="15845" y="68"/>
                    <a:pt x="15612" y="101"/>
                  </a:cubicBezTo>
                  <a:cubicBezTo>
                    <a:pt x="9141" y="968"/>
                    <a:pt x="3170" y="5105"/>
                    <a:pt x="134" y="10909"/>
                  </a:cubicBezTo>
                  <a:lnTo>
                    <a:pt x="1" y="11142"/>
                  </a:lnTo>
                  <a:cubicBezTo>
                    <a:pt x="101" y="11142"/>
                    <a:pt x="168" y="11109"/>
                    <a:pt x="234" y="11109"/>
                  </a:cubicBezTo>
                  <a:cubicBezTo>
                    <a:pt x="3470" y="10609"/>
                    <a:pt x="5805" y="8507"/>
                    <a:pt x="8307" y="6305"/>
                  </a:cubicBezTo>
                  <a:cubicBezTo>
                    <a:pt x="10675" y="4171"/>
                    <a:pt x="12877" y="1802"/>
                    <a:pt x="15679" y="301"/>
                  </a:cubicBezTo>
                  <a:cubicBezTo>
                    <a:pt x="15879" y="168"/>
                    <a:pt x="16046" y="101"/>
                    <a:pt x="16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30"/>
            <p:cNvSpPr/>
            <p:nvPr/>
          </p:nvSpPr>
          <p:spPr>
            <a:xfrm>
              <a:off x="7719020" y="3101662"/>
              <a:ext cx="747993" cy="510352"/>
            </a:xfrm>
            <a:custGeom>
              <a:avLst/>
              <a:gdLst/>
              <a:ahLst/>
              <a:cxnLst/>
              <a:rect l="l" t="t" r="r" b="b"/>
              <a:pathLst>
                <a:path w="16380" h="11176" extrusionOk="0">
                  <a:moveTo>
                    <a:pt x="16379" y="1"/>
                  </a:moveTo>
                  <a:cubicBezTo>
                    <a:pt x="16146" y="34"/>
                    <a:pt x="15912" y="34"/>
                    <a:pt x="15645" y="101"/>
                  </a:cubicBezTo>
                  <a:cubicBezTo>
                    <a:pt x="14745" y="368"/>
                    <a:pt x="13811" y="801"/>
                    <a:pt x="12910" y="1268"/>
                  </a:cubicBezTo>
                  <a:cubicBezTo>
                    <a:pt x="10308" y="2636"/>
                    <a:pt x="8073" y="4470"/>
                    <a:pt x="5838" y="6272"/>
                  </a:cubicBezTo>
                  <a:lnTo>
                    <a:pt x="134" y="10942"/>
                  </a:lnTo>
                  <a:lnTo>
                    <a:pt x="1" y="11175"/>
                  </a:lnTo>
                  <a:cubicBezTo>
                    <a:pt x="101" y="11175"/>
                    <a:pt x="201" y="11142"/>
                    <a:pt x="268" y="11142"/>
                  </a:cubicBezTo>
                  <a:lnTo>
                    <a:pt x="6038" y="6405"/>
                  </a:lnTo>
                  <a:cubicBezTo>
                    <a:pt x="8240" y="4637"/>
                    <a:pt x="10475" y="2803"/>
                    <a:pt x="13043" y="1468"/>
                  </a:cubicBezTo>
                  <a:cubicBezTo>
                    <a:pt x="13944" y="968"/>
                    <a:pt x="14811" y="568"/>
                    <a:pt x="15745" y="301"/>
                  </a:cubicBezTo>
                  <a:cubicBezTo>
                    <a:pt x="15945" y="201"/>
                    <a:pt x="16146" y="101"/>
                    <a:pt x="163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30"/>
            <p:cNvSpPr/>
            <p:nvPr/>
          </p:nvSpPr>
          <p:spPr>
            <a:xfrm>
              <a:off x="7449414" y="3880066"/>
              <a:ext cx="571269" cy="700729"/>
            </a:xfrm>
            <a:custGeom>
              <a:avLst/>
              <a:gdLst/>
              <a:ahLst/>
              <a:cxnLst/>
              <a:rect l="l" t="t" r="r" b="b"/>
              <a:pathLst>
                <a:path w="12510" h="15345" extrusionOk="0">
                  <a:moveTo>
                    <a:pt x="12509" y="0"/>
                  </a:moveTo>
                  <a:cubicBezTo>
                    <a:pt x="12276" y="100"/>
                    <a:pt x="12042" y="234"/>
                    <a:pt x="11842" y="300"/>
                  </a:cubicBezTo>
                  <a:cubicBezTo>
                    <a:pt x="5871" y="3002"/>
                    <a:pt x="1335" y="8640"/>
                    <a:pt x="34" y="15078"/>
                  </a:cubicBezTo>
                  <a:cubicBezTo>
                    <a:pt x="34" y="15144"/>
                    <a:pt x="0" y="15278"/>
                    <a:pt x="0" y="15344"/>
                  </a:cubicBezTo>
                  <a:lnTo>
                    <a:pt x="267" y="15244"/>
                  </a:lnTo>
                  <a:cubicBezTo>
                    <a:pt x="3203" y="13843"/>
                    <a:pt x="4871" y="11175"/>
                    <a:pt x="6639" y="8339"/>
                  </a:cubicBezTo>
                  <a:cubicBezTo>
                    <a:pt x="8340" y="5671"/>
                    <a:pt x="9774" y="2735"/>
                    <a:pt x="12009" y="500"/>
                  </a:cubicBezTo>
                  <a:cubicBezTo>
                    <a:pt x="12176" y="334"/>
                    <a:pt x="12343" y="234"/>
                    <a:pt x="125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30"/>
            <p:cNvSpPr/>
            <p:nvPr/>
          </p:nvSpPr>
          <p:spPr>
            <a:xfrm>
              <a:off x="7449414" y="3883080"/>
              <a:ext cx="571269" cy="697716"/>
            </a:xfrm>
            <a:custGeom>
              <a:avLst/>
              <a:gdLst/>
              <a:ahLst/>
              <a:cxnLst/>
              <a:rect l="l" t="t" r="r" b="b"/>
              <a:pathLst>
                <a:path w="12510" h="15279" extrusionOk="0">
                  <a:moveTo>
                    <a:pt x="12509" y="1"/>
                  </a:moveTo>
                  <a:lnTo>
                    <a:pt x="12509" y="1"/>
                  </a:lnTo>
                  <a:cubicBezTo>
                    <a:pt x="12276" y="68"/>
                    <a:pt x="12042" y="168"/>
                    <a:pt x="11842" y="268"/>
                  </a:cubicBezTo>
                  <a:cubicBezTo>
                    <a:pt x="11042" y="835"/>
                    <a:pt x="10308" y="1435"/>
                    <a:pt x="9541" y="2169"/>
                  </a:cubicBezTo>
                  <a:cubicBezTo>
                    <a:pt x="7472" y="4170"/>
                    <a:pt x="5805" y="6572"/>
                    <a:pt x="4203" y="8907"/>
                  </a:cubicBezTo>
                  <a:lnTo>
                    <a:pt x="34" y="15012"/>
                  </a:lnTo>
                  <a:cubicBezTo>
                    <a:pt x="34" y="15078"/>
                    <a:pt x="0" y="15212"/>
                    <a:pt x="0" y="15278"/>
                  </a:cubicBezTo>
                  <a:lnTo>
                    <a:pt x="267" y="15178"/>
                  </a:lnTo>
                  <a:lnTo>
                    <a:pt x="4437" y="9041"/>
                  </a:lnTo>
                  <a:cubicBezTo>
                    <a:pt x="6005" y="6739"/>
                    <a:pt x="7673" y="4337"/>
                    <a:pt x="9707" y="2336"/>
                  </a:cubicBezTo>
                  <a:cubicBezTo>
                    <a:pt x="10475" y="1602"/>
                    <a:pt x="11208" y="1002"/>
                    <a:pt x="12009" y="434"/>
                  </a:cubicBezTo>
                  <a:cubicBezTo>
                    <a:pt x="12176" y="268"/>
                    <a:pt x="12343" y="134"/>
                    <a:pt x="12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30"/>
            <p:cNvSpPr/>
            <p:nvPr/>
          </p:nvSpPr>
          <p:spPr>
            <a:xfrm>
              <a:off x="8326820" y="1971409"/>
              <a:ext cx="406738" cy="802791"/>
            </a:xfrm>
            <a:custGeom>
              <a:avLst/>
              <a:gdLst/>
              <a:ahLst/>
              <a:cxnLst/>
              <a:rect l="l" t="t" r="r" b="b"/>
              <a:pathLst>
                <a:path w="8907" h="17580" extrusionOk="0">
                  <a:moveTo>
                    <a:pt x="6438" y="1"/>
                  </a:moveTo>
                  <a:lnTo>
                    <a:pt x="6438" y="1"/>
                  </a:lnTo>
                  <a:cubicBezTo>
                    <a:pt x="6471" y="67"/>
                    <a:pt x="6505" y="201"/>
                    <a:pt x="6572" y="267"/>
                  </a:cubicBezTo>
                  <a:cubicBezTo>
                    <a:pt x="7272" y="2235"/>
                    <a:pt x="6805" y="4404"/>
                    <a:pt x="5771" y="6205"/>
                  </a:cubicBezTo>
                  <a:cubicBezTo>
                    <a:pt x="4670" y="8073"/>
                    <a:pt x="3169" y="9674"/>
                    <a:pt x="1968" y="11442"/>
                  </a:cubicBezTo>
                  <a:cubicBezTo>
                    <a:pt x="834" y="13177"/>
                    <a:pt x="0" y="15211"/>
                    <a:pt x="300" y="17213"/>
                  </a:cubicBezTo>
                  <a:cubicBezTo>
                    <a:pt x="334" y="17346"/>
                    <a:pt x="334" y="17446"/>
                    <a:pt x="400" y="17580"/>
                  </a:cubicBezTo>
                  <a:cubicBezTo>
                    <a:pt x="400" y="17546"/>
                    <a:pt x="434" y="17513"/>
                    <a:pt x="400" y="17446"/>
                  </a:cubicBezTo>
                  <a:cubicBezTo>
                    <a:pt x="1268" y="16612"/>
                    <a:pt x="1902" y="15612"/>
                    <a:pt x="2769" y="14778"/>
                  </a:cubicBezTo>
                  <a:cubicBezTo>
                    <a:pt x="4170" y="13443"/>
                    <a:pt x="5604" y="12109"/>
                    <a:pt x="6738" y="10541"/>
                  </a:cubicBezTo>
                  <a:cubicBezTo>
                    <a:pt x="7839" y="8940"/>
                    <a:pt x="8673" y="7106"/>
                    <a:pt x="8806" y="5204"/>
                  </a:cubicBezTo>
                  <a:cubicBezTo>
                    <a:pt x="8907" y="3436"/>
                    <a:pt x="8139" y="1668"/>
                    <a:pt x="6905" y="401"/>
                  </a:cubicBezTo>
                  <a:cubicBezTo>
                    <a:pt x="6772" y="234"/>
                    <a:pt x="6605" y="101"/>
                    <a:pt x="6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30"/>
            <p:cNvSpPr/>
            <p:nvPr/>
          </p:nvSpPr>
          <p:spPr>
            <a:xfrm>
              <a:off x="8340519" y="1972916"/>
              <a:ext cx="358014" cy="801284"/>
            </a:xfrm>
            <a:custGeom>
              <a:avLst/>
              <a:gdLst/>
              <a:ahLst/>
              <a:cxnLst/>
              <a:rect l="l" t="t" r="r" b="b"/>
              <a:pathLst>
                <a:path w="7840" h="17547" extrusionOk="0">
                  <a:moveTo>
                    <a:pt x="6138" y="1"/>
                  </a:moveTo>
                  <a:cubicBezTo>
                    <a:pt x="6171" y="68"/>
                    <a:pt x="6205" y="201"/>
                    <a:pt x="6272" y="301"/>
                  </a:cubicBezTo>
                  <a:cubicBezTo>
                    <a:pt x="7306" y="2069"/>
                    <a:pt x="7639" y="4304"/>
                    <a:pt x="7039" y="6239"/>
                  </a:cubicBezTo>
                  <a:cubicBezTo>
                    <a:pt x="6472" y="8240"/>
                    <a:pt x="5037" y="9908"/>
                    <a:pt x="3670" y="11542"/>
                  </a:cubicBezTo>
                  <a:cubicBezTo>
                    <a:pt x="3036" y="12243"/>
                    <a:pt x="2402" y="13044"/>
                    <a:pt x="1835" y="13844"/>
                  </a:cubicBezTo>
                  <a:cubicBezTo>
                    <a:pt x="1135" y="14878"/>
                    <a:pt x="501" y="16012"/>
                    <a:pt x="0" y="17180"/>
                  </a:cubicBezTo>
                  <a:cubicBezTo>
                    <a:pt x="34" y="17313"/>
                    <a:pt x="34" y="17413"/>
                    <a:pt x="100" y="17547"/>
                  </a:cubicBezTo>
                  <a:cubicBezTo>
                    <a:pt x="100" y="17513"/>
                    <a:pt x="134" y="17480"/>
                    <a:pt x="134" y="17480"/>
                  </a:cubicBezTo>
                  <a:cubicBezTo>
                    <a:pt x="634" y="16246"/>
                    <a:pt x="1268" y="15078"/>
                    <a:pt x="2002" y="14011"/>
                  </a:cubicBezTo>
                  <a:cubicBezTo>
                    <a:pt x="2602" y="13210"/>
                    <a:pt x="3203" y="12476"/>
                    <a:pt x="3836" y="11709"/>
                  </a:cubicBezTo>
                  <a:cubicBezTo>
                    <a:pt x="5204" y="10075"/>
                    <a:pt x="6672" y="8407"/>
                    <a:pt x="7272" y="6339"/>
                  </a:cubicBezTo>
                  <a:cubicBezTo>
                    <a:pt x="7839" y="4371"/>
                    <a:pt x="7539" y="2202"/>
                    <a:pt x="6605" y="401"/>
                  </a:cubicBezTo>
                  <a:cubicBezTo>
                    <a:pt x="6472" y="234"/>
                    <a:pt x="6305" y="134"/>
                    <a:pt x="61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30"/>
            <p:cNvSpPr/>
            <p:nvPr/>
          </p:nvSpPr>
          <p:spPr>
            <a:xfrm>
              <a:off x="7563668" y="2874707"/>
              <a:ext cx="242253" cy="842382"/>
            </a:xfrm>
            <a:custGeom>
              <a:avLst/>
              <a:gdLst/>
              <a:ahLst/>
              <a:cxnLst/>
              <a:rect l="l" t="t" r="r" b="b"/>
              <a:pathLst>
                <a:path w="5305" h="18447" extrusionOk="0">
                  <a:moveTo>
                    <a:pt x="0" y="0"/>
                  </a:moveTo>
                  <a:cubicBezTo>
                    <a:pt x="100" y="100"/>
                    <a:pt x="167" y="134"/>
                    <a:pt x="267" y="234"/>
                  </a:cubicBezTo>
                  <a:cubicBezTo>
                    <a:pt x="1735" y="1635"/>
                    <a:pt x="2335" y="3803"/>
                    <a:pt x="2202" y="5838"/>
                  </a:cubicBezTo>
                  <a:cubicBezTo>
                    <a:pt x="2068" y="8006"/>
                    <a:pt x="1435" y="10108"/>
                    <a:pt x="1168" y="12276"/>
                  </a:cubicBezTo>
                  <a:cubicBezTo>
                    <a:pt x="934" y="14277"/>
                    <a:pt x="1101" y="16479"/>
                    <a:pt x="2269" y="18147"/>
                  </a:cubicBezTo>
                  <a:cubicBezTo>
                    <a:pt x="2302" y="18247"/>
                    <a:pt x="2369" y="18347"/>
                    <a:pt x="2469" y="18447"/>
                  </a:cubicBezTo>
                  <a:lnTo>
                    <a:pt x="2469" y="18313"/>
                  </a:lnTo>
                  <a:cubicBezTo>
                    <a:pt x="2869" y="17179"/>
                    <a:pt x="2969" y="15978"/>
                    <a:pt x="3369" y="14844"/>
                  </a:cubicBezTo>
                  <a:cubicBezTo>
                    <a:pt x="4036" y="13043"/>
                    <a:pt x="4704" y="11242"/>
                    <a:pt x="5004" y="9307"/>
                  </a:cubicBezTo>
                  <a:cubicBezTo>
                    <a:pt x="5304" y="7406"/>
                    <a:pt x="5204" y="5404"/>
                    <a:pt x="4470" y="3603"/>
                  </a:cubicBezTo>
                  <a:cubicBezTo>
                    <a:pt x="3736" y="2002"/>
                    <a:pt x="2235" y="734"/>
                    <a:pt x="567" y="167"/>
                  </a:cubicBezTo>
                  <a:cubicBezTo>
                    <a:pt x="401" y="100"/>
                    <a:pt x="200" y="6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30"/>
            <p:cNvSpPr/>
            <p:nvPr/>
          </p:nvSpPr>
          <p:spPr>
            <a:xfrm>
              <a:off x="7565175" y="2877767"/>
              <a:ext cx="191976" cy="839323"/>
            </a:xfrm>
            <a:custGeom>
              <a:avLst/>
              <a:gdLst/>
              <a:ahLst/>
              <a:cxnLst/>
              <a:rect l="l" t="t" r="r" b="b"/>
              <a:pathLst>
                <a:path w="4204" h="18380" extrusionOk="0">
                  <a:moveTo>
                    <a:pt x="1" y="0"/>
                  </a:moveTo>
                  <a:cubicBezTo>
                    <a:pt x="101" y="67"/>
                    <a:pt x="167" y="100"/>
                    <a:pt x="267" y="200"/>
                  </a:cubicBezTo>
                  <a:cubicBezTo>
                    <a:pt x="1969" y="1334"/>
                    <a:pt x="3270" y="3169"/>
                    <a:pt x="3637" y="5170"/>
                  </a:cubicBezTo>
                  <a:cubicBezTo>
                    <a:pt x="4003" y="7239"/>
                    <a:pt x="3503" y="9373"/>
                    <a:pt x="3003" y="11408"/>
                  </a:cubicBezTo>
                  <a:cubicBezTo>
                    <a:pt x="2769" y="12342"/>
                    <a:pt x="2536" y="13343"/>
                    <a:pt x="2402" y="14277"/>
                  </a:cubicBezTo>
                  <a:cubicBezTo>
                    <a:pt x="2169" y="15545"/>
                    <a:pt x="2135" y="16845"/>
                    <a:pt x="2236" y="18080"/>
                  </a:cubicBezTo>
                  <a:cubicBezTo>
                    <a:pt x="2269" y="18180"/>
                    <a:pt x="2336" y="18280"/>
                    <a:pt x="2436" y="18380"/>
                  </a:cubicBezTo>
                  <a:cubicBezTo>
                    <a:pt x="2436" y="18347"/>
                    <a:pt x="2436" y="18280"/>
                    <a:pt x="2469" y="18280"/>
                  </a:cubicBezTo>
                  <a:cubicBezTo>
                    <a:pt x="2336" y="16946"/>
                    <a:pt x="2369" y="15611"/>
                    <a:pt x="2602" y="14310"/>
                  </a:cubicBezTo>
                  <a:cubicBezTo>
                    <a:pt x="2769" y="13376"/>
                    <a:pt x="3003" y="12409"/>
                    <a:pt x="3203" y="11442"/>
                  </a:cubicBezTo>
                  <a:cubicBezTo>
                    <a:pt x="3703" y="9407"/>
                    <a:pt x="4204" y="7239"/>
                    <a:pt x="3837" y="5104"/>
                  </a:cubicBezTo>
                  <a:cubicBezTo>
                    <a:pt x="3470" y="3102"/>
                    <a:pt x="2269" y="1334"/>
                    <a:pt x="601" y="167"/>
                  </a:cubicBezTo>
                  <a:cubicBezTo>
                    <a:pt x="434" y="67"/>
                    <a:pt x="201" y="33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30"/>
            <p:cNvSpPr/>
            <p:nvPr/>
          </p:nvSpPr>
          <p:spPr>
            <a:xfrm>
              <a:off x="8034336" y="2862058"/>
              <a:ext cx="843935" cy="273214"/>
            </a:xfrm>
            <a:custGeom>
              <a:avLst/>
              <a:gdLst/>
              <a:ahLst/>
              <a:cxnLst/>
              <a:rect l="l" t="t" r="r" b="b"/>
              <a:pathLst>
                <a:path w="18481" h="5983" extrusionOk="0">
                  <a:moveTo>
                    <a:pt x="12469" y="1"/>
                  </a:moveTo>
                  <a:cubicBezTo>
                    <a:pt x="11056" y="1"/>
                    <a:pt x="9662" y="348"/>
                    <a:pt x="8340" y="911"/>
                  </a:cubicBezTo>
                  <a:cubicBezTo>
                    <a:pt x="6539" y="1612"/>
                    <a:pt x="4904" y="2646"/>
                    <a:pt x="3236" y="3713"/>
                  </a:cubicBezTo>
                  <a:cubicBezTo>
                    <a:pt x="2236" y="4380"/>
                    <a:pt x="1135" y="4714"/>
                    <a:pt x="67" y="5381"/>
                  </a:cubicBezTo>
                  <a:cubicBezTo>
                    <a:pt x="56" y="5370"/>
                    <a:pt x="49" y="5366"/>
                    <a:pt x="43" y="5366"/>
                  </a:cubicBezTo>
                  <a:cubicBezTo>
                    <a:pt x="30" y="5366"/>
                    <a:pt x="23" y="5381"/>
                    <a:pt x="1" y="5381"/>
                  </a:cubicBezTo>
                  <a:cubicBezTo>
                    <a:pt x="134" y="5414"/>
                    <a:pt x="201" y="5514"/>
                    <a:pt x="334" y="5548"/>
                  </a:cubicBezTo>
                  <a:cubicBezTo>
                    <a:pt x="1104" y="5850"/>
                    <a:pt x="1924" y="5983"/>
                    <a:pt x="2758" y="5983"/>
                  </a:cubicBezTo>
                  <a:cubicBezTo>
                    <a:pt x="3949" y="5983"/>
                    <a:pt x="5167" y="5713"/>
                    <a:pt x="6305" y="5281"/>
                  </a:cubicBezTo>
                  <a:cubicBezTo>
                    <a:pt x="8340" y="4547"/>
                    <a:pt x="10208" y="3446"/>
                    <a:pt x="12309" y="2879"/>
                  </a:cubicBezTo>
                  <a:cubicBezTo>
                    <a:pt x="13062" y="2646"/>
                    <a:pt x="13865" y="2518"/>
                    <a:pt x="14665" y="2518"/>
                  </a:cubicBezTo>
                  <a:cubicBezTo>
                    <a:pt x="15923" y="2518"/>
                    <a:pt x="17174" y="2833"/>
                    <a:pt x="18214" y="3546"/>
                  </a:cubicBezTo>
                  <a:cubicBezTo>
                    <a:pt x="18314" y="3580"/>
                    <a:pt x="18380" y="3680"/>
                    <a:pt x="18480" y="3713"/>
                  </a:cubicBezTo>
                  <a:cubicBezTo>
                    <a:pt x="18380" y="3546"/>
                    <a:pt x="18314" y="3313"/>
                    <a:pt x="18180" y="3146"/>
                  </a:cubicBezTo>
                  <a:cubicBezTo>
                    <a:pt x="17246" y="1645"/>
                    <a:pt x="15678" y="444"/>
                    <a:pt x="14011" y="144"/>
                  </a:cubicBezTo>
                  <a:cubicBezTo>
                    <a:pt x="13496" y="46"/>
                    <a:pt x="12981" y="1"/>
                    <a:pt x="12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30"/>
            <p:cNvSpPr/>
            <p:nvPr/>
          </p:nvSpPr>
          <p:spPr>
            <a:xfrm>
              <a:off x="8034336" y="2909367"/>
              <a:ext cx="843935" cy="206040"/>
            </a:xfrm>
            <a:custGeom>
              <a:avLst/>
              <a:gdLst/>
              <a:ahLst/>
              <a:cxnLst/>
              <a:rect l="l" t="t" r="r" b="b"/>
              <a:pathLst>
                <a:path w="18481" h="4512" extrusionOk="0">
                  <a:moveTo>
                    <a:pt x="12980" y="0"/>
                  </a:moveTo>
                  <a:cubicBezTo>
                    <a:pt x="12868" y="0"/>
                    <a:pt x="12755" y="3"/>
                    <a:pt x="12643" y="9"/>
                  </a:cubicBezTo>
                  <a:cubicBezTo>
                    <a:pt x="10475" y="75"/>
                    <a:pt x="8507" y="1076"/>
                    <a:pt x="6572" y="2010"/>
                  </a:cubicBezTo>
                  <a:cubicBezTo>
                    <a:pt x="5705" y="2410"/>
                    <a:pt x="4837" y="2877"/>
                    <a:pt x="3903" y="3211"/>
                  </a:cubicBezTo>
                  <a:cubicBezTo>
                    <a:pt x="2703" y="3711"/>
                    <a:pt x="1402" y="4045"/>
                    <a:pt x="67" y="4212"/>
                  </a:cubicBezTo>
                  <a:cubicBezTo>
                    <a:pt x="34" y="4312"/>
                    <a:pt x="34" y="4345"/>
                    <a:pt x="1" y="4345"/>
                  </a:cubicBezTo>
                  <a:cubicBezTo>
                    <a:pt x="134" y="4378"/>
                    <a:pt x="201" y="4478"/>
                    <a:pt x="334" y="4512"/>
                  </a:cubicBezTo>
                  <a:cubicBezTo>
                    <a:pt x="1568" y="4312"/>
                    <a:pt x="2836" y="3945"/>
                    <a:pt x="4003" y="3511"/>
                  </a:cubicBezTo>
                  <a:cubicBezTo>
                    <a:pt x="4904" y="3144"/>
                    <a:pt x="5805" y="2711"/>
                    <a:pt x="6672" y="2244"/>
                  </a:cubicBezTo>
                  <a:cubicBezTo>
                    <a:pt x="8540" y="1343"/>
                    <a:pt x="10508" y="342"/>
                    <a:pt x="12643" y="242"/>
                  </a:cubicBezTo>
                  <a:cubicBezTo>
                    <a:pt x="12719" y="240"/>
                    <a:pt x="12795" y="238"/>
                    <a:pt x="12870" y="238"/>
                  </a:cubicBezTo>
                  <a:cubicBezTo>
                    <a:pt x="14831" y="238"/>
                    <a:pt x="16801" y="1064"/>
                    <a:pt x="18214" y="2477"/>
                  </a:cubicBezTo>
                  <a:cubicBezTo>
                    <a:pt x="18314" y="2510"/>
                    <a:pt x="18380" y="2577"/>
                    <a:pt x="18480" y="2644"/>
                  </a:cubicBezTo>
                  <a:cubicBezTo>
                    <a:pt x="18380" y="2477"/>
                    <a:pt x="18314" y="2244"/>
                    <a:pt x="18180" y="2077"/>
                  </a:cubicBezTo>
                  <a:cubicBezTo>
                    <a:pt x="16763" y="786"/>
                    <a:pt x="14871" y="0"/>
                    <a:pt x="129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30"/>
            <p:cNvSpPr/>
            <p:nvPr/>
          </p:nvSpPr>
          <p:spPr>
            <a:xfrm>
              <a:off x="7440281" y="4363018"/>
              <a:ext cx="525558" cy="679313"/>
            </a:xfrm>
            <a:custGeom>
              <a:avLst/>
              <a:gdLst/>
              <a:ahLst/>
              <a:cxnLst/>
              <a:rect l="l" t="t" r="r" b="b"/>
              <a:pathLst>
                <a:path w="11509" h="14876" extrusionOk="0">
                  <a:moveTo>
                    <a:pt x="9455" y="0"/>
                  </a:moveTo>
                  <a:cubicBezTo>
                    <a:pt x="8163" y="0"/>
                    <a:pt x="6852" y="375"/>
                    <a:pt x="5838" y="1099"/>
                  </a:cubicBezTo>
                  <a:cubicBezTo>
                    <a:pt x="4237" y="2233"/>
                    <a:pt x="3169" y="3935"/>
                    <a:pt x="2435" y="5736"/>
                  </a:cubicBezTo>
                  <a:cubicBezTo>
                    <a:pt x="1735" y="7537"/>
                    <a:pt x="1368" y="9438"/>
                    <a:pt x="1001" y="11340"/>
                  </a:cubicBezTo>
                  <a:cubicBezTo>
                    <a:pt x="734" y="12507"/>
                    <a:pt x="234" y="13575"/>
                    <a:pt x="0" y="14742"/>
                  </a:cubicBezTo>
                  <a:cubicBezTo>
                    <a:pt x="34" y="14776"/>
                    <a:pt x="34" y="14842"/>
                    <a:pt x="0" y="14876"/>
                  </a:cubicBezTo>
                  <a:cubicBezTo>
                    <a:pt x="134" y="14842"/>
                    <a:pt x="234" y="14776"/>
                    <a:pt x="334" y="14742"/>
                  </a:cubicBezTo>
                  <a:cubicBezTo>
                    <a:pt x="2169" y="13908"/>
                    <a:pt x="3469" y="12107"/>
                    <a:pt x="4303" y="10239"/>
                  </a:cubicBezTo>
                  <a:cubicBezTo>
                    <a:pt x="5171" y="8238"/>
                    <a:pt x="5671" y="6103"/>
                    <a:pt x="6672" y="4201"/>
                  </a:cubicBezTo>
                  <a:cubicBezTo>
                    <a:pt x="7639" y="2367"/>
                    <a:pt x="9207" y="832"/>
                    <a:pt x="11208" y="365"/>
                  </a:cubicBezTo>
                  <a:cubicBezTo>
                    <a:pt x="11275" y="365"/>
                    <a:pt x="11408" y="332"/>
                    <a:pt x="11509" y="332"/>
                  </a:cubicBezTo>
                  <a:cubicBezTo>
                    <a:pt x="11275" y="232"/>
                    <a:pt x="11108" y="199"/>
                    <a:pt x="10908" y="165"/>
                  </a:cubicBezTo>
                  <a:cubicBezTo>
                    <a:pt x="10438" y="55"/>
                    <a:pt x="9948" y="0"/>
                    <a:pt x="94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30"/>
            <p:cNvSpPr/>
            <p:nvPr/>
          </p:nvSpPr>
          <p:spPr>
            <a:xfrm>
              <a:off x="7440281" y="4370553"/>
              <a:ext cx="527065" cy="671778"/>
            </a:xfrm>
            <a:custGeom>
              <a:avLst/>
              <a:gdLst/>
              <a:ahLst/>
              <a:cxnLst/>
              <a:rect l="l" t="t" r="r" b="b"/>
              <a:pathLst>
                <a:path w="11542" h="14711" extrusionOk="0">
                  <a:moveTo>
                    <a:pt x="10975" y="0"/>
                  </a:moveTo>
                  <a:cubicBezTo>
                    <a:pt x="8907" y="100"/>
                    <a:pt x="6939" y="1068"/>
                    <a:pt x="5604" y="2569"/>
                  </a:cubicBezTo>
                  <a:cubicBezTo>
                    <a:pt x="4203" y="4203"/>
                    <a:pt x="3536" y="6338"/>
                    <a:pt x="2902" y="8373"/>
                  </a:cubicBezTo>
                  <a:cubicBezTo>
                    <a:pt x="2636" y="9273"/>
                    <a:pt x="2335" y="10241"/>
                    <a:pt x="1935" y="11141"/>
                  </a:cubicBezTo>
                  <a:cubicBezTo>
                    <a:pt x="1435" y="12376"/>
                    <a:pt x="834" y="13543"/>
                    <a:pt x="34" y="14611"/>
                  </a:cubicBezTo>
                  <a:cubicBezTo>
                    <a:pt x="34" y="14611"/>
                    <a:pt x="34" y="14677"/>
                    <a:pt x="0" y="14711"/>
                  </a:cubicBezTo>
                  <a:cubicBezTo>
                    <a:pt x="134" y="14677"/>
                    <a:pt x="234" y="14611"/>
                    <a:pt x="334" y="14577"/>
                  </a:cubicBezTo>
                  <a:cubicBezTo>
                    <a:pt x="1034" y="13543"/>
                    <a:pt x="1668" y="12409"/>
                    <a:pt x="2169" y="11242"/>
                  </a:cubicBezTo>
                  <a:cubicBezTo>
                    <a:pt x="2535" y="10341"/>
                    <a:pt x="2836" y="9374"/>
                    <a:pt x="3103" y="8440"/>
                  </a:cubicBezTo>
                  <a:cubicBezTo>
                    <a:pt x="3736" y="6438"/>
                    <a:pt x="4403" y="4337"/>
                    <a:pt x="5771" y="2735"/>
                  </a:cubicBezTo>
                  <a:cubicBezTo>
                    <a:pt x="7172" y="1201"/>
                    <a:pt x="9174" y="267"/>
                    <a:pt x="11242" y="200"/>
                  </a:cubicBezTo>
                  <a:cubicBezTo>
                    <a:pt x="11342" y="200"/>
                    <a:pt x="11442" y="167"/>
                    <a:pt x="11542" y="167"/>
                  </a:cubicBezTo>
                  <a:cubicBezTo>
                    <a:pt x="11342" y="67"/>
                    <a:pt x="11175" y="34"/>
                    <a:pt x="10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30"/>
            <p:cNvSpPr/>
            <p:nvPr/>
          </p:nvSpPr>
          <p:spPr>
            <a:xfrm>
              <a:off x="8288735" y="2603549"/>
              <a:ext cx="751007" cy="246545"/>
            </a:xfrm>
            <a:custGeom>
              <a:avLst/>
              <a:gdLst/>
              <a:ahLst/>
              <a:cxnLst/>
              <a:rect l="l" t="t" r="r" b="b"/>
              <a:pathLst>
                <a:path w="16446" h="5399" extrusionOk="0">
                  <a:moveTo>
                    <a:pt x="16445" y="1"/>
                  </a:moveTo>
                  <a:cubicBezTo>
                    <a:pt x="16245" y="1"/>
                    <a:pt x="16078" y="34"/>
                    <a:pt x="15845" y="34"/>
                  </a:cubicBezTo>
                  <a:cubicBezTo>
                    <a:pt x="10474" y="568"/>
                    <a:pt x="5171" y="2002"/>
                    <a:pt x="434" y="4604"/>
                  </a:cubicBezTo>
                  <a:cubicBezTo>
                    <a:pt x="267" y="4704"/>
                    <a:pt x="134" y="4771"/>
                    <a:pt x="0" y="4871"/>
                  </a:cubicBezTo>
                  <a:cubicBezTo>
                    <a:pt x="67" y="4871"/>
                    <a:pt x="134" y="4904"/>
                    <a:pt x="234" y="4904"/>
                  </a:cubicBezTo>
                  <a:cubicBezTo>
                    <a:pt x="1559" y="5232"/>
                    <a:pt x="2928" y="5399"/>
                    <a:pt x="4299" y="5399"/>
                  </a:cubicBezTo>
                  <a:cubicBezTo>
                    <a:pt x="5863" y="5399"/>
                    <a:pt x="7430" y="5182"/>
                    <a:pt x="8940" y="4738"/>
                  </a:cubicBezTo>
                  <a:cubicBezTo>
                    <a:pt x="11775" y="3904"/>
                    <a:pt x="14344" y="2269"/>
                    <a:pt x="16345" y="101"/>
                  </a:cubicBezTo>
                  <a:cubicBezTo>
                    <a:pt x="16345" y="67"/>
                    <a:pt x="16412" y="34"/>
                    <a:pt x="164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30"/>
            <p:cNvSpPr/>
            <p:nvPr/>
          </p:nvSpPr>
          <p:spPr>
            <a:xfrm>
              <a:off x="8288735" y="2603549"/>
              <a:ext cx="751007" cy="223987"/>
            </a:xfrm>
            <a:custGeom>
              <a:avLst/>
              <a:gdLst/>
              <a:ahLst/>
              <a:cxnLst/>
              <a:rect l="l" t="t" r="r" b="b"/>
              <a:pathLst>
                <a:path w="16446" h="4905" extrusionOk="0">
                  <a:moveTo>
                    <a:pt x="16445" y="1"/>
                  </a:moveTo>
                  <a:cubicBezTo>
                    <a:pt x="16245" y="1"/>
                    <a:pt x="16078" y="34"/>
                    <a:pt x="15845" y="34"/>
                  </a:cubicBezTo>
                  <a:cubicBezTo>
                    <a:pt x="10975" y="2236"/>
                    <a:pt x="5771" y="3770"/>
                    <a:pt x="434" y="4604"/>
                  </a:cubicBezTo>
                  <a:cubicBezTo>
                    <a:pt x="267" y="4704"/>
                    <a:pt x="134" y="4771"/>
                    <a:pt x="0" y="4871"/>
                  </a:cubicBezTo>
                  <a:cubicBezTo>
                    <a:pt x="67" y="4871"/>
                    <a:pt x="134" y="4904"/>
                    <a:pt x="234" y="4904"/>
                  </a:cubicBezTo>
                  <a:cubicBezTo>
                    <a:pt x="5771" y="4070"/>
                    <a:pt x="11242" y="2436"/>
                    <a:pt x="16345" y="101"/>
                  </a:cubicBezTo>
                  <a:cubicBezTo>
                    <a:pt x="16345" y="67"/>
                    <a:pt x="16412" y="34"/>
                    <a:pt x="164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30"/>
            <p:cNvSpPr/>
            <p:nvPr/>
          </p:nvSpPr>
          <p:spPr>
            <a:xfrm>
              <a:off x="7549968" y="3505339"/>
              <a:ext cx="574283" cy="533185"/>
            </a:xfrm>
            <a:custGeom>
              <a:avLst/>
              <a:gdLst/>
              <a:ahLst/>
              <a:cxnLst/>
              <a:rect l="l" t="t" r="r" b="b"/>
              <a:pathLst>
                <a:path w="12576" h="11676" extrusionOk="0">
                  <a:moveTo>
                    <a:pt x="12576" y="0"/>
                  </a:moveTo>
                  <a:cubicBezTo>
                    <a:pt x="12409" y="100"/>
                    <a:pt x="12242" y="200"/>
                    <a:pt x="12075" y="300"/>
                  </a:cubicBezTo>
                  <a:cubicBezTo>
                    <a:pt x="7472" y="3169"/>
                    <a:pt x="3402" y="6805"/>
                    <a:pt x="300" y="11275"/>
                  </a:cubicBezTo>
                  <a:cubicBezTo>
                    <a:pt x="234" y="11375"/>
                    <a:pt x="100" y="11542"/>
                    <a:pt x="0" y="11675"/>
                  </a:cubicBezTo>
                  <a:cubicBezTo>
                    <a:pt x="100" y="11675"/>
                    <a:pt x="133" y="11642"/>
                    <a:pt x="234" y="11642"/>
                  </a:cubicBezTo>
                  <a:cubicBezTo>
                    <a:pt x="3102" y="11008"/>
                    <a:pt x="5804" y="9607"/>
                    <a:pt x="7939" y="7606"/>
                  </a:cubicBezTo>
                  <a:cubicBezTo>
                    <a:pt x="10107" y="5604"/>
                    <a:pt x="11675" y="2969"/>
                    <a:pt x="12509" y="167"/>
                  </a:cubicBezTo>
                  <a:cubicBezTo>
                    <a:pt x="12509" y="134"/>
                    <a:pt x="12576" y="100"/>
                    <a:pt x="12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30"/>
            <p:cNvSpPr/>
            <p:nvPr/>
          </p:nvSpPr>
          <p:spPr>
            <a:xfrm>
              <a:off x="7549968" y="3505339"/>
              <a:ext cx="574283" cy="533185"/>
            </a:xfrm>
            <a:custGeom>
              <a:avLst/>
              <a:gdLst/>
              <a:ahLst/>
              <a:cxnLst/>
              <a:rect l="l" t="t" r="r" b="b"/>
              <a:pathLst>
                <a:path w="12576" h="11676" extrusionOk="0">
                  <a:moveTo>
                    <a:pt x="12576" y="0"/>
                  </a:moveTo>
                  <a:cubicBezTo>
                    <a:pt x="12409" y="100"/>
                    <a:pt x="12242" y="200"/>
                    <a:pt x="12075" y="300"/>
                  </a:cubicBezTo>
                  <a:cubicBezTo>
                    <a:pt x="8673" y="4470"/>
                    <a:pt x="4670" y="8173"/>
                    <a:pt x="300" y="11275"/>
                  </a:cubicBezTo>
                  <a:cubicBezTo>
                    <a:pt x="234" y="11375"/>
                    <a:pt x="100" y="11542"/>
                    <a:pt x="0" y="11675"/>
                  </a:cubicBezTo>
                  <a:cubicBezTo>
                    <a:pt x="100" y="11675"/>
                    <a:pt x="133" y="11642"/>
                    <a:pt x="234" y="11642"/>
                  </a:cubicBezTo>
                  <a:cubicBezTo>
                    <a:pt x="4803" y="8440"/>
                    <a:pt x="8973" y="4537"/>
                    <a:pt x="12509" y="167"/>
                  </a:cubicBezTo>
                  <a:cubicBezTo>
                    <a:pt x="12509" y="134"/>
                    <a:pt x="12576" y="100"/>
                    <a:pt x="125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30"/>
            <p:cNvSpPr/>
            <p:nvPr/>
          </p:nvSpPr>
          <p:spPr>
            <a:xfrm>
              <a:off x="7853092" y="2528932"/>
              <a:ext cx="184350" cy="779958"/>
            </a:xfrm>
            <a:custGeom>
              <a:avLst/>
              <a:gdLst/>
              <a:ahLst/>
              <a:cxnLst/>
              <a:rect l="l" t="t" r="r" b="b"/>
              <a:pathLst>
                <a:path w="4037" h="17080" extrusionOk="0">
                  <a:moveTo>
                    <a:pt x="1968" y="0"/>
                  </a:moveTo>
                  <a:cubicBezTo>
                    <a:pt x="1935" y="167"/>
                    <a:pt x="1868" y="367"/>
                    <a:pt x="1835" y="534"/>
                  </a:cubicBezTo>
                  <a:cubicBezTo>
                    <a:pt x="500" y="5804"/>
                    <a:pt x="0" y="11242"/>
                    <a:pt x="834" y="16579"/>
                  </a:cubicBezTo>
                  <a:cubicBezTo>
                    <a:pt x="867" y="16746"/>
                    <a:pt x="867" y="16912"/>
                    <a:pt x="934" y="17079"/>
                  </a:cubicBezTo>
                  <a:cubicBezTo>
                    <a:pt x="967" y="17046"/>
                    <a:pt x="1001" y="16979"/>
                    <a:pt x="1034" y="16912"/>
                  </a:cubicBezTo>
                  <a:cubicBezTo>
                    <a:pt x="2702" y="14511"/>
                    <a:pt x="3669" y="11642"/>
                    <a:pt x="3870" y="8673"/>
                  </a:cubicBezTo>
                  <a:cubicBezTo>
                    <a:pt x="4036" y="5738"/>
                    <a:pt x="3436" y="2736"/>
                    <a:pt x="2102" y="134"/>
                  </a:cubicBezTo>
                  <a:cubicBezTo>
                    <a:pt x="2002" y="134"/>
                    <a:pt x="1968" y="67"/>
                    <a:pt x="1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30"/>
            <p:cNvSpPr/>
            <p:nvPr/>
          </p:nvSpPr>
          <p:spPr>
            <a:xfrm>
              <a:off x="7891176" y="2528932"/>
              <a:ext cx="77722" cy="779958"/>
            </a:xfrm>
            <a:custGeom>
              <a:avLst/>
              <a:gdLst/>
              <a:ahLst/>
              <a:cxnLst/>
              <a:rect l="l" t="t" r="r" b="b"/>
              <a:pathLst>
                <a:path w="1702" h="17080" extrusionOk="0">
                  <a:moveTo>
                    <a:pt x="1134" y="0"/>
                  </a:moveTo>
                  <a:cubicBezTo>
                    <a:pt x="1101" y="167"/>
                    <a:pt x="1034" y="367"/>
                    <a:pt x="1001" y="534"/>
                  </a:cubicBezTo>
                  <a:cubicBezTo>
                    <a:pt x="1434" y="5905"/>
                    <a:pt x="1034" y="11342"/>
                    <a:pt x="0" y="16579"/>
                  </a:cubicBezTo>
                  <a:cubicBezTo>
                    <a:pt x="33" y="16746"/>
                    <a:pt x="33" y="16912"/>
                    <a:pt x="100" y="17079"/>
                  </a:cubicBezTo>
                  <a:cubicBezTo>
                    <a:pt x="133" y="17046"/>
                    <a:pt x="167" y="16979"/>
                    <a:pt x="200" y="16912"/>
                  </a:cubicBezTo>
                  <a:cubicBezTo>
                    <a:pt x="1334" y="11408"/>
                    <a:pt x="1701" y="5738"/>
                    <a:pt x="1268" y="167"/>
                  </a:cubicBezTo>
                  <a:cubicBezTo>
                    <a:pt x="1168" y="134"/>
                    <a:pt x="1134" y="67"/>
                    <a:pt x="1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30"/>
            <p:cNvSpPr/>
            <p:nvPr/>
          </p:nvSpPr>
          <p:spPr>
            <a:xfrm>
              <a:off x="7211774" y="3570823"/>
              <a:ext cx="310796" cy="728174"/>
            </a:xfrm>
            <a:custGeom>
              <a:avLst/>
              <a:gdLst/>
              <a:ahLst/>
              <a:cxnLst/>
              <a:rect l="l" t="t" r="r" b="b"/>
              <a:pathLst>
                <a:path w="6806" h="15946" extrusionOk="0">
                  <a:moveTo>
                    <a:pt x="1" y="1"/>
                  </a:moveTo>
                  <a:cubicBezTo>
                    <a:pt x="34" y="201"/>
                    <a:pt x="67" y="368"/>
                    <a:pt x="134" y="568"/>
                  </a:cubicBezTo>
                  <a:cubicBezTo>
                    <a:pt x="1102" y="5905"/>
                    <a:pt x="2970" y="11042"/>
                    <a:pt x="5972" y="15545"/>
                  </a:cubicBezTo>
                  <a:cubicBezTo>
                    <a:pt x="6038" y="15679"/>
                    <a:pt x="6105" y="15812"/>
                    <a:pt x="6239" y="15945"/>
                  </a:cubicBezTo>
                  <a:cubicBezTo>
                    <a:pt x="6239" y="15879"/>
                    <a:pt x="6305" y="15812"/>
                    <a:pt x="6305" y="15745"/>
                  </a:cubicBezTo>
                  <a:cubicBezTo>
                    <a:pt x="6806" y="12876"/>
                    <a:pt x="6439" y="9841"/>
                    <a:pt x="5371" y="7072"/>
                  </a:cubicBezTo>
                  <a:cubicBezTo>
                    <a:pt x="4304" y="4304"/>
                    <a:pt x="2503" y="1869"/>
                    <a:pt x="168" y="67"/>
                  </a:cubicBezTo>
                  <a:cubicBezTo>
                    <a:pt x="134" y="67"/>
                    <a:pt x="34" y="34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30"/>
            <p:cNvSpPr/>
            <p:nvPr/>
          </p:nvSpPr>
          <p:spPr>
            <a:xfrm>
              <a:off x="7211774" y="3570823"/>
              <a:ext cx="287963" cy="728174"/>
            </a:xfrm>
            <a:custGeom>
              <a:avLst/>
              <a:gdLst/>
              <a:ahLst/>
              <a:cxnLst/>
              <a:rect l="l" t="t" r="r" b="b"/>
              <a:pathLst>
                <a:path w="6306" h="15946" extrusionOk="0">
                  <a:moveTo>
                    <a:pt x="1" y="1"/>
                  </a:moveTo>
                  <a:cubicBezTo>
                    <a:pt x="34" y="201"/>
                    <a:pt x="67" y="368"/>
                    <a:pt x="134" y="568"/>
                  </a:cubicBezTo>
                  <a:cubicBezTo>
                    <a:pt x="2736" y="5271"/>
                    <a:pt x="4704" y="10308"/>
                    <a:pt x="5972" y="15545"/>
                  </a:cubicBezTo>
                  <a:cubicBezTo>
                    <a:pt x="6038" y="15679"/>
                    <a:pt x="6105" y="15812"/>
                    <a:pt x="6239" y="15945"/>
                  </a:cubicBezTo>
                  <a:cubicBezTo>
                    <a:pt x="6239" y="15879"/>
                    <a:pt x="6305" y="15812"/>
                    <a:pt x="6305" y="15745"/>
                  </a:cubicBezTo>
                  <a:cubicBezTo>
                    <a:pt x="5004" y="10275"/>
                    <a:pt x="2970" y="4971"/>
                    <a:pt x="168" y="67"/>
                  </a:cubicBezTo>
                  <a:cubicBezTo>
                    <a:pt x="134" y="67"/>
                    <a:pt x="34" y="3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30"/>
            <p:cNvSpPr/>
            <p:nvPr/>
          </p:nvSpPr>
          <p:spPr>
            <a:xfrm>
              <a:off x="7379364" y="2417738"/>
              <a:ext cx="1441005" cy="2930780"/>
            </a:xfrm>
            <a:custGeom>
              <a:avLst/>
              <a:gdLst/>
              <a:ahLst/>
              <a:cxnLst/>
              <a:rect l="l" t="t" r="r" b="b"/>
              <a:pathLst>
                <a:path w="31556" h="64180" fill="none" extrusionOk="0">
                  <a:moveTo>
                    <a:pt x="31556" y="0"/>
                  </a:moveTo>
                  <a:cubicBezTo>
                    <a:pt x="20748" y="6338"/>
                    <a:pt x="12009" y="16112"/>
                    <a:pt x="6805" y="27487"/>
                  </a:cubicBezTo>
                  <a:cubicBezTo>
                    <a:pt x="1568" y="38861"/>
                    <a:pt x="0" y="51871"/>
                    <a:pt x="2235" y="64179"/>
                  </a:cubicBezTo>
                </a:path>
              </a:pathLst>
            </a:custGeom>
            <a:solidFill>
              <a:schemeClr val="accent3"/>
            </a:solidFill>
            <a:ln w="58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30"/>
            <p:cNvSpPr/>
            <p:nvPr/>
          </p:nvSpPr>
          <p:spPr>
            <a:xfrm>
              <a:off x="8597932" y="2131373"/>
              <a:ext cx="792151" cy="434137"/>
            </a:xfrm>
            <a:custGeom>
              <a:avLst/>
              <a:gdLst/>
              <a:ahLst/>
              <a:cxnLst/>
              <a:rect l="l" t="t" r="r" b="b"/>
              <a:pathLst>
                <a:path w="17347" h="9507" extrusionOk="0">
                  <a:moveTo>
                    <a:pt x="16646" y="0"/>
                  </a:moveTo>
                  <a:cubicBezTo>
                    <a:pt x="10075" y="234"/>
                    <a:pt x="3737" y="3769"/>
                    <a:pt x="168" y="9240"/>
                  </a:cubicBezTo>
                  <a:cubicBezTo>
                    <a:pt x="134" y="9340"/>
                    <a:pt x="34" y="9407"/>
                    <a:pt x="1" y="9507"/>
                  </a:cubicBezTo>
                  <a:lnTo>
                    <a:pt x="234" y="9507"/>
                  </a:lnTo>
                  <a:cubicBezTo>
                    <a:pt x="3537" y="9273"/>
                    <a:pt x="6072" y="7439"/>
                    <a:pt x="8740" y="5504"/>
                  </a:cubicBezTo>
                  <a:cubicBezTo>
                    <a:pt x="11342" y="3603"/>
                    <a:pt x="13744" y="1434"/>
                    <a:pt x="16679" y="234"/>
                  </a:cubicBezTo>
                  <a:cubicBezTo>
                    <a:pt x="16879" y="167"/>
                    <a:pt x="17080" y="67"/>
                    <a:pt x="17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30"/>
            <p:cNvSpPr/>
            <p:nvPr/>
          </p:nvSpPr>
          <p:spPr>
            <a:xfrm>
              <a:off x="8597932" y="2129821"/>
              <a:ext cx="790644" cy="435690"/>
            </a:xfrm>
            <a:custGeom>
              <a:avLst/>
              <a:gdLst/>
              <a:ahLst/>
              <a:cxnLst/>
              <a:rect l="l" t="t" r="r" b="b"/>
              <a:pathLst>
                <a:path w="17314" h="9541" extrusionOk="0">
                  <a:moveTo>
                    <a:pt x="16579" y="1"/>
                  </a:moveTo>
                  <a:cubicBezTo>
                    <a:pt x="15679" y="234"/>
                    <a:pt x="14711" y="501"/>
                    <a:pt x="13744" y="901"/>
                  </a:cubicBezTo>
                  <a:cubicBezTo>
                    <a:pt x="11075" y="2002"/>
                    <a:pt x="8674" y="3603"/>
                    <a:pt x="6272" y="5171"/>
                  </a:cubicBezTo>
                  <a:lnTo>
                    <a:pt x="168" y="9274"/>
                  </a:lnTo>
                  <a:cubicBezTo>
                    <a:pt x="101" y="9374"/>
                    <a:pt x="34" y="9441"/>
                    <a:pt x="1" y="9541"/>
                  </a:cubicBezTo>
                  <a:lnTo>
                    <a:pt x="234" y="9541"/>
                  </a:lnTo>
                  <a:lnTo>
                    <a:pt x="6405" y="5405"/>
                  </a:lnTo>
                  <a:cubicBezTo>
                    <a:pt x="8740" y="3870"/>
                    <a:pt x="11175" y="2236"/>
                    <a:pt x="13844" y="1135"/>
                  </a:cubicBezTo>
                  <a:cubicBezTo>
                    <a:pt x="14811" y="768"/>
                    <a:pt x="15745" y="468"/>
                    <a:pt x="16679" y="268"/>
                  </a:cubicBezTo>
                  <a:lnTo>
                    <a:pt x="173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5">
    <p:spTree>
      <p:nvGrpSpPr>
        <p:cNvPr id="1" name="Shape 3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7" name="Google Shape;3577;p31"/>
          <p:cNvGrpSpPr/>
          <p:nvPr/>
        </p:nvGrpSpPr>
        <p:grpSpPr>
          <a:xfrm rot="-1553255" flipH="1">
            <a:off x="-623066" y="2639331"/>
            <a:ext cx="1989471" cy="2844914"/>
            <a:chOff x="1664075" y="1958388"/>
            <a:chExt cx="2079025" cy="2972975"/>
          </a:xfrm>
        </p:grpSpPr>
        <p:sp>
          <p:nvSpPr>
            <p:cNvPr id="3578" name="Google Shape;3578;p31"/>
            <p:cNvSpPr/>
            <p:nvPr/>
          </p:nvSpPr>
          <p:spPr>
            <a:xfrm>
              <a:off x="2092725" y="2248888"/>
              <a:ext cx="481200" cy="898925"/>
            </a:xfrm>
            <a:custGeom>
              <a:avLst/>
              <a:gdLst/>
              <a:ahLst/>
              <a:cxnLst/>
              <a:rect l="l" t="t" r="r" b="b"/>
              <a:pathLst>
                <a:path w="19248" h="35957" extrusionOk="0">
                  <a:moveTo>
                    <a:pt x="1186" y="0"/>
                  </a:moveTo>
                  <a:cubicBezTo>
                    <a:pt x="1111" y="0"/>
                    <a:pt x="1038" y="37"/>
                    <a:pt x="1001" y="122"/>
                  </a:cubicBezTo>
                  <a:cubicBezTo>
                    <a:pt x="1" y="5459"/>
                    <a:pt x="2636" y="10630"/>
                    <a:pt x="5905" y="14733"/>
                  </a:cubicBezTo>
                  <a:cubicBezTo>
                    <a:pt x="9307" y="19002"/>
                    <a:pt x="13577" y="22638"/>
                    <a:pt x="16312" y="27442"/>
                  </a:cubicBezTo>
                  <a:cubicBezTo>
                    <a:pt x="17780" y="29977"/>
                    <a:pt x="18781" y="32812"/>
                    <a:pt x="18747" y="35781"/>
                  </a:cubicBezTo>
                  <a:cubicBezTo>
                    <a:pt x="18764" y="35898"/>
                    <a:pt x="18872" y="35956"/>
                    <a:pt x="18977" y="35956"/>
                  </a:cubicBezTo>
                  <a:cubicBezTo>
                    <a:pt x="19081" y="35956"/>
                    <a:pt x="19181" y="35898"/>
                    <a:pt x="19181" y="35781"/>
                  </a:cubicBezTo>
                  <a:cubicBezTo>
                    <a:pt x="19248" y="30444"/>
                    <a:pt x="16179" y="25774"/>
                    <a:pt x="12810" y="21905"/>
                  </a:cubicBezTo>
                  <a:cubicBezTo>
                    <a:pt x="9274" y="17768"/>
                    <a:pt x="5071" y="14032"/>
                    <a:pt x="2769" y="8962"/>
                  </a:cubicBezTo>
                  <a:cubicBezTo>
                    <a:pt x="1502" y="6260"/>
                    <a:pt x="901" y="3224"/>
                    <a:pt x="1435" y="256"/>
                  </a:cubicBezTo>
                  <a:cubicBezTo>
                    <a:pt x="1456" y="108"/>
                    <a:pt x="1317" y="0"/>
                    <a:pt x="1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31"/>
            <p:cNvSpPr/>
            <p:nvPr/>
          </p:nvSpPr>
          <p:spPr>
            <a:xfrm>
              <a:off x="2384600" y="2660563"/>
              <a:ext cx="190150" cy="391625"/>
            </a:xfrm>
            <a:custGeom>
              <a:avLst/>
              <a:gdLst/>
              <a:ahLst/>
              <a:cxnLst/>
              <a:rect l="l" t="t" r="r" b="b"/>
              <a:pathLst>
                <a:path w="7606" h="15665" extrusionOk="0">
                  <a:moveTo>
                    <a:pt x="1301" y="0"/>
                  </a:moveTo>
                  <a:lnTo>
                    <a:pt x="1301" y="0"/>
                  </a:lnTo>
                  <a:cubicBezTo>
                    <a:pt x="1" y="2636"/>
                    <a:pt x="167" y="5938"/>
                    <a:pt x="1802" y="8340"/>
                  </a:cubicBezTo>
                  <a:cubicBezTo>
                    <a:pt x="2636" y="9641"/>
                    <a:pt x="3837" y="10675"/>
                    <a:pt x="4837" y="11809"/>
                  </a:cubicBezTo>
                  <a:cubicBezTo>
                    <a:pt x="5404" y="12443"/>
                    <a:pt x="5938" y="13110"/>
                    <a:pt x="6305" y="13844"/>
                  </a:cubicBezTo>
                  <a:cubicBezTo>
                    <a:pt x="6505" y="14210"/>
                    <a:pt x="6639" y="14644"/>
                    <a:pt x="6772" y="15044"/>
                  </a:cubicBezTo>
                  <a:cubicBezTo>
                    <a:pt x="6821" y="15265"/>
                    <a:pt x="6834" y="15664"/>
                    <a:pt x="6956" y="15664"/>
                  </a:cubicBezTo>
                  <a:cubicBezTo>
                    <a:pt x="7000" y="15664"/>
                    <a:pt x="7059" y="15611"/>
                    <a:pt x="7139" y="15478"/>
                  </a:cubicBezTo>
                  <a:cubicBezTo>
                    <a:pt x="7473" y="14911"/>
                    <a:pt x="7506" y="13944"/>
                    <a:pt x="7573" y="13276"/>
                  </a:cubicBezTo>
                  <a:cubicBezTo>
                    <a:pt x="7606" y="12509"/>
                    <a:pt x="7506" y="11775"/>
                    <a:pt x="7339" y="11008"/>
                  </a:cubicBezTo>
                  <a:cubicBezTo>
                    <a:pt x="7172" y="10174"/>
                    <a:pt x="6839" y="9407"/>
                    <a:pt x="6405" y="8640"/>
                  </a:cubicBezTo>
                  <a:cubicBezTo>
                    <a:pt x="5805" y="7672"/>
                    <a:pt x="4971" y="6805"/>
                    <a:pt x="4170" y="5971"/>
                  </a:cubicBezTo>
                  <a:cubicBezTo>
                    <a:pt x="3403" y="5137"/>
                    <a:pt x="2602" y="4303"/>
                    <a:pt x="2002" y="3303"/>
                  </a:cubicBezTo>
                  <a:cubicBezTo>
                    <a:pt x="1435" y="2302"/>
                    <a:pt x="1101" y="1134"/>
                    <a:pt x="1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31"/>
            <p:cNvSpPr/>
            <p:nvPr/>
          </p:nvSpPr>
          <p:spPr>
            <a:xfrm>
              <a:off x="2071875" y="2467913"/>
              <a:ext cx="311925" cy="300175"/>
            </a:xfrm>
            <a:custGeom>
              <a:avLst/>
              <a:gdLst/>
              <a:ahLst/>
              <a:cxnLst/>
              <a:rect l="l" t="t" r="r" b="b"/>
              <a:pathLst>
                <a:path w="12477" h="12007" extrusionOk="0">
                  <a:moveTo>
                    <a:pt x="1" y="1"/>
                  </a:moveTo>
                  <a:lnTo>
                    <a:pt x="1" y="1"/>
                  </a:lnTo>
                  <a:cubicBezTo>
                    <a:pt x="968" y="668"/>
                    <a:pt x="1602" y="1769"/>
                    <a:pt x="2002" y="2836"/>
                  </a:cubicBezTo>
                  <a:cubicBezTo>
                    <a:pt x="2369" y="3970"/>
                    <a:pt x="2602" y="5138"/>
                    <a:pt x="2903" y="6272"/>
                  </a:cubicBezTo>
                  <a:cubicBezTo>
                    <a:pt x="3170" y="7373"/>
                    <a:pt x="3603" y="8540"/>
                    <a:pt x="4304" y="9474"/>
                  </a:cubicBezTo>
                  <a:cubicBezTo>
                    <a:pt x="5238" y="10642"/>
                    <a:pt x="6605" y="11376"/>
                    <a:pt x="8073" y="11709"/>
                  </a:cubicBezTo>
                  <a:cubicBezTo>
                    <a:pt x="8837" y="11927"/>
                    <a:pt x="9641" y="12007"/>
                    <a:pt x="10452" y="12007"/>
                  </a:cubicBezTo>
                  <a:cubicBezTo>
                    <a:pt x="11128" y="12007"/>
                    <a:pt x="11809" y="11952"/>
                    <a:pt x="12476" y="11876"/>
                  </a:cubicBezTo>
                  <a:cubicBezTo>
                    <a:pt x="11576" y="11409"/>
                    <a:pt x="10441" y="10875"/>
                    <a:pt x="9641" y="10275"/>
                  </a:cubicBezTo>
                  <a:cubicBezTo>
                    <a:pt x="8807" y="9674"/>
                    <a:pt x="8006" y="8974"/>
                    <a:pt x="7573" y="8040"/>
                  </a:cubicBezTo>
                  <a:cubicBezTo>
                    <a:pt x="7139" y="7273"/>
                    <a:pt x="6939" y="6372"/>
                    <a:pt x="6639" y="5538"/>
                  </a:cubicBezTo>
                  <a:cubicBezTo>
                    <a:pt x="5605" y="2703"/>
                    <a:pt x="2969" y="50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31"/>
            <p:cNvSpPr/>
            <p:nvPr/>
          </p:nvSpPr>
          <p:spPr>
            <a:xfrm>
              <a:off x="2220325" y="2833538"/>
              <a:ext cx="321075" cy="177300"/>
            </a:xfrm>
            <a:custGeom>
              <a:avLst/>
              <a:gdLst/>
              <a:ahLst/>
              <a:cxnLst/>
              <a:rect l="l" t="t" r="r" b="b"/>
              <a:pathLst>
                <a:path w="12843" h="7092" extrusionOk="0">
                  <a:moveTo>
                    <a:pt x="3467" y="1"/>
                  </a:moveTo>
                  <a:cubicBezTo>
                    <a:pt x="2276" y="1"/>
                    <a:pt x="1093" y="213"/>
                    <a:pt x="0" y="653"/>
                  </a:cubicBezTo>
                  <a:cubicBezTo>
                    <a:pt x="104" y="649"/>
                    <a:pt x="209" y="647"/>
                    <a:pt x="313" y="647"/>
                  </a:cubicBezTo>
                  <a:cubicBezTo>
                    <a:pt x="1947" y="647"/>
                    <a:pt x="3601" y="1127"/>
                    <a:pt x="5137" y="1754"/>
                  </a:cubicBezTo>
                  <a:cubicBezTo>
                    <a:pt x="6738" y="2488"/>
                    <a:pt x="8306" y="3355"/>
                    <a:pt x="9807" y="4256"/>
                  </a:cubicBezTo>
                  <a:cubicBezTo>
                    <a:pt x="11008" y="4990"/>
                    <a:pt x="12309" y="5824"/>
                    <a:pt x="12843" y="7091"/>
                  </a:cubicBezTo>
                  <a:lnTo>
                    <a:pt x="12709" y="6558"/>
                  </a:lnTo>
                  <a:cubicBezTo>
                    <a:pt x="11875" y="4089"/>
                    <a:pt x="10007" y="2021"/>
                    <a:pt x="7639" y="887"/>
                  </a:cubicBezTo>
                  <a:cubicBezTo>
                    <a:pt x="6330" y="305"/>
                    <a:pt x="4893" y="1"/>
                    <a:pt x="34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31"/>
            <p:cNvSpPr/>
            <p:nvPr/>
          </p:nvSpPr>
          <p:spPr>
            <a:xfrm>
              <a:off x="2162775" y="2246938"/>
              <a:ext cx="165975" cy="461175"/>
            </a:xfrm>
            <a:custGeom>
              <a:avLst/>
              <a:gdLst/>
              <a:ahLst/>
              <a:cxnLst/>
              <a:rect l="l" t="t" r="r" b="b"/>
              <a:pathLst>
                <a:path w="6639" h="18447" extrusionOk="0">
                  <a:moveTo>
                    <a:pt x="2069" y="0"/>
                  </a:moveTo>
                  <a:cubicBezTo>
                    <a:pt x="1368" y="1134"/>
                    <a:pt x="801" y="2368"/>
                    <a:pt x="401" y="3669"/>
                  </a:cubicBezTo>
                  <a:cubicBezTo>
                    <a:pt x="167" y="4537"/>
                    <a:pt x="1" y="5537"/>
                    <a:pt x="334" y="6371"/>
                  </a:cubicBezTo>
                  <a:cubicBezTo>
                    <a:pt x="734" y="7372"/>
                    <a:pt x="1702" y="8006"/>
                    <a:pt x="2302" y="8873"/>
                  </a:cubicBezTo>
                  <a:cubicBezTo>
                    <a:pt x="3003" y="9941"/>
                    <a:pt x="3103" y="11275"/>
                    <a:pt x="3370" y="12509"/>
                  </a:cubicBezTo>
                  <a:cubicBezTo>
                    <a:pt x="3937" y="14777"/>
                    <a:pt x="4937" y="16879"/>
                    <a:pt x="6639" y="18447"/>
                  </a:cubicBezTo>
                  <a:cubicBezTo>
                    <a:pt x="5304" y="16846"/>
                    <a:pt x="4771" y="14611"/>
                    <a:pt x="5204" y="12542"/>
                  </a:cubicBezTo>
                  <a:cubicBezTo>
                    <a:pt x="5504" y="11275"/>
                    <a:pt x="6172" y="10041"/>
                    <a:pt x="6138" y="8706"/>
                  </a:cubicBezTo>
                  <a:cubicBezTo>
                    <a:pt x="6105" y="7639"/>
                    <a:pt x="5605" y="6605"/>
                    <a:pt x="4971" y="5704"/>
                  </a:cubicBezTo>
                  <a:cubicBezTo>
                    <a:pt x="4337" y="4837"/>
                    <a:pt x="3603" y="4003"/>
                    <a:pt x="3003" y="3102"/>
                  </a:cubicBezTo>
                  <a:cubicBezTo>
                    <a:pt x="2402" y="2168"/>
                    <a:pt x="2002" y="1101"/>
                    <a:pt x="2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31"/>
            <p:cNvSpPr/>
            <p:nvPr/>
          </p:nvSpPr>
          <p:spPr>
            <a:xfrm>
              <a:off x="1980150" y="2087638"/>
              <a:ext cx="176825" cy="371125"/>
            </a:xfrm>
            <a:custGeom>
              <a:avLst/>
              <a:gdLst/>
              <a:ahLst/>
              <a:cxnLst/>
              <a:rect l="l" t="t" r="r" b="b"/>
              <a:pathLst>
                <a:path w="7073" h="14845" extrusionOk="0">
                  <a:moveTo>
                    <a:pt x="2102" y="1"/>
                  </a:moveTo>
                  <a:cubicBezTo>
                    <a:pt x="2435" y="1168"/>
                    <a:pt x="1935" y="2369"/>
                    <a:pt x="1401" y="3470"/>
                  </a:cubicBezTo>
                  <a:cubicBezTo>
                    <a:pt x="834" y="4504"/>
                    <a:pt x="167" y="5572"/>
                    <a:pt x="100" y="6806"/>
                  </a:cubicBezTo>
                  <a:cubicBezTo>
                    <a:pt x="0" y="8040"/>
                    <a:pt x="601" y="9308"/>
                    <a:pt x="1435" y="10242"/>
                  </a:cubicBezTo>
                  <a:cubicBezTo>
                    <a:pt x="2269" y="11209"/>
                    <a:pt x="3336" y="11909"/>
                    <a:pt x="4437" y="12543"/>
                  </a:cubicBezTo>
                  <a:cubicBezTo>
                    <a:pt x="5438" y="13144"/>
                    <a:pt x="6505" y="13744"/>
                    <a:pt x="6939" y="14845"/>
                  </a:cubicBezTo>
                  <a:cubicBezTo>
                    <a:pt x="7072" y="12643"/>
                    <a:pt x="6238" y="10141"/>
                    <a:pt x="4837" y="8440"/>
                  </a:cubicBezTo>
                  <a:cubicBezTo>
                    <a:pt x="4137" y="7606"/>
                    <a:pt x="3303" y="6839"/>
                    <a:pt x="3136" y="5772"/>
                  </a:cubicBezTo>
                  <a:cubicBezTo>
                    <a:pt x="3069" y="5105"/>
                    <a:pt x="3236" y="4504"/>
                    <a:pt x="3303" y="3837"/>
                  </a:cubicBezTo>
                  <a:cubicBezTo>
                    <a:pt x="3436" y="2436"/>
                    <a:pt x="3002" y="1035"/>
                    <a:pt x="2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31"/>
            <p:cNvSpPr/>
            <p:nvPr/>
          </p:nvSpPr>
          <p:spPr>
            <a:xfrm>
              <a:off x="2111900" y="1958388"/>
              <a:ext cx="108450" cy="338950"/>
            </a:xfrm>
            <a:custGeom>
              <a:avLst/>
              <a:gdLst/>
              <a:ahLst/>
              <a:cxnLst/>
              <a:rect l="l" t="t" r="r" b="b"/>
              <a:pathLst>
                <a:path w="4338" h="13558" extrusionOk="0">
                  <a:moveTo>
                    <a:pt x="2302" y="1"/>
                  </a:moveTo>
                  <a:cubicBezTo>
                    <a:pt x="901" y="1068"/>
                    <a:pt x="201" y="2903"/>
                    <a:pt x="468" y="4604"/>
                  </a:cubicBezTo>
                  <a:cubicBezTo>
                    <a:pt x="568" y="5538"/>
                    <a:pt x="1001" y="6438"/>
                    <a:pt x="1068" y="7372"/>
                  </a:cubicBezTo>
                  <a:cubicBezTo>
                    <a:pt x="1168" y="8507"/>
                    <a:pt x="768" y="9574"/>
                    <a:pt x="501" y="10608"/>
                  </a:cubicBezTo>
                  <a:cubicBezTo>
                    <a:pt x="368" y="11108"/>
                    <a:pt x="234" y="11575"/>
                    <a:pt x="168" y="12076"/>
                  </a:cubicBezTo>
                  <a:cubicBezTo>
                    <a:pt x="134" y="12343"/>
                    <a:pt x="1" y="13410"/>
                    <a:pt x="201" y="13544"/>
                  </a:cubicBezTo>
                  <a:cubicBezTo>
                    <a:pt x="210" y="13553"/>
                    <a:pt x="223" y="13557"/>
                    <a:pt x="239" y="13557"/>
                  </a:cubicBezTo>
                  <a:cubicBezTo>
                    <a:pt x="563" y="13557"/>
                    <a:pt x="2180" y="11695"/>
                    <a:pt x="2402" y="11409"/>
                  </a:cubicBezTo>
                  <a:cubicBezTo>
                    <a:pt x="3170" y="10575"/>
                    <a:pt x="3837" y="9674"/>
                    <a:pt x="4037" y="8573"/>
                  </a:cubicBezTo>
                  <a:cubicBezTo>
                    <a:pt x="4337" y="7139"/>
                    <a:pt x="3703" y="5671"/>
                    <a:pt x="3136" y="4270"/>
                  </a:cubicBezTo>
                  <a:cubicBezTo>
                    <a:pt x="2536" y="2903"/>
                    <a:pt x="1969" y="1435"/>
                    <a:pt x="2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31"/>
            <p:cNvSpPr/>
            <p:nvPr/>
          </p:nvSpPr>
          <p:spPr>
            <a:xfrm>
              <a:off x="2012675" y="3863088"/>
              <a:ext cx="1730425" cy="377700"/>
            </a:xfrm>
            <a:custGeom>
              <a:avLst/>
              <a:gdLst/>
              <a:ahLst/>
              <a:cxnLst/>
              <a:rect l="l" t="t" r="r" b="b"/>
              <a:pathLst>
                <a:path w="69217" h="15108" extrusionOk="0">
                  <a:moveTo>
                    <a:pt x="0" y="0"/>
                  </a:moveTo>
                  <a:lnTo>
                    <a:pt x="0" y="0"/>
                  </a:lnTo>
                  <a:cubicBezTo>
                    <a:pt x="8940" y="8240"/>
                    <a:pt x="20848" y="12776"/>
                    <a:pt x="32890" y="14377"/>
                  </a:cubicBezTo>
                  <a:cubicBezTo>
                    <a:pt x="36818" y="14887"/>
                    <a:pt x="40764" y="15108"/>
                    <a:pt x="44714" y="15108"/>
                  </a:cubicBezTo>
                  <a:cubicBezTo>
                    <a:pt x="52906" y="15108"/>
                    <a:pt x="61114" y="14159"/>
                    <a:pt x="69216" y="12876"/>
                  </a:cubicBezTo>
                  <a:lnTo>
                    <a:pt x="69216" y="12876"/>
                  </a:lnTo>
                  <a:cubicBezTo>
                    <a:pt x="68077" y="12899"/>
                    <a:pt x="66937" y="12910"/>
                    <a:pt x="65795" y="12910"/>
                  </a:cubicBezTo>
                  <a:cubicBezTo>
                    <a:pt x="43462" y="12910"/>
                    <a:pt x="20659" y="8569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31"/>
            <p:cNvSpPr/>
            <p:nvPr/>
          </p:nvSpPr>
          <p:spPr>
            <a:xfrm>
              <a:off x="2084375" y="4180238"/>
              <a:ext cx="1516125" cy="221600"/>
            </a:xfrm>
            <a:custGeom>
              <a:avLst/>
              <a:gdLst/>
              <a:ahLst/>
              <a:cxnLst/>
              <a:rect l="l" t="t" r="r" b="b"/>
              <a:pathLst>
                <a:path w="60645" h="8864" extrusionOk="0">
                  <a:moveTo>
                    <a:pt x="45833" y="1"/>
                  </a:moveTo>
                  <a:cubicBezTo>
                    <a:pt x="30202" y="1"/>
                    <a:pt x="14429" y="3193"/>
                    <a:pt x="1" y="8863"/>
                  </a:cubicBezTo>
                  <a:cubicBezTo>
                    <a:pt x="13714" y="4481"/>
                    <a:pt x="31111" y="2629"/>
                    <a:pt x="46868" y="2629"/>
                  </a:cubicBezTo>
                  <a:cubicBezTo>
                    <a:pt x="51503" y="2629"/>
                    <a:pt x="55995" y="2789"/>
                    <a:pt x="60211" y="3092"/>
                  </a:cubicBezTo>
                  <a:lnTo>
                    <a:pt x="60644" y="991"/>
                  </a:lnTo>
                  <a:cubicBezTo>
                    <a:pt x="55753" y="323"/>
                    <a:pt x="50801" y="1"/>
                    <a:pt x="458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31"/>
            <p:cNvSpPr/>
            <p:nvPr/>
          </p:nvSpPr>
          <p:spPr>
            <a:xfrm>
              <a:off x="2553900" y="4155788"/>
              <a:ext cx="1129150" cy="775575"/>
            </a:xfrm>
            <a:custGeom>
              <a:avLst/>
              <a:gdLst/>
              <a:ahLst/>
              <a:cxnLst/>
              <a:rect l="l" t="t" r="r" b="b"/>
              <a:pathLst>
                <a:path w="45166" h="31023" extrusionOk="0">
                  <a:moveTo>
                    <a:pt x="44732" y="1"/>
                  </a:moveTo>
                  <a:cubicBezTo>
                    <a:pt x="38061" y="668"/>
                    <a:pt x="31389" y="1335"/>
                    <a:pt x="24918" y="3170"/>
                  </a:cubicBezTo>
                  <a:cubicBezTo>
                    <a:pt x="18480" y="5004"/>
                    <a:pt x="12242" y="8007"/>
                    <a:pt x="7572" y="12843"/>
                  </a:cubicBezTo>
                  <a:cubicBezTo>
                    <a:pt x="2902" y="17680"/>
                    <a:pt x="0" y="24385"/>
                    <a:pt x="701" y="31023"/>
                  </a:cubicBezTo>
                  <a:cubicBezTo>
                    <a:pt x="1534" y="24819"/>
                    <a:pt x="4837" y="19148"/>
                    <a:pt x="9574" y="15045"/>
                  </a:cubicBezTo>
                  <a:cubicBezTo>
                    <a:pt x="14377" y="11009"/>
                    <a:pt x="20248" y="8407"/>
                    <a:pt x="26352" y="6806"/>
                  </a:cubicBezTo>
                  <a:cubicBezTo>
                    <a:pt x="32390" y="5171"/>
                    <a:pt x="38694" y="4471"/>
                    <a:pt x="44899" y="3703"/>
                  </a:cubicBezTo>
                  <a:cubicBezTo>
                    <a:pt x="45032" y="2469"/>
                    <a:pt x="45166" y="1168"/>
                    <a:pt x="447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31"/>
            <p:cNvSpPr/>
            <p:nvPr/>
          </p:nvSpPr>
          <p:spPr>
            <a:xfrm>
              <a:off x="2303700" y="4132438"/>
              <a:ext cx="1391850" cy="371125"/>
            </a:xfrm>
            <a:custGeom>
              <a:avLst/>
              <a:gdLst/>
              <a:ahLst/>
              <a:cxnLst/>
              <a:rect l="l" t="t" r="r" b="b"/>
              <a:pathLst>
                <a:path w="55674" h="14845" extrusionOk="0">
                  <a:moveTo>
                    <a:pt x="54506" y="1"/>
                  </a:moveTo>
                  <a:cubicBezTo>
                    <a:pt x="45066" y="1235"/>
                    <a:pt x="35593" y="2436"/>
                    <a:pt x="26353" y="4604"/>
                  </a:cubicBezTo>
                  <a:cubicBezTo>
                    <a:pt x="17080" y="6772"/>
                    <a:pt x="8173" y="9975"/>
                    <a:pt x="1" y="14845"/>
                  </a:cubicBezTo>
                  <a:lnTo>
                    <a:pt x="1" y="14845"/>
                  </a:lnTo>
                  <a:cubicBezTo>
                    <a:pt x="17814" y="8007"/>
                    <a:pt x="36660" y="3837"/>
                    <a:pt x="55674" y="2569"/>
                  </a:cubicBezTo>
                  <a:cubicBezTo>
                    <a:pt x="55407" y="1635"/>
                    <a:pt x="54707" y="835"/>
                    <a:pt x="54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31"/>
            <p:cNvSpPr/>
            <p:nvPr/>
          </p:nvSpPr>
          <p:spPr>
            <a:xfrm>
              <a:off x="2744850" y="2889113"/>
              <a:ext cx="268350" cy="841800"/>
            </a:xfrm>
            <a:custGeom>
              <a:avLst/>
              <a:gdLst/>
              <a:ahLst/>
              <a:cxnLst/>
              <a:rect l="l" t="t" r="r" b="b"/>
              <a:pathLst>
                <a:path w="10734" h="33672" extrusionOk="0">
                  <a:moveTo>
                    <a:pt x="3231" y="1"/>
                  </a:moveTo>
                  <a:cubicBezTo>
                    <a:pt x="3170" y="1"/>
                    <a:pt x="3109" y="29"/>
                    <a:pt x="3070" y="98"/>
                  </a:cubicBezTo>
                  <a:cubicBezTo>
                    <a:pt x="901" y="4635"/>
                    <a:pt x="1" y="9772"/>
                    <a:pt x="434" y="14775"/>
                  </a:cubicBezTo>
                  <a:cubicBezTo>
                    <a:pt x="868" y="19445"/>
                    <a:pt x="2503" y="23949"/>
                    <a:pt x="5104" y="27818"/>
                  </a:cubicBezTo>
                  <a:cubicBezTo>
                    <a:pt x="6572" y="29986"/>
                    <a:pt x="8273" y="31954"/>
                    <a:pt x="10275" y="33622"/>
                  </a:cubicBezTo>
                  <a:cubicBezTo>
                    <a:pt x="10323" y="33657"/>
                    <a:pt x="10372" y="33671"/>
                    <a:pt x="10419" y="33671"/>
                  </a:cubicBezTo>
                  <a:cubicBezTo>
                    <a:pt x="10598" y="33671"/>
                    <a:pt x="10734" y="33454"/>
                    <a:pt x="10575" y="33322"/>
                  </a:cubicBezTo>
                  <a:cubicBezTo>
                    <a:pt x="7106" y="30387"/>
                    <a:pt x="4404" y="26617"/>
                    <a:pt x="2736" y="22381"/>
                  </a:cubicBezTo>
                  <a:cubicBezTo>
                    <a:pt x="935" y="17944"/>
                    <a:pt x="368" y="13007"/>
                    <a:pt x="1068" y="8271"/>
                  </a:cubicBezTo>
                  <a:cubicBezTo>
                    <a:pt x="1435" y="5502"/>
                    <a:pt x="2269" y="2800"/>
                    <a:pt x="3437" y="298"/>
                  </a:cubicBezTo>
                  <a:cubicBezTo>
                    <a:pt x="3530" y="158"/>
                    <a:pt x="3377" y="1"/>
                    <a:pt x="3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31"/>
            <p:cNvSpPr/>
            <p:nvPr/>
          </p:nvSpPr>
          <p:spPr>
            <a:xfrm>
              <a:off x="2763200" y="3145238"/>
              <a:ext cx="140125" cy="110850"/>
            </a:xfrm>
            <a:custGeom>
              <a:avLst/>
              <a:gdLst/>
              <a:ahLst/>
              <a:cxnLst/>
              <a:rect l="l" t="t" r="r" b="b"/>
              <a:pathLst>
                <a:path w="5605" h="4434" extrusionOk="0">
                  <a:moveTo>
                    <a:pt x="4903" y="0"/>
                  </a:moveTo>
                  <a:cubicBezTo>
                    <a:pt x="3833" y="0"/>
                    <a:pt x="2767" y="364"/>
                    <a:pt x="1902" y="1028"/>
                  </a:cubicBezTo>
                  <a:cubicBezTo>
                    <a:pt x="901" y="1762"/>
                    <a:pt x="201" y="2896"/>
                    <a:pt x="1" y="4097"/>
                  </a:cubicBezTo>
                  <a:cubicBezTo>
                    <a:pt x="563" y="4310"/>
                    <a:pt x="1137" y="4433"/>
                    <a:pt x="1703" y="4433"/>
                  </a:cubicBezTo>
                  <a:cubicBezTo>
                    <a:pt x="2110" y="4433"/>
                    <a:pt x="2512" y="4370"/>
                    <a:pt x="2903" y="4230"/>
                  </a:cubicBezTo>
                  <a:cubicBezTo>
                    <a:pt x="3737" y="3897"/>
                    <a:pt x="4471" y="3296"/>
                    <a:pt x="4871" y="2562"/>
                  </a:cubicBezTo>
                  <a:cubicBezTo>
                    <a:pt x="5338" y="1795"/>
                    <a:pt x="5605" y="861"/>
                    <a:pt x="5405" y="27"/>
                  </a:cubicBezTo>
                  <a:cubicBezTo>
                    <a:pt x="5238" y="9"/>
                    <a:pt x="5070" y="0"/>
                    <a:pt x="49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31"/>
            <p:cNvSpPr/>
            <p:nvPr/>
          </p:nvSpPr>
          <p:spPr>
            <a:xfrm>
              <a:off x="2753525" y="3162213"/>
              <a:ext cx="125850" cy="90450"/>
            </a:xfrm>
            <a:custGeom>
              <a:avLst/>
              <a:gdLst/>
              <a:ahLst/>
              <a:cxnLst/>
              <a:rect l="l" t="t" r="r" b="b"/>
              <a:pathLst>
                <a:path w="5034" h="3618" extrusionOk="0">
                  <a:moveTo>
                    <a:pt x="4759" y="0"/>
                  </a:moveTo>
                  <a:cubicBezTo>
                    <a:pt x="4738" y="0"/>
                    <a:pt x="4715" y="5"/>
                    <a:pt x="4691" y="15"/>
                  </a:cubicBezTo>
                  <a:cubicBezTo>
                    <a:pt x="2923" y="716"/>
                    <a:pt x="1355" y="1783"/>
                    <a:pt x="154" y="3251"/>
                  </a:cubicBezTo>
                  <a:cubicBezTo>
                    <a:pt x="1" y="3405"/>
                    <a:pt x="142" y="3617"/>
                    <a:pt x="291" y="3617"/>
                  </a:cubicBezTo>
                  <a:cubicBezTo>
                    <a:pt x="336" y="3617"/>
                    <a:pt x="382" y="3598"/>
                    <a:pt x="421" y="3551"/>
                  </a:cubicBezTo>
                  <a:cubicBezTo>
                    <a:pt x="1589" y="2184"/>
                    <a:pt x="3090" y="1083"/>
                    <a:pt x="4824" y="416"/>
                  </a:cubicBezTo>
                  <a:cubicBezTo>
                    <a:pt x="5034" y="356"/>
                    <a:pt x="4948" y="0"/>
                    <a:pt x="4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31"/>
            <p:cNvSpPr/>
            <p:nvPr/>
          </p:nvSpPr>
          <p:spPr>
            <a:xfrm>
              <a:off x="2940000" y="3517013"/>
              <a:ext cx="93425" cy="164300"/>
            </a:xfrm>
            <a:custGeom>
              <a:avLst/>
              <a:gdLst/>
              <a:ahLst/>
              <a:cxnLst/>
              <a:rect l="l" t="t" r="r" b="b"/>
              <a:pathLst>
                <a:path w="3737" h="6572" extrusionOk="0">
                  <a:moveTo>
                    <a:pt x="2369" y="0"/>
                  </a:moveTo>
                  <a:cubicBezTo>
                    <a:pt x="1301" y="701"/>
                    <a:pt x="601" y="1768"/>
                    <a:pt x="301" y="2969"/>
                  </a:cubicBezTo>
                  <a:cubicBezTo>
                    <a:pt x="0" y="4203"/>
                    <a:pt x="201" y="5471"/>
                    <a:pt x="801" y="6572"/>
                  </a:cubicBezTo>
                  <a:cubicBezTo>
                    <a:pt x="1768" y="6238"/>
                    <a:pt x="2636" y="5671"/>
                    <a:pt x="3136" y="4770"/>
                  </a:cubicBezTo>
                  <a:cubicBezTo>
                    <a:pt x="3570" y="4036"/>
                    <a:pt x="3736" y="3102"/>
                    <a:pt x="3570" y="2268"/>
                  </a:cubicBezTo>
                  <a:cubicBezTo>
                    <a:pt x="3436" y="1435"/>
                    <a:pt x="3036" y="534"/>
                    <a:pt x="2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31"/>
            <p:cNvSpPr/>
            <p:nvPr/>
          </p:nvSpPr>
          <p:spPr>
            <a:xfrm>
              <a:off x="2867450" y="3447788"/>
              <a:ext cx="85075" cy="169325"/>
            </a:xfrm>
            <a:custGeom>
              <a:avLst/>
              <a:gdLst/>
              <a:ahLst/>
              <a:cxnLst/>
              <a:rect l="l" t="t" r="r" b="b"/>
              <a:pathLst>
                <a:path w="3403" h="6773" extrusionOk="0">
                  <a:moveTo>
                    <a:pt x="1235" y="1"/>
                  </a:moveTo>
                  <a:cubicBezTo>
                    <a:pt x="467" y="935"/>
                    <a:pt x="0" y="2169"/>
                    <a:pt x="34" y="3436"/>
                  </a:cubicBezTo>
                  <a:cubicBezTo>
                    <a:pt x="34" y="4637"/>
                    <a:pt x="534" y="5871"/>
                    <a:pt x="1435" y="6772"/>
                  </a:cubicBezTo>
                  <a:cubicBezTo>
                    <a:pt x="2302" y="6205"/>
                    <a:pt x="2969" y="5438"/>
                    <a:pt x="3203" y="4470"/>
                  </a:cubicBezTo>
                  <a:cubicBezTo>
                    <a:pt x="3403" y="3636"/>
                    <a:pt x="3369" y="2702"/>
                    <a:pt x="3002" y="1935"/>
                  </a:cubicBezTo>
                  <a:cubicBezTo>
                    <a:pt x="2669" y="1135"/>
                    <a:pt x="2035" y="367"/>
                    <a:pt x="1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31"/>
            <p:cNvSpPr/>
            <p:nvPr/>
          </p:nvSpPr>
          <p:spPr>
            <a:xfrm>
              <a:off x="2824075" y="3343538"/>
              <a:ext cx="106775" cy="145125"/>
            </a:xfrm>
            <a:custGeom>
              <a:avLst/>
              <a:gdLst/>
              <a:ahLst/>
              <a:cxnLst/>
              <a:rect l="l" t="t" r="r" b="b"/>
              <a:pathLst>
                <a:path w="4271" h="5805" extrusionOk="0">
                  <a:moveTo>
                    <a:pt x="3737" y="1"/>
                  </a:moveTo>
                  <a:cubicBezTo>
                    <a:pt x="2569" y="368"/>
                    <a:pt x="1535" y="1168"/>
                    <a:pt x="868" y="2202"/>
                  </a:cubicBezTo>
                  <a:cubicBezTo>
                    <a:pt x="201" y="3303"/>
                    <a:pt x="1" y="4604"/>
                    <a:pt x="201" y="5805"/>
                  </a:cubicBezTo>
                  <a:cubicBezTo>
                    <a:pt x="1202" y="5805"/>
                    <a:pt x="2202" y="5505"/>
                    <a:pt x="2936" y="4838"/>
                  </a:cubicBezTo>
                  <a:cubicBezTo>
                    <a:pt x="3570" y="4237"/>
                    <a:pt x="4037" y="3470"/>
                    <a:pt x="4170" y="2569"/>
                  </a:cubicBezTo>
                  <a:cubicBezTo>
                    <a:pt x="4270" y="1702"/>
                    <a:pt x="4204" y="735"/>
                    <a:pt x="37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31"/>
            <p:cNvSpPr/>
            <p:nvPr/>
          </p:nvSpPr>
          <p:spPr>
            <a:xfrm>
              <a:off x="2776550" y="3244313"/>
              <a:ext cx="94250" cy="164300"/>
            </a:xfrm>
            <a:custGeom>
              <a:avLst/>
              <a:gdLst/>
              <a:ahLst/>
              <a:cxnLst/>
              <a:rect l="l" t="t" r="r" b="b"/>
              <a:pathLst>
                <a:path w="3770" h="6572" extrusionOk="0">
                  <a:moveTo>
                    <a:pt x="2502" y="0"/>
                  </a:moveTo>
                  <a:cubicBezTo>
                    <a:pt x="1468" y="667"/>
                    <a:pt x="668" y="1735"/>
                    <a:pt x="334" y="2936"/>
                  </a:cubicBezTo>
                  <a:cubicBezTo>
                    <a:pt x="0" y="4137"/>
                    <a:pt x="134" y="5438"/>
                    <a:pt x="668" y="6572"/>
                  </a:cubicBezTo>
                  <a:cubicBezTo>
                    <a:pt x="1668" y="6271"/>
                    <a:pt x="2569" y="5738"/>
                    <a:pt x="3103" y="4904"/>
                  </a:cubicBezTo>
                  <a:cubicBezTo>
                    <a:pt x="3536" y="4137"/>
                    <a:pt x="3770" y="3269"/>
                    <a:pt x="3636" y="2402"/>
                  </a:cubicBezTo>
                  <a:cubicBezTo>
                    <a:pt x="3503" y="1501"/>
                    <a:pt x="3136" y="601"/>
                    <a:pt x="2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31"/>
            <p:cNvSpPr/>
            <p:nvPr/>
          </p:nvSpPr>
          <p:spPr>
            <a:xfrm>
              <a:off x="2762375" y="3041663"/>
              <a:ext cx="125950" cy="123325"/>
            </a:xfrm>
            <a:custGeom>
              <a:avLst/>
              <a:gdLst/>
              <a:ahLst/>
              <a:cxnLst/>
              <a:rect l="l" t="t" r="r" b="b"/>
              <a:pathLst>
                <a:path w="5038" h="4933" extrusionOk="0">
                  <a:moveTo>
                    <a:pt x="4804" y="1"/>
                  </a:moveTo>
                  <a:lnTo>
                    <a:pt x="4804" y="1"/>
                  </a:lnTo>
                  <a:cubicBezTo>
                    <a:pt x="3536" y="34"/>
                    <a:pt x="2335" y="568"/>
                    <a:pt x="1468" y="1435"/>
                  </a:cubicBezTo>
                  <a:cubicBezTo>
                    <a:pt x="567" y="2336"/>
                    <a:pt x="34" y="3536"/>
                    <a:pt x="0" y="4771"/>
                  </a:cubicBezTo>
                  <a:cubicBezTo>
                    <a:pt x="374" y="4874"/>
                    <a:pt x="758" y="4932"/>
                    <a:pt x="1140" y="4932"/>
                  </a:cubicBezTo>
                  <a:cubicBezTo>
                    <a:pt x="1747" y="4932"/>
                    <a:pt x="2350" y="4785"/>
                    <a:pt x="2902" y="4437"/>
                  </a:cubicBezTo>
                  <a:cubicBezTo>
                    <a:pt x="3670" y="4070"/>
                    <a:pt x="4270" y="3370"/>
                    <a:pt x="4604" y="2569"/>
                  </a:cubicBezTo>
                  <a:cubicBezTo>
                    <a:pt x="4904" y="1768"/>
                    <a:pt x="5037" y="834"/>
                    <a:pt x="4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31"/>
            <p:cNvSpPr/>
            <p:nvPr/>
          </p:nvSpPr>
          <p:spPr>
            <a:xfrm>
              <a:off x="2779050" y="2962613"/>
              <a:ext cx="154300" cy="95975"/>
            </a:xfrm>
            <a:custGeom>
              <a:avLst/>
              <a:gdLst/>
              <a:ahLst/>
              <a:cxnLst/>
              <a:rect l="l" t="t" r="r" b="b"/>
              <a:pathLst>
                <a:path w="6172" h="3839" extrusionOk="0">
                  <a:moveTo>
                    <a:pt x="4582" y="0"/>
                  </a:moveTo>
                  <a:cubicBezTo>
                    <a:pt x="3880" y="0"/>
                    <a:pt x="3176" y="145"/>
                    <a:pt x="2536" y="427"/>
                  </a:cubicBezTo>
                  <a:cubicBezTo>
                    <a:pt x="1401" y="928"/>
                    <a:pt x="501" y="1895"/>
                    <a:pt x="0" y="3029"/>
                  </a:cubicBezTo>
                  <a:cubicBezTo>
                    <a:pt x="763" y="3517"/>
                    <a:pt x="1638" y="3838"/>
                    <a:pt x="2573" y="3838"/>
                  </a:cubicBezTo>
                  <a:cubicBezTo>
                    <a:pt x="2660" y="3838"/>
                    <a:pt x="2748" y="3835"/>
                    <a:pt x="2836" y="3830"/>
                  </a:cubicBezTo>
                  <a:cubicBezTo>
                    <a:pt x="3670" y="3696"/>
                    <a:pt x="4504" y="3263"/>
                    <a:pt x="5071" y="2662"/>
                  </a:cubicBezTo>
                  <a:cubicBezTo>
                    <a:pt x="5671" y="2028"/>
                    <a:pt x="6105" y="1161"/>
                    <a:pt x="6172" y="260"/>
                  </a:cubicBezTo>
                  <a:cubicBezTo>
                    <a:pt x="5663" y="86"/>
                    <a:pt x="5123" y="0"/>
                    <a:pt x="45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31"/>
            <p:cNvSpPr/>
            <p:nvPr/>
          </p:nvSpPr>
          <p:spPr>
            <a:xfrm>
              <a:off x="2809075" y="2877888"/>
              <a:ext cx="160125" cy="89575"/>
            </a:xfrm>
            <a:custGeom>
              <a:avLst/>
              <a:gdLst/>
              <a:ahLst/>
              <a:cxnLst/>
              <a:rect l="l" t="t" r="r" b="b"/>
              <a:pathLst>
                <a:path w="6405" h="3583" extrusionOk="0">
                  <a:moveTo>
                    <a:pt x="4414" y="1"/>
                  </a:moveTo>
                  <a:cubicBezTo>
                    <a:pt x="3867" y="1"/>
                    <a:pt x="3318" y="85"/>
                    <a:pt x="2802" y="247"/>
                  </a:cubicBezTo>
                  <a:cubicBezTo>
                    <a:pt x="1635" y="614"/>
                    <a:pt x="634" y="1448"/>
                    <a:pt x="0" y="2515"/>
                  </a:cubicBezTo>
                  <a:cubicBezTo>
                    <a:pt x="801" y="3149"/>
                    <a:pt x="1768" y="3583"/>
                    <a:pt x="2702" y="3583"/>
                  </a:cubicBezTo>
                  <a:cubicBezTo>
                    <a:pt x="3570" y="3583"/>
                    <a:pt x="4403" y="3249"/>
                    <a:pt x="5071" y="2649"/>
                  </a:cubicBezTo>
                  <a:cubicBezTo>
                    <a:pt x="5738" y="2082"/>
                    <a:pt x="6305" y="1281"/>
                    <a:pt x="6405" y="414"/>
                  </a:cubicBezTo>
                  <a:cubicBezTo>
                    <a:pt x="5791" y="135"/>
                    <a:pt x="5104" y="1"/>
                    <a:pt x="4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31"/>
            <p:cNvSpPr/>
            <p:nvPr/>
          </p:nvSpPr>
          <p:spPr>
            <a:xfrm>
              <a:off x="2771550" y="3654588"/>
              <a:ext cx="177650" cy="83325"/>
            </a:xfrm>
            <a:custGeom>
              <a:avLst/>
              <a:gdLst/>
              <a:ahLst/>
              <a:cxnLst/>
              <a:rect l="l" t="t" r="r" b="b"/>
              <a:pathLst>
                <a:path w="7106" h="3333" extrusionOk="0">
                  <a:moveTo>
                    <a:pt x="4038" y="0"/>
                  </a:moveTo>
                  <a:cubicBezTo>
                    <a:pt x="3817" y="0"/>
                    <a:pt x="3594" y="11"/>
                    <a:pt x="3369" y="34"/>
                  </a:cubicBezTo>
                  <a:cubicBezTo>
                    <a:pt x="2135" y="168"/>
                    <a:pt x="868" y="702"/>
                    <a:pt x="0" y="1602"/>
                  </a:cubicBezTo>
                  <a:cubicBezTo>
                    <a:pt x="434" y="2336"/>
                    <a:pt x="1201" y="2836"/>
                    <a:pt x="1968" y="3103"/>
                  </a:cubicBezTo>
                  <a:cubicBezTo>
                    <a:pt x="2388" y="3256"/>
                    <a:pt x="2861" y="3332"/>
                    <a:pt x="3334" y="3332"/>
                  </a:cubicBezTo>
                  <a:cubicBezTo>
                    <a:pt x="3688" y="3332"/>
                    <a:pt x="4041" y="3289"/>
                    <a:pt x="4370" y="3203"/>
                  </a:cubicBezTo>
                  <a:cubicBezTo>
                    <a:pt x="5004" y="3037"/>
                    <a:pt x="5604" y="2770"/>
                    <a:pt x="6038" y="2336"/>
                  </a:cubicBezTo>
                  <a:cubicBezTo>
                    <a:pt x="6538" y="1902"/>
                    <a:pt x="7039" y="1269"/>
                    <a:pt x="7105" y="668"/>
                  </a:cubicBezTo>
                  <a:cubicBezTo>
                    <a:pt x="6112" y="254"/>
                    <a:pt x="5096" y="0"/>
                    <a:pt x="4038" y="0"/>
                  </a:cubicBezTo>
                  <a:close/>
                </a:path>
              </a:pathLst>
            </a:custGeom>
            <a:solidFill>
              <a:srgbClr val="8E9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31"/>
            <p:cNvSpPr/>
            <p:nvPr/>
          </p:nvSpPr>
          <p:spPr>
            <a:xfrm>
              <a:off x="2717350" y="3554313"/>
              <a:ext cx="174300" cy="88400"/>
            </a:xfrm>
            <a:custGeom>
              <a:avLst/>
              <a:gdLst/>
              <a:ahLst/>
              <a:cxnLst/>
              <a:rect l="l" t="t" r="r" b="b"/>
              <a:pathLst>
                <a:path w="6972" h="3536" extrusionOk="0">
                  <a:moveTo>
                    <a:pt x="2283" y="0"/>
                  </a:moveTo>
                  <a:cubicBezTo>
                    <a:pt x="1506" y="0"/>
                    <a:pt x="721" y="159"/>
                    <a:pt x="0" y="510"/>
                  </a:cubicBezTo>
                  <a:cubicBezTo>
                    <a:pt x="167" y="1277"/>
                    <a:pt x="701" y="2044"/>
                    <a:pt x="1334" y="2578"/>
                  </a:cubicBezTo>
                  <a:cubicBezTo>
                    <a:pt x="1968" y="3078"/>
                    <a:pt x="2735" y="3412"/>
                    <a:pt x="3536" y="3512"/>
                  </a:cubicBezTo>
                  <a:cubicBezTo>
                    <a:pt x="3685" y="3527"/>
                    <a:pt x="3837" y="3536"/>
                    <a:pt x="3989" y="3536"/>
                  </a:cubicBezTo>
                  <a:cubicBezTo>
                    <a:pt x="4479" y="3536"/>
                    <a:pt x="4971" y="3449"/>
                    <a:pt x="5404" y="3245"/>
                  </a:cubicBezTo>
                  <a:cubicBezTo>
                    <a:pt x="6038" y="3011"/>
                    <a:pt x="6705" y="2611"/>
                    <a:pt x="6972" y="2044"/>
                  </a:cubicBezTo>
                  <a:cubicBezTo>
                    <a:pt x="6038" y="1177"/>
                    <a:pt x="4970" y="443"/>
                    <a:pt x="3703" y="176"/>
                  </a:cubicBezTo>
                  <a:cubicBezTo>
                    <a:pt x="3243" y="61"/>
                    <a:pt x="2765" y="0"/>
                    <a:pt x="2283" y="0"/>
                  </a:cubicBezTo>
                  <a:close/>
                </a:path>
              </a:pathLst>
            </a:custGeom>
            <a:solidFill>
              <a:srgbClr val="8E9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31"/>
            <p:cNvSpPr/>
            <p:nvPr/>
          </p:nvSpPr>
          <p:spPr>
            <a:xfrm>
              <a:off x="2666475" y="3424488"/>
              <a:ext cx="161800" cy="101500"/>
            </a:xfrm>
            <a:custGeom>
              <a:avLst/>
              <a:gdLst/>
              <a:ahLst/>
              <a:cxnLst/>
              <a:rect l="l" t="t" r="r" b="b"/>
              <a:pathLst>
                <a:path w="6472" h="4060" extrusionOk="0">
                  <a:moveTo>
                    <a:pt x="1133" y="0"/>
                  </a:moveTo>
                  <a:cubicBezTo>
                    <a:pt x="761" y="0"/>
                    <a:pt x="391" y="42"/>
                    <a:pt x="34" y="132"/>
                  </a:cubicBezTo>
                  <a:cubicBezTo>
                    <a:pt x="0" y="933"/>
                    <a:pt x="367" y="1800"/>
                    <a:pt x="868" y="2434"/>
                  </a:cubicBezTo>
                  <a:cubicBezTo>
                    <a:pt x="1368" y="3067"/>
                    <a:pt x="2068" y="3568"/>
                    <a:pt x="2836" y="3801"/>
                  </a:cubicBezTo>
                  <a:cubicBezTo>
                    <a:pt x="3265" y="3978"/>
                    <a:pt x="3752" y="4059"/>
                    <a:pt x="4238" y="4059"/>
                  </a:cubicBezTo>
                  <a:cubicBezTo>
                    <a:pt x="4394" y="4059"/>
                    <a:pt x="4550" y="4051"/>
                    <a:pt x="4704" y="4035"/>
                  </a:cubicBezTo>
                  <a:cubicBezTo>
                    <a:pt x="5337" y="3901"/>
                    <a:pt x="6038" y="3634"/>
                    <a:pt x="6472" y="3201"/>
                  </a:cubicBezTo>
                  <a:cubicBezTo>
                    <a:pt x="5804" y="2100"/>
                    <a:pt x="4837" y="1233"/>
                    <a:pt x="3703" y="632"/>
                  </a:cubicBezTo>
                  <a:cubicBezTo>
                    <a:pt x="2907" y="234"/>
                    <a:pt x="2012" y="0"/>
                    <a:pt x="11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31"/>
            <p:cNvSpPr/>
            <p:nvPr/>
          </p:nvSpPr>
          <p:spPr>
            <a:xfrm>
              <a:off x="2639775" y="3285013"/>
              <a:ext cx="147650" cy="117775"/>
            </a:xfrm>
            <a:custGeom>
              <a:avLst/>
              <a:gdLst/>
              <a:ahLst/>
              <a:cxnLst/>
              <a:rect l="l" t="t" r="r" b="b"/>
              <a:pathLst>
                <a:path w="5906" h="4711" extrusionOk="0">
                  <a:moveTo>
                    <a:pt x="423" y="0"/>
                  </a:moveTo>
                  <a:cubicBezTo>
                    <a:pt x="338" y="0"/>
                    <a:pt x="253" y="2"/>
                    <a:pt x="168" y="7"/>
                  </a:cubicBezTo>
                  <a:cubicBezTo>
                    <a:pt x="1" y="807"/>
                    <a:pt x="168" y="1708"/>
                    <a:pt x="568" y="2442"/>
                  </a:cubicBezTo>
                  <a:cubicBezTo>
                    <a:pt x="935" y="3142"/>
                    <a:pt x="1502" y="3743"/>
                    <a:pt x="2236" y="4176"/>
                  </a:cubicBezTo>
                  <a:cubicBezTo>
                    <a:pt x="2769" y="4510"/>
                    <a:pt x="3403" y="4710"/>
                    <a:pt x="4037" y="4710"/>
                  </a:cubicBezTo>
                  <a:cubicBezTo>
                    <a:pt x="4704" y="4710"/>
                    <a:pt x="5438" y="4577"/>
                    <a:pt x="5905" y="4176"/>
                  </a:cubicBezTo>
                  <a:cubicBezTo>
                    <a:pt x="5438" y="3009"/>
                    <a:pt x="4704" y="1942"/>
                    <a:pt x="3670" y="1174"/>
                  </a:cubicBezTo>
                  <a:cubicBezTo>
                    <a:pt x="2737" y="428"/>
                    <a:pt x="1600" y="0"/>
                    <a:pt x="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31"/>
            <p:cNvSpPr/>
            <p:nvPr/>
          </p:nvSpPr>
          <p:spPr>
            <a:xfrm>
              <a:off x="2656425" y="3294763"/>
              <a:ext cx="139975" cy="104225"/>
            </a:xfrm>
            <a:custGeom>
              <a:avLst/>
              <a:gdLst/>
              <a:ahLst/>
              <a:cxnLst/>
              <a:rect l="l" t="t" r="r" b="b"/>
              <a:pathLst>
                <a:path w="5599" h="4169" extrusionOk="0">
                  <a:moveTo>
                    <a:pt x="354" y="0"/>
                  </a:moveTo>
                  <a:cubicBezTo>
                    <a:pt x="154" y="0"/>
                    <a:pt x="0" y="296"/>
                    <a:pt x="235" y="384"/>
                  </a:cubicBezTo>
                  <a:cubicBezTo>
                    <a:pt x="2137" y="1251"/>
                    <a:pt x="3638" y="2652"/>
                    <a:pt x="5139" y="4120"/>
                  </a:cubicBezTo>
                  <a:cubicBezTo>
                    <a:pt x="5187" y="4154"/>
                    <a:pt x="5236" y="4169"/>
                    <a:pt x="5283" y="4169"/>
                  </a:cubicBezTo>
                  <a:cubicBezTo>
                    <a:pt x="5463" y="4169"/>
                    <a:pt x="5598" y="3952"/>
                    <a:pt x="5439" y="3820"/>
                  </a:cubicBezTo>
                  <a:cubicBezTo>
                    <a:pt x="3938" y="2385"/>
                    <a:pt x="2370" y="918"/>
                    <a:pt x="436" y="17"/>
                  </a:cubicBezTo>
                  <a:cubicBezTo>
                    <a:pt x="408" y="5"/>
                    <a:pt x="380" y="0"/>
                    <a:pt x="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31"/>
            <p:cNvSpPr/>
            <p:nvPr/>
          </p:nvSpPr>
          <p:spPr>
            <a:xfrm>
              <a:off x="2651450" y="3131738"/>
              <a:ext cx="114275" cy="149850"/>
            </a:xfrm>
            <a:custGeom>
              <a:avLst/>
              <a:gdLst/>
              <a:ahLst/>
              <a:cxnLst/>
              <a:rect l="l" t="t" r="r" b="b"/>
              <a:pathLst>
                <a:path w="4571" h="5994" extrusionOk="0">
                  <a:moveTo>
                    <a:pt x="568" y="0"/>
                  </a:moveTo>
                  <a:cubicBezTo>
                    <a:pt x="134" y="701"/>
                    <a:pt x="1" y="1635"/>
                    <a:pt x="101" y="2435"/>
                  </a:cubicBezTo>
                  <a:cubicBezTo>
                    <a:pt x="234" y="3202"/>
                    <a:pt x="568" y="4003"/>
                    <a:pt x="1102" y="4603"/>
                  </a:cubicBezTo>
                  <a:cubicBezTo>
                    <a:pt x="1502" y="5104"/>
                    <a:pt x="2002" y="5471"/>
                    <a:pt x="2636" y="5704"/>
                  </a:cubicBezTo>
                  <a:cubicBezTo>
                    <a:pt x="3026" y="5865"/>
                    <a:pt x="3510" y="5994"/>
                    <a:pt x="3970" y="5994"/>
                  </a:cubicBezTo>
                  <a:cubicBezTo>
                    <a:pt x="4179" y="5994"/>
                    <a:pt x="4383" y="5967"/>
                    <a:pt x="4571" y="5904"/>
                  </a:cubicBezTo>
                  <a:cubicBezTo>
                    <a:pt x="4504" y="4637"/>
                    <a:pt x="4137" y="3336"/>
                    <a:pt x="3470" y="2302"/>
                  </a:cubicBezTo>
                  <a:cubicBezTo>
                    <a:pt x="2803" y="1268"/>
                    <a:pt x="1769" y="367"/>
                    <a:pt x="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31"/>
            <p:cNvSpPr/>
            <p:nvPr/>
          </p:nvSpPr>
          <p:spPr>
            <a:xfrm>
              <a:off x="2666475" y="2968288"/>
              <a:ext cx="99250" cy="166675"/>
            </a:xfrm>
            <a:custGeom>
              <a:avLst/>
              <a:gdLst/>
              <a:ahLst/>
              <a:cxnLst/>
              <a:rect l="l" t="t" r="r" b="b"/>
              <a:pathLst>
                <a:path w="3970" h="6667" extrusionOk="0">
                  <a:moveTo>
                    <a:pt x="1168" y="0"/>
                  </a:moveTo>
                  <a:cubicBezTo>
                    <a:pt x="534" y="634"/>
                    <a:pt x="200" y="1501"/>
                    <a:pt x="67" y="2335"/>
                  </a:cubicBezTo>
                  <a:cubicBezTo>
                    <a:pt x="0" y="3169"/>
                    <a:pt x="167" y="4003"/>
                    <a:pt x="534" y="4703"/>
                  </a:cubicBezTo>
                  <a:cubicBezTo>
                    <a:pt x="834" y="5304"/>
                    <a:pt x="1234" y="5804"/>
                    <a:pt x="1768" y="6138"/>
                  </a:cubicBezTo>
                  <a:cubicBezTo>
                    <a:pt x="2252" y="6366"/>
                    <a:pt x="2834" y="6667"/>
                    <a:pt x="3409" y="6667"/>
                  </a:cubicBezTo>
                  <a:cubicBezTo>
                    <a:pt x="3507" y="6667"/>
                    <a:pt x="3605" y="6658"/>
                    <a:pt x="3703" y="6638"/>
                  </a:cubicBezTo>
                  <a:cubicBezTo>
                    <a:pt x="3970" y="5337"/>
                    <a:pt x="3970" y="4036"/>
                    <a:pt x="3536" y="2835"/>
                  </a:cubicBezTo>
                  <a:cubicBezTo>
                    <a:pt x="3136" y="1635"/>
                    <a:pt x="2302" y="567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31"/>
            <p:cNvSpPr/>
            <p:nvPr/>
          </p:nvSpPr>
          <p:spPr>
            <a:xfrm>
              <a:off x="2762375" y="2727263"/>
              <a:ext cx="90925" cy="178500"/>
            </a:xfrm>
            <a:custGeom>
              <a:avLst/>
              <a:gdLst/>
              <a:ahLst/>
              <a:cxnLst/>
              <a:rect l="l" t="t" r="r" b="b"/>
              <a:pathLst>
                <a:path w="3637" h="7140" extrusionOk="0">
                  <a:moveTo>
                    <a:pt x="2369" y="1"/>
                  </a:moveTo>
                  <a:cubicBezTo>
                    <a:pt x="1568" y="334"/>
                    <a:pt x="901" y="1068"/>
                    <a:pt x="534" y="1802"/>
                  </a:cubicBezTo>
                  <a:cubicBezTo>
                    <a:pt x="167" y="2569"/>
                    <a:pt x="0" y="3403"/>
                    <a:pt x="67" y="4171"/>
                  </a:cubicBezTo>
                  <a:cubicBezTo>
                    <a:pt x="167" y="4804"/>
                    <a:pt x="367" y="5438"/>
                    <a:pt x="734" y="5938"/>
                  </a:cubicBezTo>
                  <a:cubicBezTo>
                    <a:pt x="1168" y="6439"/>
                    <a:pt x="1702" y="6973"/>
                    <a:pt x="2369" y="7139"/>
                  </a:cubicBezTo>
                  <a:cubicBezTo>
                    <a:pt x="3069" y="6039"/>
                    <a:pt x="3536" y="4804"/>
                    <a:pt x="3570" y="3503"/>
                  </a:cubicBezTo>
                  <a:cubicBezTo>
                    <a:pt x="3636" y="2269"/>
                    <a:pt x="3203" y="968"/>
                    <a:pt x="2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31"/>
            <p:cNvSpPr/>
            <p:nvPr/>
          </p:nvSpPr>
          <p:spPr>
            <a:xfrm>
              <a:off x="2692325" y="2839863"/>
              <a:ext cx="100100" cy="169525"/>
            </a:xfrm>
            <a:custGeom>
              <a:avLst/>
              <a:gdLst/>
              <a:ahLst/>
              <a:cxnLst/>
              <a:rect l="l" t="t" r="r" b="b"/>
              <a:pathLst>
                <a:path w="4004" h="6781" extrusionOk="0">
                  <a:moveTo>
                    <a:pt x="1368" y="0"/>
                  </a:moveTo>
                  <a:cubicBezTo>
                    <a:pt x="734" y="601"/>
                    <a:pt x="334" y="1468"/>
                    <a:pt x="167" y="2268"/>
                  </a:cubicBezTo>
                  <a:cubicBezTo>
                    <a:pt x="0" y="3036"/>
                    <a:pt x="167" y="3936"/>
                    <a:pt x="501" y="4670"/>
                  </a:cubicBezTo>
                  <a:cubicBezTo>
                    <a:pt x="734" y="5271"/>
                    <a:pt x="1168" y="5804"/>
                    <a:pt x="1702" y="6138"/>
                  </a:cubicBezTo>
                  <a:cubicBezTo>
                    <a:pt x="2250" y="6473"/>
                    <a:pt x="2854" y="6780"/>
                    <a:pt x="3463" y="6780"/>
                  </a:cubicBezTo>
                  <a:cubicBezTo>
                    <a:pt x="3520" y="6780"/>
                    <a:pt x="3578" y="6777"/>
                    <a:pt x="3636" y="6772"/>
                  </a:cubicBezTo>
                  <a:cubicBezTo>
                    <a:pt x="3970" y="5504"/>
                    <a:pt x="4003" y="4170"/>
                    <a:pt x="3636" y="2969"/>
                  </a:cubicBezTo>
                  <a:cubicBezTo>
                    <a:pt x="3236" y="1768"/>
                    <a:pt x="2502" y="667"/>
                    <a:pt x="1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31"/>
            <p:cNvSpPr/>
            <p:nvPr/>
          </p:nvSpPr>
          <p:spPr>
            <a:xfrm>
              <a:off x="2785775" y="3661613"/>
              <a:ext cx="174850" cy="32850"/>
            </a:xfrm>
            <a:custGeom>
              <a:avLst/>
              <a:gdLst/>
              <a:ahLst/>
              <a:cxnLst/>
              <a:rect l="l" t="t" r="r" b="b"/>
              <a:pathLst>
                <a:path w="6994" h="1314" extrusionOk="0">
                  <a:moveTo>
                    <a:pt x="4552" y="1"/>
                  </a:moveTo>
                  <a:cubicBezTo>
                    <a:pt x="3081" y="1"/>
                    <a:pt x="1605" y="290"/>
                    <a:pt x="232" y="888"/>
                  </a:cubicBezTo>
                  <a:cubicBezTo>
                    <a:pt x="0" y="975"/>
                    <a:pt x="70" y="1313"/>
                    <a:pt x="246" y="1313"/>
                  </a:cubicBezTo>
                  <a:cubicBezTo>
                    <a:pt x="272" y="1313"/>
                    <a:pt x="301" y="1305"/>
                    <a:pt x="332" y="1288"/>
                  </a:cubicBezTo>
                  <a:cubicBezTo>
                    <a:pt x="1719" y="720"/>
                    <a:pt x="3152" y="430"/>
                    <a:pt x="4600" y="430"/>
                  </a:cubicBezTo>
                  <a:cubicBezTo>
                    <a:pt x="5277" y="430"/>
                    <a:pt x="5957" y="493"/>
                    <a:pt x="6636" y="621"/>
                  </a:cubicBezTo>
                  <a:cubicBezTo>
                    <a:pt x="6648" y="622"/>
                    <a:pt x="6659" y="623"/>
                    <a:pt x="6670" y="623"/>
                  </a:cubicBezTo>
                  <a:cubicBezTo>
                    <a:pt x="6911" y="623"/>
                    <a:pt x="6993" y="284"/>
                    <a:pt x="6770" y="220"/>
                  </a:cubicBezTo>
                  <a:cubicBezTo>
                    <a:pt x="6041" y="75"/>
                    <a:pt x="5297" y="1"/>
                    <a:pt x="4552" y="1"/>
                  </a:cubicBezTo>
                  <a:close/>
                </a:path>
              </a:pathLst>
            </a:custGeom>
            <a:solidFill>
              <a:srgbClr val="4B51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31"/>
            <p:cNvSpPr/>
            <p:nvPr/>
          </p:nvSpPr>
          <p:spPr>
            <a:xfrm>
              <a:off x="2945000" y="3533288"/>
              <a:ext cx="53850" cy="151475"/>
            </a:xfrm>
            <a:custGeom>
              <a:avLst/>
              <a:gdLst/>
              <a:ahLst/>
              <a:cxnLst/>
              <a:rect l="l" t="t" r="r" b="b"/>
              <a:pathLst>
                <a:path w="2154" h="6059" extrusionOk="0">
                  <a:moveTo>
                    <a:pt x="1848" y="0"/>
                  </a:moveTo>
                  <a:cubicBezTo>
                    <a:pt x="1783" y="0"/>
                    <a:pt x="1717" y="24"/>
                    <a:pt x="1668" y="83"/>
                  </a:cubicBezTo>
                  <a:cubicBezTo>
                    <a:pt x="401" y="1718"/>
                    <a:pt x="1" y="3886"/>
                    <a:pt x="434" y="5887"/>
                  </a:cubicBezTo>
                  <a:cubicBezTo>
                    <a:pt x="474" y="6008"/>
                    <a:pt x="558" y="6058"/>
                    <a:pt x="641" y="6058"/>
                  </a:cubicBezTo>
                  <a:cubicBezTo>
                    <a:pt x="765" y="6058"/>
                    <a:pt x="888" y="5947"/>
                    <a:pt x="868" y="5787"/>
                  </a:cubicBezTo>
                  <a:cubicBezTo>
                    <a:pt x="401" y="3886"/>
                    <a:pt x="868" y="1884"/>
                    <a:pt x="2035" y="283"/>
                  </a:cubicBezTo>
                  <a:cubicBezTo>
                    <a:pt x="2153" y="142"/>
                    <a:pt x="2004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31"/>
            <p:cNvSpPr/>
            <p:nvPr/>
          </p:nvSpPr>
          <p:spPr>
            <a:xfrm>
              <a:off x="2753200" y="3577688"/>
              <a:ext cx="142675" cy="32550"/>
            </a:xfrm>
            <a:custGeom>
              <a:avLst/>
              <a:gdLst/>
              <a:ahLst/>
              <a:cxnLst/>
              <a:rect l="l" t="t" r="r" b="b"/>
              <a:pathLst>
                <a:path w="5707" h="1302" extrusionOk="0">
                  <a:moveTo>
                    <a:pt x="628" y="1"/>
                  </a:moveTo>
                  <a:cubicBezTo>
                    <a:pt x="497" y="1"/>
                    <a:pt x="366" y="3"/>
                    <a:pt x="234" y="8"/>
                  </a:cubicBezTo>
                  <a:cubicBezTo>
                    <a:pt x="0" y="8"/>
                    <a:pt x="0" y="442"/>
                    <a:pt x="234" y="442"/>
                  </a:cubicBezTo>
                  <a:cubicBezTo>
                    <a:pt x="442" y="426"/>
                    <a:pt x="649" y="419"/>
                    <a:pt x="855" y="419"/>
                  </a:cubicBezTo>
                  <a:cubicBezTo>
                    <a:pt x="2402" y="419"/>
                    <a:pt x="3899" y="834"/>
                    <a:pt x="5371" y="1276"/>
                  </a:cubicBezTo>
                  <a:cubicBezTo>
                    <a:pt x="5402" y="1293"/>
                    <a:pt x="5431" y="1301"/>
                    <a:pt x="5458" y="1301"/>
                  </a:cubicBezTo>
                  <a:cubicBezTo>
                    <a:pt x="5633" y="1301"/>
                    <a:pt x="5707" y="967"/>
                    <a:pt x="5504" y="909"/>
                  </a:cubicBezTo>
                  <a:cubicBezTo>
                    <a:pt x="3897" y="383"/>
                    <a:pt x="2289" y="1"/>
                    <a:pt x="628" y="1"/>
                  </a:cubicBezTo>
                  <a:close/>
                </a:path>
              </a:pathLst>
            </a:custGeom>
            <a:solidFill>
              <a:srgbClr val="4B51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31"/>
            <p:cNvSpPr/>
            <p:nvPr/>
          </p:nvSpPr>
          <p:spPr>
            <a:xfrm>
              <a:off x="2872450" y="3466038"/>
              <a:ext cx="38175" cy="153650"/>
            </a:xfrm>
            <a:custGeom>
              <a:avLst/>
              <a:gdLst/>
              <a:ahLst/>
              <a:cxnLst/>
              <a:rect l="l" t="t" r="r" b="b"/>
              <a:pathLst>
                <a:path w="1527" h="6146" extrusionOk="0">
                  <a:moveTo>
                    <a:pt x="967" y="0"/>
                  </a:moveTo>
                  <a:cubicBezTo>
                    <a:pt x="905" y="0"/>
                    <a:pt x="843" y="31"/>
                    <a:pt x="801" y="104"/>
                  </a:cubicBezTo>
                  <a:cubicBezTo>
                    <a:pt x="0" y="2039"/>
                    <a:pt x="101" y="4207"/>
                    <a:pt x="1035" y="6042"/>
                  </a:cubicBezTo>
                  <a:cubicBezTo>
                    <a:pt x="1076" y="6114"/>
                    <a:pt x="1143" y="6145"/>
                    <a:pt x="1212" y="6145"/>
                  </a:cubicBezTo>
                  <a:cubicBezTo>
                    <a:pt x="1365" y="6145"/>
                    <a:pt x="1527" y="5993"/>
                    <a:pt x="1435" y="5809"/>
                  </a:cubicBezTo>
                  <a:cubicBezTo>
                    <a:pt x="568" y="4141"/>
                    <a:pt x="467" y="2073"/>
                    <a:pt x="1168" y="305"/>
                  </a:cubicBezTo>
                  <a:cubicBezTo>
                    <a:pt x="1236" y="145"/>
                    <a:pt x="1102" y="0"/>
                    <a:pt x="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31"/>
            <p:cNvSpPr/>
            <p:nvPr/>
          </p:nvSpPr>
          <p:spPr>
            <a:xfrm>
              <a:off x="2821450" y="3362338"/>
              <a:ext cx="89025" cy="131150"/>
            </a:xfrm>
            <a:custGeom>
              <a:avLst/>
              <a:gdLst/>
              <a:ahLst/>
              <a:cxnLst/>
              <a:rect l="l" t="t" r="r" b="b"/>
              <a:pathLst>
                <a:path w="3561" h="5246" extrusionOk="0">
                  <a:moveTo>
                    <a:pt x="3239" y="1"/>
                  </a:moveTo>
                  <a:cubicBezTo>
                    <a:pt x="3194" y="1"/>
                    <a:pt x="3149" y="15"/>
                    <a:pt x="3108" y="49"/>
                  </a:cubicBezTo>
                  <a:cubicBezTo>
                    <a:pt x="1507" y="1284"/>
                    <a:pt x="639" y="3118"/>
                    <a:pt x="39" y="5020"/>
                  </a:cubicBezTo>
                  <a:cubicBezTo>
                    <a:pt x="0" y="5155"/>
                    <a:pt x="119" y="5246"/>
                    <a:pt x="245" y="5246"/>
                  </a:cubicBezTo>
                  <a:cubicBezTo>
                    <a:pt x="336" y="5246"/>
                    <a:pt x="431" y="5198"/>
                    <a:pt x="473" y="5086"/>
                  </a:cubicBezTo>
                  <a:cubicBezTo>
                    <a:pt x="1006" y="3285"/>
                    <a:pt x="1874" y="1484"/>
                    <a:pt x="3375" y="350"/>
                  </a:cubicBezTo>
                  <a:cubicBezTo>
                    <a:pt x="3560" y="217"/>
                    <a:pt x="3409" y="1"/>
                    <a:pt x="3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31"/>
            <p:cNvSpPr/>
            <p:nvPr/>
          </p:nvSpPr>
          <p:spPr>
            <a:xfrm>
              <a:off x="2696500" y="3438613"/>
              <a:ext cx="138375" cy="71975"/>
            </a:xfrm>
            <a:custGeom>
              <a:avLst/>
              <a:gdLst/>
              <a:ahLst/>
              <a:cxnLst/>
              <a:rect l="l" t="t" r="r" b="b"/>
              <a:pathLst>
                <a:path w="5535" h="2879" extrusionOk="0">
                  <a:moveTo>
                    <a:pt x="267" y="1"/>
                  </a:moveTo>
                  <a:cubicBezTo>
                    <a:pt x="0" y="1"/>
                    <a:pt x="0" y="401"/>
                    <a:pt x="267" y="401"/>
                  </a:cubicBezTo>
                  <a:cubicBezTo>
                    <a:pt x="1168" y="468"/>
                    <a:pt x="2002" y="901"/>
                    <a:pt x="2769" y="1368"/>
                  </a:cubicBezTo>
                  <a:cubicBezTo>
                    <a:pt x="3536" y="1869"/>
                    <a:pt x="4370" y="2336"/>
                    <a:pt x="5170" y="2836"/>
                  </a:cubicBezTo>
                  <a:cubicBezTo>
                    <a:pt x="5206" y="2866"/>
                    <a:pt x="5242" y="2879"/>
                    <a:pt x="5276" y="2879"/>
                  </a:cubicBezTo>
                  <a:cubicBezTo>
                    <a:pt x="5430" y="2879"/>
                    <a:pt x="5535" y="2612"/>
                    <a:pt x="5371" y="2502"/>
                  </a:cubicBezTo>
                  <a:cubicBezTo>
                    <a:pt x="4503" y="1969"/>
                    <a:pt x="3669" y="1468"/>
                    <a:pt x="2802" y="901"/>
                  </a:cubicBezTo>
                  <a:cubicBezTo>
                    <a:pt x="2002" y="468"/>
                    <a:pt x="1168" y="34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31"/>
            <p:cNvSpPr/>
            <p:nvPr/>
          </p:nvSpPr>
          <p:spPr>
            <a:xfrm>
              <a:off x="2787400" y="3264688"/>
              <a:ext cx="56500" cy="147900"/>
            </a:xfrm>
            <a:custGeom>
              <a:avLst/>
              <a:gdLst/>
              <a:ahLst/>
              <a:cxnLst/>
              <a:rect l="l" t="t" r="r" b="b"/>
              <a:pathLst>
                <a:path w="2260" h="5916" extrusionOk="0">
                  <a:moveTo>
                    <a:pt x="1965" y="0"/>
                  </a:moveTo>
                  <a:cubicBezTo>
                    <a:pt x="1894" y="0"/>
                    <a:pt x="1821" y="35"/>
                    <a:pt x="1768" y="119"/>
                  </a:cubicBezTo>
                  <a:cubicBezTo>
                    <a:pt x="834" y="1821"/>
                    <a:pt x="234" y="3755"/>
                    <a:pt x="0" y="5690"/>
                  </a:cubicBezTo>
                  <a:cubicBezTo>
                    <a:pt x="0" y="5840"/>
                    <a:pt x="100" y="5915"/>
                    <a:pt x="209" y="5915"/>
                  </a:cubicBezTo>
                  <a:cubicBezTo>
                    <a:pt x="317" y="5915"/>
                    <a:pt x="434" y="5840"/>
                    <a:pt x="467" y="5690"/>
                  </a:cubicBezTo>
                  <a:cubicBezTo>
                    <a:pt x="667" y="3822"/>
                    <a:pt x="1234" y="1987"/>
                    <a:pt x="2168" y="319"/>
                  </a:cubicBezTo>
                  <a:cubicBezTo>
                    <a:pt x="2259" y="160"/>
                    <a:pt x="2117" y="0"/>
                    <a:pt x="1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31"/>
            <p:cNvSpPr/>
            <p:nvPr/>
          </p:nvSpPr>
          <p:spPr>
            <a:xfrm>
              <a:off x="2668600" y="3139613"/>
              <a:ext cx="103275" cy="147350"/>
            </a:xfrm>
            <a:custGeom>
              <a:avLst/>
              <a:gdLst/>
              <a:ahLst/>
              <a:cxnLst/>
              <a:rect l="l" t="t" r="r" b="b"/>
              <a:pathLst>
                <a:path w="4131" h="5894" extrusionOk="0">
                  <a:moveTo>
                    <a:pt x="284" y="0"/>
                  </a:moveTo>
                  <a:cubicBezTo>
                    <a:pt x="127" y="0"/>
                    <a:pt x="0" y="204"/>
                    <a:pt x="149" y="352"/>
                  </a:cubicBezTo>
                  <a:cubicBezTo>
                    <a:pt x="1616" y="1987"/>
                    <a:pt x="2817" y="3821"/>
                    <a:pt x="3718" y="5789"/>
                  </a:cubicBezTo>
                  <a:cubicBezTo>
                    <a:pt x="3749" y="5863"/>
                    <a:pt x="3804" y="5894"/>
                    <a:pt x="3862" y="5894"/>
                  </a:cubicBezTo>
                  <a:cubicBezTo>
                    <a:pt x="3988" y="5894"/>
                    <a:pt x="4131" y="5749"/>
                    <a:pt x="4085" y="5589"/>
                  </a:cubicBezTo>
                  <a:cubicBezTo>
                    <a:pt x="3151" y="3588"/>
                    <a:pt x="1950" y="1687"/>
                    <a:pt x="449" y="85"/>
                  </a:cubicBezTo>
                  <a:cubicBezTo>
                    <a:pt x="397" y="25"/>
                    <a:pt x="339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31"/>
            <p:cNvSpPr/>
            <p:nvPr/>
          </p:nvSpPr>
          <p:spPr>
            <a:xfrm>
              <a:off x="2753950" y="3053463"/>
              <a:ext cx="106800" cy="112575"/>
            </a:xfrm>
            <a:custGeom>
              <a:avLst/>
              <a:gdLst/>
              <a:ahLst/>
              <a:cxnLst/>
              <a:rect l="l" t="t" r="r" b="b"/>
              <a:pathLst>
                <a:path w="4272" h="4503" extrusionOk="0">
                  <a:moveTo>
                    <a:pt x="3964" y="0"/>
                  </a:moveTo>
                  <a:cubicBezTo>
                    <a:pt x="3934" y="0"/>
                    <a:pt x="3903" y="9"/>
                    <a:pt x="3873" y="29"/>
                  </a:cubicBezTo>
                  <a:cubicBezTo>
                    <a:pt x="2239" y="963"/>
                    <a:pt x="904" y="2431"/>
                    <a:pt x="137" y="4199"/>
                  </a:cubicBezTo>
                  <a:cubicBezTo>
                    <a:pt x="0" y="4358"/>
                    <a:pt x="145" y="4503"/>
                    <a:pt x="292" y="4503"/>
                  </a:cubicBezTo>
                  <a:cubicBezTo>
                    <a:pt x="360" y="4503"/>
                    <a:pt x="429" y="4472"/>
                    <a:pt x="471" y="4399"/>
                  </a:cubicBezTo>
                  <a:cubicBezTo>
                    <a:pt x="1205" y="2731"/>
                    <a:pt x="2506" y="1296"/>
                    <a:pt x="4073" y="396"/>
                  </a:cubicBezTo>
                  <a:cubicBezTo>
                    <a:pt x="4272" y="282"/>
                    <a:pt x="4133" y="0"/>
                    <a:pt x="3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31"/>
            <p:cNvSpPr/>
            <p:nvPr/>
          </p:nvSpPr>
          <p:spPr>
            <a:xfrm>
              <a:off x="2695475" y="2982563"/>
              <a:ext cx="70750" cy="156400"/>
            </a:xfrm>
            <a:custGeom>
              <a:avLst/>
              <a:gdLst/>
              <a:ahLst/>
              <a:cxnLst/>
              <a:rect l="l" t="t" r="r" b="b"/>
              <a:pathLst>
                <a:path w="2830" h="6256" extrusionOk="0">
                  <a:moveTo>
                    <a:pt x="335" y="1"/>
                  </a:moveTo>
                  <a:cubicBezTo>
                    <a:pt x="181" y="1"/>
                    <a:pt x="1" y="149"/>
                    <a:pt x="74" y="296"/>
                  </a:cubicBezTo>
                  <a:cubicBezTo>
                    <a:pt x="1075" y="2131"/>
                    <a:pt x="1876" y="4099"/>
                    <a:pt x="2376" y="6101"/>
                  </a:cubicBezTo>
                  <a:cubicBezTo>
                    <a:pt x="2416" y="6207"/>
                    <a:pt x="2499" y="6255"/>
                    <a:pt x="2582" y="6255"/>
                  </a:cubicBezTo>
                  <a:cubicBezTo>
                    <a:pt x="2706" y="6255"/>
                    <a:pt x="2830" y="6147"/>
                    <a:pt x="2810" y="5967"/>
                  </a:cubicBezTo>
                  <a:cubicBezTo>
                    <a:pt x="2243" y="3932"/>
                    <a:pt x="1475" y="1931"/>
                    <a:pt x="475" y="63"/>
                  </a:cubicBezTo>
                  <a:cubicBezTo>
                    <a:pt x="440" y="19"/>
                    <a:pt x="389" y="1"/>
                    <a:pt x="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31"/>
            <p:cNvSpPr/>
            <p:nvPr/>
          </p:nvSpPr>
          <p:spPr>
            <a:xfrm>
              <a:off x="2772200" y="2974763"/>
              <a:ext cx="134800" cy="70200"/>
            </a:xfrm>
            <a:custGeom>
              <a:avLst/>
              <a:gdLst/>
              <a:ahLst/>
              <a:cxnLst/>
              <a:rect l="l" t="t" r="r" b="b"/>
              <a:pathLst>
                <a:path w="5392" h="2808" extrusionOk="0">
                  <a:moveTo>
                    <a:pt x="5076" y="0"/>
                  </a:moveTo>
                  <a:cubicBezTo>
                    <a:pt x="5056" y="0"/>
                    <a:pt x="5034" y="3"/>
                    <a:pt x="5011" y="8"/>
                  </a:cubicBezTo>
                  <a:cubicBezTo>
                    <a:pt x="3277" y="542"/>
                    <a:pt x="1609" y="1342"/>
                    <a:pt x="141" y="2410"/>
                  </a:cubicBezTo>
                  <a:cubicBezTo>
                    <a:pt x="1" y="2550"/>
                    <a:pt x="120" y="2807"/>
                    <a:pt x="300" y="2807"/>
                  </a:cubicBezTo>
                  <a:cubicBezTo>
                    <a:pt x="334" y="2807"/>
                    <a:pt x="370" y="2798"/>
                    <a:pt x="408" y="2777"/>
                  </a:cubicBezTo>
                  <a:cubicBezTo>
                    <a:pt x="1842" y="1709"/>
                    <a:pt x="3443" y="909"/>
                    <a:pt x="5145" y="408"/>
                  </a:cubicBezTo>
                  <a:cubicBezTo>
                    <a:pt x="5391" y="347"/>
                    <a:pt x="5325" y="0"/>
                    <a:pt x="50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31"/>
            <p:cNvSpPr/>
            <p:nvPr/>
          </p:nvSpPr>
          <p:spPr>
            <a:xfrm>
              <a:off x="2800275" y="2891388"/>
              <a:ext cx="145950" cy="54625"/>
            </a:xfrm>
            <a:custGeom>
              <a:avLst/>
              <a:gdLst/>
              <a:ahLst/>
              <a:cxnLst/>
              <a:rect l="l" t="t" r="r" b="b"/>
              <a:pathLst>
                <a:path w="5838" h="2185" extrusionOk="0">
                  <a:moveTo>
                    <a:pt x="5550" y="0"/>
                  </a:moveTo>
                  <a:cubicBezTo>
                    <a:pt x="5531" y="0"/>
                    <a:pt x="5511" y="2"/>
                    <a:pt x="5489" y="7"/>
                  </a:cubicBezTo>
                  <a:cubicBezTo>
                    <a:pt x="3655" y="374"/>
                    <a:pt x="1853" y="941"/>
                    <a:pt x="152" y="1775"/>
                  </a:cubicBezTo>
                  <a:cubicBezTo>
                    <a:pt x="0" y="1897"/>
                    <a:pt x="153" y="2184"/>
                    <a:pt x="332" y="2184"/>
                  </a:cubicBezTo>
                  <a:cubicBezTo>
                    <a:pt x="350" y="2184"/>
                    <a:pt x="368" y="2181"/>
                    <a:pt x="386" y="2175"/>
                  </a:cubicBezTo>
                  <a:cubicBezTo>
                    <a:pt x="2054" y="1342"/>
                    <a:pt x="3821" y="741"/>
                    <a:pt x="5589" y="408"/>
                  </a:cubicBezTo>
                  <a:cubicBezTo>
                    <a:pt x="5837" y="377"/>
                    <a:pt x="5797" y="0"/>
                    <a:pt x="55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31"/>
            <p:cNvSpPr/>
            <p:nvPr/>
          </p:nvSpPr>
          <p:spPr>
            <a:xfrm>
              <a:off x="2728950" y="2858113"/>
              <a:ext cx="61800" cy="155425"/>
            </a:xfrm>
            <a:custGeom>
              <a:avLst/>
              <a:gdLst/>
              <a:ahLst/>
              <a:cxnLst/>
              <a:rect l="l" t="t" r="r" b="b"/>
              <a:pathLst>
                <a:path w="2472" h="6217" extrusionOk="0">
                  <a:moveTo>
                    <a:pt x="289" y="1"/>
                  </a:moveTo>
                  <a:cubicBezTo>
                    <a:pt x="154" y="1"/>
                    <a:pt x="1" y="153"/>
                    <a:pt x="70" y="338"/>
                  </a:cubicBezTo>
                  <a:cubicBezTo>
                    <a:pt x="937" y="2139"/>
                    <a:pt x="1738" y="4040"/>
                    <a:pt x="2038" y="6042"/>
                  </a:cubicBezTo>
                  <a:cubicBezTo>
                    <a:pt x="2054" y="6158"/>
                    <a:pt x="2171" y="6217"/>
                    <a:pt x="2275" y="6217"/>
                  </a:cubicBezTo>
                  <a:cubicBezTo>
                    <a:pt x="2380" y="6217"/>
                    <a:pt x="2471" y="6158"/>
                    <a:pt x="2438" y="6042"/>
                  </a:cubicBezTo>
                  <a:cubicBezTo>
                    <a:pt x="2171" y="3940"/>
                    <a:pt x="1371" y="2005"/>
                    <a:pt x="437" y="104"/>
                  </a:cubicBezTo>
                  <a:cubicBezTo>
                    <a:pt x="406" y="32"/>
                    <a:pt x="34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31"/>
            <p:cNvSpPr/>
            <p:nvPr/>
          </p:nvSpPr>
          <p:spPr>
            <a:xfrm>
              <a:off x="2814500" y="2754213"/>
              <a:ext cx="24625" cy="155000"/>
            </a:xfrm>
            <a:custGeom>
              <a:avLst/>
              <a:gdLst/>
              <a:ahLst/>
              <a:cxnLst/>
              <a:rect l="l" t="t" r="r" b="b"/>
              <a:pathLst>
                <a:path w="985" h="6200" extrusionOk="0">
                  <a:moveTo>
                    <a:pt x="289" y="0"/>
                  </a:moveTo>
                  <a:cubicBezTo>
                    <a:pt x="168" y="0"/>
                    <a:pt x="44" y="100"/>
                    <a:pt x="84" y="257"/>
                  </a:cubicBezTo>
                  <a:cubicBezTo>
                    <a:pt x="584" y="2159"/>
                    <a:pt x="217" y="4160"/>
                    <a:pt x="17" y="6028"/>
                  </a:cubicBezTo>
                  <a:cubicBezTo>
                    <a:pt x="1" y="6141"/>
                    <a:pt x="94" y="6199"/>
                    <a:pt x="198" y="6199"/>
                  </a:cubicBezTo>
                  <a:cubicBezTo>
                    <a:pt x="309" y="6199"/>
                    <a:pt x="433" y="6132"/>
                    <a:pt x="450" y="5995"/>
                  </a:cubicBezTo>
                  <a:cubicBezTo>
                    <a:pt x="617" y="4060"/>
                    <a:pt x="984" y="2025"/>
                    <a:pt x="484" y="157"/>
                  </a:cubicBezTo>
                  <a:cubicBezTo>
                    <a:pt x="457" y="48"/>
                    <a:pt x="373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31"/>
            <p:cNvSpPr/>
            <p:nvPr/>
          </p:nvSpPr>
          <p:spPr>
            <a:xfrm>
              <a:off x="2331400" y="3179288"/>
              <a:ext cx="1230225" cy="749600"/>
            </a:xfrm>
            <a:custGeom>
              <a:avLst/>
              <a:gdLst/>
              <a:ahLst/>
              <a:cxnLst/>
              <a:rect l="l" t="t" r="r" b="b"/>
              <a:pathLst>
                <a:path w="49209" h="29984" extrusionOk="0">
                  <a:moveTo>
                    <a:pt x="249" y="0"/>
                  </a:moveTo>
                  <a:cubicBezTo>
                    <a:pt x="134" y="0"/>
                    <a:pt x="0" y="92"/>
                    <a:pt x="60" y="233"/>
                  </a:cubicBezTo>
                  <a:cubicBezTo>
                    <a:pt x="794" y="4169"/>
                    <a:pt x="2229" y="7905"/>
                    <a:pt x="4197" y="11374"/>
                  </a:cubicBezTo>
                  <a:cubicBezTo>
                    <a:pt x="6131" y="14843"/>
                    <a:pt x="8633" y="17946"/>
                    <a:pt x="11602" y="20614"/>
                  </a:cubicBezTo>
                  <a:cubicBezTo>
                    <a:pt x="14637" y="23383"/>
                    <a:pt x="18107" y="25584"/>
                    <a:pt x="21876" y="27186"/>
                  </a:cubicBezTo>
                  <a:cubicBezTo>
                    <a:pt x="25912" y="28853"/>
                    <a:pt x="30249" y="29787"/>
                    <a:pt x="34585" y="29954"/>
                  </a:cubicBezTo>
                  <a:cubicBezTo>
                    <a:pt x="35097" y="29974"/>
                    <a:pt x="35610" y="29984"/>
                    <a:pt x="36123" y="29984"/>
                  </a:cubicBezTo>
                  <a:cubicBezTo>
                    <a:pt x="39957" y="29984"/>
                    <a:pt x="43813" y="29430"/>
                    <a:pt x="47461" y="28253"/>
                  </a:cubicBezTo>
                  <a:cubicBezTo>
                    <a:pt x="47961" y="28086"/>
                    <a:pt x="48462" y="27919"/>
                    <a:pt x="48962" y="27719"/>
                  </a:cubicBezTo>
                  <a:cubicBezTo>
                    <a:pt x="49208" y="27627"/>
                    <a:pt x="49113" y="27278"/>
                    <a:pt x="48887" y="27278"/>
                  </a:cubicBezTo>
                  <a:cubicBezTo>
                    <a:pt x="48868" y="27278"/>
                    <a:pt x="48849" y="27281"/>
                    <a:pt x="48829" y="27286"/>
                  </a:cubicBezTo>
                  <a:cubicBezTo>
                    <a:pt x="44792" y="28787"/>
                    <a:pt x="40489" y="29587"/>
                    <a:pt x="36153" y="29587"/>
                  </a:cubicBezTo>
                  <a:cubicBezTo>
                    <a:pt x="31816" y="29587"/>
                    <a:pt x="27547" y="28820"/>
                    <a:pt x="23444" y="27386"/>
                  </a:cubicBezTo>
                  <a:cubicBezTo>
                    <a:pt x="19608" y="25951"/>
                    <a:pt x="15972" y="23917"/>
                    <a:pt x="12870" y="21248"/>
                  </a:cubicBezTo>
                  <a:cubicBezTo>
                    <a:pt x="9867" y="18713"/>
                    <a:pt x="7232" y="15711"/>
                    <a:pt x="5164" y="12375"/>
                  </a:cubicBezTo>
                  <a:cubicBezTo>
                    <a:pt x="3096" y="9039"/>
                    <a:pt x="1561" y="5370"/>
                    <a:pt x="694" y="1534"/>
                  </a:cubicBezTo>
                  <a:cubicBezTo>
                    <a:pt x="561" y="1067"/>
                    <a:pt x="461" y="600"/>
                    <a:pt x="394" y="133"/>
                  </a:cubicBezTo>
                  <a:cubicBezTo>
                    <a:pt x="394" y="40"/>
                    <a:pt x="325" y="0"/>
                    <a:pt x="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31"/>
            <p:cNvSpPr/>
            <p:nvPr/>
          </p:nvSpPr>
          <p:spPr>
            <a:xfrm>
              <a:off x="2967525" y="3484488"/>
              <a:ext cx="436150" cy="422825"/>
            </a:xfrm>
            <a:custGeom>
              <a:avLst/>
              <a:gdLst/>
              <a:ahLst/>
              <a:cxnLst/>
              <a:rect l="l" t="t" r="r" b="b"/>
              <a:pathLst>
                <a:path w="17446" h="16913" extrusionOk="0">
                  <a:moveTo>
                    <a:pt x="0" y="0"/>
                  </a:moveTo>
                  <a:lnTo>
                    <a:pt x="0" y="0"/>
                  </a:lnTo>
                  <a:cubicBezTo>
                    <a:pt x="1334" y="4003"/>
                    <a:pt x="3669" y="7672"/>
                    <a:pt x="6672" y="10574"/>
                  </a:cubicBezTo>
                  <a:cubicBezTo>
                    <a:pt x="9674" y="13510"/>
                    <a:pt x="13443" y="15711"/>
                    <a:pt x="17446" y="16912"/>
                  </a:cubicBezTo>
                  <a:cubicBezTo>
                    <a:pt x="15878" y="12843"/>
                    <a:pt x="14344" y="9307"/>
                    <a:pt x="11342" y="6071"/>
                  </a:cubicBezTo>
                  <a:cubicBezTo>
                    <a:pt x="8373" y="2836"/>
                    <a:pt x="4370" y="50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31"/>
            <p:cNvSpPr/>
            <p:nvPr/>
          </p:nvSpPr>
          <p:spPr>
            <a:xfrm>
              <a:off x="2869950" y="3918113"/>
              <a:ext cx="483700" cy="318525"/>
            </a:xfrm>
            <a:custGeom>
              <a:avLst/>
              <a:gdLst/>
              <a:ahLst/>
              <a:cxnLst/>
              <a:rect l="l" t="t" r="r" b="b"/>
              <a:pathLst>
                <a:path w="19348" h="12741" extrusionOk="0">
                  <a:moveTo>
                    <a:pt x="19348" y="1"/>
                  </a:moveTo>
                  <a:lnTo>
                    <a:pt x="19348" y="1"/>
                  </a:lnTo>
                  <a:cubicBezTo>
                    <a:pt x="15278" y="568"/>
                    <a:pt x="11442" y="1469"/>
                    <a:pt x="7873" y="3403"/>
                  </a:cubicBezTo>
                  <a:cubicBezTo>
                    <a:pt x="4270" y="5405"/>
                    <a:pt x="1101" y="8707"/>
                    <a:pt x="0" y="12643"/>
                  </a:cubicBezTo>
                  <a:cubicBezTo>
                    <a:pt x="613" y="12708"/>
                    <a:pt x="1230" y="12740"/>
                    <a:pt x="1847" y="12740"/>
                  </a:cubicBezTo>
                  <a:cubicBezTo>
                    <a:pt x="5370" y="12740"/>
                    <a:pt x="8929" y="11699"/>
                    <a:pt x="11909" y="9741"/>
                  </a:cubicBezTo>
                  <a:cubicBezTo>
                    <a:pt x="15378" y="7473"/>
                    <a:pt x="18080" y="3970"/>
                    <a:pt x="19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31"/>
            <p:cNvSpPr/>
            <p:nvPr/>
          </p:nvSpPr>
          <p:spPr>
            <a:xfrm>
              <a:off x="2709825" y="3537863"/>
              <a:ext cx="475375" cy="387800"/>
            </a:xfrm>
            <a:custGeom>
              <a:avLst/>
              <a:gdLst/>
              <a:ahLst/>
              <a:cxnLst/>
              <a:rect l="l" t="t" r="r" b="b"/>
              <a:pathLst>
                <a:path w="19015" h="15512" extrusionOk="0">
                  <a:moveTo>
                    <a:pt x="1" y="0"/>
                  </a:moveTo>
                  <a:lnTo>
                    <a:pt x="1" y="0"/>
                  </a:lnTo>
                  <a:cubicBezTo>
                    <a:pt x="601" y="4270"/>
                    <a:pt x="3570" y="7939"/>
                    <a:pt x="7139" y="10408"/>
                  </a:cubicBezTo>
                  <a:cubicBezTo>
                    <a:pt x="10708" y="12843"/>
                    <a:pt x="14878" y="14210"/>
                    <a:pt x="19014" y="15511"/>
                  </a:cubicBezTo>
                  <a:cubicBezTo>
                    <a:pt x="17914" y="11108"/>
                    <a:pt x="15779" y="7239"/>
                    <a:pt x="12276" y="4437"/>
                  </a:cubicBezTo>
                  <a:cubicBezTo>
                    <a:pt x="8774" y="1668"/>
                    <a:pt x="4504" y="10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31"/>
            <p:cNvSpPr/>
            <p:nvPr/>
          </p:nvSpPr>
          <p:spPr>
            <a:xfrm>
              <a:off x="2470500" y="3863813"/>
              <a:ext cx="631300" cy="189650"/>
            </a:xfrm>
            <a:custGeom>
              <a:avLst/>
              <a:gdLst/>
              <a:ahLst/>
              <a:cxnLst/>
              <a:rect l="l" t="t" r="r" b="b"/>
              <a:pathLst>
                <a:path w="25252" h="7586" extrusionOk="0">
                  <a:moveTo>
                    <a:pt x="14946" y="0"/>
                  </a:moveTo>
                  <a:cubicBezTo>
                    <a:pt x="13972" y="0"/>
                    <a:pt x="13001" y="56"/>
                    <a:pt x="12042" y="172"/>
                  </a:cubicBezTo>
                  <a:cubicBezTo>
                    <a:pt x="7606" y="705"/>
                    <a:pt x="3536" y="2507"/>
                    <a:pt x="0" y="5175"/>
                  </a:cubicBezTo>
                  <a:cubicBezTo>
                    <a:pt x="3620" y="6640"/>
                    <a:pt x="7462" y="7586"/>
                    <a:pt x="11335" y="7586"/>
                  </a:cubicBezTo>
                  <a:cubicBezTo>
                    <a:pt x="11959" y="7586"/>
                    <a:pt x="12584" y="7561"/>
                    <a:pt x="13210" y="7510"/>
                  </a:cubicBezTo>
                  <a:cubicBezTo>
                    <a:pt x="17680" y="7143"/>
                    <a:pt x="22116" y="5342"/>
                    <a:pt x="25252" y="2073"/>
                  </a:cubicBezTo>
                  <a:cubicBezTo>
                    <a:pt x="22061" y="739"/>
                    <a:pt x="18482" y="0"/>
                    <a:pt x="149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31"/>
            <p:cNvSpPr/>
            <p:nvPr/>
          </p:nvSpPr>
          <p:spPr>
            <a:xfrm>
              <a:off x="2521375" y="3336863"/>
              <a:ext cx="317750" cy="499550"/>
            </a:xfrm>
            <a:custGeom>
              <a:avLst/>
              <a:gdLst/>
              <a:ahLst/>
              <a:cxnLst/>
              <a:rect l="l" t="t" r="r" b="b"/>
              <a:pathLst>
                <a:path w="12710" h="19982" extrusionOk="0">
                  <a:moveTo>
                    <a:pt x="0" y="1"/>
                  </a:moveTo>
                  <a:lnTo>
                    <a:pt x="0" y="1"/>
                  </a:lnTo>
                  <a:cubicBezTo>
                    <a:pt x="300" y="4137"/>
                    <a:pt x="1635" y="8140"/>
                    <a:pt x="3836" y="11609"/>
                  </a:cubicBezTo>
                  <a:cubicBezTo>
                    <a:pt x="6038" y="15112"/>
                    <a:pt x="9140" y="17981"/>
                    <a:pt x="12709" y="19982"/>
                  </a:cubicBezTo>
                  <a:cubicBezTo>
                    <a:pt x="12209" y="15879"/>
                    <a:pt x="11275" y="11409"/>
                    <a:pt x="9340" y="7673"/>
                  </a:cubicBezTo>
                  <a:cubicBezTo>
                    <a:pt x="7439" y="4037"/>
                    <a:pt x="4036" y="80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31"/>
            <p:cNvSpPr/>
            <p:nvPr/>
          </p:nvSpPr>
          <p:spPr>
            <a:xfrm>
              <a:off x="2212800" y="3616288"/>
              <a:ext cx="557100" cy="203075"/>
            </a:xfrm>
            <a:custGeom>
              <a:avLst/>
              <a:gdLst/>
              <a:ahLst/>
              <a:cxnLst/>
              <a:rect l="l" t="t" r="r" b="b"/>
              <a:pathLst>
                <a:path w="22284" h="8123" extrusionOk="0">
                  <a:moveTo>
                    <a:pt x="7423" y="0"/>
                  </a:moveTo>
                  <a:cubicBezTo>
                    <a:pt x="4890" y="0"/>
                    <a:pt x="2337" y="469"/>
                    <a:pt x="1" y="1400"/>
                  </a:cubicBezTo>
                  <a:cubicBezTo>
                    <a:pt x="2836" y="4268"/>
                    <a:pt x="6439" y="6370"/>
                    <a:pt x="10342" y="7404"/>
                  </a:cubicBezTo>
                  <a:cubicBezTo>
                    <a:pt x="12186" y="7881"/>
                    <a:pt x="14098" y="8123"/>
                    <a:pt x="16017" y="8123"/>
                  </a:cubicBezTo>
                  <a:cubicBezTo>
                    <a:pt x="18125" y="8123"/>
                    <a:pt x="20241" y="7831"/>
                    <a:pt x="22284" y="7237"/>
                  </a:cubicBezTo>
                  <a:cubicBezTo>
                    <a:pt x="19548" y="4235"/>
                    <a:pt x="15979" y="1433"/>
                    <a:pt x="12010" y="532"/>
                  </a:cubicBezTo>
                  <a:cubicBezTo>
                    <a:pt x="10525" y="177"/>
                    <a:pt x="8978" y="0"/>
                    <a:pt x="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31"/>
            <p:cNvSpPr/>
            <p:nvPr/>
          </p:nvSpPr>
          <p:spPr>
            <a:xfrm>
              <a:off x="2423800" y="3093363"/>
              <a:ext cx="193500" cy="520400"/>
            </a:xfrm>
            <a:custGeom>
              <a:avLst/>
              <a:gdLst/>
              <a:ahLst/>
              <a:cxnLst/>
              <a:rect l="l" t="t" r="r" b="b"/>
              <a:pathLst>
                <a:path w="7740" h="20816" extrusionOk="0">
                  <a:moveTo>
                    <a:pt x="2502" y="1"/>
                  </a:moveTo>
                  <a:cubicBezTo>
                    <a:pt x="0" y="6839"/>
                    <a:pt x="934" y="14811"/>
                    <a:pt x="5037" y="20816"/>
                  </a:cubicBezTo>
                  <a:cubicBezTo>
                    <a:pt x="6772" y="17346"/>
                    <a:pt x="7739" y="13711"/>
                    <a:pt x="7506" y="9874"/>
                  </a:cubicBezTo>
                  <a:cubicBezTo>
                    <a:pt x="7272" y="6038"/>
                    <a:pt x="5538" y="2369"/>
                    <a:pt x="25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31"/>
            <p:cNvSpPr/>
            <p:nvPr/>
          </p:nvSpPr>
          <p:spPr>
            <a:xfrm>
              <a:off x="2050200" y="3211788"/>
              <a:ext cx="452850" cy="345275"/>
            </a:xfrm>
            <a:custGeom>
              <a:avLst/>
              <a:gdLst/>
              <a:ahLst/>
              <a:cxnLst/>
              <a:rect l="l" t="t" r="r" b="b"/>
              <a:pathLst>
                <a:path w="18114" h="13811" extrusionOk="0">
                  <a:moveTo>
                    <a:pt x="0" y="0"/>
                  </a:moveTo>
                  <a:cubicBezTo>
                    <a:pt x="1134" y="3803"/>
                    <a:pt x="3870" y="7039"/>
                    <a:pt x="7172" y="9240"/>
                  </a:cubicBezTo>
                  <a:cubicBezTo>
                    <a:pt x="10474" y="11442"/>
                    <a:pt x="14277" y="12810"/>
                    <a:pt x="18113" y="13810"/>
                  </a:cubicBezTo>
                  <a:cubicBezTo>
                    <a:pt x="13844" y="7639"/>
                    <a:pt x="7139" y="2469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31"/>
            <p:cNvSpPr/>
            <p:nvPr/>
          </p:nvSpPr>
          <p:spPr>
            <a:xfrm>
              <a:off x="2380425" y="2882388"/>
              <a:ext cx="195175" cy="502875"/>
            </a:xfrm>
            <a:custGeom>
              <a:avLst/>
              <a:gdLst/>
              <a:ahLst/>
              <a:cxnLst/>
              <a:rect l="l" t="t" r="r" b="b"/>
              <a:pathLst>
                <a:path w="7807" h="20115" extrusionOk="0">
                  <a:moveTo>
                    <a:pt x="5805" y="0"/>
                  </a:moveTo>
                  <a:cubicBezTo>
                    <a:pt x="3403" y="2702"/>
                    <a:pt x="1669" y="5938"/>
                    <a:pt x="835" y="9440"/>
                  </a:cubicBezTo>
                  <a:cubicBezTo>
                    <a:pt x="1" y="12943"/>
                    <a:pt x="101" y="16646"/>
                    <a:pt x="1068" y="20115"/>
                  </a:cubicBezTo>
                  <a:cubicBezTo>
                    <a:pt x="4070" y="17113"/>
                    <a:pt x="6272" y="12910"/>
                    <a:pt x="7273" y="8773"/>
                  </a:cubicBezTo>
                  <a:cubicBezTo>
                    <a:pt x="7606" y="7272"/>
                    <a:pt x="7806" y="5671"/>
                    <a:pt x="7640" y="4137"/>
                  </a:cubicBezTo>
                  <a:cubicBezTo>
                    <a:pt x="7473" y="2602"/>
                    <a:pt x="6906" y="1134"/>
                    <a:pt x="58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31"/>
            <p:cNvSpPr/>
            <p:nvPr/>
          </p:nvSpPr>
          <p:spPr>
            <a:xfrm>
              <a:off x="2031025" y="2904063"/>
              <a:ext cx="347775" cy="427000"/>
            </a:xfrm>
            <a:custGeom>
              <a:avLst/>
              <a:gdLst/>
              <a:ahLst/>
              <a:cxnLst/>
              <a:rect l="l" t="t" r="r" b="b"/>
              <a:pathLst>
                <a:path w="13911" h="17080" extrusionOk="0">
                  <a:moveTo>
                    <a:pt x="0" y="1"/>
                  </a:moveTo>
                  <a:lnTo>
                    <a:pt x="0" y="1"/>
                  </a:lnTo>
                  <a:cubicBezTo>
                    <a:pt x="300" y="3870"/>
                    <a:pt x="1801" y="7673"/>
                    <a:pt x="4270" y="10708"/>
                  </a:cubicBezTo>
                  <a:cubicBezTo>
                    <a:pt x="6738" y="13744"/>
                    <a:pt x="10141" y="16012"/>
                    <a:pt x="13910" y="17079"/>
                  </a:cubicBezTo>
                  <a:cubicBezTo>
                    <a:pt x="11241" y="10074"/>
                    <a:pt x="6438" y="3870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31"/>
            <p:cNvSpPr/>
            <p:nvPr/>
          </p:nvSpPr>
          <p:spPr>
            <a:xfrm>
              <a:off x="2161950" y="2754788"/>
              <a:ext cx="196825" cy="453675"/>
            </a:xfrm>
            <a:custGeom>
              <a:avLst/>
              <a:gdLst/>
              <a:ahLst/>
              <a:cxnLst/>
              <a:rect l="l" t="t" r="r" b="b"/>
              <a:pathLst>
                <a:path w="7873" h="18147" extrusionOk="0">
                  <a:moveTo>
                    <a:pt x="0" y="1"/>
                  </a:moveTo>
                  <a:lnTo>
                    <a:pt x="0" y="1"/>
                  </a:lnTo>
                  <a:cubicBezTo>
                    <a:pt x="534" y="6572"/>
                    <a:pt x="3036" y="12977"/>
                    <a:pt x="7172" y="18147"/>
                  </a:cubicBezTo>
                  <a:cubicBezTo>
                    <a:pt x="7872" y="14811"/>
                    <a:pt x="7572" y="11142"/>
                    <a:pt x="6338" y="7906"/>
                  </a:cubicBezTo>
                  <a:cubicBezTo>
                    <a:pt x="5070" y="4737"/>
                    <a:pt x="2836" y="190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31"/>
            <p:cNvSpPr/>
            <p:nvPr/>
          </p:nvSpPr>
          <p:spPr>
            <a:xfrm>
              <a:off x="2167925" y="2788163"/>
              <a:ext cx="181250" cy="408425"/>
            </a:xfrm>
            <a:custGeom>
              <a:avLst/>
              <a:gdLst/>
              <a:ahLst/>
              <a:cxnLst/>
              <a:rect l="l" t="t" r="r" b="b"/>
              <a:pathLst>
                <a:path w="7250" h="16337" extrusionOk="0">
                  <a:moveTo>
                    <a:pt x="298" y="1"/>
                  </a:moveTo>
                  <a:cubicBezTo>
                    <a:pt x="147" y="1"/>
                    <a:pt x="0" y="213"/>
                    <a:pt x="128" y="367"/>
                  </a:cubicBezTo>
                  <a:cubicBezTo>
                    <a:pt x="3264" y="3669"/>
                    <a:pt x="5365" y="7839"/>
                    <a:pt x="6299" y="12309"/>
                  </a:cubicBezTo>
                  <a:cubicBezTo>
                    <a:pt x="6533" y="13543"/>
                    <a:pt x="6699" y="14844"/>
                    <a:pt x="6800" y="16111"/>
                  </a:cubicBezTo>
                  <a:cubicBezTo>
                    <a:pt x="6816" y="16262"/>
                    <a:pt x="6933" y="16337"/>
                    <a:pt x="7041" y="16337"/>
                  </a:cubicBezTo>
                  <a:cubicBezTo>
                    <a:pt x="7150" y="16337"/>
                    <a:pt x="7250" y="16262"/>
                    <a:pt x="7233" y="16111"/>
                  </a:cubicBezTo>
                  <a:cubicBezTo>
                    <a:pt x="7000" y="11508"/>
                    <a:pt x="5465" y="6938"/>
                    <a:pt x="2897" y="3136"/>
                  </a:cubicBezTo>
                  <a:cubicBezTo>
                    <a:pt x="2130" y="2035"/>
                    <a:pt x="1329" y="1034"/>
                    <a:pt x="428" y="67"/>
                  </a:cubicBezTo>
                  <a:cubicBezTo>
                    <a:pt x="390" y="20"/>
                    <a:pt x="344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31"/>
            <p:cNvSpPr/>
            <p:nvPr/>
          </p:nvSpPr>
          <p:spPr>
            <a:xfrm>
              <a:off x="2302875" y="2718088"/>
              <a:ext cx="185150" cy="516250"/>
            </a:xfrm>
            <a:custGeom>
              <a:avLst/>
              <a:gdLst/>
              <a:ahLst/>
              <a:cxnLst/>
              <a:rect l="l" t="t" r="r" b="b"/>
              <a:pathLst>
                <a:path w="7406" h="20650" extrusionOk="0">
                  <a:moveTo>
                    <a:pt x="3503" y="1"/>
                  </a:moveTo>
                  <a:cubicBezTo>
                    <a:pt x="534" y="6406"/>
                    <a:pt x="1" y="13878"/>
                    <a:pt x="2002" y="20649"/>
                  </a:cubicBezTo>
                  <a:cubicBezTo>
                    <a:pt x="5838" y="17113"/>
                    <a:pt x="7406" y="12010"/>
                    <a:pt x="6739" y="6806"/>
                  </a:cubicBezTo>
                  <a:cubicBezTo>
                    <a:pt x="6372" y="4271"/>
                    <a:pt x="5238" y="1836"/>
                    <a:pt x="35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31"/>
            <p:cNvSpPr/>
            <p:nvPr/>
          </p:nvSpPr>
          <p:spPr>
            <a:xfrm>
              <a:off x="2895800" y="3911263"/>
              <a:ext cx="474850" cy="297175"/>
            </a:xfrm>
            <a:custGeom>
              <a:avLst/>
              <a:gdLst/>
              <a:ahLst/>
              <a:cxnLst/>
              <a:rect l="l" t="t" r="r" b="b"/>
              <a:pathLst>
                <a:path w="18994" h="11887" extrusionOk="0">
                  <a:moveTo>
                    <a:pt x="18699" y="1"/>
                  </a:moveTo>
                  <a:cubicBezTo>
                    <a:pt x="18682" y="1"/>
                    <a:pt x="18665" y="3"/>
                    <a:pt x="18647" y="8"/>
                  </a:cubicBezTo>
                  <a:cubicBezTo>
                    <a:pt x="13177" y="1809"/>
                    <a:pt x="8073" y="4611"/>
                    <a:pt x="3670" y="8281"/>
                  </a:cubicBezTo>
                  <a:cubicBezTo>
                    <a:pt x="2402" y="9281"/>
                    <a:pt x="1235" y="10416"/>
                    <a:pt x="101" y="11516"/>
                  </a:cubicBezTo>
                  <a:cubicBezTo>
                    <a:pt x="0" y="11692"/>
                    <a:pt x="127" y="11887"/>
                    <a:pt x="295" y="11887"/>
                  </a:cubicBezTo>
                  <a:cubicBezTo>
                    <a:pt x="350" y="11887"/>
                    <a:pt x="410" y="11866"/>
                    <a:pt x="467" y="11817"/>
                  </a:cubicBezTo>
                  <a:cubicBezTo>
                    <a:pt x="4404" y="7780"/>
                    <a:pt x="9140" y="4511"/>
                    <a:pt x="14244" y="2176"/>
                  </a:cubicBezTo>
                  <a:cubicBezTo>
                    <a:pt x="15712" y="1509"/>
                    <a:pt x="17246" y="942"/>
                    <a:pt x="18747" y="442"/>
                  </a:cubicBezTo>
                  <a:cubicBezTo>
                    <a:pt x="18994" y="349"/>
                    <a:pt x="18899" y="1"/>
                    <a:pt x="186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31"/>
            <p:cNvSpPr/>
            <p:nvPr/>
          </p:nvSpPr>
          <p:spPr>
            <a:xfrm>
              <a:off x="3005075" y="3504613"/>
              <a:ext cx="408825" cy="409000"/>
            </a:xfrm>
            <a:custGeom>
              <a:avLst/>
              <a:gdLst/>
              <a:ahLst/>
              <a:cxnLst/>
              <a:rect l="l" t="t" r="r" b="b"/>
              <a:pathLst>
                <a:path w="16353" h="16360" extrusionOk="0">
                  <a:moveTo>
                    <a:pt x="315" y="1"/>
                  </a:moveTo>
                  <a:cubicBezTo>
                    <a:pt x="159" y="1"/>
                    <a:pt x="0" y="156"/>
                    <a:pt x="99" y="329"/>
                  </a:cubicBezTo>
                  <a:cubicBezTo>
                    <a:pt x="1567" y="2865"/>
                    <a:pt x="3335" y="5266"/>
                    <a:pt x="5303" y="7501"/>
                  </a:cubicBezTo>
                  <a:cubicBezTo>
                    <a:pt x="7271" y="9703"/>
                    <a:pt x="9439" y="11704"/>
                    <a:pt x="11808" y="13472"/>
                  </a:cubicBezTo>
                  <a:cubicBezTo>
                    <a:pt x="13142" y="14540"/>
                    <a:pt x="14543" y="15440"/>
                    <a:pt x="15977" y="16341"/>
                  </a:cubicBezTo>
                  <a:cubicBezTo>
                    <a:pt x="16003" y="16353"/>
                    <a:pt x="16028" y="16359"/>
                    <a:pt x="16052" y="16359"/>
                  </a:cubicBezTo>
                  <a:cubicBezTo>
                    <a:pt x="16222" y="16359"/>
                    <a:pt x="16352" y="16086"/>
                    <a:pt x="16177" y="15941"/>
                  </a:cubicBezTo>
                  <a:cubicBezTo>
                    <a:pt x="13676" y="14439"/>
                    <a:pt x="11307" y="12705"/>
                    <a:pt x="9139" y="10703"/>
                  </a:cubicBezTo>
                  <a:cubicBezTo>
                    <a:pt x="6971" y="8735"/>
                    <a:pt x="4969" y="6567"/>
                    <a:pt x="3202" y="4199"/>
                  </a:cubicBezTo>
                  <a:cubicBezTo>
                    <a:pt x="2201" y="2865"/>
                    <a:pt x="1300" y="1464"/>
                    <a:pt x="466" y="63"/>
                  </a:cubicBezTo>
                  <a:cubicBezTo>
                    <a:pt x="423" y="20"/>
                    <a:pt x="369" y="1"/>
                    <a:pt x="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31"/>
            <p:cNvSpPr/>
            <p:nvPr/>
          </p:nvSpPr>
          <p:spPr>
            <a:xfrm>
              <a:off x="2546000" y="3897538"/>
              <a:ext cx="559375" cy="79175"/>
            </a:xfrm>
            <a:custGeom>
              <a:avLst/>
              <a:gdLst/>
              <a:ahLst/>
              <a:cxnLst/>
              <a:rect l="l" t="t" r="r" b="b"/>
              <a:pathLst>
                <a:path w="22375" h="3167" extrusionOk="0">
                  <a:moveTo>
                    <a:pt x="15457" y="1"/>
                  </a:moveTo>
                  <a:cubicBezTo>
                    <a:pt x="11910" y="1"/>
                    <a:pt x="8363" y="433"/>
                    <a:pt x="4953" y="1291"/>
                  </a:cubicBezTo>
                  <a:cubicBezTo>
                    <a:pt x="3352" y="1691"/>
                    <a:pt x="1784" y="2158"/>
                    <a:pt x="216" y="2725"/>
                  </a:cubicBezTo>
                  <a:cubicBezTo>
                    <a:pt x="0" y="2818"/>
                    <a:pt x="98" y="3166"/>
                    <a:pt x="298" y="3166"/>
                  </a:cubicBezTo>
                  <a:cubicBezTo>
                    <a:pt x="314" y="3166"/>
                    <a:pt x="332" y="3164"/>
                    <a:pt x="349" y="3159"/>
                  </a:cubicBezTo>
                  <a:cubicBezTo>
                    <a:pt x="5181" y="1359"/>
                    <a:pt x="10309" y="422"/>
                    <a:pt x="15466" y="422"/>
                  </a:cubicBezTo>
                  <a:cubicBezTo>
                    <a:pt x="16042" y="422"/>
                    <a:pt x="16619" y="434"/>
                    <a:pt x="17195" y="457"/>
                  </a:cubicBezTo>
                  <a:cubicBezTo>
                    <a:pt x="18829" y="524"/>
                    <a:pt x="20464" y="657"/>
                    <a:pt x="22065" y="891"/>
                  </a:cubicBezTo>
                  <a:cubicBezTo>
                    <a:pt x="22089" y="901"/>
                    <a:pt x="22112" y="906"/>
                    <a:pt x="22133" y="906"/>
                  </a:cubicBezTo>
                  <a:cubicBezTo>
                    <a:pt x="22315" y="906"/>
                    <a:pt x="22374" y="554"/>
                    <a:pt x="22165" y="524"/>
                  </a:cubicBezTo>
                  <a:cubicBezTo>
                    <a:pt x="19953" y="174"/>
                    <a:pt x="17705" y="1"/>
                    <a:pt x="15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31"/>
            <p:cNvSpPr/>
            <p:nvPr/>
          </p:nvSpPr>
          <p:spPr>
            <a:xfrm>
              <a:off x="2741425" y="3585438"/>
              <a:ext cx="452900" cy="341675"/>
            </a:xfrm>
            <a:custGeom>
              <a:avLst/>
              <a:gdLst/>
              <a:ahLst/>
              <a:cxnLst/>
              <a:rect l="l" t="t" r="r" b="b"/>
              <a:pathLst>
                <a:path w="18116" h="13667" extrusionOk="0">
                  <a:moveTo>
                    <a:pt x="268" y="1"/>
                  </a:moveTo>
                  <a:cubicBezTo>
                    <a:pt x="128" y="1"/>
                    <a:pt x="1" y="158"/>
                    <a:pt x="71" y="299"/>
                  </a:cubicBezTo>
                  <a:cubicBezTo>
                    <a:pt x="1839" y="2634"/>
                    <a:pt x="3840" y="4802"/>
                    <a:pt x="6042" y="6703"/>
                  </a:cubicBezTo>
                  <a:cubicBezTo>
                    <a:pt x="8244" y="8638"/>
                    <a:pt x="10712" y="10306"/>
                    <a:pt x="13314" y="11640"/>
                  </a:cubicBezTo>
                  <a:cubicBezTo>
                    <a:pt x="14748" y="12374"/>
                    <a:pt x="16249" y="13108"/>
                    <a:pt x="17817" y="13642"/>
                  </a:cubicBezTo>
                  <a:cubicBezTo>
                    <a:pt x="17844" y="13659"/>
                    <a:pt x="17869" y="13667"/>
                    <a:pt x="17892" y="13667"/>
                  </a:cubicBezTo>
                  <a:cubicBezTo>
                    <a:pt x="18045" y="13667"/>
                    <a:pt x="18115" y="13333"/>
                    <a:pt x="17884" y="13275"/>
                  </a:cubicBezTo>
                  <a:cubicBezTo>
                    <a:pt x="15182" y="12274"/>
                    <a:pt x="12647" y="10940"/>
                    <a:pt x="10212" y="9338"/>
                  </a:cubicBezTo>
                  <a:cubicBezTo>
                    <a:pt x="7777" y="7771"/>
                    <a:pt x="5575" y="5869"/>
                    <a:pt x="3574" y="3801"/>
                  </a:cubicBezTo>
                  <a:cubicBezTo>
                    <a:pt x="2473" y="2634"/>
                    <a:pt x="1405" y="1366"/>
                    <a:pt x="438" y="99"/>
                  </a:cubicBezTo>
                  <a:cubicBezTo>
                    <a:pt x="388" y="29"/>
                    <a:pt x="327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31"/>
            <p:cNvSpPr/>
            <p:nvPr/>
          </p:nvSpPr>
          <p:spPr>
            <a:xfrm>
              <a:off x="2263925" y="3662288"/>
              <a:ext cx="507375" cy="139175"/>
            </a:xfrm>
            <a:custGeom>
              <a:avLst/>
              <a:gdLst/>
              <a:ahLst/>
              <a:cxnLst/>
              <a:rect l="l" t="t" r="r" b="b"/>
              <a:pathLst>
                <a:path w="20295" h="5567" extrusionOk="0">
                  <a:moveTo>
                    <a:pt x="3410" y="0"/>
                  </a:moveTo>
                  <a:cubicBezTo>
                    <a:pt x="2358" y="0"/>
                    <a:pt x="1300" y="98"/>
                    <a:pt x="258" y="260"/>
                  </a:cubicBezTo>
                  <a:cubicBezTo>
                    <a:pt x="1" y="292"/>
                    <a:pt x="84" y="696"/>
                    <a:pt x="359" y="696"/>
                  </a:cubicBezTo>
                  <a:cubicBezTo>
                    <a:pt x="369" y="696"/>
                    <a:pt x="380" y="695"/>
                    <a:pt x="391" y="694"/>
                  </a:cubicBezTo>
                  <a:cubicBezTo>
                    <a:pt x="1364" y="540"/>
                    <a:pt x="2337" y="469"/>
                    <a:pt x="3309" y="469"/>
                  </a:cubicBezTo>
                  <a:cubicBezTo>
                    <a:pt x="7603" y="469"/>
                    <a:pt x="11858" y="1855"/>
                    <a:pt x="15802" y="3596"/>
                  </a:cubicBezTo>
                  <a:cubicBezTo>
                    <a:pt x="17170" y="4230"/>
                    <a:pt x="18504" y="4897"/>
                    <a:pt x="19905" y="5564"/>
                  </a:cubicBezTo>
                  <a:cubicBezTo>
                    <a:pt x="19914" y="5566"/>
                    <a:pt x="19924" y="5566"/>
                    <a:pt x="19933" y="5566"/>
                  </a:cubicBezTo>
                  <a:cubicBezTo>
                    <a:pt x="20123" y="5566"/>
                    <a:pt x="20294" y="5257"/>
                    <a:pt x="20072" y="5130"/>
                  </a:cubicBezTo>
                  <a:cubicBezTo>
                    <a:pt x="15235" y="2762"/>
                    <a:pt x="10231" y="427"/>
                    <a:pt x="4794" y="60"/>
                  </a:cubicBezTo>
                  <a:cubicBezTo>
                    <a:pt x="4335" y="19"/>
                    <a:pt x="3873" y="0"/>
                    <a:pt x="3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31"/>
            <p:cNvSpPr/>
            <p:nvPr/>
          </p:nvSpPr>
          <p:spPr>
            <a:xfrm>
              <a:off x="2578075" y="3425263"/>
              <a:ext cx="265350" cy="413300"/>
            </a:xfrm>
            <a:custGeom>
              <a:avLst/>
              <a:gdLst/>
              <a:ahLst/>
              <a:cxnLst/>
              <a:rect l="l" t="t" r="r" b="b"/>
              <a:pathLst>
                <a:path w="10614" h="16532" extrusionOk="0">
                  <a:moveTo>
                    <a:pt x="201" y="1"/>
                  </a:moveTo>
                  <a:cubicBezTo>
                    <a:pt x="100" y="1"/>
                    <a:pt x="0" y="68"/>
                    <a:pt x="0" y="201"/>
                  </a:cubicBezTo>
                  <a:cubicBezTo>
                    <a:pt x="201" y="5405"/>
                    <a:pt x="3236" y="9941"/>
                    <a:pt x="6872" y="13511"/>
                  </a:cubicBezTo>
                  <a:cubicBezTo>
                    <a:pt x="7906" y="14545"/>
                    <a:pt x="9040" y="15545"/>
                    <a:pt x="10141" y="16446"/>
                  </a:cubicBezTo>
                  <a:cubicBezTo>
                    <a:pt x="10202" y="16507"/>
                    <a:pt x="10268" y="16532"/>
                    <a:pt x="10327" y="16532"/>
                  </a:cubicBezTo>
                  <a:cubicBezTo>
                    <a:pt x="10495" y="16532"/>
                    <a:pt x="10614" y="16336"/>
                    <a:pt x="10441" y="16212"/>
                  </a:cubicBezTo>
                  <a:cubicBezTo>
                    <a:pt x="6605" y="12943"/>
                    <a:pt x="2869" y="9241"/>
                    <a:pt x="1201" y="4371"/>
                  </a:cubicBezTo>
                  <a:cubicBezTo>
                    <a:pt x="734" y="3036"/>
                    <a:pt x="434" y="1602"/>
                    <a:pt x="401" y="201"/>
                  </a:cubicBezTo>
                  <a:cubicBezTo>
                    <a:pt x="401" y="68"/>
                    <a:pt x="301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31"/>
            <p:cNvSpPr/>
            <p:nvPr/>
          </p:nvSpPr>
          <p:spPr>
            <a:xfrm>
              <a:off x="2462150" y="3195163"/>
              <a:ext cx="96275" cy="425400"/>
            </a:xfrm>
            <a:custGeom>
              <a:avLst/>
              <a:gdLst/>
              <a:ahLst/>
              <a:cxnLst/>
              <a:rect l="l" t="t" r="r" b="b"/>
              <a:pathLst>
                <a:path w="3851" h="17016" extrusionOk="0">
                  <a:moveTo>
                    <a:pt x="1325" y="1"/>
                  </a:moveTo>
                  <a:cubicBezTo>
                    <a:pt x="1242" y="1"/>
                    <a:pt x="1161" y="41"/>
                    <a:pt x="1135" y="132"/>
                  </a:cubicBezTo>
                  <a:cubicBezTo>
                    <a:pt x="1" y="4501"/>
                    <a:pt x="234" y="9238"/>
                    <a:pt x="1802" y="13441"/>
                  </a:cubicBezTo>
                  <a:cubicBezTo>
                    <a:pt x="2202" y="14642"/>
                    <a:pt x="2736" y="15810"/>
                    <a:pt x="3370" y="16910"/>
                  </a:cubicBezTo>
                  <a:cubicBezTo>
                    <a:pt x="3423" y="16985"/>
                    <a:pt x="3497" y="17016"/>
                    <a:pt x="3568" y="17016"/>
                  </a:cubicBezTo>
                  <a:cubicBezTo>
                    <a:pt x="3717" y="17016"/>
                    <a:pt x="3850" y="16880"/>
                    <a:pt x="3737" y="16744"/>
                  </a:cubicBezTo>
                  <a:cubicBezTo>
                    <a:pt x="1569" y="12908"/>
                    <a:pt x="568" y="8404"/>
                    <a:pt x="901" y="3968"/>
                  </a:cubicBezTo>
                  <a:cubicBezTo>
                    <a:pt x="1001" y="2734"/>
                    <a:pt x="1202" y="1466"/>
                    <a:pt x="1535" y="265"/>
                  </a:cubicBezTo>
                  <a:cubicBezTo>
                    <a:pt x="1596" y="102"/>
                    <a:pt x="1458" y="1"/>
                    <a:pt x="1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31"/>
            <p:cNvSpPr/>
            <p:nvPr/>
          </p:nvSpPr>
          <p:spPr>
            <a:xfrm>
              <a:off x="2397100" y="2996813"/>
              <a:ext cx="103450" cy="396175"/>
            </a:xfrm>
            <a:custGeom>
              <a:avLst/>
              <a:gdLst/>
              <a:ahLst/>
              <a:cxnLst/>
              <a:rect l="l" t="t" r="r" b="b"/>
              <a:pathLst>
                <a:path w="4138" h="15847" extrusionOk="0">
                  <a:moveTo>
                    <a:pt x="3855" y="1"/>
                  </a:moveTo>
                  <a:cubicBezTo>
                    <a:pt x="3785" y="1"/>
                    <a:pt x="3715" y="38"/>
                    <a:pt x="3670" y="127"/>
                  </a:cubicBezTo>
                  <a:cubicBezTo>
                    <a:pt x="1969" y="3896"/>
                    <a:pt x="835" y="7999"/>
                    <a:pt x="301" y="12135"/>
                  </a:cubicBezTo>
                  <a:cubicBezTo>
                    <a:pt x="168" y="13303"/>
                    <a:pt x="68" y="14504"/>
                    <a:pt x="1" y="15671"/>
                  </a:cubicBezTo>
                  <a:cubicBezTo>
                    <a:pt x="34" y="15788"/>
                    <a:pt x="151" y="15846"/>
                    <a:pt x="259" y="15846"/>
                  </a:cubicBezTo>
                  <a:cubicBezTo>
                    <a:pt x="368" y="15846"/>
                    <a:pt x="468" y="15788"/>
                    <a:pt x="468" y="15671"/>
                  </a:cubicBezTo>
                  <a:cubicBezTo>
                    <a:pt x="635" y="11535"/>
                    <a:pt x="1402" y="7465"/>
                    <a:pt x="2770" y="3562"/>
                  </a:cubicBezTo>
                  <a:cubicBezTo>
                    <a:pt x="3136" y="2495"/>
                    <a:pt x="3603" y="1361"/>
                    <a:pt x="4070" y="327"/>
                  </a:cubicBezTo>
                  <a:cubicBezTo>
                    <a:pt x="4137" y="149"/>
                    <a:pt x="3996" y="1"/>
                    <a:pt x="38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31"/>
            <p:cNvSpPr/>
            <p:nvPr/>
          </p:nvSpPr>
          <p:spPr>
            <a:xfrm>
              <a:off x="2338725" y="2824288"/>
              <a:ext cx="71675" cy="414425"/>
            </a:xfrm>
            <a:custGeom>
              <a:avLst/>
              <a:gdLst/>
              <a:ahLst/>
              <a:cxnLst/>
              <a:rect l="l" t="t" r="r" b="b"/>
              <a:pathLst>
                <a:path w="2867" h="16577" extrusionOk="0">
                  <a:moveTo>
                    <a:pt x="2580" y="1"/>
                  </a:moveTo>
                  <a:cubicBezTo>
                    <a:pt x="2501" y="1"/>
                    <a:pt x="2427" y="37"/>
                    <a:pt x="2403" y="123"/>
                  </a:cubicBezTo>
                  <a:cubicBezTo>
                    <a:pt x="1302" y="4259"/>
                    <a:pt x="168" y="8429"/>
                    <a:pt x="68" y="12732"/>
                  </a:cubicBezTo>
                  <a:cubicBezTo>
                    <a:pt x="1" y="13933"/>
                    <a:pt x="101" y="15167"/>
                    <a:pt x="234" y="16401"/>
                  </a:cubicBezTo>
                  <a:cubicBezTo>
                    <a:pt x="251" y="16518"/>
                    <a:pt x="359" y="16576"/>
                    <a:pt x="460" y="16576"/>
                  </a:cubicBezTo>
                  <a:cubicBezTo>
                    <a:pt x="560" y="16576"/>
                    <a:pt x="651" y="16518"/>
                    <a:pt x="635" y="16401"/>
                  </a:cubicBezTo>
                  <a:cubicBezTo>
                    <a:pt x="435" y="14266"/>
                    <a:pt x="435" y="12131"/>
                    <a:pt x="668" y="10030"/>
                  </a:cubicBezTo>
                  <a:cubicBezTo>
                    <a:pt x="935" y="7895"/>
                    <a:pt x="1335" y="5793"/>
                    <a:pt x="1902" y="3759"/>
                  </a:cubicBezTo>
                  <a:cubicBezTo>
                    <a:pt x="2169" y="2591"/>
                    <a:pt x="2469" y="1424"/>
                    <a:pt x="2803" y="256"/>
                  </a:cubicBezTo>
                  <a:cubicBezTo>
                    <a:pt x="2866" y="108"/>
                    <a:pt x="2716" y="1"/>
                    <a:pt x="2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31"/>
            <p:cNvSpPr/>
            <p:nvPr/>
          </p:nvSpPr>
          <p:spPr>
            <a:xfrm>
              <a:off x="2079850" y="2971163"/>
              <a:ext cx="306300" cy="365300"/>
            </a:xfrm>
            <a:custGeom>
              <a:avLst/>
              <a:gdLst/>
              <a:ahLst/>
              <a:cxnLst/>
              <a:rect l="l" t="t" r="r" b="b"/>
              <a:pathLst>
                <a:path w="12252" h="14612" extrusionOk="0">
                  <a:moveTo>
                    <a:pt x="284" y="0"/>
                  </a:moveTo>
                  <a:cubicBezTo>
                    <a:pt x="127" y="0"/>
                    <a:pt x="0" y="204"/>
                    <a:pt x="149" y="352"/>
                  </a:cubicBezTo>
                  <a:cubicBezTo>
                    <a:pt x="3651" y="3588"/>
                    <a:pt x="6620" y="7390"/>
                    <a:pt x="9422" y="11227"/>
                  </a:cubicBezTo>
                  <a:cubicBezTo>
                    <a:pt x="10189" y="12327"/>
                    <a:pt x="10990" y="13395"/>
                    <a:pt x="11790" y="14529"/>
                  </a:cubicBezTo>
                  <a:cubicBezTo>
                    <a:pt x="11839" y="14588"/>
                    <a:pt x="11902" y="14612"/>
                    <a:pt x="11964" y="14612"/>
                  </a:cubicBezTo>
                  <a:cubicBezTo>
                    <a:pt x="12112" y="14612"/>
                    <a:pt x="12252" y="14470"/>
                    <a:pt x="12157" y="14329"/>
                  </a:cubicBezTo>
                  <a:cubicBezTo>
                    <a:pt x="9355" y="10426"/>
                    <a:pt x="6587" y="6523"/>
                    <a:pt x="3318" y="2987"/>
                  </a:cubicBezTo>
                  <a:cubicBezTo>
                    <a:pt x="2417" y="1987"/>
                    <a:pt x="1450" y="1019"/>
                    <a:pt x="449" y="85"/>
                  </a:cubicBezTo>
                  <a:cubicBezTo>
                    <a:pt x="397" y="25"/>
                    <a:pt x="339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31"/>
            <p:cNvSpPr/>
            <p:nvPr/>
          </p:nvSpPr>
          <p:spPr>
            <a:xfrm>
              <a:off x="2076050" y="3243313"/>
              <a:ext cx="434125" cy="317475"/>
            </a:xfrm>
            <a:custGeom>
              <a:avLst/>
              <a:gdLst/>
              <a:ahLst/>
              <a:cxnLst/>
              <a:rect l="l" t="t" r="r" b="b"/>
              <a:pathLst>
                <a:path w="17365" h="12699" extrusionOk="0">
                  <a:moveTo>
                    <a:pt x="287" y="0"/>
                  </a:moveTo>
                  <a:cubicBezTo>
                    <a:pt x="111" y="0"/>
                    <a:pt x="1" y="291"/>
                    <a:pt x="167" y="374"/>
                  </a:cubicBezTo>
                  <a:cubicBezTo>
                    <a:pt x="4670" y="3343"/>
                    <a:pt x="9074" y="6478"/>
                    <a:pt x="13310" y="9814"/>
                  </a:cubicBezTo>
                  <a:cubicBezTo>
                    <a:pt x="14511" y="10715"/>
                    <a:pt x="15745" y="11682"/>
                    <a:pt x="16912" y="12649"/>
                  </a:cubicBezTo>
                  <a:cubicBezTo>
                    <a:pt x="16954" y="12684"/>
                    <a:pt x="16999" y="12698"/>
                    <a:pt x="17043" y="12698"/>
                  </a:cubicBezTo>
                  <a:cubicBezTo>
                    <a:pt x="17214" y="12698"/>
                    <a:pt x="17365" y="12482"/>
                    <a:pt x="17179" y="12349"/>
                  </a:cubicBezTo>
                  <a:cubicBezTo>
                    <a:pt x="12976" y="8947"/>
                    <a:pt x="8640" y="5678"/>
                    <a:pt x="4170" y="2609"/>
                  </a:cubicBezTo>
                  <a:cubicBezTo>
                    <a:pt x="2936" y="1708"/>
                    <a:pt x="1668" y="874"/>
                    <a:pt x="401" y="40"/>
                  </a:cubicBezTo>
                  <a:cubicBezTo>
                    <a:pt x="361" y="12"/>
                    <a:pt x="323" y="0"/>
                    <a:pt x="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31"/>
            <p:cNvSpPr/>
            <p:nvPr/>
          </p:nvSpPr>
          <p:spPr>
            <a:xfrm>
              <a:off x="3086975" y="4247638"/>
              <a:ext cx="384200" cy="96875"/>
            </a:xfrm>
            <a:custGeom>
              <a:avLst/>
              <a:gdLst/>
              <a:ahLst/>
              <a:cxnLst/>
              <a:rect l="l" t="t" r="r" b="b"/>
              <a:pathLst>
                <a:path w="15368" h="3875" extrusionOk="0">
                  <a:moveTo>
                    <a:pt x="4661" y="1"/>
                  </a:moveTo>
                  <a:cubicBezTo>
                    <a:pt x="4328" y="1"/>
                    <a:pt x="3994" y="10"/>
                    <a:pt x="3662" y="29"/>
                  </a:cubicBezTo>
                  <a:cubicBezTo>
                    <a:pt x="2494" y="129"/>
                    <a:pt x="1327" y="296"/>
                    <a:pt x="192" y="630"/>
                  </a:cubicBezTo>
                  <a:cubicBezTo>
                    <a:pt x="1" y="694"/>
                    <a:pt x="54" y="1032"/>
                    <a:pt x="292" y="1032"/>
                  </a:cubicBezTo>
                  <a:cubicBezTo>
                    <a:pt x="303" y="1032"/>
                    <a:pt x="314" y="1032"/>
                    <a:pt x="326" y="1030"/>
                  </a:cubicBezTo>
                  <a:cubicBezTo>
                    <a:pt x="1767" y="645"/>
                    <a:pt x="3258" y="454"/>
                    <a:pt x="4751" y="454"/>
                  </a:cubicBezTo>
                  <a:cubicBezTo>
                    <a:pt x="7267" y="454"/>
                    <a:pt x="9785" y="996"/>
                    <a:pt x="12068" y="2064"/>
                  </a:cubicBezTo>
                  <a:cubicBezTo>
                    <a:pt x="13102" y="2565"/>
                    <a:pt x="14069" y="3165"/>
                    <a:pt x="15003" y="3832"/>
                  </a:cubicBezTo>
                  <a:cubicBezTo>
                    <a:pt x="15039" y="3862"/>
                    <a:pt x="15074" y="3875"/>
                    <a:pt x="15108" y="3875"/>
                  </a:cubicBezTo>
                  <a:cubicBezTo>
                    <a:pt x="15262" y="3875"/>
                    <a:pt x="15368" y="3602"/>
                    <a:pt x="15203" y="3465"/>
                  </a:cubicBezTo>
                  <a:cubicBezTo>
                    <a:pt x="12171" y="1199"/>
                    <a:pt x="8407" y="1"/>
                    <a:pt x="46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31"/>
            <p:cNvSpPr/>
            <p:nvPr/>
          </p:nvSpPr>
          <p:spPr>
            <a:xfrm>
              <a:off x="3101775" y="4078238"/>
              <a:ext cx="214850" cy="191575"/>
            </a:xfrm>
            <a:custGeom>
              <a:avLst/>
              <a:gdLst/>
              <a:ahLst/>
              <a:cxnLst/>
              <a:rect l="l" t="t" r="r" b="b"/>
              <a:pathLst>
                <a:path w="8594" h="7663" extrusionOk="0">
                  <a:moveTo>
                    <a:pt x="301" y="1"/>
                  </a:moveTo>
                  <a:cubicBezTo>
                    <a:pt x="1" y="67"/>
                    <a:pt x="1" y="468"/>
                    <a:pt x="268" y="468"/>
                  </a:cubicBezTo>
                  <a:cubicBezTo>
                    <a:pt x="3270" y="734"/>
                    <a:pt x="5972" y="2502"/>
                    <a:pt x="7339" y="5171"/>
                  </a:cubicBezTo>
                  <a:cubicBezTo>
                    <a:pt x="7740" y="5938"/>
                    <a:pt x="7973" y="6739"/>
                    <a:pt x="8140" y="7506"/>
                  </a:cubicBezTo>
                  <a:cubicBezTo>
                    <a:pt x="8153" y="7615"/>
                    <a:pt x="8234" y="7663"/>
                    <a:pt x="8323" y="7663"/>
                  </a:cubicBezTo>
                  <a:cubicBezTo>
                    <a:pt x="8450" y="7663"/>
                    <a:pt x="8593" y="7563"/>
                    <a:pt x="8573" y="7406"/>
                  </a:cubicBezTo>
                  <a:cubicBezTo>
                    <a:pt x="7973" y="4304"/>
                    <a:pt x="5805" y="1735"/>
                    <a:pt x="2903" y="601"/>
                  </a:cubicBezTo>
                  <a:cubicBezTo>
                    <a:pt x="2069" y="267"/>
                    <a:pt x="1168" y="10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31"/>
            <p:cNvSpPr/>
            <p:nvPr/>
          </p:nvSpPr>
          <p:spPr>
            <a:xfrm>
              <a:off x="3092000" y="4258363"/>
              <a:ext cx="180750" cy="173525"/>
            </a:xfrm>
            <a:custGeom>
              <a:avLst/>
              <a:gdLst/>
              <a:ahLst/>
              <a:cxnLst/>
              <a:rect l="l" t="t" r="r" b="b"/>
              <a:pathLst>
                <a:path w="7230" h="6941" extrusionOk="0">
                  <a:moveTo>
                    <a:pt x="7030" y="1"/>
                  </a:moveTo>
                  <a:cubicBezTo>
                    <a:pt x="6930" y="1"/>
                    <a:pt x="6830" y="67"/>
                    <a:pt x="6830" y="201"/>
                  </a:cubicBezTo>
                  <a:cubicBezTo>
                    <a:pt x="6730" y="1802"/>
                    <a:pt x="5962" y="3303"/>
                    <a:pt x="4728" y="4404"/>
                  </a:cubicBezTo>
                  <a:cubicBezTo>
                    <a:pt x="3494" y="5538"/>
                    <a:pt x="1859" y="6205"/>
                    <a:pt x="225" y="6539"/>
                  </a:cubicBezTo>
                  <a:cubicBezTo>
                    <a:pt x="1" y="6571"/>
                    <a:pt x="115" y="6941"/>
                    <a:pt x="331" y="6941"/>
                  </a:cubicBezTo>
                  <a:cubicBezTo>
                    <a:pt x="340" y="6941"/>
                    <a:pt x="349" y="6940"/>
                    <a:pt x="358" y="6939"/>
                  </a:cubicBezTo>
                  <a:cubicBezTo>
                    <a:pt x="2126" y="6605"/>
                    <a:pt x="3827" y="5905"/>
                    <a:pt x="5128" y="4637"/>
                  </a:cubicBezTo>
                  <a:cubicBezTo>
                    <a:pt x="6363" y="3470"/>
                    <a:pt x="7163" y="1902"/>
                    <a:pt x="7230" y="201"/>
                  </a:cubicBezTo>
                  <a:cubicBezTo>
                    <a:pt x="7230" y="67"/>
                    <a:pt x="7130" y="1"/>
                    <a:pt x="70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31"/>
            <p:cNvSpPr/>
            <p:nvPr/>
          </p:nvSpPr>
          <p:spPr>
            <a:xfrm>
              <a:off x="3055825" y="4336288"/>
              <a:ext cx="153225" cy="46350"/>
            </a:xfrm>
            <a:custGeom>
              <a:avLst/>
              <a:gdLst/>
              <a:ahLst/>
              <a:cxnLst/>
              <a:rect l="l" t="t" r="r" b="b"/>
              <a:pathLst>
                <a:path w="6129" h="1854" extrusionOk="0">
                  <a:moveTo>
                    <a:pt x="2346" y="1"/>
                  </a:moveTo>
                  <a:cubicBezTo>
                    <a:pt x="1623" y="1"/>
                    <a:pt x="893" y="149"/>
                    <a:pt x="204" y="453"/>
                  </a:cubicBezTo>
                  <a:cubicBezTo>
                    <a:pt x="0" y="569"/>
                    <a:pt x="127" y="838"/>
                    <a:pt x="340" y="838"/>
                  </a:cubicBezTo>
                  <a:cubicBezTo>
                    <a:pt x="371" y="838"/>
                    <a:pt x="404" y="833"/>
                    <a:pt x="438" y="820"/>
                  </a:cubicBezTo>
                  <a:cubicBezTo>
                    <a:pt x="1059" y="544"/>
                    <a:pt x="1712" y="410"/>
                    <a:pt x="2357" y="410"/>
                  </a:cubicBezTo>
                  <a:cubicBezTo>
                    <a:pt x="3582" y="410"/>
                    <a:pt x="4779" y="891"/>
                    <a:pt x="5675" y="1787"/>
                  </a:cubicBezTo>
                  <a:cubicBezTo>
                    <a:pt x="5729" y="1834"/>
                    <a:pt x="5785" y="1853"/>
                    <a:pt x="5837" y="1853"/>
                  </a:cubicBezTo>
                  <a:cubicBezTo>
                    <a:pt x="6007" y="1853"/>
                    <a:pt x="6129" y="1641"/>
                    <a:pt x="5975" y="1487"/>
                  </a:cubicBezTo>
                  <a:cubicBezTo>
                    <a:pt x="5000" y="512"/>
                    <a:pt x="3686" y="1"/>
                    <a:pt x="2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31"/>
            <p:cNvSpPr/>
            <p:nvPr/>
          </p:nvSpPr>
          <p:spPr>
            <a:xfrm>
              <a:off x="3071525" y="4138288"/>
              <a:ext cx="178400" cy="57250"/>
            </a:xfrm>
            <a:custGeom>
              <a:avLst/>
              <a:gdLst/>
              <a:ahLst/>
              <a:cxnLst/>
              <a:rect l="l" t="t" r="r" b="b"/>
              <a:pathLst>
                <a:path w="7136" h="2290" extrusionOk="0">
                  <a:moveTo>
                    <a:pt x="6829" y="1"/>
                  </a:moveTo>
                  <a:cubicBezTo>
                    <a:pt x="6780" y="1"/>
                    <a:pt x="6728" y="20"/>
                    <a:pt x="6681" y="67"/>
                  </a:cubicBezTo>
                  <a:cubicBezTo>
                    <a:pt x="5504" y="1244"/>
                    <a:pt x="3927" y="1857"/>
                    <a:pt x="2327" y="1857"/>
                  </a:cubicBezTo>
                  <a:cubicBezTo>
                    <a:pt x="1661" y="1857"/>
                    <a:pt x="991" y="1750"/>
                    <a:pt x="343" y="1535"/>
                  </a:cubicBezTo>
                  <a:cubicBezTo>
                    <a:pt x="319" y="1524"/>
                    <a:pt x="297" y="1520"/>
                    <a:pt x="275" y="1520"/>
                  </a:cubicBezTo>
                  <a:cubicBezTo>
                    <a:pt x="86" y="1520"/>
                    <a:pt x="0" y="1875"/>
                    <a:pt x="210" y="1935"/>
                  </a:cubicBezTo>
                  <a:cubicBezTo>
                    <a:pt x="903" y="2173"/>
                    <a:pt x="1626" y="2290"/>
                    <a:pt x="2346" y="2290"/>
                  </a:cubicBezTo>
                  <a:cubicBezTo>
                    <a:pt x="4051" y="2290"/>
                    <a:pt x="5739" y="1634"/>
                    <a:pt x="6981" y="367"/>
                  </a:cubicBezTo>
                  <a:cubicBezTo>
                    <a:pt x="7135" y="214"/>
                    <a:pt x="6994" y="1"/>
                    <a:pt x="6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31"/>
            <p:cNvSpPr/>
            <p:nvPr/>
          </p:nvSpPr>
          <p:spPr>
            <a:xfrm>
              <a:off x="2990875" y="4126288"/>
              <a:ext cx="102600" cy="110750"/>
            </a:xfrm>
            <a:custGeom>
              <a:avLst/>
              <a:gdLst/>
              <a:ahLst/>
              <a:cxnLst/>
              <a:rect l="l" t="t" r="r" b="b"/>
              <a:pathLst>
                <a:path w="4104" h="4430" extrusionOk="0">
                  <a:moveTo>
                    <a:pt x="2059" y="0"/>
                  </a:moveTo>
                  <a:cubicBezTo>
                    <a:pt x="1077" y="0"/>
                    <a:pt x="225" y="862"/>
                    <a:pt x="100" y="2015"/>
                  </a:cubicBezTo>
                  <a:cubicBezTo>
                    <a:pt x="0" y="3216"/>
                    <a:pt x="734" y="4316"/>
                    <a:pt x="1835" y="4416"/>
                  </a:cubicBezTo>
                  <a:cubicBezTo>
                    <a:pt x="1905" y="4425"/>
                    <a:pt x="1975" y="4430"/>
                    <a:pt x="2045" y="4430"/>
                  </a:cubicBezTo>
                  <a:cubicBezTo>
                    <a:pt x="3026" y="4430"/>
                    <a:pt x="3878" y="3568"/>
                    <a:pt x="4003" y="2415"/>
                  </a:cubicBezTo>
                  <a:cubicBezTo>
                    <a:pt x="4103" y="1214"/>
                    <a:pt x="3369" y="147"/>
                    <a:pt x="2268" y="13"/>
                  </a:cubicBezTo>
                  <a:cubicBezTo>
                    <a:pt x="2198" y="4"/>
                    <a:pt x="2128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31"/>
            <p:cNvSpPr/>
            <p:nvPr/>
          </p:nvSpPr>
          <p:spPr>
            <a:xfrm>
              <a:off x="3024225" y="4301213"/>
              <a:ext cx="105100" cy="110500"/>
            </a:xfrm>
            <a:custGeom>
              <a:avLst/>
              <a:gdLst/>
              <a:ahLst/>
              <a:cxnLst/>
              <a:rect l="l" t="t" r="r" b="b"/>
              <a:pathLst>
                <a:path w="4204" h="4420" extrusionOk="0">
                  <a:moveTo>
                    <a:pt x="2015" y="0"/>
                  </a:moveTo>
                  <a:cubicBezTo>
                    <a:pt x="1923" y="0"/>
                    <a:pt x="1829" y="7"/>
                    <a:pt x="1735" y="21"/>
                  </a:cubicBezTo>
                  <a:cubicBezTo>
                    <a:pt x="668" y="188"/>
                    <a:pt x="0" y="1322"/>
                    <a:pt x="167" y="2523"/>
                  </a:cubicBezTo>
                  <a:cubicBezTo>
                    <a:pt x="348" y="3607"/>
                    <a:pt x="1209" y="4420"/>
                    <a:pt x="2135" y="4420"/>
                  </a:cubicBezTo>
                  <a:cubicBezTo>
                    <a:pt x="2235" y="4420"/>
                    <a:pt x="2335" y="4410"/>
                    <a:pt x="2436" y="4391"/>
                  </a:cubicBezTo>
                  <a:cubicBezTo>
                    <a:pt x="3536" y="4224"/>
                    <a:pt x="4203" y="3090"/>
                    <a:pt x="4037" y="1889"/>
                  </a:cubicBezTo>
                  <a:cubicBezTo>
                    <a:pt x="3854" y="791"/>
                    <a:pt x="3001" y="0"/>
                    <a:pt x="20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31"/>
            <p:cNvSpPr/>
            <p:nvPr/>
          </p:nvSpPr>
          <p:spPr>
            <a:xfrm>
              <a:off x="3035075" y="4399663"/>
              <a:ext cx="115100" cy="112725"/>
            </a:xfrm>
            <a:custGeom>
              <a:avLst/>
              <a:gdLst/>
              <a:ahLst/>
              <a:cxnLst/>
              <a:rect l="l" t="t" r="r" b="b"/>
              <a:pathLst>
                <a:path w="4604" h="4509" extrusionOk="0">
                  <a:moveTo>
                    <a:pt x="2147" y="0"/>
                  </a:moveTo>
                  <a:cubicBezTo>
                    <a:pt x="1965" y="0"/>
                    <a:pt x="1781" y="28"/>
                    <a:pt x="1601" y="86"/>
                  </a:cubicBezTo>
                  <a:cubicBezTo>
                    <a:pt x="567" y="420"/>
                    <a:pt x="0" y="1654"/>
                    <a:pt x="434" y="2888"/>
                  </a:cubicBezTo>
                  <a:cubicBezTo>
                    <a:pt x="737" y="3880"/>
                    <a:pt x="1587" y="4508"/>
                    <a:pt x="2456" y="4508"/>
                  </a:cubicBezTo>
                  <a:cubicBezTo>
                    <a:pt x="2639" y="4508"/>
                    <a:pt x="2823" y="4481"/>
                    <a:pt x="3002" y="4423"/>
                  </a:cubicBezTo>
                  <a:cubicBezTo>
                    <a:pt x="4070" y="4089"/>
                    <a:pt x="4603" y="2821"/>
                    <a:pt x="4170" y="1621"/>
                  </a:cubicBezTo>
                  <a:cubicBezTo>
                    <a:pt x="3867" y="628"/>
                    <a:pt x="3017" y="0"/>
                    <a:pt x="2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31"/>
            <p:cNvSpPr/>
            <p:nvPr/>
          </p:nvSpPr>
          <p:spPr>
            <a:xfrm>
              <a:off x="3025900" y="4213388"/>
              <a:ext cx="115100" cy="111375"/>
            </a:xfrm>
            <a:custGeom>
              <a:avLst/>
              <a:gdLst/>
              <a:ahLst/>
              <a:cxnLst/>
              <a:rect l="l" t="t" r="r" b="b"/>
              <a:pathLst>
                <a:path w="4604" h="4455" extrusionOk="0">
                  <a:moveTo>
                    <a:pt x="2171" y="1"/>
                  </a:moveTo>
                  <a:cubicBezTo>
                    <a:pt x="1980" y="1"/>
                    <a:pt x="1789" y="32"/>
                    <a:pt x="1601" y="98"/>
                  </a:cubicBezTo>
                  <a:cubicBezTo>
                    <a:pt x="534" y="432"/>
                    <a:pt x="0" y="1666"/>
                    <a:pt x="400" y="2867"/>
                  </a:cubicBezTo>
                  <a:cubicBezTo>
                    <a:pt x="731" y="3831"/>
                    <a:pt x="1585" y="4454"/>
                    <a:pt x="2454" y="4454"/>
                  </a:cubicBezTo>
                  <a:cubicBezTo>
                    <a:pt x="2638" y="4454"/>
                    <a:pt x="2822" y="4426"/>
                    <a:pt x="3002" y="4368"/>
                  </a:cubicBezTo>
                  <a:cubicBezTo>
                    <a:pt x="4070" y="4035"/>
                    <a:pt x="4603" y="2800"/>
                    <a:pt x="4203" y="1600"/>
                  </a:cubicBezTo>
                  <a:cubicBezTo>
                    <a:pt x="3875" y="644"/>
                    <a:pt x="3033" y="1"/>
                    <a:pt x="2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31"/>
            <p:cNvSpPr/>
            <p:nvPr/>
          </p:nvSpPr>
          <p:spPr>
            <a:xfrm>
              <a:off x="3022550" y="4008863"/>
              <a:ext cx="135950" cy="141275"/>
            </a:xfrm>
            <a:custGeom>
              <a:avLst/>
              <a:gdLst/>
              <a:ahLst/>
              <a:cxnLst/>
              <a:rect l="l" t="t" r="r" b="b"/>
              <a:pathLst>
                <a:path w="5438" h="5651" extrusionOk="0">
                  <a:moveTo>
                    <a:pt x="2833" y="0"/>
                  </a:moveTo>
                  <a:cubicBezTo>
                    <a:pt x="1643" y="0"/>
                    <a:pt x="541" y="1029"/>
                    <a:pt x="301" y="2409"/>
                  </a:cubicBezTo>
                  <a:cubicBezTo>
                    <a:pt x="1" y="3943"/>
                    <a:pt x="868" y="5377"/>
                    <a:pt x="2269" y="5611"/>
                  </a:cubicBezTo>
                  <a:cubicBezTo>
                    <a:pt x="2404" y="5638"/>
                    <a:pt x="2539" y="5651"/>
                    <a:pt x="2672" y="5651"/>
                  </a:cubicBezTo>
                  <a:cubicBezTo>
                    <a:pt x="3862" y="5651"/>
                    <a:pt x="4961" y="4622"/>
                    <a:pt x="5171" y="3243"/>
                  </a:cubicBezTo>
                  <a:cubicBezTo>
                    <a:pt x="5438" y="1708"/>
                    <a:pt x="4571" y="274"/>
                    <a:pt x="3236" y="40"/>
                  </a:cubicBezTo>
                  <a:cubicBezTo>
                    <a:pt x="3102" y="13"/>
                    <a:pt x="2967" y="0"/>
                    <a:pt x="2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31"/>
            <p:cNvSpPr/>
            <p:nvPr/>
          </p:nvSpPr>
          <p:spPr>
            <a:xfrm>
              <a:off x="1664075" y="2538813"/>
              <a:ext cx="386150" cy="241025"/>
            </a:xfrm>
            <a:custGeom>
              <a:avLst/>
              <a:gdLst/>
              <a:ahLst/>
              <a:cxnLst/>
              <a:rect l="l" t="t" r="r" b="b"/>
              <a:pathLst>
                <a:path w="15446" h="9641" extrusionOk="0">
                  <a:moveTo>
                    <a:pt x="1" y="0"/>
                  </a:moveTo>
                  <a:cubicBezTo>
                    <a:pt x="1569" y="2936"/>
                    <a:pt x="3804" y="5237"/>
                    <a:pt x="6706" y="6838"/>
                  </a:cubicBezTo>
                  <a:cubicBezTo>
                    <a:pt x="9574" y="8473"/>
                    <a:pt x="12243" y="8873"/>
                    <a:pt x="15445" y="9640"/>
                  </a:cubicBezTo>
                  <a:cubicBezTo>
                    <a:pt x="12243" y="4203"/>
                    <a:pt x="6305" y="50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31"/>
            <p:cNvSpPr/>
            <p:nvPr/>
          </p:nvSpPr>
          <p:spPr>
            <a:xfrm>
              <a:off x="1664075" y="2538813"/>
              <a:ext cx="386150" cy="241025"/>
            </a:xfrm>
            <a:custGeom>
              <a:avLst/>
              <a:gdLst/>
              <a:ahLst/>
              <a:cxnLst/>
              <a:rect l="l" t="t" r="r" b="b"/>
              <a:pathLst>
                <a:path w="15446" h="9641" extrusionOk="0">
                  <a:moveTo>
                    <a:pt x="1" y="0"/>
                  </a:moveTo>
                  <a:lnTo>
                    <a:pt x="1" y="0"/>
                  </a:lnTo>
                  <a:cubicBezTo>
                    <a:pt x="1569" y="2936"/>
                    <a:pt x="3804" y="5237"/>
                    <a:pt x="6706" y="6838"/>
                  </a:cubicBezTo>
                  <a:cubicBezTo>
                    <a:pt x="9574" y="8473"/>
                    <a:pt x="12243" y="8873"/>
                    <a:pt x="15445" y="9640"/>
                  </a:cubicBezTo>
                  <a:cubicBezTo>
                    <a:pt x="15145" y="9374"/>
                    <a:pt x="5905" y="280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9" name="Google Shape;3659;p31"/>
          <p:cNvGrpSpPr/>
          <p:nvPr/>
        </p:nvGrpSpPr>
        <p:grpSpPr>
          <a:xfrm rot="9595727">
            <a:off x="7935357" y="-238058"/>
            <a:ext cx="1599082" cy="2261905"/>
            <a:chOff x="5728500" y="2032438"/>
            <a:chExt cx="1599025" cy="2261825"/>
          </a:xfrm>
        </p:grpSpPr>
        <p:sp>
          <p:nvSpPr>
            <p:cNvPr id="3660" name="Google Shape;3660;p31"/>
            <p:cNvSpPr/>
            <p:nvPr/>
          </p:nvSpPr>
          <p:spPr>
            <a:xfrm>
              <a:off x="6632850" y="2037038"/>
              <a:ext cx="216825" cy="305025"/>
            </a:xfrm>
            <a:custGeom>
              <a:avLst/>
              <a:gdLst/>
              <a:ahLst/>
              <a:cxnLst/>
              <a:rect l="l" t="t" r="r" b="b"/>
              <a:pathLst>
                <a:path w="8673" h="12201" extrusionOk="0">
                  <a:moveTo>
                    <a:pt x="4775" y="0"/>
                  </a:moveTo>
                  <a:cubicBezTo>
                    <a:pt x="3774" y="0"/>
                    <a:pt x="2735" y="346"/>
                    <a:pt x="1935" y="991"/>
                  </a:cubicBezTo>
                  <a:cubicBezTo>
                    <a:pt x="934" y="1825"/>
                    <a:pt x="300" y="3059"/>
                    <a:pt x="167" y="4393"/>
                  </a:cubicBezTo>
                  <a:cubicBezTo>
                    <a:pt x="0" y="6128"/>
                    <a:pt x="767" y="7862"/>
                    <a:pt x="1835" y="9197"/>
                  </a:cubicBezTo>
                  <a:cubicBezTo>
                    <a:pt x="2468" y="9997"/>
                    <a:pt x="3169" y="10664"/>
                    <a:pt x="3970" y="11332"/>
                  </a:cubicBezTo>
                  <a:cubicBezTo>
                    <a:pt x="4351" y="11625"/>
                    <a:pt x="4860" y="12201"/>
                    <a:pt x="5408" y="12201"/>
                  </a:cubicBezTo>
                  <a:cubicBezTo>
                    <a:pt x="5484" y="12201"/>
                    <a:pt x="5560" y="12190"/>
                    <a:pt x="5637" y="12165"/>
                  </a:cubicBezTo>
                  <a:cubicBezTo>
                    <a:pt x="6238" y="11932"/>
                    <a:pt x="6538" y="11098"/>
                    <a:pt x="6805" y="10598"/>
                  </a:cubicBezTo>
                  <a:cubicBezTo>
                    <a:pt x="7605" y="8997"/>
                    <a:pt x="8173" y="7229"/>
                    <a:pt x="8473" y="5427"/>
                  </a:cubicBezTo>
                  <a:cubicBezTo>
                    <a:pt x="8640" y="4527"/>
                    <a:pt x="8673" y="3559"/>
                    <a:pt x="8439" y="2692"/>
                  </a:cubicBezTo>
                  <a:cubicBezTo>
                    <a:pt x="8006" y="1424"/>
                    <a:pt x="6938" y="424"/>
                    <a:pt x="5637" y="90"/>
                  </a:cubicBezTo>
                  <a:cubicBezTo>
                    <a:pt x="5358" y="30"/>
                    <a:pt x="5068" y="0"/>
                    <a:pt x="4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31"/>
            <p:cNvSpPr/>
            <p:nvPr/>
          </p:nvSpPr>
          <p:spPr>
            <a:xfrm>
              <a:off x="5767225" y="3896313"/>
              <a:ext cx="789750" cy="237225"/>
            </a:xfrm>
            <a:custGeom>
              <a:avLst/>
              <a:gdLst/>
              <a:ahLst/>
              <a:cxnLst/>
              <a:rect l="l" t="t" r="r" b="b"/>
              <a:pathLst>
                <a:path w="31590" h="9489" extrusionOk="0">
                  <a:moveTo>
                    <a:pt x="8393" y="1"/>
                  </a:moveTo>
                  <a:cubicBezTo>
                    <a:pt x="5493" y="1"/>
                    <a:pt x="2596" y="635"/>
                    <a:pt x="0" y="1907"/>
                  </a:cubicBezTo>
                  <a:cubicBezTo>
                    <a:pt x="143" y="1897"/>
                    <a:pt x="285" y="1892"/>
                    <a:pt x="427" y="1892"/>
                  </a:cubicBezTo>
                  <a:cubicBezTo>
                    <a:pt x="2214" y="1892"/>
                    <a:pt x="3962" y="2645"/>
                    <a:pt x="5538" y="3542"/>
                  </a:cubicBezTo>
                  <a:cubicBezTo>
                    <a:pt x="7239" y="4509"/>
                    <a:pt x="8773" y="5710"/>
                    <a:pt x="10441" y="6710"/>
                  </a:cubicBezTo>
                  <a:cubicBezTo>
                    <a:pt x="13704" y="8580"/>
                    <a:pt x="17453" y="9488"/>
                    <a:pt x="21201" y="9488"/>
                  </a:cubicBezTo>
                  <a:cubicBezTo>
                    <a:pt x="24808" y="9488"/>
                    <a:pt x="28416" y="8647"/>
                    <a:pt x="31590" y="7011"/>
                  </a:cubicBezTo>
                  <a:lnTo>
                    <a:pt x="31590" y="7011"/>
                  </a:lnTo>
                  <a:cubicBezTo>
                    <a:pt x="30844" y="7253"/>
                    <a:pt x="30070" y="7360"/>
                    <a:pt x="29288" y="7360"/>
                  </a:cubicBezTo>
                  <a:cubicBezTo>
                    <a:pt x="27376" y="7360"/>
                    <a:pt x="25412" y="6719"/>
                    <a:pt x="23684" y="5843"/>
                  </a:cubicBezTo>
                  <a:cubicBezTo>
                    <a:pt x="21215" y="4609"/>
                    <a:pt x="19047" y="2908"/>
                    <a:pt x="16545" y="1774"/>
                  </a:cubicBezTo>
                  <a:cubicBezTo>
                    <a:pt x="14004" y="593"/>
                    <a:pt x="11197" y="1"/>
                    <a:pt x="83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31"/>
            <p:cNvSpPr/>
            <p:nvPr/>
          </p:nvSpPr>
          <p:spPr>
            <a:xfrm>
              <a:off x="5814525" y="3920938"/>
              <a:ext cx="668225" cy="177000"/>
            </a:xfrm>
            <a:custGeom>
              <a:avLst/>
              <a:gdLst/>
              <a:ahLst/>
              <a:cxnLst/>
              <a:rect l="l" t="t" r="r" b="b"/>
              <a:pathLst>
                <a:path w="26729" h="7080" extrusionOk="0">
                  <a:moveTo>
                    <a:pt x="3205" y="0"/>
                  </a:moveTo>
                  <a:cubicBezTo>
                    <a:pt x="2198" y="0"/>
                    <a:pt x="1195" y="117"/>
                    <a:pt x="210" y="388"/>
                  </a:cubicBezTo>
                  <a:cubicBezTo>
                    <a:pt x="0" y="448"/>
                    <a:pt x="86" y="804"/>
                    <a:pt x="275" y="804"/>
                  </a:cubicBezTo>
                  <a:cubicBezTo>
                    <a:pt x="296" y="804"/>
                    <a:pt x="319" y="799"/>
                    <a:pt x="343" y="789"/>
                  </a:cubicBezTo>
                  <a:cubicBezTo>
                    <a:pt x="1279" y="542"/>
                    <a:pt x="2224" y="432"/>
                    <a:pt x="3168" y="432"/>
                  </a:cubicBezTo>
                  <a:cubicBezTo>
                    <a:pt x="5793" y="432"/>
                    <a:pt x="8413" y="1277"/>
                    <a:pt x="10817" y="2356"/>
                  </a:cubicBezTo>
                  <a:cubicBezTo>
                    <a:pt x="14053" y="3791"/>
                    <a:pt x="17155" y="5692"/>
                    <a:pt x="20658" y="6559"/>
                  </a:cubicBezTo>
                  <a:cubicBezTo>
                    <a:pt x="21978" y="6884"/>
                    <a:pt x="23330" y="7079"/>
                    <a:pt x="24692" y="7079"/>
                  </a:cubicBezTo>
                  <a:cubicBezTo>
                    <a:pt x="25292" y="7079"/>
                    <a:pt x="25894" y="7041"/>
                    <a:pt x="26495" y="6960"/>
                  </a:cubicBezTo>
                  <a:cubicBezTo>
                    <a:pt x="26719" y="6928"/>
                    <a:pt x="26728" y="6557"/>
                    <a:pt x="26522" y="6557"/>
                  </a:cubicBezTo>
                  <a:cubicBezTo>
                    <a:pt x="26514" y="6557"/>
                    <a:pt x="26505" y="6558"/>
                    <a:pt x="26495" y="6559"/>
                  </a:cubicBezTo>
                  <a:cubicBezTo>
                    <a:pt x="25921" y="6633"/>
                    <a:pt x="25350" y="6668"/>
                    <a:pt x="24783" y="6668"/>
                  </a:cubicBezTo>
                  <a:cubicBezTo>
                    <a:pt x="21759" y="6668"/>
                    <a:pt x="18846" y="5683"/>
                    <a:pt x="16121" y="4391"/>
                  </a:cubicBezTo>
                  <a:cubicBezTo>
                    <a:pt x="12852" y="2857"/>
                    <a:pt x="9683" y="1055"/>
                    <a:pt x="6114" y="288"/>
                  </a:cubicBezTo>
                  <a:cubicBezTo>
                    <a:pt x="5148" y="108"/>
                    <a:pt x="4175" y="0"/>
                    <a:pt x="3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31"/>
            <p:cNvSpPr/>
            <p:nvPr/>
          </p:nvSpPr>
          <p:spPr>
            <a:xfrm>
              <a:off x="5888975" y="3542988"/>
              <a:ext cx="1386025" cy="353475"/>
            </a:xfrm>
            <a:custGeom>
              <a:avLst/>
              <a:gdLst/>
              <a:ahLst/>
              <a:cxnLst/>
              <a:rect l="l" t="t" r="r" b="b"/>
              <a:pathLst>
                <a:path w="55441" h="14139" extrusionOk="0">
                  <a:moveTo>
                    <a:pt x="37820" y="0"/>
                  </a:moveTo>
                  <a:cubicBezTo>
                    <a:pt x="34439" y="0"/>
                    <a:pt x="31042" y="483"/>
                    <a:pt x="27720" y="1129"/>
                  </a:cubicBezTo>
                  <a:cubicBezTo>
                    <a:pt x="18180" y="2897"/>
                    <a:pt x="8873" y="5899"/>
                    <a:pt x="34" y="10002"/>
                  </a:cubicBezTo>
                  <a:cubicBezTo>
                    <a:pt x="0" y="11303"/>
                    <a:pt x="134" y="12838"/>
                    <a:pt x="34" y="14139"/>
                  </a:cubicBezTo>
                  <a:cubicBezTo>
                    <a:pt x="9807" y="9068"/>
                    <a:pt x="20415" y="5733"/>
                    <a:pt x="31323" y="4232"/>
                  </a:cubicBezTo>
                  <a:cubicBezTo>
                    <a:pt x="34020" y="3859"/>
                    <a:pt x="36775" y="3601"/>
                    <a:pt x="39511" y="3601"/>
                  </a:cubicBezTo>
                  <a:cubicBezTo>
                    <a:pt x="40938" y="3601"/>
                    <a:pt x="42359" y="3671"/>
                    <a:pt x="43765" y="3831"/>
                  </a:cubicBezTo>
                  <a:cubicBezTo>
                    <a:pt x="47901" y="4298"/>
                    <a:pt x="52038" y="5566"/>
                    <a:pt x="55440" y="8001"/>
                  </a:cubicBezTo>
                  <a:cubicBezTo>
                    <a:pt x="52605" y="3798"/>
                    <a:pt x="47835" y="1229"/>
                    <a:pt x="42831" y="396"/>
                  </a:cubicBezTo>
                  <a:cubicBezTo>
                    <a:pt x="41172" y="119"/>
                    <a:pt x="39498" y="0"/>
                    <a:pt x="378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31"/>
            <p:cNvSpPr/>
            <p:nvPr/>
          </p:nvSpPr>
          <p:spPr>
            <a:xfrm>
              <a:off x="5948175" y="2849863"/>
              <a:ext cx="979900" cy="1001575"/>
            </a:xfrm>
            <a:custGeom>
              <a:avLst/>
              <a:gdLst/>
              <a:ahLst/>
              <a:cxnLst/>
              <a:rect l="l" t="t" r="r" b="b"/>
              <a:pathLst>
                <a:path w="39196" h="40063" extrusionOk="0">
                  <a:moveTo>
                    <a:pt x="39195" y="0"/>
                  </a:moveTo>
                  <a:cubicBezTo>
                    <a:pt x="28154" y="14678"/>
                    <a:pt x="14878" y="27720"/>
                    <a:pt x="1" y="38528"/>
                  </a:cubicBezTo>
                  <a:cubicBezTo>
                    <a:pt x="668" y="39128"/>
                    <a:pt x="1669" y="39429"/>
                    <a:pt x="2302" y="40062"/>
                  </a:cubicBezTo>
                  <a:cubicBezTo>
                    <a:pt x="9374" y="34225"/>
                    <a:pt x="16479" y="28387"/>
                    <a:pt x="22951" y="21883"/>
                  </a:cubicBezTo>
                  <a:cubicBezTo>
                    <a:pt x="29388" y="15378"/>
                    <a:pt x="34992" y="8173"/>
                    <a:pt x="39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31"/>
            <p:cNvSpPr/>
            <p:nvPr/>
          </p:nvSpPr>
          <p:spPr>
            <a:xfrm>
              <a:off x="5925675" y="3322688"/>
              <a:ext cx="1401850" cy="498725"/>
            </a:xfrm>
            <a:custGeom>
              <a:avLst/>
              <a:gdLst/>
              <a:ahLst/>
              <a:cxnLst/>
              <a:rect l="l" t="t" r="r" b="b"/>
              <a:pathLst>
                <a:path w="56074" h="19949" extrusionOk="0">
                  <a:moveTo>
                    <a:pt x="56074" y="1"/>
                  </a:moveTo>
                  <a:lnTo>
                    <a:pt x="56074" y="1"/>
                  </a:lnTo>
                  <a:cubicBezTo>
                    <a:pt x="36393" y="1335"/>
                    <a:pt x="16512" y="7440"/>
                    <a:pt x="0" y="18281"/>
                  </a:cubicBezTo>
                  <a:lnTo>
                    <a:pt x="1234" y="19949"/>
                  </a:lnTo>
                  <a:cubicBezTo>
                    <a:pt x="16879" y="11109"/>
                    <a:pt x="38261" y="2369"/>
                    <a:pt x="560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31"/>
            <p:cNvSpPr/>
            <p:nvPr/>
          </p:nvSpPr>
          <p:spPr>
            <a:xfrm>
              <a:off x="5880625" y="3752113"/>
              <a:ext cx="1255925" cy="430400"/>
            </a:xfrm>
            <a:custGeom>
              <a:avLst/>
              <a:gdLst/>
              <a:ahLst/>
              <a:cxnLst/>
              <a:rect l="l" t="t" r="r" b="b"/>
              <a:pathLst>
                <a:path w="50237" h="17216" extrusionOk="0">
                  <a:moveTo>
                    <a:pt x="22959" y="1"/>
                  </a:moveTo>
                  <a:cubicBezTo>
                    <a:pt x="21628" y="1"/>
                    <a:pt x="20299" y="60"/>
                    <a:pt x="18981" y="170"/>
                  </a:cubicBezTo>
                  <a:cubicBezTo>
                    <a:pt x="12510" y="670"/>
                    <a:pt x="6239" y="2338"/>
                    <a:pt x="1" y="3972"/>
                  </a:cubicBezTo>
                  <a:cubicBezTo>
                    <a:pt x="1" y="5173"/>
                    <a:pt x="535" y="6307"/>
                    <a:pt x="1135" y="7442"/>
                  </a:cubicBezTo>
                  <a:cubicBezTo>
                    <a:pt x="7006" y="5974"/>
                    <a:pt x="12877" y="4539"/>
                    <a:pt x="18914" y="3972"/>
                  </a:cubicBezTo>
                  <a:cubicBezTo>
                    <a:pt x="20636" y="3801"/>
                    <a:pt x="22371" y="3706"/>
                    <a:pt x="24104" y="3706"/>
                  </a:cubicBezTo>
                  <a:cubicBezTo>
                    <a:pt x="28450" y="3706"/>
                    <a:pt x="32783" y="4305"/>
                    <a:pt x="36861" y="5807"/>
                  </a:cubicBezTo>
                  <a:cubicBezTo>
                    <a:pt x="42531" y="7842"/>
                    <a:pt x="47401" y="11878"/>
                    <a:pt x="50237" y="17215"/>
                  </a:cubicBezTo>
                  <a:cubicBezTo>
                    <a:pt x="48602" y="10977"/>
                    <a:pt x="43732" y="5874"/>
                    <a:pt x="37895" y="3105"/>
                  </a:cubicBezTo>
                  <a:cubicBezTo>
                    <a:pt x="33258" y="880"/>
                    <a:pt x="28096" y="1"/>
                    <a:pt x="229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31"/>
            <p:cNvSpPr/>
            <p:nvPr/>
          </p:nvSpPr>
          <p:spPr>
            <a:xfrm>
              <a:off x="6477625" y="2199213"/>
              <a:ext cx="458250" cy="682000"/>
            </a:xfrm>
            <a:custGeom>
              <a:avLst/>
              <a:gdLst/>
              <a:ahLst/>
              <a:cxnLst/>
              <a:rect l="l" t="t" r="r" b="b"/>
              <a:pathLst>
                <a:path w="18330" h="27280" extrusionOk="0">
                  <a:moveTo>
                    <a:pt x="18032" y="1"/>
                  </a:moveTo>
                  <a:cubicBezTo>
                    <a:pt x="18017" y="1"/>
                    <a:pt x="18001" y="3"/>
                    <a:pt x="17984" y="8"/>
                  </a:cubicBezTo>
                  <a:cubicBezTo>
                    <a:pt x="15983" y="375"/>
                    <a:pt x="14348" y="1676"/>
                    <a:pt x="13147" y="3243"/>
                  </a:cubicBezTo>
                  <a:cubicBezTo>
                    <a:pt x="11846" y="5011"/>
                    <a:pt x="11113" y="7079"/>
                    <a:pt x="10646" y="9248"/>
                  </a:cubicBezTo>
                  <a:cubicBezTo>
                    <a:pt x="10112" y="11783"/>
                    <a:pt x="9812" y="14385"/>
                    <a:pt x="9011" y="16887"/>
                  </a:cubicBezTo>
                  <a:cubicBezTo>
                    <a:pt x="8344" y="18921"/>
                    <a:pt x="7276" y="20856"/>
                    <a:pt x="5875" y="22524"/>
                  </a:cubicBezTo>
                  <a:cubicBezTo>
                    <a:pt x="4341" y="24359"/>
                    <a:pt x="2373" y="25893"/>
                    <a:pt x="205" y="26894"/>
                  </a:cubicBezTo>
                  <a:cubicBezTo>
                    <a:pt x="1" y="27010"/>
                    <a:pt x="128" y="27279"/>
                    <a:pt x="340" y="27279"/>
                  </a:cubicBezTo>
                  <a:cubicBezTo>
                    <a:pt x="371" y="27279"/>
                    <a:pt x="404" y="27273"/>
                    <a:pt x="438" y="27261"/>
                  </a:cubicBezTo>
                  <a:cubicBezTo>
                    <a:pt x="4274" y="25459"/>
                    <a:pt x="7310" y="22190"/>
                    <a:pt x="8944" y="18288"/>
                  </a:cubicBezTo>
                  <a:cubicBezTo>
                    <a:pt x="10746" y="13851"/>
                    <a:pt x="10345" y="8681"/>
                    <a:pt x="12847" y="4444"/>
                  </a:cubicBezTo>
                  <a:cubicBezTo>
                    <a:pt x="14015" y="2510"/>
                    <a:pt x="15749" y="875"/>
                    <a:pt x="18051" y="441"/>
                  </a:cubicBezTo>
                  <a:cubicBezTo>
                    <a:pt x="18330" y="379"/>
                    <a:pt x="18234" y="1"/>
                    <a:pt x="180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31"/>
            <p:cNvSpPr/>
            <p:nvPr/>
          </p:nvSpPr>
          <p:spPr>
            <a:xfrm>
              <a:off x="6424350" y="2538513"/>
              <a:ext cx="226850" cy="284950"/>
            </a:xfrm>
            <a:custGeom>
              <a:avLst/>
              <a:gdLst/>
              <a:ahLst/>
              <a:cxnLst/>
              <a:rect l="l" t="t" r="r" b="b"/>
              <a:pathLst>
                <a:path w="9074" h="11398" extrusionOk="0">
                  <a:moveTo>
                    <a:pt x="4805" y="1"/>
                  </a:moveTo>
                  <a:cubicBezTo>
                    <a:pt x="3818" y="1"/>
                    <a:pt x="2827" y="329"/>
                    <a:pt x="2069" y="946"/>
                  </a:cubicBezTo>
                  <a:cubicBezTo>
                    <a:pt x="601" y="2114"/>
                    <a:pt x="1" y="4182"/>
                    <a:pt x="468" y="6016"/>
                  </a:cubicBezTo>
                  <a:cubicBezTo>
                    <a:pt x="801" y="7317"/>
                    <a:pt x="1602" y="8452"/>
                    <a:pt x="2569" y="9352"/>
                  </a:cubicBezTo>
                  <a:cubicBezTo>
                    <a:pt x="3103" y="9819"/>
                    <a:pt x="3637" y="10219"/>
                    <a:pt x="4170" y="10553"/>
                  </a:cubicBezTo>
                  <a:cubicBezTo>
                    <a:pt x="4543" y="10802"/>
                    <a:pt x="5292" y="11397"/>
                    <a:pt x="5743" y="11397"/>
                  </a:cubicBezTo>
                  <a:cubicBezTo>
                    <a:pt x="5777" y="11397"/>
                    <a:pt x="5808" y="11394"/>
                    <a:pt x="5838" y="11387"/>
                  </a:cubicBezTo>
                  <a:cubicBezTo>
                    <a:pt x="6305" y="11320"/>
                    <a:pt x="6739" y="10386"/>
                    <a:pt x="6972" y="10019"/>
                  </a:cubicBezTo>
                  <a:cubicBezTo>
                    <a:pt x="7406" y="9386"/>
                    <a:pt x="7773" y="8785"/>
                    <a:pt x="8107" y="8118"/>
                  </a:cubicBezTo>
                  <a:cubicBezTo>
                    <a:pt x="8674" y="6884"/>
                    <a:pt x="9074" y="5616"/>
                    <a:pt x="8974" y="4282"/>
                  </a:cubicBezTo>
                  <a:cubicBezTo>
                    <a:pt x="8907" y="2948"/>
                    <a:pt x="8307" y="1647"/>
                    <a:pt x="7273" y="813"/>
                  </a:cubicBezTo>
                  <a:cubicBezTo>
                    <a:pt x="6565" y="262"/>
                    <a:pt x="5686" y="1"/>
                    <a:pt x="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31"/>
            <p:cNvSpPr/>
            <p:nvPr/>
          </p:nvSpPr>
          <p:spPr>
            <a:xfrm>
              <a:off x="6645350" y="2543813"/>
              <a:ext cx="340275" cy="237700"/>
            </a:xfrm>
            <a:custGeom>
              <a:avLst/>
              <a:gdLst/>
              <a:ahLst/>
              <a:cxnLst/>
              <a:rect l="l" t="t" r="r" b="b"/>
              <a:pathLst>
                <a:path w="13611" h="9508" extrusionOk="0">
                  <a:moveTo>
                    <a:pt x="8940" y="0"/>
                  </a:moveTo>
                  <a:cubicBezTo>
                    <a:pt x="7439" y="67"/>
                    <a:pt x="6005" y="634"/>
                    <a:pt x="4804" y="1501"/>
                  </a:cubicBezTo>
                  <a:cubicBezTo>
                    <a:pt x="3836" y="2169"/>
                    <a:pt x="3003" y="3002"/>
                    <a:pt x="2335" y="3936"/>
                  </a:cubicBezTo>
                  <a:cubicBezTo>
                    <a:pt x="1535" y="4971"/>
                    <a:pt x="0" y="7005"/>
                    <a:pt x="1468" y="8006"/>
                  </a:cubicBezTo>
                  <a:cubicBezTo>
                    <a:pt x="2936" y="9007"/>
                    <a:pt x="4871" y="9474"/>
                    <a:pt x="6638" y="9507"/>
                  </a:cubicBezTo>
                  <a:cubicBezTo>
                    <a:pt x="7973" y="9507"/>
                    <a:pt x="9340" y="9274"/>
                    <a:pt x="10508" y="8640"/>
                  </a:cubicBezTo>
                  <a:cubicBezTo>
                    <a:pt x="11675" y="7973"/>
                    <a:pt x="12676" y="6972"/>
                    <a:pt x="13143" y="5738"/>
                  </a:cubicBezTo>
                  <a:cubicBezTo>
                    <a:pt x="13610" y="4470"/>
                    <a:pt x="13510" y="3002"/>
                    <a:pt x="12776" y="1902"/>
                  </a:cubicBezTo>
                  <a:cubicBezTo>
                    <a:pt x="11942" y="634"/>
                    <a:pt x="10441" y="0"/>
                    <a:pt x="8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31"/>
            <p:cNvSpPr/>
            <p:nvPr/>
          </p:nvSpPr>
          <p:spPr>
            <a:xfrm>
              <a:off x="6552775" y="2335888"/>
              <a:ext cx="231875" cy="273825"/>
            </a:xfrm>
            <a:custGeom>
              <a:avLst/>
              <a:gdLst/>
              <a:ahLst/>
              <a:cxnLst/>
              <a:rect l="l" t="t" r="r" b="b"/>
              <a:pathLst>
                <a:path w="9275" h="10953" extrusionOk="0">
                  <a:moveTo>
                    <a:pt x="4595" y="1"/>
                  </a:moveTo>
                  <a:cubicBezTo>
                    <a:pt x="3291" y="1"/>
                    <a:pt x="1956" y="562"/>
                    <a:pt x="1102" y="1546"/>
                  </a:cubicBezTo>
                  <a:cubicBezTo>
                    <a:pt x="601" y="2113"/>
                    <a:pt x="268" y="2780"/>
                    <a:pt x="134" y="3547"/>
                  </a:cubicBezTo>
                  <a:cubicBezTo>
                    <a:pt x="1" y="4414"/>
                    <a:pt x="201" y="5282"/>
                    <a:pt x="534" y="6082"/>
                  </a:cubicBezTo>
                  <a:cubicBezTo>
                    <a:pt x="868" y="6883"/>
                    <a:pt x="1335" y="7617"/>
                    <a:pt x="1869" y="8317"/>
                  </a:cubicBezTo>
                  <a:cubicBezTo>
                    <a:pt x="2369" y="8951"/>
                    <a:pt x="2970" y="9485"/>
                    <a:pt x="3637" y="9952"/>
                  </a:cubicBezTo>
                  <a:cubicBezTo>
                    <a:pt x="4137" y="10285"/>
                    <a:pt x="4971" y="10919"/>
                    <a:pt x="5638" y="10953"/>
                  </a:cubicBezTo>
                  <a:cubicBezTo>
                    <a:pt x="6205" y="10953"/>
                    <a:pt x="6605" y="10219"/>
                    <a:pt x="6872" y="9818"/>
                  </a:cubicBezTo>
                  <a:cubicBezTo>
                    <a:pt x="7439" y="9118"/>
                    <a:pt x="7940" y="8384"/>
                    <a:pt x="8340" y="7583"/>
                  </a:cubicBezTo>
                  <a:cubicBezTo>
                    <a:pt x="8940" y="6383"/>
                    <a:pt x="9274" y="4982"/>
                    <a:pt x="9007" y="3714"/>
                  </a:cubicBezTo>
                  <a:cubicBezTo>
                    <a:pt x="8674" y="2046"/>
                    <a:pt x="7339" y="612"/>
                    <a:pt x="5705" y="145"/>
                  </a:cubicBezTo>
                  <a:cubicBezTo>
                    <a:pt x="5346" y="48"/>
                    <a:pt x="4972" y="1"/>
                    <a:pt x="4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31"/>
            <p:cNvSpPr/>
            <p:nvPr/>
          </p:nvSpPr>
          <p:spPr>
            <a:xfrm>
              <a:off x="6734575" y="2301563"/>
              <a:ext cx="297750" cy="217000"/>
            </a:xfrm>
            <a:custGeom>
              <a:avLst/>
              <a:gdLst/>
              <a:ahLst/>
              <a:cxnLst/>
              <a:rect l="l" t="t" r="r" b="b"/>
              <a:pathLst>
                <a:path w="11910" h="8680" extrusionOk="0">
                  <a:moveTo>
                    <a:pt x="7239" y="1"/>
                  </a:moveTo>
                  <a:cubicBezTo>
                    <a:pt x="7105" y="1"/>
                    <a:pt x="6972" y="6"/>
                    <a:pt x="6839" y="17"/>
                  </a:cubicBezTo>
                  <a:cubicBezTo>
                    <a:pt x="5871" y="117"/>
                    <a:pt x="4937" y="517"/>
                    <a:pt x="4104" y="1084"/>
                  </a:cubicBezTo>
                  <a:cubicBezTo>
                    <a:pt x="2669" y="2018"/>
                    <a:pt x="1402" y="3419"/>
                    <a:pt x="601" y="4987"/>
                  </a:cubicBezTo>
                  <a:cubicBezTo>
                    <a:pt x="401" y="5421"/>
                    <a:pt x="1" y="6254"/>
                    <a:pt x="167" y="6688"/>
                  </a:cubicBezTo>
                  <a:cubicBezTo>
                    <a:pt x="368" y="7088"/>
                    <a:pt x="1068" y="7155"/>
                    <a:pt x="1435" y="7289"/>
                  </a:cubicBezTo>
                  <a:cubicBezTo>
                    <a:pt x="2736" y="7756"/>
                    <a:pt x="4070" y="8122"/>
                    <a:pt x="5404" y="8423"/>
                  </a:cubicBezTo>
                  <a:cubicBezTo>
                    <a:pt x="6109" y="8559"/>
                    <a:pt x="6828" y="8680"/>
                    <a:pt x="7532" y="8680"/>
                  </a:cubicBezTo>
                  <a:cubicBezTo>
                    <a:pt x="7862" y="8680"/>
                    <a:pt x="8188" y="8653"/>
                    <a:pt x="8507" y="8589"/>
                  </a:cubicBezTo>
                  <a:cubicBezTo>
                    <a:pt x="9441" y="8356"/>
                    <a:pt x="10341" y="7822"/>
                    <a:pt x="10942" y="7088"/>
                  </a:cubicBezTo>
                  <a:cubicBezTo>
                    <a:pt x="11576" y="6321"/>
                    <a:pt x="11909" y="5354"/>
                    <a:pt x="11909" y="4353"/>
                  </a:cubicBezTo>
                  <a:cubicBezTo>
                    <a:pt x="11909" y="3119"/>
                    <a:pt x="11275" y="1851"/>
                    <a:pt x="10341" y="1084"/>
                  </a:cubicBezTo>
                  <a:cubicBezTo>
                    <a:pt x="9478" y="370"/>
                    <a:pt x="8349" y="1"/>
                    <a:pt x="7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31"/>
            <p:cNvSpPr/>
            <p:nvPr/>
          </p:nvSpPr>
          <p:spPr>
            <a:xfrm>
              <a:off x="6879675" y="2183888"/>
              <a:ext cx="257725" cy="177825"/>
            </a:xfrm>
            <a:custGeom>
              <a:avLst/>
              <a:gdLst/>
              <a:ahLst/>
              <a:cxnLst/>
              <a:rect l="l" t="t" r="r" b="b"/>
              <a:pathLst>
                <a:path w="10309" h="7113" extrusionOk="0">
                  <a:moveTo>
                    <a:pt x="4244" y="0"/>
                  </a:moveTo>
                  <a:cubicBezTo>
                    <a:pt x="3535" y="0"/>
                    <a:pt x="2809" y="107"/>
                    <a:pt x="2169" y="321"/>
                  </a:cubicBezTo>
                  <a:cubicBezTo>
                    <a:pt x="968" y="687"/>
                    <a:pt x="1" y="1321"/>
                    <a:pt x="301" y="2689"/>
                  </a:cubicBezTo>
                  <a:cubicBezTo>
                    <a:pt x="601" y="4190"/>
                    <a:pt x="1602" y="5558"/>
                    <a:pt x="2936" y="6358"/>
                  </a:cubicBezTo>
                  <a:cubicBezTo>
                    <a:pt x="3798" y="6861"/>
                    <a:pt x="4786" y="7113"/>
                    <a:pt x="5770" y="7113"/>
                  </a:cubicBezTo>
                  <a:cubicBezTo>
                    <a:pt x="6613" y="7113"/>
                    <a:pt x="7452" y="6928"/>
                    <a:pt x="8207" y="6558"/>
                  </a:cubicBezTo>
                  <a:cubicBezTo>
                    <a:pt x="8807" y="6291"/>
                    <a:pt x="9408" y="5824"/>
                    <a:pt x="9774" y="5224"/>
                  </a:cubicBezTo>
                  <a:cubicBezTo>
                    <a:pt x="10141" y="4624"/>
                    <a:pt x="10308" y="3856"/>
                    <a:pt x="10075" y="3189"/>
                  </a:cubicBezTo>
                  <a:cubicBezTo>
                    <a:pt x="9908" y="2722"/>
                    <a:pt x="9574" y="2355"/>
                    <a:pt x="9241" y="2022"/>
                  </a:cubicBezTo>
                  <a:cubicBezTo>
                    <a:pt x="8040" y="854"/>
                    <a:pt x="6439" y="154"/>
                    <a:pt x="4771" y="20"/>
                  </a:cubicBezTo>
                  <a:cubicBezTo>
                    <a:pt x="4597" y="7"/>
                    <a:pt x="4421" y="0"/>
                    <a:pt x="4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31"/>
            <p:cNvSpPr/>
            <p:nvPr/>
          </p:nvSpPr>
          <p:spPr>
            <a:xfrm>
              <a:off x="6845500" y="2032438"/>
              <a:ext cx="204325" cy="191225"/>
            </a:xfrm>
            <a:custGeom>
              <a:avLst/>
              <a:gdLst/>
              <a:ahLst/>
              <a:cxnLst/>
              <a:rect l="l" t="t" r="r" b="b"/>
              <a:pathLst>
                <a:path w="8173" h="7649" extrusionOk="0">
                  <a:moveTo>
                    <a:pt x="5147" y="1"/>
                  </a:moveTo>
                  <a:cubicBezTo>
                    <a:pt x="4218" y="1"/>
                    <a:pt x="3354" y="450"/>
                    <a:pt x="2635" y="1075"/>
                  </a:cubicBezTo>
                  <a:cubicBezTo>
                    <a:pt x="1935" y="1675"/>
                    <a:pt x="1401" y="2409"/>
                    <a:pt x="1101" y="3243"/>
                  </a:cubicBezTo>
                  <a:cubicBezTo>
                    <a:pt x="667" y="4210"/>
                    <a:pt x="0" y="6545"/>
                    <a:pt x="1101" y="7346"/>
                  </a:cubicBezTo>
                  <a:cubicBezTo>
                    <a:pt x="1411" y="7563"/>
                    <a:pt x="1824" y="7649"/>
                    <a:pt x="2275" y="7649"/>
                  </a:cubicBezTo>
                  <a:cubicBezTo>
                    <a:pt x="3278" y="7649"/>
                    <a:pt x="4470" y="7224"/>
                    <a:pt x="5137" y="6879"/>
                  </a:cubicBezTo>
                  <a:cubicBezTo>
                    <a:pt x="6305" y="6245"/>
                    <a:pt x="7239" y="5211"/>
                    <a:pt x="7739" y="4010"/>
                  </a:cubicBezTo>
                  <a:cubicBezTo>
                    <a:pt x="8073" y="3210"/>
                    <a:pt x="8173" y="2242"/>
                    <a:pt x="7806" y="1442"/>
                  </a:cubicBezTo>
                  <a:cubicBezTo>
                    <a:pt x="7405" y="541"/>
                    <a:pt x="6338" y="7"/>
                    <a:pt x="5337" y="7"/>
                  </a:cubicBezTo>
                  <a:cubicBezTo>
                    <a:pt x="5273" y="3"/>
                    <a:pt x="5210" y="1"/>
                    <a:pt x="5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31"/>
            <p:cNvSpPr/>
            <p:nvPr/>
          </p:nvSpPr>
          <p:spPr>
            <a:xfrm>
              <a:off x="5843100" y="3683788"/>
              <a:ext cx="401150" cy="94000"/>
            </a:xfrm>
            <a:custGeom>
              <a:avLst/>
              <a:gdLst/>
              <a:ahLst/>
              <a:cxnLst/>
              <a:rect l="l" t="t" r="r" b="b"/>
              <a:pathLst>
                <a:path w="16046" h="3760" extrusionOk="0">
                  <a:moveTo>
                    <a:pt x="16046" y="1"/>
                  </a:moveTo>
                  <a:lnTo>
                    <a:pt x="16046" y="1"/>
                  </a:lnTo>
                  <a:cubicBezTo>
                    <a:pt x="10642" y="334"/>
                    <a:pt x="5171" y="1535"/>
                    <a:pt x="1" y="3170"/>
                  </a:cubicBezTo>
                  <a:cubicBezTo>
                    <a:pt x="1265" y="3580"/>
                    <a:pt x="2581" y="3759"/>
                    <a:pt x="3907" y="3759"/>
                  </a:cubicBezTo>
                  <a:cubicBezTo>
                    <a:pt x="5381" y="3759"/>
                    <a:pt x="6867" y="3538"/>
                    <a:pt x="8307" y="3170"/>
                  </a:cubicBezTo>
                  <a:cubicBezTo>
                    <a:pt x="11009" y="2436"/>
                    <a:pt x="13544" y="1235"/>
                    <a:pt x="160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31"/>
            <p:cNvSpPr/>
            <p:nvPr/>
          </p:nvSpPr>
          <p:spPr>
            <a:xfrm>
              <a:off x="5922325" y="3587888"/>
              <a:ext cx="387800" cy="133225"/>
            </a:xfrm>
            <a:custGeom>
              <a:avLst/>
              <a:gdLst/>
              <a:ahLst/>
              <a:cxnLst/>
              <a:rect l="l" t="t" r="r" b="b"/>
              <a:pathLst>
                <a:path w="15512" h="5329" extrusionOk="0">
                  <a:moveTo>
                    <a:pt x="15512" y="1"/>
                  </a:moveTo>
                  <a:lnTo>
                    <a:pt x="15512" y="1"/>
                  </a:lnTo>
                  <a:cubicBezTo>
                    <a:pt x="10175" y="1001"/>
                    <a:pt x="4904" y="2903"/>
                    <a:pt x="1" y="5104"/>
                  </a:cubicBezTo>
                  <a:cubicBezTo>
                    <a:pt x="744" y="5258"/>
                    <a:pt x="1500" y="5329"/>
                    <a:pt x="2257" y="5329"/>
                  </a:cubicBezTo>
                  <a:cubicBezTo>
                    <a:pt x="4288" y="5329"/>
                    <a:pt x="6336" y="4823"/>
                    <a:pt x="8207" y="4070"/>
                  </a:cubicBezTo>
                  <a:cubicBezTo>
                    <a:pt x="10775" y="3036"/>
                    <a:pt x="13177" y="1502"/>
                    <a:pt x="155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31"/>
            <p:cNvSpPr/>
            <p:nvPr/>
          </p:nvSpPr>
          <p:spPr>
            <a:xfrm>
              <a:off x="6039925" y="3552863"/>
              <a:ext cx="401125" cy="96025"/>
            </a:xfrm>
            <a:custGeom>
              <a:avLst/>
              <a:gdLst/>
              <a:ahLst/>
              <a:cxnLst/>
              <a:rect l="l" t="t" r="r" b="b"/>
              <a:pathLst>
                <a:path w="16045" h="3841" extrusionOk="0">
                  <a:moveTo>
                    <a:pt x="16045" y="1"/>
                  </a:moveTo>
                  <a:cubicBezTo>
                    <a:pt x="10608" y="334"/>
                    <a:pt x="5170" y="1602"/>
                    <a:pt x="0" y="3270"/>
                  </a:cubicBezTo>
                  <a:cubicBezTo>
                    <a:pt x="1225" y="3668"/>
                    <a:pt x="2506" y="3841"/>
                    <a:pt x="3794" y="3841"/>
                  </a:cubicBezTo>
                  <a:cubicBezTo>
                    <a:pt x="5314" y="3841"/>
                    <a:pt x="6844" y="3600"/>
                    <a:pt x="8306" y="3203"/>
                  </a:cubicBezTo>
                  <a:cubicBezTo>
                    <a:pt x="11008" y="2469"/>
                    <a:pt x="13543" y="1268"/>
                    <a:pt x="160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31"/>
            <p:cNvSpPr/>
            <p:nvPr/>
          </p:nvSpPr>
          <p:spPr>
            <a:xfrm>
              <a:off x="6100800" y="3394413"/>
              <a:ext cx="360275" cy="191175"/>
            </a:xfrm>
            <a:custGeom>
              <a:avLst/>
              <a:gdLst/>
              <a:ahLst/>
              <a:cxnLst/>
              <a:rect l="l" t="t" r="r" b="b"/>
              <a:pathLst>
                <a:path w="14411" h="7647" extrusionOk="0">
                  <a:moveTo>
                    <a:pt x="14410" y="1"/>
                  </a:moveTo>
                  <a:lnTo>
                    <a:pt x="14410" y="1"/>
                  </a:lnTo>
                  <a:cubicBezTo>
                    <a:pt x="9340" y="1835"/>
                    <a:pt x="4503" y="4604"/>
                    <a:pt x="0" y="7639"/>
                  </a:cubicBezTo>
                  <a:cubicBezTo>
                    <a:pt x="128" y="7644"/>
                    <a:pt x="255" y="7646"/>
                    <a:pt x="383" y="7646"/>
                  </a:cubicBezTo>
                  <a:cubicBezTo>
                    <a:pt x="3023" y="7646"/>
                    <a:pt x="5647" y="6671"/>
                    <a:pt x="7906" y="5271"/>
                  </a:cubicBezTo>
                  <a:cubicBezTo>
                    <a:pt x="10274" y="3803"/>
                    <a:pt x="12376" y="1902"/>
                    <a:pt x="14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31"/>
            <p:cNvSpPr/>
            <p:nvPr/>
          </p:nvSpPr>
          <p:spPr>
            <a:xfrm>
              <a:off x="6222550" y="3408238"/>
              <a:ext cx="405300" cy="72350"/>
            </a:xfrm>
            <a:custGeom>
              <a:avLst/>
              <a:gdLst/>
              <a:ahLst/>
              <a:cxnLst/>
              <a:rect l="l" t="t" r="r" b="b"/>
              <a:pathLst>
                <a:path w="16212" h="2894" extrusionOk="0">
                  <a:moveTo>
                    <a:pt x="15075" y="1"/>
                  </a:moveTo>
                  <a:cubicBezTo>
                    <a:pt x="10063" y="1"/>
                    <a:pt x="4931" y="802"/>
                    <a:pt x="0" y="1949"/>
                  </a:cubicBezTo>
                  <a:cubicBezTo>
                    <a:pt x="1562" y="2619"/>
                    <a:pt x="3260" y="2893"/>
                    <a:pt x="4965" y="2893"/>
                  </a:cubicBezTo>
                  <a:cubicBezTo>
                    <a:pt x="6065" y="2893"/>
                    <a:pt x="7167" y="2779"/>
                    <a:pt x="8240" y="2583"/>
                  </a:cubicBezTo>
                  <a:cubicBezTo>
                    <a:pt x="11008" y="2083"/>
                    <a:pt x="13643" y="1049"/>
                    <a:pt x="16212" y="15"/>
                  </a:cubicBezTo>
                  <a:cubicBezTo>
                    <a:pt x="15834" y="5"/>
                    <a:pt x="15455" y="1"/>
                    <a:pt x="150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31"/>
            <p:cNvSpPr/>
            <p:nvPr/>
          </p:nvSpPr>
          <p:spPr>
            <a:xfrm>
              <a:off x="6260900" y="3229288"/>
              <a:ext cx="424500" cy="181000"/>
            </a:xfrm>
            <a:custGeom>
              <a:avLst/>
              <a:gdLst/>
              <a:ahLst/>
              <a:cxnLst/>
              <a:rect l="l" t="t" r="r" b="b"/>
              <a:pathLst>
                <a:path w="16980" h="7240" extrusionOk="0">
                  <a:moveTo>
                    <a:pt x="16980" y="1"/>
                  </a:moveTo>
                  <a:lnTo>
                    <a:pt x="16980" y="1"/>
                  </a:lnTo>
                  <a:cubicBezTo>
                    <a:pt x="10708" y="368"/>
                    <a:pt x="4604" y="3003"/>
                    <a:pt x="1" y="7239"/>
                  </a:cubicBezTo>
                  <a:cubicBezTo>
                    <a:pt x="6372" y="7206"/>
                    <a:pt x="12643" y="4671"/>
                    <a:pt x="169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31"/>
            <p:cNvSpPr/>
            <p:nvPr/>
          </p:nvSpPr>
          <p:spPr>
            <a:xfrm>
              <a:off x="6334300" y="3292688"/>
              <a:ext cx="384450" cy="54600"/>
            </a:xfrm>
            <a:custGeom>
              <a:avLst/>
              <a:gdLst/>
              <a:ahLst/>
              <a:cxnLst/>
              <a:rect l="l" t="t" r="r" b="b"/>
              <a:pathLst>
                <a:path w="15378" h="2184" extrusionOk="0">
                  <a:moveTo>
                    <a:pt x="3452" y="0"/>
                  </a:moveTo>
                  <a:cubicBezTo>
                    <a:pt x="2297" y="0"/>
                    <a:pt x="1145" y="55"/>
                    <a:pt x="0" y="167"/>
                  </a:cubicBezTo>
                  <a:cubicBezTo>
                    <a:pt x="3669" y="1540"/>
                    <a:pt x="7543" y="2184"/>
                    <a:pt x="11441" y="2184"/>
                  </a:cubicBezTo>
                  <a:cubicBezTo>
                    <a:pt x="12753" y="2184"/>
                    <a:pt x="14067" y="2111"/>
                    <a:pt x="15378" y="1968"/>
                  </a:cubicBezTo>
                  <a:cubicBezTo>
                    <a:pt x="11541" y="672"/>
                    <a:pt x="7482" y="0"/>
                    <a:pt x="3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31"/>
            <p:cNvSpPr/>
            <p:nvPr/>
          </p:nvSpPr>
          <p:spPr>
            <a:xfrm>
              <a:off x="6359300" y="2988288"/>
              <a:ext cx="384475" cy="271050"/>
            </a:xfrm>
            <a:custGeom>
              <a:avLst/>
              <a:gdLst/>
              <a:ahLst/>
              <a:cxnLst/>
              <a:rect l="l" t="t" r="r" b="b"/>
              <a:pathLst>
                <a:path w="15379" h="10842" extrusionOk="0">
                  <a:moveTo>
                    <a:pt x="15379" y="1"/>
                  </a:moveTo>
                  <a:lnTo>
                    <a:pt x="15379" y="1"/>
                  </a:lnTo>
                  <a:cubicBezTo>
                    <a:pt x="9408" y="2136"/>
                    <a:pt x="4037" y="5905"/>
                    <a:pt x="1" y="10842"/>
                  </a:cubicBezTo>
                  <a:cubicBezTo>
                    <a:pt x="6506" y="9741"/>
                    <a:pt x="12276" y="5872"/>
                    <a:pt x="15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31"/>
            <p:cNvSpPr/>
            <p:nvPr/>
          </p:nvSpPr>
          <p:spPr>
            <a:xfrm>
              <a:off x="6401850" y="3079013"/>
              <a:ext cx="368600" cy="80850"/>
            </a:xfrm>
            <a:custGeom>
              <a:avLst/>
              <a:gdLst/>
              <a:ahLst/>
              <a:cxnLst/>
              <a:rect l="l" t="t" r="r" b="b"/>
              <a:pathLst>
                <a:path w="14744" h="3234" extrusionOk="0">
                  <a:moveTo>
                    <a:pt x="12688" y="0"/>
                  </a:moveTo>
                  <a:cubicBezTo>
                    <a:pt x="8297" y="0"/>
                    <a:pt x="3924" y="1010"/>
                    <a:pt x="0" y="2943"/>
                  </a:cubicBezTo>
                  <a:cubicBezTo>
                    <a:pt x="1153" y="3137"/>
                    <a:pt x="2340" y="3233"/>
                    <a:pt x="3536" y="3233"/>
                  </a:cubicBezTo>
                  <a:cubicBezTo>
                    <a:pt x="7493" y="3233"/>
                    <a:pt x="11542" y="2175"/>
                    <a:pt x="14744" y="74"/>
                  </a:cubicBezTo>
                  <a:cubicBezTo>
                    <a:pt x="14059" y="25"/>
                    <a:pt x="13373" y="0"/>
                    <a:pt x="126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31"/>
            <p:cNvSpPr/>
            <p:nvPr/>
          </p:nvSpPr>
          <p:spPr>
            <a:xfrm>
              <a:off x="6427700" y="2756463"/>
              <a:ext cx="266875" cy="347775"/>
            </a:xfrm>
            <a:custGeom>
              <a:avLst/>
              <a:gdLst/>
              <a:ahLst/>
              <a:cxnLst/>
              <a:rect l="l" t="t" r="r" b="b"/>
              <a:pathLst>
                <a:path w="10675" h="13911" extrusionOk="0">
                  <a:moveTo>
                    <a:pt x="10674" y="0"/>
                  </a:moveTo>
                  <a:lnTo>
                    <a:pt x="10674" y="0"/>
                  </a:lnTo>
                  <a:cubicBezTo>
                    <a:pt x="5804" y="3336"/>
                    <a:pt x="2002" y="8306"/>
                    <a:pt x="0" y="13910"/>
                  </a:cubicBezTo>
                  <a:cubicBezTo>
                    <a:pt x="4537" y="9841"/>
                    <a:pt x="8006" y="5404"/>
                    <a:pt x="10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31"/>
            <p:cNvSpPr/>
            <p:nvPr/>
          </p:nvSpPr>
          <p:spPr>
            <a:xfrm>
              <a:off x="6463550" y="2809838"/>
              <a:ext cx="321100" cy="150450"/>
            </a:xfrm>
            <a:custGeom>
              <a:avLst/>
              <a:gdLst/>
              <a:ahLst/>
              <a:cxnLst/>
              <a:rect l="l" t="t" r="r" b="b"/>
              <a:pathLst>
                <a:path w="12844" h="6018" extrusionOk="0">
                  <a:moveTo>
                    <a:pt x="12843" y="0"/>
                  </a:moveTo>
                  <a:cubicBezTo>
                    <a:pt x="8173" y="968"/>
                    <a:pt x="3737" y="3036"/>
                    <a:pt x="1" y="6005"/>
                  </a:cubicBezTo>
                  <a:cubicBezTo>
                    <a:pt x="222" y="6013"/>
                    <a:pt x="443" y="6018"/>
                    <a:pt x="663" y="6018"/>
                  </a:cubicBezTo>
                  <a:cubicBezTo>
                    <a:pt x="5434" y="6018"/>
                    <a:pt x="10037" y="3954"/>
                    <a:pt x="1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31"/>
            <p:cNvSpPr/>
            <p:nvPr/>
          </p:nvSpPr>
          <p:spPr>
            <a:xfrm>
              <a:off x="6478550" y="2522963"/>
              <a:ext cx="203525" cy="391975"/>
            </a:xfrm>
            <a:custGeom>
              <a:avLst/>
              <a:gdLst/>
              <a:ahLst/>
              <a:cxnLst/>
              <a:rect l="l" t="t" r="r" b="b"/>
              <a:pathLst>
                <a:path w="8141" h="15679" extrusionOk="0">
                  <a:moveTo>
                    <a:pt x="8140" y="0"/>
                  </a:moveTo>
                  <a:cubicBezTo>
                    <a:pt x="3904" y="4170"/>
                    <a:pt x="968" y="9774"/>
                    <a:pt x="1" y="15678"/>
                  </a:cubicBezTo>
                  <a:cubicBezTo>
                    <a:pt x="3837" y="11142"/>
                    <a:pt x="6806" y="5805"/>
                    <a:pt x="8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31"/>
            <p:cNvSpPr/>
            <p:nvPr/>
          </p:nvSpPr>
          <p:spPr>
            <a:xfrm>
              <a:off x="6485225" y="2349513"/>
              <a:ext cx="180150" cy="418650"/>
            </a:xfrm>
            <a:custGeom>
              <a:avLst/>
              <a:gdLst/>
              <a:ahLst/>
              <a:cxnLst/>
              <a:rect l="l" t="t" r="r" b="b"/>
              <a:pathLst>
                <a:path w="7206" h="16746" extrusionOk="0">
                  <a:moveTo>
                    <a:pt x="7206" y="0"/>
                  </a:moveTo>
                  <a:cubicBezTo>
                    <a:pt x="2870" y="4437"/>
                    <a:pt x="234" y="10541"/>
                    <a:pt x="1" y="16745"/>
                  </a:cubicBezTo>
                  <a:cubicBezTo>
                    <a:pt x="3203" y="11675"/>
                    <a:pt x="5471" y="5704"/>
                    <a:pt x="7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31"/>
            <p:cNvSpPr/>
            <p:nvPr/>
          </p:nvSpPr>
          <p:spPr>
            <a:xfrm>
              <a:off x="6461875" y="2289463"/>
              <a:ext cx="103450" cy="356100"/>
            </a:xfrm>
            <a:custGeom>
              <a:avLst/>
              <a:gdLst/>
              <a:ahLst/>
              <a:cxnLst/>
              <a:rect l="l" t="t" r="r" b="b"/>
              <a:pathLst>
                <a:path w="4138" h="14244" extrusionOk="0">
                  <a:moveTo>
                    <a:pt x="3503" y="0"/>
                  </a:moveTo>
                  <a:cubicBezTo>
                    <a:pt x="968" y="4237"/>
                    <a:pt x="1" y="9407"/>
                    <a:pt x="968" y="14244"/>
                  </a:cubicBezTo>
                  <a:cubicBezTo>
                    <a:pt x="3270" y="9974"/>
                    <a:pt x="4137" y="4804"/>
                    <a:pt x="35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31"/>
            <p:cNvSpPr/>
            <p:nvPr/>
          </p:nvSpPr>
          <p:spPr>
            <a:xfrm>
              <a:off x="5936500" y="3347713"/>
              <a:ext cx="178500" cy="356950"/>
            </a:xfrm>
            <a:custGeom>
              <a:avLst/>
              <a:gdLst/>
              <a:ahLst/>
              <a:cxnLst/>
              <a:rect l="l" t="t" r="r" b="b"/>
              <a:pathLst>
                <a:path w="7140" h="14278" extrusionOk="0">
                  <a:moveTo>
                    <a:pt x="7139" y="1"/>
                  </a:moveTo>
                  <a:lnTo>
                    <a:pt x="7139" y="1"/>
                  </a:lnTo>
                  <a:cubicBezTo>
                    <a:pt x="3603" y="4037"/>
                    <a:pt x="1102" y="9007"/>
                    <a:pt x="1" y="14278"/>
                  </a:cubicBezTo>
                  <a:cubicBezTo>
                    <a:pt x="4271" y="10708"/>
                    <a:pt x="6739" y="5505"/>
                    <a:pt x="71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31"/>
            <p:cNvSpPr/>
            <p:nvPr/>
          </p:nvSpPr>
          <p:spPr>
            <a:xfrm>
              <a:off x="6064925" y="3229288"/>
              <a:ext cx="115950" cy="364450"/>
            </a:xfrm>
            <a:custGeom>
              <a:avLst/>
              <a:gdLst/>
              <a:ahLst/>
              <a:cxnLst/>
              <a:rect l="l" t="t" r="r" b="b"/>
              <a:pathLst>
                <a:path w="4638" h="14578" extrusionOk="0">
                  <a:moveTo>
                    <a:pt x="3403" y="1"/>
                  </a:moveTo>
                  <a:lnTo>
                    <a:pt x="3403" y="1"/>
                  </a:lnTo>
                  <a:cubicBezTo>
                    <a:pt x="801" y="4304"/>
                    <a:pt x="1" y="9675"/>
                    <a:pt x="1168" y="14578"/>
                  </a:cubicBezTo>
                  <a:cubicBezTo>
                    <a:pt x="3637" y="10208"/>
                    <a:pt x="4637" y="4871"/>
                    <a:pt x="34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31"/>
            <p:cNvSpPr/>
            <p:nvPr/>
          </p:nvSpPr>
          <p:spPr>
            <a:xfrm>
              <a:off x="6144150" y="3188438"/>
              <a:ext cx="140125" cy="364450"/>
            </a:xfrm>
            <a:custGeom>
              <a:avLst/>
              <a:gdLst/>
              <a:ahLst/>
              <a:cxnLst/>
              <a:rect l="l" t="t" r="r" b="b"/>
              <a:pathLst>
                <a:path w="5605" h="14578" extrusionOk="0">
                  <a:moveTo>
                    <a:pt x="5605" y="0"/>
                  </a:moveTo>
                  <a:cubicBezTo>
                    <a:pt x="3970" y="2069"/>
                    <a:pt x="2803" y="4470"/>
                    <a:pt x="1969" y="6972"/>
                  </a:cubicBezTo>
                  <a:cubicBezTo>
                    <a:pt x="1135" y="9474"/>
                    <a:pt x="534" y="12009"/>
                    <a:pt x="1" y="14578"/>
                  </a:cubicBezTo>
                  <a:cubicBezTo>
                    <a:pt x="2869" y="10308"/>
                    <a:pt x="4771" y="5071"/>
                    <a:pt x="56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31"/>
            <p:cNvSpPr/>
            <p:nvPr/>
          </p:nvSpPr>
          <p:spPr>
            <a:xfrm>
              <a:off x="6188350" y="3185088"/>
              <a:ext cx="60075" cy="305250"/>
            </a:xfrm>
            <a:custGeom>
              <a:avLst/>
              <a:gdLst/>
              <a:ahLst/>
              <a:cxnLst/>
              <a:rect l="l" t="t" r="r" b="b"/>
              <a:pathLst>
                <a:path w="2403" h="12210" extrusionOk="0">
                  <a:moveTo>
                    <a:pt x="1568" y="1"/>
                  </a:moveTo>
                  <a:lnTo>
                    <a:pt x="1568" y="1"/>
                  </a:lnTo>
                  <a:cubicBezTo>
                    <a:pt x="334" y="3937"/>
                    <a:pt x="1" y="8140"/>
                    <a:pt x="534" y="12210"/>
                  </a:cubicBezTo>
                  <a:cubicBezTo>
                    <a:pt x="2002" y="8274"/>
                    <a:pt x="2402" y="4171"/>
                    <a:pt x="15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31"/>
            <p:cNvSpPr/>
            <p:nvPr/>
          </p:nvSpPr>
          <p:spPr>
            <a:xfrm>
              <a:off x="6265075" y="3036663"/>
              <a:ext cx="100100" cy="361125"/>
            </a:xfrm>
            <a:custGeom>
              <a:avLst/>
              <a:gdLst/>
              <a:ahLst/>
              <a:cxnLst/>
              <a:rect l="l" t="t" r="r" b="b"/>
              <a:pathLst>
                <a:path w="4004" h="14445" extrusionOk="0">
                  <a:moveTo>
                    <a:pt x="3536" y="0"/>
                  </a:moveTo>
                  <a:cubicBezTo>
                    <a:pt x="1468" y="4504"/>
                    <a:pt x="267" y="9474"/>
                    <a:pt x="1" y="14444"/>
                  </a:cubicBezTo>
                  <a:cubicBezTo>
                    <a:pt x="2469" y="10208"/>
                    <a:pt x="4003" y="4937"/>
                    <a:pt x="3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31"/>
            <p:cNvSpPr/>
            <p:nvPr/>
          </p:nvSpPr>
          <p:spPr>
            <a:xfrm>
              <a:off x="6275925" y="3050013"/>
              <a:ext cx="65075" cy="255200"/>
            </a:xfrm>
            <a:custGeom>
              <a:avLst/>
              <a:gdLst/>
              <a:ahLst/>
              <a:cxnLst/>
              <a:rect l="l" t="t" r="r" b="b"/>
              <a:pathLst>
                <a:path w="2603" h="10208" extrusionOk="0">
                  <a:moveTo>
                    <a:pt x="367" y="0"/>
                  </a:moveTo>
                  <a:lnTo>
                    <a:pt x="367" y="0"/>
                  </a:lnTo>
                  <a:cubicBezTo>
                    <a:pt x="0" y="3403"/>
                    <a:pt x="734" y="7105"/>
                    <a:pt x="2268" y="10207"/>
                  </a:cubicBezTo>
                  <a:cubicBezTo>
                    <a:pt x="2602" y="6705"/>
                    <a:pt x="1935" y="3102"/>
                    <a:pt x="3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31"/>
            <p:cNvSpPr/>
            <p:nvPr/>
          </p:nvSpPr>
          <p:spPr>
            <a:xfrm>
              <a:off x="6339300" y="2904063"/>
              <a:ext cx="53400" cy="327750"/>
            </a:xfrm>
            <a:custGeom>
              <a:avLst/>
              <a:gdLst/>
              <a:ahLst/>
              <a:cxnLst/>
              <a:rect l="l" t="t" r="r" b="b"/>
              <a:pathLst>
                <a:path w="2136" h="13110" extrusionOk="0">
                  <a:moveTo>
                    <a:pt x="1134" y="1"/>
                  </a:moveTo>
                  <a:cubicBezTo>
                    <a:pt x="234" y="2035"/>
                    <a:pt x="0" y="4337"/>
                    <a:pt x="134" y="6539"/>
                  </a:cubicBezTo>
                  <a:cubicBezTo>
                    <a:pt x="234" y="8740"/>
                    <a:pt x="667" y="10942"/>
                    <a:pt x="1134" y="13110"/>
                  </a:cubicBezTo>
                  <a:cubicBezTo>
                    <a:pt x="2035" y="8907"/>
                    <a:pt x="2135" y="4204"/>
                    <a:pt x="11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31"/>
            <p:cNvSpPr/>
            <p:nvPr/>
          </p:nvSpPr>
          <p:spPr>
            <a:xfrm>
              <a:off x="6294275" y="2875713"/>
              <a:ext cx="130100" cy="239350"/>
            </a:xfrm>
            <a:custGeom>
              <a:avLst/>
              <a:gdLst/>
              <a:ahLst/>
              <a:cxnLst/>
              <a:rect l="l" t="t" r="r" b="b"/>
              <a:pathLst>
                <a:path w="5204" h="9574" extrusionOk="0">
                  <a:moveTo>
                    <a:pt x="0" y="0"/>
                  </a:moveTo>
                  <a:cubicBezTo>
                    <a:pt x="0" y="3703"/>
                    <a:pt x="2035" y="7673"/>
                    <a:pt x="5204" y="9574"/>
                  </a:cubicBezTo>
                  <a:cubicBezTo>
                    <a:pt x="4637" y="7539"/>
                    <a:pt x="3836" y="5538"/>
                    <a:pt x="2869" y="3636"/>
                  </a:cubicBezTo>
                  <a:cubicBezTo>
                    <a:pt x="2168" y="2202"/>
                    <a:pt x="1334" y="80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31"/>
            <p:cNvSpPr/>
            <p:nvPr/>
          </p:nvSpPr>
          <p:spPr>
            <a:xfrm>
              <a:off x="6334300" y="2720613"/>
              <a:ext cx="113425" cy="321900"/>
            </a:xfrm>
            <a:custGeom>
              <a:avLst/>
              <a:gdLst/>
              <a:ahLst/>
              <a:cxnLst/>
              <a:rect l="l" t="t" r="r" b="b"/>
              <a:pathLst>
                <a:path w="4537" h="12876" extrusionOk="0">
                  <a:moveTo>
                    <a:pt x="434" y="0"/>
                  </a:moveTo>
                  <a:cubicBezTo>
                    <a:pt x="0" y="4437"/>
                    <a:pt x="1401" y="9574"/>
                    <a:pt x="4437" y="12876"/>
                  </a:cubicBezTo>
                  <a:cubicBezTo>
                    <a:pt x="4537" y="8273"/>
                    <a:pt x="3102" y="370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31"/>
            <p:cNvSpPr/>
            <p:nvPr/>
          </p:nvSpPr>
          <p:spPr>
            <a:xfrm>
              <a:off x="6305950" y="2708938"/>
              <a:ext cx="168475" cy="209325"/>
            </a:xfrm>
            <a:custGeom>
              <a:avLst/>
              <a:gdLst/>
              <a:ahLst/>
              <a:cxnLst/>
              <a:rect l="l" t="t" r="r" b="b"/>
              <a:pathLst>
                <a:path w="6739" h="8373" extrusionOk="0">
                  <a:moveTo>
                    <a:pt x="0" y="0"/>
                  </a:moveTo>
                  <a:cubicBezTo>
                    <a:pt x="1668" y="3236"/>
                    <a:pt x="3803" y="6204"/>
                    <a:pt x="6738" y="8373"/>
                  </a:cubicBezTo>
                  <a:cubicBezTo>
                    <a:pt x="5971" y="6705"/>
                    <a:pt x="5170" y="5037"/>
                    <a:pt x="4136" y="3536"/>
                  </a:cubicBezTo>
                  <a:cubicBezTo>
                    <a:pt x="3036" y="2035"/>
                    <a:pt x="1701" y="70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31"/>
            <p:cNvSpPr/>
            <p:nvPr/>
          </p:nvSpPr>
          <p:spPr>
            <a:xfrm>
              <a:off x="6345125" y="2628038"/>
              <a:ext cx="135975" cy="224350"/>
            </a:xfrm>
            <a:custGeom>
              <a:avLst/>
              <a:gdLst/>
              <a:ahLst/>
              <a:cxnLst/>
              <a:rect l="l" t="t" r="r" b="b"/>
              <a:pathLst>
                <a:path w="5439" h="8974" extrusionOk="0">
                  <a:moveTo>
                    <a:pt x="1" y="0"/>
                  </a:moveTo>
                  <a:cubicBezTo>
                    <a:pt x="501" y="1802"/>
                    <a:pt x="901" y="3703"/>
                    <a:pt x="1735" y="5371"/>
                  </a:cubicBezTo>
                  <a:cubicBezTo>
                    <a:pt x="2569" y="7039"/>
                    <a:pt x="3837" y="8039"/>
                    <a:pt x="5438" y="8973"/>
                  </a:cubicBezTo>
                  <a:cubicBezTo>
                    <a:pt x="4404" y="5604"/>
                    <a:pt x="2503" y="250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31"/>
            <p:cNvSpPr/>
            <p:nvPr/>
          </p:nvSpPr>
          <p:spPr>
            <a:xfrm>
              <a:off x="6390175" y="2546313"/>
              <a:ext cx="100925" cy="236850"/>
            </a:xfrm>
            <a:custGeom>
              <a:avLst/>
              <a:gdLst/>
              <a:ahLst/>
              <a:cxnLst/>
              <a:rect l="l" t="t" r="r" b="b"/>
              <a:pathLst>
                <a:path w="4037" h="9474" extrusionOk="0">
                  <a:moveTo>
                    <a:pt x="0" y="0"/>
                  </a:moveTo>
                  <a:cubicBezTo>
                    <a:pt x="100" y="3470"/>
                    <a:pt x="1601" y="7039"/>
                    <a:pt x="4036" y="9474"/>
                  </a:cubicBezTo>
                  <a:cubicBezTo>
                    <a:pt x="3769" y="6005"/>
                    <a:pt x="2302" y="263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31"/>
            <p:cNvSpPr/>
            <p:nvPr/>
          </p:nvSpPr>
          <p:spPr>
            <a:xfrm>
              <a:off x="6357650" y="2413713"/>
              <a:ext cx="130950" cy="276050"/>
            </a:xfrm>
            <a:custGeom>
              <a:avLst/>
              <a:gdLst/>
              <a:ahLst/>
              <a:cxnLst/>
              <a:rect l="l" t="t" r="r" b="b"/>
              <a:pathLst>
                <a:path w="5238" h="11042" extrusionOk="0">
                  <a:moveTo>
                    <a:pt x="0" y="1"/>
                  </a:moveTo>
                  <a:lnTo>
                    <a:pt x="0" y="1"/>
                  </a:lnTo>
                  <a:cubicBezTo>
                    <a:pt x="267" y="2202"/>
                    <a:pt x="400" y="4437"/>
                    <a:pt x="1234" y="6472"/>
                  </a:cubicBezTo>
                  <a:cubicBezTo>
                    <a:pt x="2002" y="8540"/>
                    <a:pt x="3169" y="10208"/>
                    <a:pt x="5237" y="11042"/>
                  </a:cubicBezTo>
                  <a:cubicBezTo>
                    <a:pt x="4303" y="7039"/>
                    <a:pt x="2502" y="327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31"/>
            <p:cNvSpPr/>
            <p:nvPr/>
          </p:nvSpPr>
          <p:spPr>
            <a:xfrm>
              <a:off x="6401000" y="2321988"/>
              <a:ext cx="94275" cy="326075"/>
            </a:xfrm>
            <a:custGeom>
              <a:avLst/>
              <a:gdLst/>
              <a:ahLst/>
              <a:cxnLst/>
              <a:rect l="l" t="t" r="r" b="b"/>
              <a:pathLst>
                <a:path w="3771" h="13043" extrusionOk="0">
                  <a:moveTo>
                    <a:pt x="835" y="0"/>
                  </a:moveTo>
                  <a:lnTo>
                    <a:pt x="835" y="0"/>
                  </a:lnTo>
                  <a:cubicBezTo>
                    <a:pt x="1" y="4537"/>
                    <a:pt x="1035" y="9173"/>
                    <a:pt x="3537" y="13043"/>
                  </a:cubicBezTo>
                  <a:cubicBezTo>
                    <a:pt x="3770" y="8540"/>
                    <a:pt x="2836" y="4003"/>
                    <a:pt x="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31"/>
            <p:cNvSpPr/>
            <p:nvPr/>
          </p:nvSpPr>
          <p:spPr>
            <a:xfrm>
              <a:off x="5728500" y="2611113"/>
              <a:ext cx="769275" cy="1197975"/>
            </a:xfrm>
            <a:custGeom>
              <a:avLst/>
              <a:gdLst/>
              <a:ahLst/>
              <a:cxnLst/>
              <a:rect l="l" t="t" r="r" b="b"/>
              <a:pathLst>
                <a:path w="30771" h="47919" extrusionOk="0">
                  <a:moveTo>
                    <a:pt x="30250" y="1"/>
                  </a:moveTo>
                  <a:cubicBezTo>
                    <a:pt x="30142" y="1"/>
                    <a:pt x="30034" y="67"/>
                    <a:pt x="30070" y="210"/>
                  </a:cubicBezTo>
                  <a:cubicBezTo>
                    <a:pt x="30437" y="4280"/>
                    <a:pt x="30203" y="8416"/>
                    <a:pt x="29469" y="12452"/>
                  </a:cubicBezTo>
                  <a:cubicBezTo>
                    <a:pt x="28769" y="16455"/>
                    <a:pt x="27468" y="20425"/>
                    <a:pt x="25733" y="24094"/>
                  </a:cubicBezTo>
                  <a:cubicBezTo>
                    <a:pt x="24065" y="27597"/>
                    <a:pt x="21931" y="30866"/>
                    <a:pt x="19429" y="33868"/>
                  </a:cubicBezTo>
                  <a:cubicBezTo>
                    <a:pt x="16994" y="36703"/>
                    <a:pt x="14292" y="39305"/>
                    <a:pt x="11256" y="41507"/>
                  </a:cubicBezTo>
                  <a:cubicBezTo>
                    <a:pt x="8254" y="43742"/>
                    <a:pt x="4952" y="45543"/>
                    <a:pt x="1516" y="46977"/>
                  </a:cubicBezTo>
                  <a:cubicBezTo>
                    <a:pt x="1116" y="47144"/>
                    <a:pt x="649" y="47311"/>
                    <a:pt x="248" y="47478"/>
                  </a:cubicBezTo>
                  <a:cubicBezTo>
                    <a:pt x="1" y="47540"/>
                    <a:pt x="98" y="47918"/>
                    <a:pt x="300" y="47918"/>
                  </a:cubicBezTo>
                  <a:cubicBezTo>
                    <a:pt x="316" y="47918"/>
                    <a:pt x="332" y="47916"/>
                    <a:pt x="348" y="47911"/>
                  </a:cubicBezTo>
                  <a:cubicBezTo>
                    <a:pt x="3918" y="46577"/>
                    <a:pt x="7287" y="44809"/>
                    <a:pt x="10422" y="42641"/>
                  </a:cubicBezTo>
                  <a:cubicBezTo>
                    <a:pt x="13491" y="40506"/>
                    <a:pt x="16327" y="38004"/>
                    <a:pt x="18828" y="35202"/>
                  </a:cubicBezTo>
                  <a:cubicBezTo>
                    <a:pt x="21430" y="32300"/>
                    <a:pt x="23665" y="29098"/>
                    <a:pt x="25433" y="25629"/>
                  </a:cubicBezTo>
                  <a:cubicBezTo>
                    <a:pt x="27301" y="21959"/>
                    <a:pt x="28702" y="18023"/>
                    <a:pt x="29536" y="13987"/>
                  </a:cubicBezTo>
                  <a:cubicBezTo>
                    <a:pt x="30437" y="9951"/>
                    <a:pt x="30770" y="5814"/>
                    <a:pt x="30537" y="1678"/>
                  </a:cubicBezTo>
                  <a:cubicBezTo>
                    <a:pt x="30503" y="1178"/>
                    <a:pt x="30470" y="677"/>
                    <a:pt x="30437" y="144"/>
                  </a:cubicBezTo>
                  <a:cubicBezTo>
                    <a:pt x="30437" y="51"/>
                    <a:pt x="30343" y="1"/>
                    <a:pt x="30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31"/>
            <p:cNvSpPr/>
            <p:nvPr/>
          </p:nvSpPr>
          <p:spPr>
            <a:xfrm>
              <a:off x="5877300" y="3293513"/>
              <a:ext cx="95100" cy="449500"/>
            </a:xfrm>
            <a:custGeom>
              <a:avLst/>
              <a:gdLst/>
              <a:ahLst/>
              <a:cxnLst/>
              <a:rect l="l" t="t" r="r" b="b"/>
              <a:pathLst>
                <a:path w="3804" h="17980" extrusionOk="0">
                  <a:moveTo>
                    <a:pt x="3703" y="0"/>
                  </a:moveTo>
                  <a:lnTo>
                    <a:pt x="3703" y="0"/>
                  </a:lnTo>
                  <a:cubicBezTo>
                    <a:pt x="2102" y="2636"/>
                    <a:pt x="1168" y="5671"/>
                    <a:pt x="668" y="8707"/>
                  </a:cubicBezTo>
                  <a:cubicBezTo>
                    <a:pt x="201" y="11776"/>
                    <a:pt x="101" y="14878"/>
                    <a:pt x="0" y="17980"/>
                  </a:cubicBezTo>
                  <a:cubicBezTo>
                    <a:pt x="1768" y="15478"/>
                    <a:pt x="2936" y="12109"/>
                    <a:pt x="3336" y="9107"/>
                  </a:cubicBezTo>
                  <a:cubicBezTo>
                    <a:pt x="3770" y="6038"/>
                    <a:pt x="3803" y="3036"/>
                    <a:pt x="37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31"/>
            <p:cNvSpPr/>
            <p:nvPr/>
          </p:nvSpPr>
          <p:spPr>
            <a:xfrm>
              <a:off x="5984875" y="3265163"/>
              <a:ext cx="94250" cy="381125"/>
            </a:xfrm>
            <a:custGeom>
              <a:avLst/>
              <a:gdLst/>
              <a:ahLst/>
              <a:cxnLst/>
              <a:rect l="l" t="t" r="r" b="b"/>
              <a:pathLst>
                <a:path w="3770" h="15245" extrusionOk="0">
                  <a:moveTo>
                    <a:pt x="1668" y="0"/>
                  </a:moveTo>
                  <a:cubicBezTo>
                    <a:pt x="868" y="2502"/>
                    <a:pt x="167" y="5071"/>
                    <a:pt x="67" y="7672"/>
                  </a:cubicBezTo>
                  <a:cubicBezTo>
                    <a:pt x="1" y="10308"/>
                    <a:pt x="501" y="13010"/>
                    <a:pt x="1902" y="15245"/>
                  </a:cubicBezTo>
                  <a:cubicBezTo>
                    <a:pt x="3103" y="12109"/>
                    <a:pt x="3770" y="8773"/>
                    <a:pt x="3636" y="5437"/>
                  </a:cubicBezTo>
                  <a:cubicBezTo>
                    <a:pt x="3503" y="3503"/>
                    <a:pt x="2969" y="1435"/>
                    <a:pt x="1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31"/>
            <p:cNvSpPr/>
            <p:nvPr/>
          </p:nvSpPr>
          <p:spPr>
            <a:xfrm>
              <a:off x="5860875" y="3575313"/>
              <a:ext cx="307300" cy="247825"/>
            </a:xfrm>
            <a:custGeom>
              <a:avLst/>
              <a:gdLst/>
              <a:ahLst/>
              <a:cxnLst/>
              <a:rect l="l" t="t" r="r" b="b"/>
              <a:pathLst>
                <a:path w="12292" h="9913" extrusionOk="0">
                  <a:moveTo>
                    <a:pt x="12027" y="0"/>
                  </a:moveTo>
                  <a:cubicBezTo>
                    <a:pt x="11967" y="0"/>
                    <a:pt x="11907" y="31"/>
                    <a:pt x="11865" y="103"/>
                  </a:cubicBezTo>
                  <a:cubicBezTo>
                    <a:pt x="10164" y="3773"/>
                    <a:pt x="7162" y="6741"/>
                    <a:pt x="3493" y="8409"/>
                  </a:cubicBezTo>
                  <a:cubicBezTo>
                    <a:pt x="2459" y="8876"/>
                    <a:pt x="1358" y="9243"/>
                    <a:pt x="257" y="9510"/>
                  </a:cubicBezTo>
                  <a:cubicBezTo>
                    <a:pt x="1" y="9542"/>
                    <a:pt x="83" y="9912"/>
                    <a:pt x="326" y="9912"/>
                  </a:cubicBezTo>
                  <a:cubicBezTo>
                    <a:pt x="336" y="9912"/>
                    <a:pt x="347" y="9912"/>
                    <a:pt x="357" y="9910"/>
                  </a:cubicBezTo>
                  <a:cubicBezTo>
                    <a:pt x="4360" y="9010"/>
                    <a:pt x="7963" y="6575"/>
                    <a:pt x="10431" y="3339"/>
                  </a:cubicBezTo>
                  <a:cubicBezTo>
                    <a:pt x="11132" y="2405"/>
                    <a:pt x="11699" y="1371"/>
                    <a:pt x="12199" y="337"/>
                  </a:cubicBezTo>
                  <a:cubicBezTo>
                    <a:pt x="12291" y="153"/>
                    <a:pt x="12161" y="0"/>
                    <a:pt x="120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31"/>
            <p:cNvSpPr/>
            <p:nvPr/>
          </p:nvSpPr>
          <p:spPr>
            <a:xfrm>
              <a:off x="6015975" y="3704663"/>
              <a:ext cx="284275" cy="78075"/>
            </a:xfrm>
            <a:custGeom>
              <a:avLst/>
              <a:gdLst/>
              <a:ahLst/>
              <a:cxnLst/>
              <a:rect l="l" t="t" r="r" b="b"/>
              <a:pathLst>
                <a:path w="11371" h="3123" extrusionOk="0">
                  <a:moveTo>
                    <a:pt x="11079" y="0"/>
                  </a:moveTo>
                  <a:cubicBezTo>
                    <a:pt x="11030" y="0"/>
                    <a:pt x="10978" y="20"/>
                    <a:pt x="10932" y="66"/>
                  </a:cubicBezTo>
                  <a:cubicBezTo>
                    <a:pt x="9258" y="1766"/>
                    <a:pt x="6972" y="2684"/>
                    <a:pt x="4627" y="2684"/>
                  </a:cubicBezTo>
                  <a:cubicBezTo>
                    <a:pt x="4027" y="2684"/>
                    <a:pt x="3424" y="2624"/>
                    <a:pt x="2826" y="2501"/>
                  </a:cubicBezTo>
                  <a:cubicBezTo>
                    <a:pt x="1992" y="2268"/>
                    <a:pt x="1158" y="2001"/>
                    <a:pt x="424" y="1567"/>
                  </a:cubicBezTo>
                  <a:cubicBezTo>
                    <a:pt x="382" y="1546"/>
                    <a:pt x="341" y="1537"/>
                    <a:pt x="303" y="1537"/>
                  </a:cubicBezTo>
                  <a:cubicBezTo>
                    <a:pt x="105" y="1537"/>
                    <a:pt x="0" y="1794"/>
                    <a:pt x="224" y="1934"/>
                  </a:cubicBezTo>
                  <a:cubicBezTo>
                    <a:pt x="1599" y="2722"/>
                    <a:pt x="3151" y="3123"/>
                    <a:pt x="4702" y="3123"/>
                  </a:cubicBezTo>
                  <a:cubicBezTo>
                    <a:pt x="6236" y="3123"/>
                    <a:pt x="7770" y="2731"/>
                    <a:pt x="9131" y="1934"/>
                  </a:cubicBezTo>
                  <a:cubicBezTo>
                    <a:pt x="9898" y="1534"/>
                    <a:pt x="10598" y="1000"/>
                    <a:pt x="11165" y="366"/>
                  </a:cubicBezTo>
                  <a:cubicBezTo>
                    <a:pt x="11370" y="213"/>
                    <a:pt x="11241" y="0"/>
                    <a:pt x="110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31"/>
            <p:cNvSpPr/>
            <p:nvPr/>
          </p:nvSpPr>
          <p:spPr>
            <a:xfrm>
              <a:off x="5997375" y="3478538"/>
              <a:ext cx="64725" cy="244850"/>
            </a:xfrm>
            <a:custGeom>
              <a:avLst/>
              <a:gdLst/>
              <a:ahLst/>
              <a:cxnLst/>
              <a:rect l="l" t="t" r="r" b="b"/>
              <a:pathLst>
                <a:path w="2589" h="9794" extrusionOk="0">
                  <a:moveTo>
                    <a:pt x="1612" y="1"/>
                  </a:moveTo>
                  <a:cubicBezTo>
                    <a:pt x="1555" y="1"/>
                    <a:pt x="1500" y="31"/>
                    <a:pt x="1469" y="105"/>
                  </a:cubicBezTo>
                  <a:cubicBezTo>
                    <a:pt x="568" y="1706"/>
                    <a:pt x="1" y="3541"/>
                    <a:pt x="134" y="5375"/>
                  </a:cubicBezTo>
                  <a:cubicBezTo>
                    <a:pt x="234" y="6976"/>
                    <a:pt x="902" y="8611"/>
                    <a:pt x="2136" y="9745"/>
                  </a:cubicBezTo>
                  <a:cubicBezTo>
                    <a:pt x="2177" y="9779"/>
                    <a:pt x="2222" y="9794"/>
                    <a:pt x="2267" y="9794"/>
                  </a:cubicBezTo>
                  <a:cubicBezTo>
                    <a:pt x="2437" y="9794"/>
                    <a:pt x="2588" y="9577"/>
                    <a:pt x="2403" y="9445"/>
                  </a:cubicBezTo>
                  <a:cubicBezTo>
                    <a:pt x="1235" y="8377"/>
                    <a:pt x="635" y="6810"/>
                    <a:pt x="501" y="5275"/>
                  </a:cubicBezTo>
                  <a:cubicBezTo>
                    <a:pt x="401" y="3541"/>
                    <a:pt x="902" y="1806"/>
                    <a:pt x="1802" y="305"/>
                  </a:cubicBezTo>
                  <a:cubicBezTo>
                    <a:pt x="1871" y="145"/>
                    <a:pt x="1736" y="1"/>
                    <a:pt x="1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31"/>
            <p:cNvSpPr/>
            <p:nvPr/>
          </p:nvSpPr>
          <p:spPr>
            <a:xfrm>
              <a:off x="6004050" y="3498713"/>
              <a:ext cx="119800" cy="99200"/>
            </a:xfrm>
            <a:custGeom>
              <a:avLst/>
              <a:gdLst/>
              <a:ahLst/>
              <a:cxnLst/>
              <a:rect l="l" t="t" r="r" b="b"/>
              <a:pathLst>
                <a:path w="4792" h="3968" extrusionOk="0">
                  <a:moveTo>
                    <a:pt x="4543" y="1"/>
                  </a:moveTo>
                  <a:cubicBezTo>
                    <a:pt x="4467" y="1"/>
                    <a:pt x="4396" y="41"/>
                    <a:pt x="4371" y="132"/>
                  </a:cubicBezTo>
                  <a:cubicBezTo>
                    <a:pt x="3803" y="2000"/>
                    <a:pt x="2202" y="3401"/>
                    <a:pt x="268" y="3568"/>
                  </a:cubicBezTo>
                  <a:cubicBezTo>
                    <a:pt x="1" y="3601"/>
                    <a:pt x="1" y="3968"/>
                    <a:pt x="268" y="3968"/>
                  </a:cubicBezTo>
                  <a:cubicBezTo>
                    <a:pt x="2402" y="3801"/>
                    <a:pt x="4170" y="2300"/>
                    <a:pt x="4771" y="265"/>
                  </a:cubicBezTo>
                  <a:cubicBezTo>
                    <a:pt x="4791" y="102"/>
                    <a:pt x="4662" y="1"/>
                    <a:pt x="4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31"/>
            <p:cNvSpPr/>
            <p:nvPr/>
          </p:nvSpPr>
          <p:spPr>
            <a:xfrm>
              <a:off x="6151650" y="3620188"/>
              <a:ext cx="94075" cy="159725"/>
            </a:xfrm>
            <a:custGeom>
              <a:avLst/>
              <a:gdLst/>
              <a:ahLst/>
              <a:cxnLst/>
              <a:rect l="l" t="t" r="r" b="b"/>
              <a:pathLst>
                <a:path w="3763" h="6389" extrusionOk="0">
                  <a:moveTo>
                    <a:pt x="3477" y="0"/>
                  </a:moveTo>
                  <a:cubicBezTo>
                    <a:pt x="3442" y="0"/>
                    <a:pt x="3406" y="13"/>
                    <a:pt x="3370" y="43"/>
                  </a:cubicBezTo>
                  <a:cubicBezTo>
                    <a:pt x="1235" y="1310"/>
                    <a:pt x="1" y="3712"/>
                    <a:pt x="201" y="6214"/>
                  </a:cubicBezTo>
                  <a:cubicBezTo>
                    <a:pt x="218" y="6331"/>
                    <a:pt x="326" y="6389"/>
                    <a:pt x="430" y="6389"/>
                  </a:cubicBezTo>
                  <a:cubicBezTo>
                    <a:pt x="535" y="6389"/>
                    <a:pt x="635" y="6331"/>
                    <a:pt x="635" y="6214"/>
                  </a:cubicBezTo>
                  <a:cubicBezTo>
                    <a:pt x="401" y="3879"/>
                    <a:pt x="1569" y="1611"/>
                    <a:pt x="3570" y="410"/>
                  </a:cubicBezTo>
                  <a:cubicBezTo>
                    <a:pt x="3762" y="273"/>
                    <a:pt x="3639" y="0"/>
                    <a:pt x="3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31"/>
            <p:cNvSpPr/>
            <p:nvPr/>
          </p:nvSpPr>
          <p:spPr>
            <a:xfrm>
              <a:off x="6203375" y="3544588"/>
              <a:ext cx="116775" cy="105275"/>
            </a:xfrm>
            <a:custGeom>
              <a:avLst/>
              <a:gdLst/>
              <a:ahLst/>
              <a:cxnLst/>
              <a:rect l="l" t="t" r="r" b="b"/>
              <a:pathLst>
                <a:path w="4671" h="4211" extrusionOk="0">
                  <a:moveTo>
                    <a:pt x="2111" y="0"/>
                  </a:moveTo>
                  <a:cubicBezTo>
                    <a:pt x="1629" y="0"/>
                    <a:pt x="1161" y="168"/>
                    <a:pt x="801" y="498"/>
                  </a:cubicBezTo>
                  <a:cubicBezTo>
                    <a:pt x="0" y="1266"/>
                    <a:pt x="100" y="2600"/>
                    <a:pt x="934" y="3467"/>
                  </a:cubicBezTo>
                  <a:cubicBezTo>
                    <a:pt x="1403" y="3955"/>
                    <a:pt x="2030" y="4210"/>
                    <a:pt x="2631" y="4210"/>
                  </a:cubicBezTo>
                  <a:cubicBezTo>
                    <a:pt x="3100" y="4210"/>
                    <a:pt x="3552" y="4055"/>
                    <a:pt x="3903" y="3734"/>
                  </a:cubicBezTo>
                  <a:cubicBezTo>
                    <a:pt x="4670" y="2967"/>
                    <a:pt x="4603" y="1632"/>
                    <a:pt x="3769" y="765"/>
                  </a:cubicBezTo>
                  <a:cubicBezTo>
                    <a:pt x="3311" y="251"/>
                    <a:pt x="2701" y="0"/>
                    <a:pt x="2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31"/>
            <p:cNvSpPr/>
            <p:nvPr/>
          </p:nvSpPr>
          <p:spPr>
            <a:xfrm>
              <a:off x="6044075" y="3459963"/>
              <a:ext cx="123450" cy="101825"/>
            </a:xfrm>
            <a:custGeom>
              <a:avLst/>
              <a:gdLst/>
              <a:ahLst/>
              <a:cxnLst/>
              <a:rect l="l" t="t" r="r" b="b"/>
              <a:pathLst>
                <a:path w="4938" h="4073" extrusionOk="0">
                  <a:moveTo>
                    <a:pt x="2254" y="0"/>
                  </a:moveTo>
                  <a:cubicBezTo>
                    <a:pt x="1564" y="0"/>
                    <a:pt x="911" y="316"/>
                    <a:pt x="535" y="881"/>
                  </a:cubicBezTo>
                  <a:cubicBezTo>
                    <a:pt x="1" y="1815"/>
                    <a:pt x="435" y="3116"/>
                    <a:pt x="1469" y="3717"/>
                  </a:cubicBezTo>
                  <a:cubicBezTo>
                    <a:pt x="1861" y="3957"/>
                    <a:pt x="2296" y="4072"/>
                    <a:pt x="2715" y="4072"/>
                  </a:cubicBezTo>
                  <a:cubicBezTo>
                    <a:pt x="3400" y="4072"/>
                    <a:pt x="4039" y="3763"/>
                    <a:pt x="4371" y="3183"/>
                  </a:cubicBezTo>
                  <a:cubicBezTo>
                    <a:pt x="4938" y="2282"/>
                    <a:pt x="4504" y="981"/>
                    <a:pt x="3470" y="347"/>
                  </a:cubicBezTo>
                  <a:cubicBezTo>
                    <a:pt x="3085" y="111"/>
                    <a:pt x="2663" y="0"/>
                    <a:pt x="22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31"/>
            <p:cNvSpPr/>
            <p:nvPr/>
          </p:nvSpPr>
          <p:spPr>
            <a:xfrm>
              <a:off x="5956525" y="3407938"/>
              <a:ext cx="125950" cy="102325"/>
            </a:xfrm>
            <a:custGeom>
              <a:avLst/>
              <a:gdLst/>
              <a:ahLst/>
              <a:cxnLst/>
              <a:rect l="l" t="t" r="r" b="b"/>
              <a:pathLst>
                <a:path w="5038" h="4093" extrusionOk="0">
                  <a:moveTo>
                    <a:pt x="2307" y="1"/>
                  </a:moveTo>
                  <a:cubicBezTo>
                    <a:pt x="1481" y="1"/>
                    <a:pt x="723" y="424"/>
                    <a:pt x="434" y="1194"/>
                  </a:cubicBezTo>
                  <a:cubicBezTo>
                    <a:pt x="0" y="2195"/>
                    <a:pt x="634" y="3396"/>
                    <a:pt x="1802" y="3896"/>
                  </a:cubicBezTo>
                  <a:cubicBezTo>
                    <a:pt x="2115" y="4030"/>
                    <a:pt x="2432" y="4092"/>
                    <a:pt x="2738" y="4092"/>
                  </a:cubicBezTo>
                  <a:cubicBezTo>
                    <a:pt x="3573" y="4092"/>
                    <a:pt x="4320" y="3628"/>
                    <a:pt x="4637" y="2895"/>
                  </a:cubicBezTo>
                  <a:cubicBezTo>
                    <a:pt x="5037" y="1895"/>
                    <a:pt x="4437" y="694"/>
                    <a:pt x="3269" y="194"/>
                  </a:cubicBezTo>
                  <a:cubicBezTo>
                    <a:pt x="2954" y="64"/>
                    <a:pt x="2626" y="1"/>
                    <a:pt x="23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31"/>
            <p:cNvSpPr/>
            <p:nvPr/>
          </p:nvSpPr>
          <p:spPr>
            <a:xfrm>
              <a:off x="6105800" y="3521138"/>
              <a:ext cx="125950" cy="102175"/>
            </a:xfrm>
            <a:custGeom>
              <a:avLst/>
              <a:gdLst/>
              <a:ahLst/>
              <a:cxnLst/>
              <a:rect l="l" t="t" r="r" b="b"/>
              <a:pathLst>
                <a:path w="5038" h="4087" extrusionOk="0">
                  <a:moveTo>
                    <a:pt x="2279" y="0"/>
                  </a:moveTo>
                  <a:cubicBezTo>
                    <a:pt x="1452" y="0"/>
                    <a:pt x="715" y="452"/>
                    <a:pt x="401" y="1203"/>
                  </a:cubicBezTo>
                  <a:cubicBezTo>
                    <a:pt x="0" y="2204"/>
                    <a:pt x="634" y="3404"/>
                    <a:pt x="1802" y="3905"/>
                  </a:cubicBezTo>
                  <a:cubicBezTo>
                    <a:pt x="2111" y="4029"/>
                    <a:pt x="2425" y="4087"/>
                    <a:pt x="2728" y="4087"/>
                  </a:cubicBezTo>
                  <a:cubicBezTo>
                    <a:pt x="3567" y="4087"/>
                    <a:pt x="4318" y="3639"/>
                    <a:pt x="4637" y="2904"/>
                  </a:cubicBezTo>
                  <a:cubicBezTo>
                    <a:pt x="5037" y="1903"/>
                    <a:pt x="4403" y="702"/>
                    <a:pt x="3236" y="202"/>
                  </a:cubicBezTo>
                  <a:cubicBezTo>
                    <a:pt x="2916" y="65"/>
                    <a:pt x="2591" y="0"/>
                    <a:pt x="22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31"/>
            <p:cNvSpPr/>
            <p:nvPr/>
          </p:nvSpPr>
          <p:spPr>
            <a:xfrm>
              <a:off x="6235900" y="3632838"/>
              <a:ext cx="145125" cy="134225"/>
            </a:xfrm>
            <a:custGeom>
              <a:avLst/>
              <a:gdLst/>
              <a:ahLst/>
              <a:cxnLst/>
              <a:rect l="l" t="t" r="r" b="b"/>
              <a:pathLst>
                <a:path w="5805" h="5369" extrusionOk="0">
                  <a:moveTo>
                    <a:pt x="2580" y="0"/>
                  </a:moveTo>
                  <a:cubicBezTo>
                    <a:pt x="2041" y="0"/>
                    <a:pt x="1519" y="173"/>
                    <a:pt x="1101" y="538"/>
                  </a:cubicBezTo>
                  <a:cubicBezTo>
                    <a:pt x="33" y="1405"/>
                    <a:pt x="0" y="3073"/>
                    <a:pt x="1001" y="4274"/>
                  </a:cubicBezTo>
                  <a:cubicBezTo>
                    <a:pt x="1594" y="4985"/>
                    <a:pt x="2421" y="5369"/>
                    <a:pt x="3212" y="5369"/>
                  </a:cubicBezTo>
                  <a:cubicBezTo>
                    <a:pt x="3756" y="5369"/>
                    <a:pt x="4282" y="5188"/>
                    <a:pt x="4703" y="4807"/>
                  </a:cubicBezTo>
                  <a:cubicBezTo>
                    <a:pt x="5771" y="3940"/>
                    <a:pt x="5804" y="2272"/>
                    <a:pt x="4803" y="1071"/>
                  </a:cubicBezTo>
                  <a:cubicBezTo>
                    <a:pt x="4207" y="376"/>
                    <a:pt x="3375" y="0"/>
                    <a:pt x="2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31"/>
            <p:cNvSpPr/>
            <p:nvPr/>
          </p:nvSpPr>
          <p:spPr>
            <a:xfrm>
              <a:off x="6043250" y="4143988"/>
              <a:ext cx="349450" cy="150275"/>
            </a:xfrm>
            <a:custGeom>
              <a:avLst/>
              <a:gdLst/>
              <a:ahLst/>
              <a:cxnLst/>
              <a:rect l="l" t="t" r="r" b="b"/>
              <a:pathLst>
                <a:path w="13978" h="6011" extrusionOk="0">
                  <a:moveTo>
                    <a:pt x="1096" y="1"/>
                  </a:moveTo>
                  <a:cubicBezTo>
                    <a:pt x="730" y="1"/>
                    <a:pt x="365" y="14"/>
                    <a:pt x="1" y="39"/>
                  </a:cubicBezTo>
                  <a:cubicBezTo>
                    <a:pt x="1635" y="2274"/>
                    <a:pt x="3803" y="3875"/>
                    <a:pt x="6372" y="4843"/>
                  </a:cubicBezTo>
                  <a:cubicBezTo>
                    <a:pt x="8974" y="5810"/>
                    <a:pt x="11209" y="5810"/>
                    <a:pt x="13977" y="6010"/>
                  </a:cubicBezTo>
                  <a:cubicBezTo>
                    <a:pt x="10874" y="2255"/>
                    <a:pt x="5980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31"/>
            <p:cNvSpPr/>
            <p:nvPr/>
          </p:nvSpPr>
          <p:spPr>
            <a:xfrm>
              <a:off x="6043250" y="4144963"/>
              <a:ext cx="349450" cy="149300"/>
            </a:xfrm>
            <a:custGeom>
              <a:avLst/>
              <a:gdLst/>
              <a:ahLst/>
              <a:cxnLst/>
              <a:rect l="l" t="t" r="r" b="b"/>
              <a:pathLst>
                <a:path w="13978" h="5972" extrusionOk="0">
                  <a:moveTo>
                    <a:pt x="1" y="0"/>
                  </a:moveTo>
                  <a:lnTo>
                    <a:pt x="1" y="0"/>
                  </a:lnTo>
                  <a:cubicBezTo>
                    <a:pt x="1635" y="2235"/>
                    <a:pt x="3803" y="3836"/>
                    <a:pt x="6372" y="4804"/>
                  </a:cubicBezTo>
                  <a:cubicBezTo>
                    <a:pt x="8974" y="5771"/>
                    <a:pt x="11209" y="5771"/>
                    <a:pt x="13977" y="5971"/>
                  </a:cubicBezTo>
                  <a:cubicBezTo>
                    <a:pt x="13710" y="5838"/>
                    <a:pt x="5238" y="1601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31"/>
            <p:cNvSpPr/>
            <p:nvPr/>
          </p:nvSpPr>
          <p:spPr>
            <a:xfrm>
              <a:off x="6824650" y="2364513"/>
              <a:ext cx="115100" cy="239350"/>
            </a:xfrm>
            <a:custGeom>
              <a:avLst/>
              <a:gdLst/>
              <a:ahLst/>
              <a:cxnLst/>
              <a:rect l="l" t="t" r="r" b="b"/>
              <a:pathLst>
                <a:path w="4604" h="9574" extrusionOk="0">
                  <a:moveTo>
                    <a:pt x="4337" y="0"/>
                  </a:moveTo>
                  <a:cubicBezTo>
                    <a:pt x="1568" y="2302"/>
                    <a:pt x="0" y="5971"/>
                    <a:pt x="267" y="9574"/>
                  </a:cubicBezTo>
                  <a:cubicBezTo>
                    <a:pt x="1501" y="8173"/>
                    <a:pt x="2635" y="7106"/>
                    <a:pt x="3469" y="5404"/>
                  </a:cubicBezTo>
                  <a:cubicBezTo>
                    <a:pt x="4303" y="3670"/>
                    <a:pt x="4603" y="1902"/>
                    <a:pt x="4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31"/>
            <p:cNvSpPr/>
            <p:nvPr/>
          </p:nvSpPr>
          <p:spPr>
            <a:xfrm>
              <a:off x="6831325" y="2364513"/>
              <a:ext cx="108425" cy="239350"/>
            </a:xfrm>
            <a:custGeom>
              <a:avLst/>
              <a:gdLst/>
              <a:ahLst/>
              <a:cxnLst/>
              <a:rect l="l" t="t" r="r" b="b"/>
              <a:pathLst>
                <a:path w="4337" h="9574" extrusionOk="0">
                  <a:moveTo>
                    <a:pt x="4070" y="0"/>
                  </a:moveTo>
                  <a:lnTo>
                    <a:pt x="4070" y="0"/>
                  </a:lnTo>
                  <a:cubicBezTo>
                    <a:pt x="2235" y="3269"/>
                    <a:pt x="33" y="9341"/>
                    <a:pt x="0" y="9574"/>
                  </a:cubicBezTo>
                  <a:cubicBezTo>
                    <a:pt x="1234" y="8173"/>
                    <a:pt x="2368" y="7106"/>
                    <a:pt x="3202" y="5404"/>
                  </a:cubicBezTo>
                  <a:cubicBezTo>
                    <a:pt x="4036" y="3670"/>
                    <a:pt x="4336" y="1902"/>
                    <a:pt x="40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ống" type="blank">
  <p:cSld name="Trống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954865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32" y="539496"/>
            <a:ext cx="77175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erkshire Swash"/>
              <a:buNone/>
              <a:defRPr sz="4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ibur"/>
              <a:buNone/>
              <a:defRPr sz="28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ibur"/>
              <a:buNone/>
              <a:defRPr sz="28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ibur"/>
              <a:buNone/>
              <a:defRPr sz="28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ibur"/>
              <a:buNone/>
              <a:defRPr sz="28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ibur"/>
              <a:buNone/>
              <a:defRPr sz="28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ibur"/>
              <a:buNone/>
              <a:defRPr sz="28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ibur"/>
              <a:buNone/>
              <a:defRPr sz="28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ibur"/>
              <a:buNone/>
              <a:defRPr sz="28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32" y="1152475"/>
            <a:ext cx="7717500" cy="32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76" r:id="rId2"/>
    <p:sldLayoutId id="2147483677" r:id="rId3"/>
    <p:sldLayoutId id="2147483686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BEB568-CA51-4975-B3E8-1C1A2F6172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89"/>
          <a:stretch/>
        </p:blipFill>
        <p:spPr>
          <a:xfrm>
            <a:off x="-1" y="0"/>
            <a:ext cx="8091577" cy="5143500"/>
          </a:xfrm>
          <a:prstGeom prst="rect">
            <a:avLst/>
          </a:prstGeom>
        </p:spPr>
      </p:pic>
      <p:sp>
        <p:nvSpPr>
          <p:cNvPr id="8" name="Google Shape;3727;p34">
            <a:extLst>
              <a:ext uri="{FF2B5EF4-FFF2-40B4-BE49-F238E27FC236}">
                <a16:creationId xmlns:a16="http://schemas.microsoft.com/office/drawing/2014/main" id="{13670147-61BB-4076-AF6F-5FE42EE9969E}"/>
              </a:ext>
            </a:extLst>
          </p:cNvPr>
          <p:cNvSpPr txBox="1">
            <a:spLocks/>
          </p:cNvSpPr>
          <p:nvPr/>
        </p:nvSpPr>
        <p:spPr>
          <a:xfrm>
            <a:off x="-182321" y="461788"/>
            <a:ext cx="5040000" cy="6476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dirty="0" err="1">
                <a:solidFill>
                  <a:schemeClr val="accent2"/>
                </a:solidFill>
                <a:latin typeface="Berkshire Swash" panose="020B0604020202020204" charset="0"/>
              </a:rPr>
              <a:t>Viết</a:t>
            </a:r>
            <a:r>
              <a:rPr lang="en-US" sz="5400" dirty="0">
                <a:solidFill>
                  <a:schemeClr val="accent2"/>
                </a:solidFill>
                <a:latin typeface="Berkshire Swash" panose="020B0604020202020204" charset="0"/>
              </a:rPr>
              <a:t>:</a:t>
            </a:r>
            <a:endParaRPr lang="en-US" sz="5400" dirty="0">
              <a:solidFill>
                <a:schemeClr val="bg1">
                  <a:lumMod val="50000"/>
                </a:schemeClr>
              </a:solidFill>
              <a:latin typeface="Berkshire Swash" panose="020B0604020202020204" charset="0"/>
            </a:endParaRPr>
          </a:p>
        </p:txBody>
      </p:sp>
      <p:sp>
        <p:nvSpPr>
          <p:cNvPr id="9" name="Google Shape;3727;p34">
            <a:extLst>
              <a:ext uri="{FF2B5EF4-FFF2-40B4-BE49-F238E27FC236}">
                <a16:creationId xmlns:a16="http://schemas.microsoft.com/office/drawing/2014/main" id="{171BEB41-46AE-4AB7-9B66-45C1EB65BF63}"/>
              </a:ext>
            </a:extLst>
          </p:cNvPr>
          <p:cNvSpPr txBox="1">
            <a:spLocks/>
          </p:cNvSpPr>
          <p:nvPr/>
        </p:nvSpPr>
        <p:spPr>
          <a:xfrm>
            <a:off x="1724033" y="1974139"/>
            <a:ext cx="5221914" cy="178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4400" dirty="0" err="1">
                <a:solidFill>
                  <a:srgbClr val="FF0000"/>
                </a:solidFill>
                <a:latin typeface="Berkshire Swash" panose="020B0604020202020204" charset="0"/>
              </a:rPr>
              <a:t>Viết</a:t>
            </a:r>
            <a:r>
              <a:rPr lang="es-ES" sz="4400" dirty="0">
                <a:solidFill>
                  <a:srgbClr val="FF0000"/>
                </a:solidFill>
                <a:latin typeface="Berkshire Swash" panose="020B0604020202020204" charset="0"/>
              </a:rPr>
              <a:t> </a:t>
            </a:r>
            <a:r>
              <a:rPr lang="es-ES" sz="4400" dirty="0" err="1">
                <a:solidFill>
                  <a:srgbClr val="FF0000"/>
                </a:solidFill>
                <a:latin typeface="Berkshire Swash" panose="020B0604020202020204" charset="0"/>
              </a:rPr>
              <a:t>bài</a:t>
            </a:r>
            <a:r>
              <a:rPr lang="es-ES" sz="4400" dirty="0">
                <a:solidFill>
                  <a:srgbClr val="FF0000"/>
                </a:solidFill>
                <a:latin typeface="Berkshire Swash" panose="020B0604020202020204" charset="0"/>
              </a:rPr>
              <a:t> </a:t>
            </a:r>
            <a:r>
              <a:rPr lang="es-ES" sz="4400" dirty="0" err="1">
                <a:solidFill>
                  <a:srgbClr val="FF0000"/>
                </a:solidFill>
                <a:latin typeface="Berkshire Swash" panose="020B0604020202020204" charset="0"/>
              </a:rPr>
              <a:t>văn</a:t>
            </a:r>
            <a:r>
              <a:rPr lang="es-ES" sz="4400" dirty="0">
                <a:solidFill>
                  <a:srgbClr val="FF0000"/>
                </a:solidFill>
                <a:latin typeface="Berkshire Swash" panose="020B0604020202020204" charset="0"/>
              </a:rPr>
              <a:t> </a:t>
            </a:r>
            <a:r>
              <a:rPr lang="es-ES" sz="4400" dirty="0" err="1">
                <a:solidFill>
                  <a:srgbClr val="FF0000"/>
                </a:solidFill>
                <a:latin typeface="Berkshire Swash" panose="020B0604020202020204" charset="0"/>
              </a:rPr>
              <a:t>kể</a:t>
            </a:r>
            <a:r>
              <a:rPr lang="es-ES" sz="4400" dirty="0">
                <a:solidFill>
                  <a:srgbClr val="FF0000"/>
                </a:solidFill>
                <a:latin typeface="Berkshire Swash" panose="020B0604020202020204" charset="0"/>
              </a:rPr>
              <a:t> </a:t>
            </a:r>
            <a:r>
              <a:rPr lang="es-ES" sz="4400" dirty="0" err="1">
                <a:solidFill>
                  <a:srgbClr val="FF0000"/>
                </a:solidFill>
                <a:latin typeface="Berkshire Swash" panose="020B0604020202020204" charset="0"/>
              </a:rPr>
              <a:t>lại</a:t>
            </a:r>
            <a:r>
              <a:rPr lang="es-ES" sz="4400" dirty="0">
                <a:solidFill>
                  <a:srgbClr val="FF0000"/>
                </a:solidFill>
                <a:latin typeface="Berkshire Swash" panose="020B0604020202020204" charset="0"/>
              </a:rPr>
              <a:t> 1</a:t>
            </a:r>
          </a:p>
          <a:p>
            <a:pPr algn="ctr"/>
            <a:r>
              <a:rPr lang="es-ES" sz="4400" dirty="0" err="1">
                <a:solidFill>
                  <a:srgbClr val="FF0000"/>
                </a:solidFill>
                <a:latin typeface="Berkshire Swash" panose="020B0604020202020204" charset="0"/>
              </a:rPr>
              <a:t>sự</a:t>
            </a:r>
            <a:r>
              <a:rPr lang="es-ES" sz="4400" dirty="0">
                <a:solidFill>
                  <a:srgbClr val="FF0000"/>
                </a:solidFill>
                <a:latin typeface="Berkshire Swash" panose="020B0604020202020204" charset="0"/>
              </a:rPr>
              <a:t> </a:t>
            </a:r>
            <a:r>
              <a:rPr lang="es-ES" sz="4400" dirty="0" err="1">
                <a:solidFill>
                  <a:srgbClr val="FF0000"/>
                </a:solidFill>
                <a:latin typeface="Berkshire Swash" panose="020B0604020202020204" charset="0"/>
              </a:rPr>
              <a:t>việc</a:t>
            </a:r>
            <a:r>
              <a:rPr lang="es-ES" sz="4400" dirty="0">
                <a:solidFill>
                  <a:srgbClr val="FF0000"/>
                </a:solidFill>
                <a:latin typeface="Berkshire Swash" panose="020B0604020202020204" charset="0"/>
              </a:rPr>
              <a:t> </a:t>
            </a:r>
            <a:r>
              <a:rPr lang="es-ES" sz="4400" dirty="0" err="1">
                <a:solidFill>
                  <a:srgbClr val="FF0000"/>
                </a:solidFill>
                <a:latin typeface="Berkshire Swash" panose="020B0604020202020204" charset="0"/>
              </a:rPr>
              <a:t>có</a:t>
            </a:r>
            <a:r>
              <a:rPr lang="es-ES" sz="4400" dirty="0">
                <a:solidFill>
                  <a:srgbClr val="FF0000"/>
                </a:solidFill>
                <a:latin typeface="Berkshire Swash" panose="020B0604020202020204" charset="0"/>
              </a:rPr>
              <a:t> </a:t>
            </a:r>
            <a:r>
              <a:rPr lang="es-ES" sz="4400" dirty="0" err="1">
                <a:solidFill>
                  <a:srgbClr val="FF0000"/>
                </a:solidFill>
                <a:latin typeface="Berkshire Swash" panose="020B0604020202020204" charset="0"/>
              </a:rPr>
              <a:t>thật</a:t>
            </a:r>
            <a:r>
              <a:rPr lang="es-ES" sz="4400" dirty="0">
                <a:solidFill>
                  <a:srgbClr val="FF0000"/>
                </a:solidFill>
                <a:latin typeface="Berkshire Swash" panose="020B0604020202020204" charset="0"/>
              </a:rPr>
              <a:t> </a:t>
            </a:r>
            <a:r>
              <a:rPr lang="es-ES" sz="4400" dirty="0" err="1">
                <a:solidFill>
                  <a:srgbClr val="FF0000"/>
                </a:solidFill>
                <a:latin typeface="Berkshire Swash" panose="020B0604020202020204" charset="0"/>
              </a:rPr>
              <a:t>liên</a:t>
            </a:r>
            <a:r>
              <a:rPr lang="es-ES" sz="4400" dirty="0">
                <a:solidFill>
                  <a:srgbClr val="FF0000"/>
                </a:solidFill>
                <a:latin typeface="Berkshire Swash" panose="020B0604020202020204" charset="0"/>
              </a:rPr>
              <a:t> </a:t>
            </a:r>
            <a:r>
              <a:rPr lang="es-ES" sz="4400" dirty="0" err="1">
                <a:solidFill>
                  <a:srgbClr val="FF0000"/>
                </a:solidFill>
                <a:latin typeface="Berkshire Swash" panose="020B0604020202020204" charset="0"/>
              </a:rPr>
              <a:t>quan</a:t>
            </a:r>
            <a:r>
              <a:rPr lang="es-ES" sz="4400" dirty="0">
                <a:solidFill>
                  <a:srgbClr val="FF0000"/>
                </a:solidFill>
                <a:latin typeface="Berkshire Swash" panose="020B0604020202020204" charset="0"/>
              </a:rPr>
              <a:t> </a:t>
            </a:r>
            <a:r>
              <a:rPr lang="es-ES" sz="4400" dirty="0" err="1">
                <a:solidFill>
                  <a:srgbClr val="FF0000"/>
                </a:solidFill>
                <a:latin typeface="Berkshire Swash" panose="020B0604020202020204" charset="0"/>
              </a:rPr>
              <a:t>đến</a:t>
            </a:r>
            <a:r>
              <a:rPr lang="es-ES" sz="4400" dirty="0">
                <a:solidFill>
                  <a:srgbClr val="FF0000"/>
                </a:solidFill>
                <a:latin typeface="Berkshire Swash" panose="020B0604020202020204" charset="0"/>
              </a:rPr>
              <a:t> </a:t>
            </a:r>
            <a:r>
              <a:rPr lang="es-ES" sz="4400" dirty="0" err="1">
                <a:solidFill>
                  <a:srgbClr val="FF0000"/>
                </a:solidFill>
                <a:latin typeface="Berkshire Swash" panose="020B0604020202020204" charset="0"/>
              </a:rPr>
              <a:t>nhân</a:t>
            </a:r>
            <a:r>
              <a:rPr lang="es-ES" sz="4400" dirty="0">
                <a:solidFill>
                  <a:srgbClr val="FF0000"/>
                </a:solidFill>
                <a:latin typeface="Berkshire Swash" panose="020B0604020202020204" charset="0"/>
              </a:rPr>
              <a:t> </a:t>
            </a:r>
            <a:r>
              <a:rPr lang="es-ES" sz="4400" dirty="0" err="1">
                <a:solidFill>
                  <a:srgbClr val="FF0000"/>
                </a:solidFill>
                <a:latin typeface="Berkshire Swash" panose="020B0604020202020204" charset="0"/>
              </a:rPr>
              <a:t>vật</a:t>
            </a:r>
            <a:r>
              <a:rPr lang="es-ES" sz="4400" dirty="0">
                <a:solidFill>
                  <a:srgbClr val="FF0000"/>
                </a:solidFill>
                <a:latin typeface="Berkshire Swash" panose="020B0604020202020204" charset="0"/>
              </a:rPr>
              <a:t> </a:t>
            </a:r>
            <a:r>
              <a:rPr lang="es-ES" sz="4400" dirty="0" err="1">
                <a:solidFill>
                  <a:srgbClr val="FF0000"/>
                </a:solidFill>
                <a:latin typeface="Berkshire Swash" panose="020B0604020202020204" charset="0"/>
              </a:rPr>
              <a:t>hoặc</a:t>
            </a:r>
            <a:r>
              <a:rPr lang="es-ES" sz="4400" dirty="0">
                <a:solidFill>
                  <a:srgbClr val="FF0000"/>
                </a:solidFill>
                <a:latin typeface="Berkshire Swash" panose="020B0604020202020204" charset="0"/>
              </a:rPr>
              <a:t> </a:t>
            </a:r>
            <a:r>
              <a:rPr lang="es-ES" sz="4400" dirty="0" err="1">
                <a:solidFill>
                  <a:srgbClr val="FF0000"/>
                </a:solidFill>
                <a:latin typeface="Berkshire Swash" panose="020B0604020202020204" charset="0"/>
              </a:rPr>
              <a:t>sự</a:t>
            </a:r>
            <a:r>
              <a:rPr lang="es-ES" sz="4400" dirty="0">
                <a:solidFill>
                  <a:srgbClr val="FF0000"/>
                </a:solidFill>
                <a:latin typeface="Berkshire Swash" panose="020B0604020202020204" charset="0"/>
              </a:rPr>
              <a:t> </a:t>
            </a:r>
            <a:r>
              <a:rPr lang="es-ES" sz="4400" dirty="0" err="1">
                <a:solidFill>
                  <a:srgbClr val="FF0000"/>
                </a:solidFill>
                <a:latin typeface="Berkshire Swash" panose="020B0604020202020204" charset="0"/>
              </a:rPr>
              <a:t>kiện</a:t>
            </a:r>
            <a:r>
              <a:rPr lang="es-ES" sz="4400" dirty="0">
                <a:solidFill>
                  <a:srgbClr val="FF0000"/>
                </a:solidFill>
                <a:latin typeface="Berkshire Swash" panose="020B0604020202020204" charset="0"/>
              </a:rPr>
              <a:t> </a:t>
            </a:r>
            <a:r>
              <a:rPr lang="es-ES" sz="4400" dirty="0" err="1">
                <a:solidFill>
                  <a:srgbClr val="FF0000"/>
                </a:solidFill>
                <a:latin typeface="Berkshire Swash" panose="020B0604020202020204" charset="0"/>
              </a:rPr>
              <a:t>lịch</a:t>
            </a:r>
            <a:r>
              <a:rPr lang="es-ES" sz="4400" dirty="0">
                <a:solidFill>
                  <a:srgbClr val="FF0000"/>
                </a:solidFill>
                <a:latin typeface="Berkshire Swash" panose="020B0604020202020204" charset="0"/>
              </a:rPr>
              <a:t> </a:t>
            </a:r>
            <a:r>
              <a:rPr lang="es-ES" sz="4400" dirty="0" err="1">
                <a:solidFill>
                  <a:srgbClr val="FF0000"/>
                </a:solidFill>
                <a:latin typeface="Berkshire Swash" panose="020B0604020202020204" charset="0"/>
              </a:rPr>
              <a:t>sử</a:t>
            </a:r>
            <a:endParaRPr lang="es-ES" sz="4400" dirty="0">
              <a:solidFill>
                <a:srgbClr val="FF0000"/>
              </a:solidFill>
              <a:latin typeface="Berkshire Swash" panose="020B060402020202020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98281B-C0EE-41B7-B4B7-BE0B71FB4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01252">
            <a:off x="7211225" y="160602"/>
            <a:ext cx="1760704" cy="17607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F87EA2-6E80-41BB-A701-8869341ED2E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b="4202"/>
          <a:stretch>
            <a:fillRect/>
          </a:stretch>
        </p:blipFill>
        <p:spPr>
          <a:xfrm>
            <a:off x="6895499" y="2794958"/>
            <a:ext cx="1978620" cy="214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9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BFB49B-B7FB-4815-9C9A-2D63B648B08E}"/>
              </a:ext>
            </a:extLst>
          </p:cNvPr>
          <p:cNvSpPr txBox="1"/>
          <p:nvPr/>
        </p:nvSpPr>
        <p:spPr>
          <a:xfrm>
            <a:off x="2286000" y="239550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#9Slide05 Rukola" panose="0200050605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2.1. </a:t>
            </a:r>
            <a:r>
              <a:rPr lang="en-US" sz="4400" dirty="0" err="1">
                <a:solidFill>
                  <a:srgbClr val="FF0000"/>
                </a:solidFill>
                <a:latin typeface="#9Slide05 Rukola" panose="0200050605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solidFill>
                  <a:srgbClr val="FF0000"/>
                </a:solidFill>
                <a:latin typeface="#9Slide05 Rukola" panose="0200050605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 ý</a:t>
            </a:r>
            <a:endParaRPr lang="en-VN" sz="4400" dirty="0">
              <a:solidFill>
                <a:srgbClr val="FF0000"/>
              </a:solidFill>
              <a:latin typeface="#9Slide05 Rukola" panose="02000506050000020003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82D57F-4A11-42D4-A31A-AA9AEC50947D}"/>
              </a:ext>
            </a:extLst>
          </p:cNvPr>
          <p:cNvSpPr/>
          <p:nvPr/>
        </p:nvSpPr>
        <p:spPr>
          <a:xfrm>
            <a:off x="3061363" y="1365835"/>
            <a:ext cx="577783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3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Ai </a:t>
            </a:r>
            <a:r>
              <a:rPr lang="en-US" sz="23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là</a:t>
            </a:r>
            <a:r>
              <a:rPr lang="en-US" sz="23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người</a:t>
            </a:r>
            <a:r>
              <a:rPr lang="en-US" sz="23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kể</a:t>
            </a:r>
            <a:r>
              <a:rPr lang="en-US" sz="23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chuyện</a:t>
            </a:r>
            <a:r>
              <a:rPr lang="en-US" sz="23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? </a:t>
            </a:r>
            <a:endParaRPr lang="en-VN" sz="2300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71FBEC-9FD7-4891-84A9-199097986F8A}"/>
              </a:ext>
            </a:extLst>
          </p:cNvPr>
          <p:cNvGrpSpPr/>
          <p:nvPr/>
        </p:nvGrpSpPr>
        <p:grpSpPr>
          <a:xfrm>
            <a:off x="197931" y="1598209"/>
            <a:ext cx="2648667" cy="2648667"/>
            <a:chOff x="110467" y="1510747"/>
            <a:chExt cx="2648667" cy="2648667"/>
          </a:xfrm>
        </p:grpSpPr>
        <p:pic>
          <p:nvPicPr>
            <p:cNvPr id="10" name="图片 3">
              <a:extLst>
                <a:ext uri="{FF2B5EF4-FFF2-40B4-BE49-F238E27FC236}">
                  <a16:creationId xmlns:a16="http://schemas.microsoft.com/office/drawing/2014/main" id="{A6C9FD1F-0A83-48B2-94DE-6FBF0EC15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67" y="1510747"/>
              <a:ext cx="2648667" cy="264866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2CA8A23-A327-4F09-966F-CE1DEE914FDE}"/>
                </a:ext>
              </a:extLst>
            </p:cNvPr>
            <p:cNvSpPr txBox="1"/>
            <p:nvPr/>
          </p:nvSpPr>
          <p:spPr>
            <a:xfrm>
              <a:off x="569896" y="2234915"/>
              <a:ext cx="1656469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</a:t>
              </a:r>
              <a:r>
                <a:rPr lang="vi-VN" sz="2400" b="1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ặt và trả lời các câu hỏi như:</a:t>
              </a:r>
              <a:endParaRPr lang="en-VN" sz="2400" b="1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E17B04E-738D-41B1-BF51-FAC5E3ED6FE0}"/>
              </a:ext>
            </a:extLst>
          </p:cNvPr>
          <p:cNvSpPr/>
          <p:nvPr/>
        </p:nvSpPr>
        <p:spPr>
          <a:xfrm>
            <a:off x="3061362" y="1937217"/>
            <a:ext cx="577783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3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Câu</a:t>
            </a:r>
            <a:r>
              <a:rPr lang="en-US" sz="23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chuyện</a:t>
            </a:r>
            <a:r>
              <a:rPr lang="en-US" sz="23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xảy</a:t>
            </a:r>
            <a:r>
              <a:rPr lang="en-US" sz="23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ra</a:t>
            </a:r>
            <a:r>
              <a:rPr lang="en-US" sz="23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ở </a:t>
            </a:r>
            <a:r>
              <a:rPr lang="en-US" sz="23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đâu</a:t>
            </a:r>
            <a:r>
              <a:rPr lang="en-US" sz="23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3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khi</a:t>
            </a:r>
            <a:r>
              <a:rPr lang="en-US" sz="23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nào</a:t>
            </a:r>
            <a:r>
              <a:rPr lang="en-US" sz="23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?</a:t>
            </a:r>
            <a:endParaRPr lang="en-VN" sz="2300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7E0998-15F3-4410-BEF2-87CE3926D060}"/>
              </a:ext>
            </a:extLst>
          </p:cNvPr>
          <p:cNvSpPr/>
          <p:nvPr/>
        </p:nvSpPr>
        <p:spPr>
          <a:xfrm>
            <a:off x="3061362" y="2548371"/>
            <a:ext cx="577783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3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Trong</a:t>
            </a:r>
            <a:r>
              <a:rPr lang="en-US" sz="23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chuyện</a:t>
            </a:r>
            <a:r>
              <a:rPr lang="en-US" sz="23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có</a:t>
            </a:r>
            <a:r>
              <a:rPr lang="en-US" sz="23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những</a:t>
            </a:r>
            <a:r>
              <a:rPr lang="en-US" sz="23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nhân</a:t>
            </a:r>
            <a:r>
              <a:rPr lang="en-US" sz="23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vật</a:t>
            </a:r>
            <a:r>
              <a:rPr lang="en-US" sz="23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nào</a:t>
            </a:r>
            <a:r>
              <a:rPr lang="en-US" sz="23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?</a:t>
            </a:r>
            <a:endParaRPr lang="en-VN" sz="2300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2433F4-A7F0-9F68-E40E-84B4E9E101DB}"/>
              </a:ext>
            </a:extLst>
          </p:cNvPr>
          <p:cNvSpPr/>
          <p:nvPr/>
        </p:nvSpPr>
        <p:spPr>
          <a:xfrm>
            <a:off x="3070598" y="3159525"/>
            <a:ext cx="577783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3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Những</a:t>
            </a:r>
            <a:r>
              <a:rPr lang="en-US" sz="23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sự</a:t>
            </a:r>
            <a:r>
              <a:rPr lang="en-US" sz="23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kiện</a:t>
            </a:r>
            <a:r>
              <a:rPr lang="en-US" sz="23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nào</a:t>
            </a:r>
            <a:r>
              <a:rPr lang="en-US" sz="23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liên</a:t>
            </a:r>
            <a:r>
              <a:rPr lang="en-US" sz="23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quan</a:t>
            </a:r>
            <a:r>
              <a:rPr lang="en-US" sz="23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đến</a:t>
            </a:r>
            <a:r>
              <a:rPr lang="en-US" sz="23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sự</a:t>
            </a:r>
            <a:r>
              <a:rPr lang="en-US" sz="23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ra</a:t>
            </a:r>
            <a:r>
              <a:rPr lang="en-US" sz="23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đời</a:t>
            </a:r>
            <a:r>
              <a:rPr lang="en-US" sz="23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của</a:t>
            </a:r>
            <a:r>
              <a:rPr lang="en-US" sz="23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bài</a:t>
            </a:r>
            <a:r>
              <a:rPr lang="en-US" sz="23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hát</a:t>
            </a:r>
            <a:r>
              <a:rPr lang="en-US" sz="23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Tiến</a:t>
            </a:r>
            <a:r>
              <a:rPr lang="en-US" sz="23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quân</a:t>
            </a:r>
            <a:r>
              <a:rPr lang="en-US" sz="23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ca?</a:t>
            </a:r>
            <a:endParaRPr lang="en-VN" sz="2300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19985E-A40C-D0F4-14AA-CBBDEAC3FF43}"/>
              </a:ext>
            </a:extLst>
          </p:cNvPr>
          <p:cNvSpPr/>
          <p:nvPr/>
        </p:nvSpPr>
        <p:spPr>
          <a:xfrm>
            <a:off x="3070598" y="4093951"/>
            <a:ext cx="577783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3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Người</a:t>
            </a:r>
            <a:r>
              <a:rPr lang="en-US" sz="23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kể</a:t>
            </a:r>
            <a:r>
              <a:rPr lang="en-US" sz="23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có</a:t>
            </a:r>
            <a:r>
              <a:rPr lang="en-US" sz="23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suy</a:t>
            </a:r>
            <a:r>
              <a:rPr lang="en-US" sz="23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nghĩ</a:t>
            </a:r>
            <a:r>
              <a:rPr lang="en-US" sz="23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gì</a:t>
            </a:r>
            <a:r>
              <a:rPr lang="en-US" sz="23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về</a:t>
            </a:r>
            <a:r>
              <a:rPr lang="en-US" sz="23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sự</a:t>
            </a:r>
            <a:r>
              <a:rPr lang="en-US" sz="23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kiện</a:t>
            </a:r>
            <a:r>
              <a:rPr lang="en-US" sz="23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bài</a:t>
            </a:r>
            <a:r>
              <a:rPr lang="en-US" sz="23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hát</a:t>
            </a:r>
            <a:r>
              <a:rPr lang="en-US" sz="23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Tiến</a:t>
            </a:r>
            <a:r>
              <a:rPr lang="en-US" sz="23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quân</a:t>
            </a:r>
            <a:r>
              <a:rPr lang="en-US" sz="23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ca </a:t>
            </a:r>
            <a:r>
              <a:rPr lang="en-US" sz="23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ra</a:t>
            </a:r>
            <a:r>
              <a:rPr lang="en-US" sz="23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3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đời</a:t>
            </a:r>
            <a:r>
              <a:rPr lang="en-US" sz="23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?</a:t>
            </a:r>
            <a:endParaRPr lang="en-VN" sz="2300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41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3CC04F4-631A-4122-A215-14213B8F0188}"/>
              </a:ext>
            </a:extLst>
          </p:cNvPr>
          <p:cNvSpPr/>
          <p:nvPr/>
        </p:nvSpPr>
        <p:spPr>
          <a:xfrm>
            <a:off x="3037681" y="1376690"/>
            <a:ext cx="58679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Nêu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lí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do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kể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chuyện</a:t>
            </a:r>
            <a:endParaRPr lang="en-VN" sz="2400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34D5C5-61BA-4E1C-B504-9CB0FAA2FB03}"/>
              </a:ext>
            </a:extLst>
          </p:cNvPr>
          <p:cNvSpPr txBox="1"/>
          <p:nvPr/>
        </p:nvSpPr>
        <p:spPr>
          <a:xfrm>
            <a:off x="2286000" y="167303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#9Slide05 Rukola" panose="0200050605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2.2. </a:t>
            </a:r>
            <a:r>
              <a:rPr lang="vi-VN" sz="4400" dirty="0">
                <a:solidFill>
                  <a:srgbClr val="FF0000"/>
                </a:solidFill>
                <a:latin typeface="#9Slide05 Rukola" panose="0200050605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Lập dàn ý</a:t>
            </a:r>
            <a:endParaRPr lang="en-VN" sz="4400" dirty="0">
              <a:solidFill>
                <a:srgbClr val="FF0000"/>
              </a:solidFill>
              <a:latin typeface="#9Slide05 Rukola" panose="02000506050000020003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031FB4-DE23-472D-AFBD-E4734B50A69C}"/>
              </a:ext>
            </a:extLst>
          </p:cNvPr>
          <p:cNvGrpSpPr/>
          <p:nvPr/>
        </p:nvGrpSpPr>
        <p:grpSpPr>
          <a:xfrm>
            <a:off x="238396" y="1022096"/>
            <a:ext cx="2496180" cy="966910"/>
            <a:chOff x="2860824" y="650805"/>
            <a:chExt cx="2892995" cy="105877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E9EC14A0-2F22-43FE-8330-6B776A6B1245}"/>
                </a:ext>
              </a:extLst>
            </p:cNvPr>
            <p:cNvGrpSpPr/>
            <p:nvPr/>
          </p:nvGrpSpPr>
          <p:grpSpPr>
            <a:xfrm>
              <a:off x="2860824" y="650805"/>
              <a:ext cx="2892995" cy="1058771"/>
              <a:chOff x="755576" y="1025601"/>
              <a:chExt cx="5579474" cy="1186805"/>
            </a:xfrm>
          </p:grpSpPr>
          <p:sp>
            <p:nvSpPr>
              <p:cNvPr id="9" name="Oval 65">
                <a:extLst>
                  <a:ext uri="{FF2B5EF4-FFF2-40B4-BE49-F238E27FC236}">
                    <a16:creationId xmlns:a16="http://schemas.microsoft.com/office/drawing/2014/main" id="{6D8CA2CA-F56A-4E50-BD55-EBE8509753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V="1">
                <a:off x="2271831" y="2077902"/>
                <a:ext cx="3958733" cy="134504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Text" lastClr="000000">
                      <a:lumMod val="75000"/>
                      <a:lumOff val="25000"/>
                      <a:alpha val="83000"/>
                    </a:sysClr>
                  </a:gs>
                  <a:gs pos="76000">
                    <a:srgbClr val="EEECE1">
                      <a:alpha val="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378">
                  <a:buClrTx/>
                  <a:defRPr/>
                </a:pPr>
                <a:endParaRPr lang="zh-CN" altLang="en-US">
                  <a:solidFill>
                    <a:srgbClr val="0070C0"/>
                  </a:solidFill>
                  <a:latin typeface="Arial" pitchFamily="34" charset="0"/>
                  <a:ea typeface="宋体"/>
                </a:endParaRPr>
              </a:p>
            </p:txBody>
          </p:sp>
          <p:pic>
            <p:nvPicPr>
              <p:cNvPr id="10" name="图片 82">
                <a:extLst>
                  <a:ext uri="{FF2B5EF4-FFF2-40B4-BE49-F238E27FC236}">
                    <a16:creationId xmlns:a16="http://schemas.microsoft.com/office/drawing/2014/main" id="{B1D6D4AF-E013-4281-AC8E-09728A0AF4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76" y="1025601"/>
                <a:ext cx="5579474" cy="1148215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B6B0EF-E019-4344-ABB5-3E508BBAE6D6}"/>
                </a:ext>
              </a:extLst>
            </p:cNvPr>
            <p:cNvSpPr txBox="1"/>
            <p:nvPr/>
          </p:nvSpPr>
          <p:spPr>
            <a:xfrm>
              <a:off x="4270074" y="1082947"/>
              <a:ext cx="14393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400" dirty="0" err="1">
                  <a:solidFill>
                    <a:srgbClr val="0070C0"/>
                  </a:solidFill>
                  <a:latin typeface="#9Slide03 Arima Madurai" panose="00000500000000000000" pitchFamily="2" charset="0"/>
                  <a:ea typeface="微软雅黑" pitchFamily="34" charset="-122"/>
                  <a:cs typeface="#9Slide03 Arima Madurai" panose="00000500000000000000" pitchFamily="2" charset="0"/>
                </a:rPr>
                <a:t>Mở</a:t>
              </a:r>
              <a:r>
                <a:rPr lang="en-US" altLang="zh-CN" sz="2400" dirty="0">
                  <a:solidFill>
                    <a:srgbClr val="0070C0"/>
                  </a:solidFill>
                  <a:latin typeface="#9Slide03 Arima Madurai" panose="00000500000000000000" pitchFamily="2" charset="0"/>
                  <a:ea typeface="微软雅黑" pitchFamily="34" charset="-122"/>
                  <a:cs typeface="#9Slide03 Arima Madurai" panose="00000500000000000000" pitchFamily="2" charset="0"/>
                </a:rPr>
                <a:t> </a:t>
              </a:r>
              <a:r>
                <a:rPr lang="en-US" altLang="zh-CN" sz="2400" dirty="0" err="1">
                  <a:solidFill>
                    <a:srgbClr val="0070C0"/>
                  </a:solidFill>
                  <a:latin typeface="#9Slide03 Arima Madurai" panose="00000500000000000000" pitchFamily="2" charset="0"/>
                  <a:ea typeface="微软雅黑" pitchFamily="34" charset="-122"/>
                  <a:cs typeface="#9Slide03 Arima Madurai" panose="00000500000000000000" pitchFamily="2" charset="0"/>
                </a:rPr>
                <a:t>bài</a:t>
              </a:r>
              <a:endParaRPr lang="en-US" altLang="zh-CN" sz="2400" dirty="0">
                <a:solidFill>
                  <a:srgbClr val="0070C0"/>
                </a:solidFill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03E36A-2125-4C11-AAF0-648B58D40548}"/>
              </a:ext>
            </a:extLst>
          </p:cNvPr>
          <p:cNvGrpSpPr/>
          <p:nvPr/>
        </p:nvGrpSpPr>
        <p:grpSpPr>
          <a:xfrm>
            <a:off x="238396" y="2389980"/>
            <a:ext cx="2496180" cy="961010"/>
            <a:chOff x="2860824" y="1863997"/>
            <a:chExt cx="2892995" cy="1052310"/>
          </a:xfrm>
        </p:grpSpPr>
        <p:grpSp>
          <p:nvGrpSpPr>
            <p:cNvPr id="12" name="组合 7">
              <a:extLst>
                <a:ext uri="{FF2B5EF4-FFF2-40B4-BE49-F238E27FC236}">
                  <a16:creationId xmlns:a16="http://schemas.microsoft.com/office/drawing/2014/main" id="{923F5A64-D195-4C76-B93B-763CF0B8B187}"/>
                </a:ext>
              </a:extLst>
            </p:cNvPr>
            <p:cNvGrpSpPr/>
            <p:nvPr/>
          </p:nvGrpSpPr>
          <p:grpSpPr>
            <a:xfrm>
              <a:off x="2860824" y="1863997"/>
              <a:ext cx="2892995" cy="1052310"/>
              <a:chOff x="755576" y="2238792"/>
              <a:chExt cx="5579474" cy="1179563"/>
            </a:xfrm>
          </p:grpSpPr>
          <p:sp>
            <p:nvSpPr>
              <p:cNvPr id="14" name="Oval 65">
                <a:extLst>
                  <a:ext uri="{FF2B5EF4-FFF2-40B4-BE49-F238E27FC236}">
                    <a16:creationId xmlns:a16="http://schemas.microsoft.com/office/drawing/2014/main" id="{DDABDAA8-7560-4794-9310-6620DDE980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V="1">
                <a:off x="2271831" y="3283851"/>
                <a:ext cx="3958733" cy="134504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Text" lastClr="000000">
                      <a:lumMod val="75000"/>
                      <a:lumOff val="25000"/>
                      <a:alpha val="83000"/>
                    </a:sysClr>
                  </a:gs>
                  <a:gs pos="76000">
                    <a:srgbClr val="EEECE1">
                      <a:alpha val="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378">
                  <a:buClrTx/>
                  <a:defRPr/>
                </a:pPr>
                <a:endParaRPr lang="zh-CN" altLang="en-US">
                  <a:solidFill>
                    <a:srgbClr val="0070C0"/>
                  </a:solidFill>
                  <a:latin typeface="Arial" pitchFamily="34" charset="0"/>
                  <a:ea typeface="宋体"/>
                </a:endParaRPr>
              </a:p>
            </p:txBody>
          </p:sp>
          <p:pic>
            <p:nvPicPr>
              <p:cNvPr id="15" name="图片 81">
                <a:extLst>
                  <a:ext uri="{FF2B5EF4-FFF2-40B4-BE49-F238E27FC236}">
                    <a16:creationId xmlns:a16="http://schemas.microsoft.com/office/drawing/2014/main" id="{13C82C17-9A35-4B82-A491-6270DDE827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76" y="2238792"/>
                <a:ext cx="5579474" cy="1131204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2EA2B8-AD99-404A-9CED-26159BBAE669}"/>
                </a:ext>
              </a:extLst>
            </p:cNvPr>
            <p:cNvSpPr txBox="1"/>
            <p:nvPr/>
          </p:nvSpPr>
          <p:spPr>
            <a:xfrm>
              <a:off x="4148054" y="2263066"/>
              <a:ext cx="15613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400" dirty="0" err="1">
                  <a:solidFill>
                    <a:srgbClr val="0070C0"/>
                  </a:solidFill>
                  <a:latin typeface="#9Slide03 Arima Madurai" panose="00000500000000000000" pitchFamily="2" charset="0"/>
                  <a:ea typeface="微软雅黑" pitchFamily="34" charset="-122"/>
                  <a:cs typeface="#9Slide03 Arima Madurai" panose="00000500000000000000" pitchFamily="2" charset="0"/>
                </a:rPr>
                <a:t>Thân</a:t>
              </a:r>
              <a:r>
                <a:rPr lang="en-US" altLang="zh-CN" sz="2400" dirty="0">
                  <a:solidFill>
                    <a:srgbClr val="0070C0"/>
                  </a:solidFill>
                  <a:latin typeface="#9Slide03 Arima Madurai" panose="00000500000000000000" pitchFamily="2" charset="0"/>
                  <a:ea typeface="微软雅黑" pitchFamily="34" charset="-122"/>
                  <a:cs typeface="#9Slide03 Arima Madurai" panose="00000500000000000000" pitchFamily="2" charset="0"/>
                </a:rPr>
                <a:t> </a:t>
              </a:r>
              <a:r>
                <a:rPr lang="en-US" altLang="zh-CN" sz="2400" dirty="0" err="1">
                  <a:solidFill>
                    <a:srgbClr val="0070C0"/>
                  </a:solidFill>
                  <a:latin typeface="#9Slide03 Arima Madurai" panose="00000500000000000000" pitchFamily="2" charset="0"/>
                  <a:ea typeface="微软雅黑" pitchFamily="34" charset="-122"/>
                  <a:cs typeface="#9Slide03 Arima Madurai" panose="00000500000000000000" pitchFamily="2" charset="0"/>
                </a:rPr>
                <a:t>bài</a:t>
              </a:r>
              <a:endParaRPr lang="en-US" altLang="zh-CN" sz="2400" dirty="0">
                <a:solidFill>
                  <a:srgbClr val="0070C0"/>
                </a:solidFill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436B3A4-2C43-4EEE-988E-5B31C4EA06DD}"/>
              </a:ext>
            </a:extLst>
          </p:cNvPr>
          <p:cNvGrpSpPr/>
          <p:nvPr/>
        </p:nvGrpSpPr>
        <p:grpSpPr>
          <a:xfrm>
            <a:off x="238396" y="3827528"/>
            <a:ext cx="2496180" cy="961010"/>
            <a:chOff x="2860824" y="3105623"/>
            <a:chExt cx="2892995" cy="1052310"/>
          </a:xfrm>
        </p:grpSpPr>
        <p:grpSp>
          <p:nvGrpSpPr>
            <p:cNvPr id="17" name="组合 8">
              <a:extLst>
                <a:ext uri="{FF2B5EF4-FFF2-40B4-BE49-F238E27FC236}">
                  <a16:creationId xmlns:a16="http://schemas.microsoft.com/office/drawing/2014/main" id="{9868FEB2-27E3-4B12-B118-7FABA20A5B74}"/>
                </a:ext>
              </a:extLst>
            </p:cNvPr>
            <p:cNvGrpSpPr/>
            <p:nvPr/>
          </p:nvGrpSpPr>
          <p:grpSpPr>
            <a:xfrm>
              <a:off x="2860824" y="3105623"/>
              <a:ext cx="2892995" cy="1052310"/>
              <a:chOff x="755576" y="3480419"/>
              <a:chExt cx="5579474" cy="1179563"/>
            </a:xfrm>
          </p:grpSpPr>
          <p:sp>
            <p:nvSpPr>
              <p:cNvPr id="19" name="Oval 65">
                <a:extLst>
                  <a:ext uri="{FF2B5EF4-FFF2-40B4-BE49-F238E27FC236}">
                    <a16:creationId xmlns:a16="http://schemas.microsoft.com/office/drawing/2014/main" id="{96908CC2-B898-4265-87EB-01372AA257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V="1">
                <a:off x="2290708" y="4525478"/>
                <a:ext cx="3958733" cy="134504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Text" lastClr="000000">
                      <a:lumMod val="75000"/>
                      <a:lumOff val="25000"/>
                      <a:alpha val="83000"/>
                    </a:sysClr>
                  </a:gs>
                  <a:gs pos="76000">
                    <a:srgbClr val="EEECE1">
                      <a:alpha val="0"/>
                    </a:srgb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378">
                  <a:buClrTx/>
                  <a:defRPr/>
                </a:pPr>
                <a:endParaRPr lang="zh-CN" altLang="en-US">
                  <a:solidFill>
                    <a:srgbClr val="0070C0"/>
                  </a:solidFill>
                  <a:latin typeface="Arial" pitchFamily="34" charset="0"/>
                  <a:ea typeface="宋体"/>
                </a:endParaRPr>
              </a:p>
            </p:txBody>
          </p:sp>
          <p:pic>
            <p:nvPicPr>
              <p:cNvPr id="20" name="图片 80">
                <a:extLst>
                  <a:ext uri="{FF2B5EF4-FFF2-40B4-BE49-F238E27FC236}">
                    <a16:creationId xmlns:a16="http://schemas.microsoft.com/office/drawing/2014/main" id="{D44ECD88-45CC-44BB-86F3-2B2294D6C5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576" y="3480419"/>
                <a:ext cx="5579474" cy="1131204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BB6FEE4-4B7A-4673-89B8-AF82DF01774B}"/>
                </a:ext>
              </a:extLst>
            </p:cNvPr>
            <p:cNvSpPr txBox="1"/>
            <p:nvPr/>
          </p:nvSpPr>
          <p:spPr>
            <a:xfrm>
              <a:off x="4270074" y="3488828"/>
              <a:ext cx="14393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400" dirty="0" err="1">
                  <a:solidFill>
                    <a:srgbClr val="0070C0"/>
                  </a:solidFill>
                  <a:latin typeface="#9Slide03 Arima Madurai" panose="00000500000000000000" pitchFamily="2" charset="0"/>
                  <a:ea typeface="微软雅黑" pitchFamily="34" charset="-122"/>
                  <a:cs typeface="#9Slide03 Arima Madurai" panose="00000500000000000000" pitchFamily="2" charset="0"/>
                </a:rPr>
                <a:t>Kết</a:t>
              </a:r>
              <a:r>
                <a:rPr lang="en-US" altLang="zh-CN" sz="2400" dirty="0">
                  <a:solidFill>
                    <a:srgbClr val="0070C0"/>
                  </a:solidFill>
                  <a:latin typeface="#9Slide03 Arima Madurai" panose="00000500000000000000" pitchFamily="2" charset="0"/>
                  <a:ea typeface="微软雅黑" pitchFamily="34" charset="-122"/>
                  <a:cs typeface="#9Slide03 Arima Madurai" panose="00000500000000000000" pitchFamily="2" charset="0"/>
                </a:rPr>
                <a:t> </a:t>
              </a:r>
              <a:r>
                <a:rPr lang="en-US" altLang="zh-CN" sz="2400" dirty="0" err="1">
                  <a:solidFill>
                    <a:srgbClr val="0070C0"/>
                  </a:solidFill>
                  <a:latin typeface="#9Slide03 Arima Madurai" panose="00000500000000000000" pitchFamily="2" charset="0"/>
                  <a:ea typeface="微软雅黑" pitchFamily="34" charset="-122"/>
                  <a:cs typeface="#9Slide03 Arima Madurai" panose="00000500000000000000" pitchFamily="2" charset="0"/>
                </a:rPr>
                <a:t>bài</a:t>
              </a:r>
              <a:endParaRPr lang="en-US" altLang="zh-CN" sz="2400" dirty="0">
                <a:solidFill>
                  <a:srgbClr val="0070C0"/>
                </a:solidFill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889F355-135E-401D-8C8F-47BAC76B41E0}"/>
              </a:ext>
            </a:extLst>
          </p:cNvPr>
          <p:cNvSpPr/>
          <p:nvPr/>
        </p:nvSpPr>
        <p:spPr>
          <a:xfrm>
            <a:off x="3037681" y="2389980"/>
            <a:ext cx="58679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Dựa</a:t>
            </a:r>
            <a:r>
              <a:rPr lang="en-US" sz="2400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vào</a:t>
            </a:r>
            <a:r>
              <a:rPr lang="en-US" sz="2400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câu</a:t>
            </a:r>
            <a:r>
              <a:rPr lang="en-US" sz="2400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chuyện</a:t>
            </a:r>
            <a:r>
              <a:rPr lang="en-US" sz="2400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Nhạc</a:t>
            </a:r>
            <a:r>
              <a:rPr lang="en-US" sz="2400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sĩ</a:t>
            </a:r>
            <a:r>
              <a:rPr lang="en-US" sz="2400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Văn</a:t>
            </a:r>
            <a:r>
              <a:rPr lang="en-US" sz="2400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Cao </a:t>
            </a:r>
            <a:r>
              <a:rPr lang="en-US" sz="2400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sáng</a:t>
            </a:r>
            <a:r>
              <a:rPr lang="en-US" sz="2400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tác</a:t>
            </a:r>
            <a:r>
              <a:rPr lang="en-US" sz="2400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Tiến</a:t>
            </a:r>
            <a:r>
              <a:rPr lang="en-US" sz="2400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quân</a:t>
            </a:r>
            <a:r>
              <a:rPr lang="en-US" sz="2400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ca, </a:t>
            </a:r>
            <a:r>
              <a:rPr lang="en-US" sz="2400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lần</a:t>
            </a:r>
            <a:r>
              <a:rPr lang="en-US" sz="2400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lượt</a:t>
            </a:r>
            <a:r>
              <a:rPr lang="en-US" sz="2400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kể</a:t>
            </a:r>
            <a:r>
              <a:rPr lang="en-US" sz="2400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lại</a:t>
            </a:r>
            <a:r>
              <a:rPr lang="en-US" sz="2400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quá</a:t>
            </a:r>
            <a:r>
              <a:rPr lang="en-US" sz="2400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trình</a:t>
            </a:r>
            <a:r>
              <a:rPr lang="en-US" sz="2400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sáng</a:t>
            </a:r>
            <a:r>
              <a:rPr lang="en-US" sz="2400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tác</a:t>
            </a:r>
            <a:r>
              <a:rPr lang="en-US" sz="2400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bài</a:t>
            </a:r>
            <a:r>
              <a:rPr lang="en-US" sz="2400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hát</a:t>
            </a:r>
            <a:r>
              <a:rPr lang="en-US" sz="2400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đó</a:t>
            </a:r>
            <a:r>
              <a:rPr lang="en-US" sz="2400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theo</a:t>
            </a:r>
            <a:r>
              <a:rPr lang="en-US" sz="2400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trình</a:t>
            </a:r>
            <a:r>
              <a:rPr lang="en-US" sz="2400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tự</a:t>
            </a:r>
            <a:r>
              <a:rPr lang="en-US" sz="2400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nhất</a:t>
            </a:r>
            <a:r>
              <a:rPr lang="en-US" sz="2400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định</a:t>
            </a:r>
            <a:endParaRPr lang="en-VN" sz="2400" dirty="0"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BFB0BC6-24A7-4393-8B85-9470ACE6C487}"/>
              </a:ext>
            </a:extLst>
          </p:cNvPr>
          <p:cNvSpPr/>
          <p:nvPr/>
        </p:nvSpPr>
        <p:spPr>
          <a:xfrm>
            <a:off x="3037679" y="4129758"/>
            <a:ext cx="5968297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Phát</a:t>
            </a:r>
            <a:r>
              <a:rPr lang="en-US" sz="2400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biểu</a:t>
            </a:r>
            <a:r>
              <a:rPr lang="en-US" sz="2400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suy</a:t>
            </a:r>
            <a:r>
              <a:rPr lang="en-US" sz="2400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nghĩ</a:t>
            </a:r>
            <a:r>
              <a:rPr lang="en-US" sz="2400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của</a:t>
            </a:r>
            <a:r>
              <a:rPr lang="en-US" sz="2400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người</a:t>
            </a:r>
            <a:r>
              <a:rPr lang="en-US" sz="2400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kể</a:t>
            </a:r>
            <a:r>
              <a:rPr lang="en-US" sz="2400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lại</a:t>
            </a:r>
            <a:r>
              <a:rPr lang="en-US" sz="2400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chuyện</a:t>
            </a:r>
            <a:endParaRPr lang="en-US" sz="2400" dirty="0">
              <a:latin typeface="#9Slide03 Arima Madurai Medium" panose="00000600000000000000" pitchFamily="2" charset="0"/>
              <a:cs typeface="#9Slide03 Arima Madurai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70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3B28E61-9298-4FC9-B89E-0DD3A1F7778B}"/>
              </a:ext>
            </a:extLst>
          </p:cNvPr>
          <p:cNvSpPr/>
          <p:nvPr/>
        </p:nvSpPr>
        <p:spPr>
          <a:xfrm>
            <a:off x="1837426" y="181160"/>
            <a:ext cx="5503653" cy="534837"/>
          </a:xfrm>
          <a:prstGeom prst="roundRect">
            <a:avLst>
              <a:gd name="adj" fmla="val 50000"/>
            </a:avLst>
          </a:prstGeom>
          <a:solidFill>
            <a:srgbClr val="E5F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Lí</a:t>
            </a:r>
            <a:r>
              <a:rPr lang="en-US" sz="24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do </a:t>
            </a:r>
            <a:r>
              <a:rPr lang="en-US" sz="24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kể</a:t>
            </a:r>
            <a:r>
              <a:rPr lang="en-US" sz="24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chuyện</a:t>
            </a:r>
            <a:endParaRPr lang="en-US" sz="2400" dirty="0">
              <a:solidFill>
                <a:srgbClr val="FF000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9653C85-87B8-4682-B883-D5B56CBCCF56}"/>
              </a:ext>
            </a:extLst>
          </p:cNvPr>
          <p:cNvSpPr/>
          <p:nvPr/>
        </p:nvSpPr>
        <p:spPr>
          <a:xfrm>
            <a:off x="152399" y="1153075"/>
            <a:ext cx="2674188" cy="718867"/>
          </a:xfrm>
          <a:prstGeom prst="roundRect">
            <a:avLst>
              <a:gd name="adj" fmla="val 50000"/>
            </a:avLst>
          </a:prstGeom>
          <a:solidFill>
            <a:srgbClr val="DFF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Thuật</a:t>
            </a:r>
            <a:r>
              <a:rPr lang="en-US" sz="20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sz="20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ngắn</a:t>
            </a:r>
            <a:r>
              <a:rPr lang="en-US" sz="20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gọn</a:t>
            </a:r>
            <a:r>
              <a:rPr lang="en-US" sz="20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20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chuyện</a:t>
            </a:r>
            <a:endParaRPr lang="en-US" sz="2000" dirty="0">
              <a:solidFill>
                <a:srgbClr val="0070C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6F4DE5B-95C1-48C6-B800-A2C93E1B9C3F}"/>
              </a:ext>
            </a:extLst>
          </p:cNvPr>
          <p:cNvSpPr/>
          <p:nvPr/>
        </p:nvSpPr>
        <p:spPr>
          <a:xfrm>
            <a:off x="3252158" y="1153075"/>
            <a:ext cx="2674188" cy="718867"/>
          </a:xfrm>
          <a:prstGeom prst="roundRect">
            <a:avLst>
              <a:gd name="adj" fmla="val 50000"/>
            </a:avLst>
          </a:prstGeom>
          <a:solidFill>
            <a:srgbClr val="DFF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Ý </a:t>
            </a:r>
            <a:r>
              <a:rPr lang="en-US" sz="20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nghĩa</a:t>
            </a:r>
            <a:r>
              <a:rPr lang="en-US" sz="20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US" sz="20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kiện</a:t>
            </a:r>
            <a:r>
              <a:rPr lang="en-US" sz="20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ở </a:t>
            </a:r>
            <a:r>
              <a:rPr lang="en-US" sz="20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thời</a:t>
            </a:r>
            <a:r>
              <a:rPr lang="en-US" sz="20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điểm</a:t>
            </a:r>
            <a:r>
              <a:rPr lang="en-US" sz="20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đó</a:t>
            </a:r>
            <a:endParaRPr lang="en-US" sz="2000" dirty="0">
              <a:solidFill>
                <a:srgbClr val="0070C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EFF839E-041F-41E5-9BD0-1A102414C788}"/>
              </a:ext>
            </a:extLst>
          </p:cNvPr>
          <p:cNvSpPr/>
          <p:nvPr/>
        </p:nvSpPr>
        <p:spPr>
          <a:xfrm>
            <a:off x="6351917" y="1153075"/>
            <a:ext cx="2674188" cy="718867"/>
          </a:xfrm>
          <a:prstGeom prst="roundRect">
            <a:avLst>
              <a:gd name="adj" fmla="val 50000"/>
            </a:avLst>
          </a:prstGeom>
          <a:solidFill>
            <a:srgbClr val="DFF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Ý </a:t>
            </a:r>
            <a:r>
              <a:rPr lang="en-US" sz="20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nghĩa</a:t>
            </a:r>
            <a:r>
              <a:rPr lang="en-US" sz="20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US" sz="20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kiện</a:t>
            </a:r>
            <a:r>
              <a:rPr lang="en-US" sz="20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sz="20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cuộc</a:t>
            </a:r>
            <a:r>
              <a:rPr lang="en-US" sz="20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sống</a:t>
            </a:r>
            <a:r>
              <a:rPr lang="en-US" sz="20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hiện</a:t>
            </a:r>
            <a:r>
              <a:rPr lang="en-US" sz="20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nay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7D2724F-C7F8-47A4-91B5-F0E81E750F82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1489493" y="715997"/>
            <a:ext cx="3099760" cy="437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211DE58-D7CC-4C2E-9144-1F96C94B4131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4589252" y="715997"/>
            <a:ext cx="1" cy="437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4E8666E-826F-4569-88AD-45D70BC8F0BD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>
            <a:off x="4589253" y="715997"/>
            <a:ext cx="3099758" cy="437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A5DAEA1-0DEB-400E-95DA-612615C03926}"/>
              </a:ext>
            </a:extLst>
          </p:cNvPr>
          <p:cNvSpPr/>
          <p:nvPr/>
        </p:nvSpPr>
        <p:spPr>
          <a:xfrm>
            <a:off x="152399" y="2192643"/>
            <a:ext cx="2674188" cy="1559852"/>
          </a:xfrm>
          <a:prstGeom prst="roundRect">
            <a:avLst>
              <a:gd name="adj" fmla="val 24561"/>
            </a:avLst>
          </a:prstGeom>
          <a:solidFill>
            <a:srgbClr val="DFF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sz="20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US" sz="20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việc</a:t>
            </a:r>
            <a:r>
              <a:rPr lang="en-US" sz="20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1: ..............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sz="20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US" sz="20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việc</a:t>
            </a:r>
            <a:r>
              <a:rPr lang="en-US" sz="20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2: ..............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sz="20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US" sz="20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việc</a:t>
            </a:r>
            <a:r>
              <a:rPr lang="en-US" sz="20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3: ..............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1132065-3BE4-4C48-9F23-2DCAA545DFC7}"/>
              </a:ext>
            </a:extLst>
          </p:cNvPr>
          <p:cNvSpPr/>
          <p:nvPr/>
        </p:nvSpPr>
        <p:spPr>
          <a:xfrm>
            <a:off x="3252158" y="2192643"/>
            <a:ext cx="2674188" cy="1559852"/>
          </a:xfrm>
          <a:prstGeom prst="roundRect">
            <a:avLst>
              <a:gd name="adj" fmla="val 17371"/>
            </a:avLst>
          </a:prstGeom>
          <a:solidFill>
            <a:srgbClr val="DFF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sz="20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sz="20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đất</a:t>
            </a:r>
            <a:r>
              <a:rPr lang="en-US" sz="20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nước</a:t>
            </a:r>
            <a:r>
              <a:rPr lang="en-US" sz="20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.........</a:t>
            </a:r>
          </a:p>
          <a:p>
            <a:pPr algn="just"/>
            <a:r>
              <a:rPr lang="en-US" sz="20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..................................</a:t>
            </a:r>
          </a:p>
          <a:p>
            <a:pPr algn="just"/>
            <a:r>
              <a:rPr lang="en-US" sz="20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sz="20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sz="20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20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Cao: ..........</a:t>
            </a:r>
          </a:p>
          <a:p>
            <a:pPr algn="just"/>
            <a:r>
              <a:rPr lang="en-US" sz="20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..................................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8C48225-4B8F-48E9-B235-5116A01C9F68}"/>
              </a:ext>
            </a:extLst>
          </p:cNvPr>
          <p:cNvSpPr/>
          <p:nvPr/>
        </p:nvSpPr>
        <p:spPr>
          <a:xfrm>
            <a:off x="6351917" y="2192643"/>
            <a:ext cx="2674188" cy="1559852"/>
          </a:xfrm>
          <a:prstGeom prst="roundRect">
            <a:avLst>
              <a:gd name="adj" fmla="val 16818"/>
            </a:avLst>
          </a:prstGeom>
          <a:solidFill>
            <a:srgbClr val="DFF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sz="20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niềm</a:t>
            </a:r>
            <a:r>
              <a:rPr lang="en-US" sz="20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tự</a:t>
            </a:r>
            <a:r>
              <a:rPr lang="en-US" sz="20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hào</a:t>
            </a:r>
            <a:r>
              <a:rPr lang="en-US" sz="20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tin </a:t>
            </a:r>
            <a:r>
              <a:rPr lang="en-US" sz="20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tưởng</a:t>
            </a:r>
            <a:r>
              <a:rPr lang="en-US" sz="20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.......................</a:t>
            </a:r>
          </a:p>
          <a:p>
            <a:pPr algn="just"/>
            <a:endParaRPr lang="en-US" sz="1050" dirty="0">
              <a:solidFill>
                <a:srgbClr val="0070C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just"/>
            <a:r>
              <a:rPr lang="en-US" sz="20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sz="20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...........................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5FDBF2B-3781-4C3D-82A5-EAD70499199D}"/>
              </a:ext>
            </a:extLst>
          </p:cNvPr>
          <p:cNvCxnSpPr>
            <a:cxnSpLocks/>
            <a:stCxn id="5" idx="2"/>
            <a:endCxn id="25" idx="0"/>
          </p:cNvCxnSpPr>
          <p:nvPr/>
        </p:nvCxnSpPr>
        <p:spPr>
          <a:xfrm>
            <a:off x="1489493" y="1871942"/>
            <a:ext cx="0" cy="320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C0026DF-B266-4F20-8C97-194F29C5F204}"/>
              </a:ext>
            </a:extLst>
          </p:cNvPr>
          <p:cNvCxnSpPr>
            <a:cxnSpLocks/>
            <a:stCxn id="6" idx="2"/>
            <a:endCxn id="26" idx="0"/>
          </p:cNvCxnSpPr>
          <p:nvPr/>
        </p:nvCxnSpPr>
        <p:spPr>
          <a:xfrm>
            <a:off x="4589252" y="1871942"/>
            <a:ext cx="0" cy="320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8B78BA0-7F79-4A0C-B91E-159082F8C654}"/>
              </a:ext>
            </a:extLst>
          </p:cNvPr>
          <p:cNvCxnSpPr>
            <a:cxnSpLocks/>
            <a:stCxn id="7" idx="2"/>
            <a:endCxn id="27" idx="0"/>
          </p:cNvCxnSpPr>
          <p:nvPr/>
        </p:nvCxnSpPr>
        <p:spPr>
          <a:xfrm>
            <a:off x="7689011" y="1871942"/>
            <a:ext cx="0" cy="320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D794B11-889F-4069-81B3-10FE050EBFBF}"/>
              </a:ext>
            </a:extLst>
          </p:cNvPr>
          <p:cNvSpPr/>
          <p:nvPr/>
        </p:nvSpPr>
        <p:spPr>
          <a:xfrm>
            <a:off x="1837426" y="4145713"/>
            <a:ext cx="5503653" cy="836762"/>
          </a:xfrm>
          <a:prstGeom prst="roundRect">
            <a:avLst>
              <a:gd name="adj" fmla="val 50000"/>
            </a:avLst>
          </a:prstGeom>
          <a:solidFill>
            <a:srgbClr val="E5F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Khẳng</a:t>
            </a:r>
            <a:r>
              <a:rPr lang="en-US" sz="24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định</a:t>
            </a:r>
            <a:r>
              <a:rPr lang="en-US" sz="24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ý </a:t>
            </a:r>
            <a:r>
              <a:rPr lang="en-US" sz="24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nghĩa</a:t>
            </a:r>
            <a:r>
              <a:rPr lang="en-US" sz="24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kiện</a:t>
            </a:r>
            <a:r>
              <a:rPr lang="en-US" sz="24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+ </a:t>
            </a:r>
            <a:r>
              <a:rPr lang="en-US" sz="24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Phát</a:t>
            </a:r>
            <a:r>
              <a:rPr lang="en-US" sz="24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biểu</a:t>
            </a:r>
            <a:r>
              <a:rPr lang="en-US" sz="24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suy</a:t>
            </a:r>
            <a:r>
              <a:rPr lang="en-US" sz="24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nghĩ</a:t>
            </a:r>
            <a:r>
              <a:rPr lang="en-US" sz="24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kể</a:t>
            </a:r>
            <a:r>
              <a:rPr lang="en-US" sz="24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chuyện</a:t>
            </a:r>
            <a:endParaRPr lang="en-US" sz="2400" dirty="0">
              <a:solidFill>
                <a:srgbClr val="0070C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3DB4A46-E6F5-4A33-98EA-FC995EDF047B}"/>
              </a:ext>
            </a:extLst>
          </p:cNvPr>
          <p:cNvCxnSpPr>
            <a:cxnSpLocks/>
            <a:stCxn id="25" idx="2"/>
            <a:endCxn id="40" idx="0"/>
          </p:cNvCxnSpPr>
          <p:nvPr/>
        </p:nvCxnSpPr>
        <p:spPr>
          <a:xfrm>
            <a:off x="1489493" y="3752495"/>
            <a:ext cx="3099760" cy="393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2422E0B-BF51-4FC2-A16F-0992A3CD869D}"/>
              </a:ext>
            </a:extLst>
          </p:cNvPr>
          <p:cNvCxnSpPr>
            <a:cxnSpLocks/>
            <a:stCxn id="26" idx="2"/>
            <a:endCxn id="40" idx="0"/>
          </p:cNvCxnSpPr>
          <p:nvPr/>
        </p:nvCxnSpPr>
        <p:spPr>
          <a:xfrm>
            <a:off x="4589252" y="3752495"/>
            <a:ext cx="1" cy="393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E1A106E-4D05-463B-86C3-070CDC00E76F}"/>
              </a:ext>
            </a:extLst>
          </p:cNvPr>
          <p:cNvCxnSpPr>
            <a:cxnSpLocks/>
            <a:stCxn id="27" idx="2"/>
            <a:endCxn id="40" idx="0"/>
          </p:cNvCxnSpPr>
          <p:nvPr/>
        </p:nvCxnSpPr>
        <p:spPr>
          <a:xfrm flipH="1">
            <a:off x="4589253" y="3752495"/>
            <a:ext cx="3099758" cy="393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557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 descr="e7d195523061f1c0c2b73831c94a3edc981f60e396d3e182073EE1468018468A7F192AE5E5CD515B6C3125F8AF6E4EE646174E8CF0B46FD19828DCE8CDA3B3A044A74F0E769C5FA8CB87AB6FC303C8BA3785FAC64AF542478695B0984F536809C3F1707B1C3268FC7520299D04CFE85DEB91723432B78EC91A49EF06019607DE5BEC6629765AAD53314DC233652B24F7">
            <a:extLst>
              <a:ext uri="{FF2B5EF4-FFF2-40B4-BE49-F238E27FC236}">
                <a16:creationId xmlns:a16="http://schemas.microsoft.com/office/drawing/2014/main" id="{7C42A979-E00D-429E-BAFC-E2E88275F68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22" y="1126658"/>
            <a:ext cx="3356691" cy="3455737"/>
          </a:xfrm>
          <a:prstGeom prst="rect">
            <a:avLst/>
          </a:prstGeom>
        </p:spPr>
      </p:pic>
      <p:pic>
        <p:nvPicPr>
          <p:cNvPr id="6" name="图片 2" descr="e7d195523061f1c0c2b73831c94a3edc981f60e396d3e182073EE1468018468A7F192AE5E5CD515B6C3125F8AF6E4EE646174E8CF0B46FD19828DCE8CDA3B3A044A74F0E769C5FA8CB87AB6FC303C8BA3785FAC64AF542478695B0984F536809C3F1707B1C3268FC7520299D04CFE85DEB91723432B78EC91A49EF06019607DE5BEC6629765AAD53314DC233652B24F7">
            <a:extLst>
              <a:ext uri="{FF2B5EF4-FFF2-40B4-BE49-F238E27FC236}">
                <a16:creationId xmlns:a16="http://schemas.microsoft.com/office/drawing/2014/main" id="{9923107D-C41C-4494-9648-66CF6A71A97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489" y="1107634"/>
            <a:ext cx="3356691" cy="34557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4CE4F0-4ABC-4C17-9C74-C9E012E574EB}"/>
              </a:ext>
            </a:extLst>
          </p:cNvPr>
          <p:cNvSpPr/>
          <p:nvPr/>
        </p:nvSpPr>
        <p:spPr>
          <a:xfrm>
            <a:off x="1022230" y="1614891"/>
            <a:ext cx="25275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Bám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dàn ý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chỉnh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ngôi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vai</a:t>
            </a:r>
            <a:endParaRPr lang="en-V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2FFC39-86BC-4E29-98A9-E7777BBA365D}"/>
              </a:ext>
            </a:extLst>
          </p:cNvPr>
          <p:cNvSpPr txBox="1"/>
          <p:nvPr/>
        </p:nvSpPr>
        <p:spPr>
          <a:xfrm>
            <a:off x="2286000" y="232950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#9Slide05 Rukola" panose="0200050605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en-US" sz="4400" dirty="0" err="1">
                <a:solidFill>
                  <a:srgbClr val="FF0000"/>
                </a:solidFill>
                <a:latin typeface="#9Slide05 Rukola" panose="0200050605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endParaRPr lang="en-VN" sz="4400" dirty="0">
              <a:solidFill>
                <a:srgbClr val="FF0000"/>
              </a:solidFill>
              <a:latin typeface="#9Slide05 Rukola" panose="02000506050000020003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uộc thi thuyết trình tiếng Anh &amp;quot;Ready for school: My lovely school&amp;quot;">
            <a:extLst>
              <a:ext uri="{FF2B5EF4-FFF2-40B4-BE49-F238E27FC236}">
                <a16:creationId xmlns:a16="http://schemas.microsoft.com/office/drawing/2014/main" id="{DE311A93-20FD-494A-9B06-705A3423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70" y="2788138"/>
            <a:ext cx="2044462" cy="205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2C4DD1E-851E-456F-9918-91F19BE33FF8}"/>
              </a:ext>
            </a:extLst>
          </p:cNvPr>
          <p:cNvSpPr/>
          <p:nvPr/>
        </p:nvSpPr>
        <p:spPr>
          <a:xfrm>
            <a:off x="5771900" y="1784824"/>
            <a:ext cx="24225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chuyện</a:t>
            </a:r>
            <a:endParaRPr lang="en-V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59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34E112-F0F0-43CF-BFF8-B6DDDDFC090C}"/>
              </a:ext>
            </a:extLst>
          </p:cNvPr>
          <p:cNvSpPr txBox="1"/>
          <p:nvPr/>
        </p:nvSpPr>
        <p:spPr>
          <a:xfrm>
            <a:off x="2286000" y="321952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#9Slide05 Rukola" panose="0200050605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en-US" sz="4000" dirty="0" err="1">
                <a:solidFill>
                  <a:srgbClr val="FF0000"/>
                </a:solidFill>
                <a:latin typeface="#9Slide05 Rukola" panose="0200050605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Kiểm</a:t>
            </a:r>
            <a:r>
              <a:rPr lang="en-US" sz="4000" dirty="0">
                <a:solidFill>
                  <a:srgbClr val="FF0000"/>
                </a:solidFill>
                <a:latin typeface="#9Slide05 Rukola" panose="0200050605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5 Rukola" panose="0200050605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tra</a:t>
            </a:r>
            <a:r>
              <a:rPr lang="en-US" sz="4000" dirty="0">
                <a:solidFill>
                  <a:srgbClr val="FF0000"/>
                </a:solidFill>
                <a:latin typeface="#9Slide05 Rukola" panose="0200050605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5 Rukola" panose="0200050605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#9Slide05 Rukola" panose="0200050605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5 Rukola" panose="0200050605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chỉnh</a:t>
            </a:r>
            <a:r>
              <a:rPr lang="en-US" sz="4000" dirty="0">
                <a:solidFill>
                  <a:srgbClr val="FF0000"/>
                </a:solidFill>
                <a:latin typeface="#9Slide05 Rukola" panose="0200050605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5 Rukola" panose="0200050605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sửa</a:t>
            </a:r>
            <a:endParaRPr lang="en-VN" sz="4000" dirty="0">
              <a:solidFill>
                <a:srgbClr val="FF0000"/>
              </a:solidFill>
              <a:latin typeface="#9Slide05 Rukola" panose="02000506050000020003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uộc thi thuyết trình tiếng Anh &amp;quot;Ready for school: My lovely school&amp;quot;">
            <a:extLst>
              <a:ext uri="{FF2B5EF4-FFF2-40B4-BE49-F238E27FC236}">
                <a16:creationId xmlns:a16="http://schemas.microsoft.com/office/drawing/2014/main" id="{C3E19D05-47C7-496B-AFED-3D7D6370B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119" y="1904579"/>
            <a:ext cx="2081761" cy="223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46">
            <a:extLst>
              <a:ext uri="{FF2B5EF4-FFF2-40B4-BE49-F238E27FC236}">
                <a16:creationId xmlns:a16="http://schemas.microsoft.com/office/drawing/2014/main" id="{133189C5-0E94-77C1-37A7-ED7B0A986E08}"/>
              </a:ext>
            </a:extLst>
          </p:cNvPr>
          <p:cNvSpPr>
            <a:spLocks/>
          </p:cNvSpPr>
          <p:nvPr/>
        </p:nvSpPr>
        <p:spPr bwMode="auto">
          <a:xfrm>
            <a:off x="404898" y="1320739"/>
            <a:ext cx="2778068" cy="3260375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ABAA"/>
            </a:solidFill>
          </a:ln>
          <a:effectLst>
            <a:outerShdw blurRad="76200" dist="76200" dir="2700000" algn="tl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>
              <a:latin typeface="Futura-Condensed-Normal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6" name="Freeform 46">
            <a:extLst>
              <a:ext uri="{FF2B5EF4-FFF2-40B4-BE49-F238E27FC236}">
                <a16:creationId xmlns:a16="http://schemas.microsoft.com/office/drawing/2014/main" id="{474E9833-A8ED-0EA9-FF46-B26759259A61}"/>
              </a:ext>
            </a:extLst>
          </p:cNvPr>
          <p:cNvSpPr>
            <a:spLocks/>
          </p:cNvSpPr>
          <p:nvPr/>
        </p:nvSpPr>
        <p:spPr bwMode="auto">
          <a:xfrm>
            <a:off x="5933863" y="1390011"/>
            <a:ext cx="2778068" cy="3260375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ABAA"/>
            </a:solidFill>
          </a:ln>
          <a:effectLst>
            <a:outerShdw blurRad="76200" dist="76200" dir="2700000" algn="tl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>
              <a:latin typeface="Futura-Condensed-Normal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DA0218-72E8-9F2D-7AED-BAA842364B87}"/>
              </a:ext>
            </a:extLst>
          </p:cNvPr>
          <p:cNvSpPr txBox="1"/>
          <p:nvPr/>
        </p:nvSpPr>
        <p:spPr>
          <a:xfrm>
            <a:off x="478253" y="1904579"/>
            <a:ext cx="263440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Đọc</a:t>
            </a:r>
            <a:r>
              <a:rPr lang="en-US" sz="2800" dirty="0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lại</a:t>
            </a:r>
            <a:r>
              <a:rPr lang="en-US" sz="2800" dirty="0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2800" dirty="0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viết</a:t>
            </a:r>
            <a:r>
              <a:rPr lang="en-US" sz="2800" dirty="0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kiểm</a:t>
            </a:r>
            <a:r>
              <a:rPr lang="en-US" sz="2800" dirty="0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tra</a:t>
            </a:r>
            <a:r>
              <a:rPr lang="en-US" sz="2800" dirty="0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sz="2800" dirty="0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ý </a:t>
            </a:r>
            <a:r>
              <a:rPr lang="en-US" sz="2800" dirty="0" err="1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đã</a:t>
            </a:r>
            <a:r>
              <a:rPr lang="en-US" sz="2800" dirty="0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đầy</a:t>
            </a:r>
            <a:r>
              <a:rPr lang="en-US" sz="2800" dirty="0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đủ</a:t>
            </a:r>
            <a:r>
              <a:rPr lang="en-US" sz="2800" dirty="0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2800" dirty="0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đúng</a:t>
            </a:r>
            <a:r>
              <a:rPr lang="en-US" sz="2800" dirty="0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trình</a:t>
            </a:r>
            <a:r>
              <a:rPr lang="en-US" sz="2800" dirty="0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tự</a:t>
            </a:r>
            <a:r>
              <a:rPr lang="en-US" sz="2800" dirty="0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2800" dirty="0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nêu</a:t>
            </a:r>
            <a:r>
              <a:rPr lang="en-US" sz="2800" dirty="0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2800" dirty="0" err="1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dàn</a:t>
            </a:r>
            <a:r>
              <a:rPr lang="en-US" sz="2800" dirty="0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ý </a:t>
            </a:r>
            <a:r>
              <a:rPr lang="en-US" sz="2800" dirty="0" err="1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chưa</a:t>
            </a:r>
            <a:endParaRPr lang="en-VN" sz="2800" dirty="0">
              <a:latin typeface="#9Slide05 Braxton Regular" panose="03060000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28F8FC-572D-6293-E31D-34A2FA572EE1}"/>
              </a:ext>
            </a:extLst>
          </p:cNvPr>
          <p:cNvSpPr txBox="1"/>
          <p:nvPr/>
        </p:nvSpPr>
        <p:spPr>
          <a:xfrm>
            <a:off x="6005695" y="2038506"/>
            <a:ext cx="263440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Tự</a:t>
            </a:r>
            <a:r>
              <a:rPr lang="en-US" sz="2800" dirty="0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phát</a:t>
            </a:r>
            <a:r>
              <a:rPr lang="en-US" sz="2800" dirty="0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sz="2800" dirty="0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2800" dirty="0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biết</a:t>
            </a:r>
            <a:r>
              <a:rPr lang="en-US" sz="2800" dirty="0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cách</a:t>
            </a:r>
            <a:r>
              <a:rPr lang="en-US" sz="2800" dirty="0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sửa</a:t>
            </a:r>
            <a:r>
              <a:rPr lang="en-US" sz="2800" dirty="0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sz="2800" dirty="0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lỗi</a:t>
            </a:r>
            <a:r>
              <a:rPr lang="en-US" sz="2800" dirty="0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2800" dirty="0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viết</a:t>
            </a:r>
            <a:r>
              <a:rPr lang="en-US" sz="2800" dirty="0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sz="2800" dirty="0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2800" dirty="0" err="1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Lỗi</a:t>
            </a:r>
            <a:r>
              <a:rPr lang="en-US" sz="2800" dirty="0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2800" dirty="0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ý </a:t>
            </a:r>
            <a:r>
              <a:rPr lang="en-US" sz="2800" dirty="0" err="1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2800" dirty="0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lỗi</a:t>
            </a:r>
            <a:r>
              <a:rPr lang="en-US" sz="2800" dirty="0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2800" dirty="0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diễn</a:t>
            </a:r>
            <a:r>
              <a:rPr lang="en-US" sz="2800" dirty="0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5 Braxton Regular" panose="03060000000000000000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đạt</a:t>
            </a:r>
            <a:endParaRPr lang="en-VN" sz="2800" dirty="0">
              <a:latin typeface="#9Slide05 Braxton Regular" panose="0306000000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50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5753C64-3095-6400-B235-AB00AAF69D7E}"/>
              </a:ext>
            </a:extLst>
          </p:cNvPr>
          <p:cNvGrpSpPr/>
          <p:nvPr/>
        </p:nvGrpSpPr>
        <p:grpSpPr>
          <a:xfrm>
            <a:off x="252115" y="202260"/>
            <a:ext cx="8676336" cy="4731030"/>
            <a:chOff x="252115" y="202260"/>
            <a:chExt cx="8676336" cy="47310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0BC490F-22B1-D76A-CC18-F62B938A5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66639" y="1472232"/>
              <a:ext cx="2610725" cy="2214937"/>
            </a:xfrm>
            <a:prstGeom prst="rect">
              <a:avLst/>
            </a:prstGeom>
          </p:spPr>
        </p:pic>
        <p:sp>
          <p:nvSpPr>
            <p:cNvPr id="4" name="Freeform 46">
              <a:extLst>
                <a:ext uri="{FF2B5EF4-FFF2-40B4-BE49-F238E27FC236}">
                  <a16:creationId xmlns:a16="http://schemas.microsoft.com/office/drawing/2014/main" id="{426C8487-9BAA-0CAE-560F-6072C0233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115" y="202260"/>
              <a:ext cx="3166946" cy="2214937"/>
            </a:xfrm>
            <a:custGeom>
              <a:avLst/>
              <a:gdLst>
                <a:gd name="T0" fmla="*/ 25 w 423"/>
                <a:gd name="T1" fmla="*/ 101 h 476"/>
                <a:gd name="T2" fmla="*/ 186 w 423"/>
                <a:gd name="T3" fmla="*/ 8 h 476"/>
                <a:gd name="T4" fmla="*/ 237 w 423"/>
                <a:gd name="T5" fmla="*/ 8 h 476"/>
                <a:gd name="T6" fmla="*/ 397 w 423"/>
                <a:gd name="T7" fmla="*/ 101 h 476"/>
                <a:gd name="T8" fmla="*/ 423 w 423"/>
                <a:gd name="T9" fmla="*/ 145 h 476"/>
                <a:gd name="T10" fmla="*/ 423 w 423"/>
                <a:gd name="T11" fmla="*/ 331 h 476"/>
                <a:gd name="T12" fmla="*/ 398 w 423"/>
                <a:gd name="T13" fmla="*/ 375 h 476"/>
                <a:gd name="T14" fmla="*/ 237 w 423"/>
                <a:gd name="T15" fmla="*/ 467 h 476"/>
                <a:gd name="T16" fmla="*/ 186 w 423"/>
                <a:gd name="T17" fmla="*/ 467 h 476"/>
                <a:gd name="T18" fmla="*/ 105 w 423"/>
                <a:gd name="T19" fmla="*/ 421 h 476"/>
                <a:gd name="T20" fmla="*/ 25 w 423"/>
                <a:gd name="T21" fmla="*/ 375 h 476"/>
                <a:gd name="T22" fmla="*/ 0 w 423"/>
                <a:gd name="T23" fmla="*/ 330 h 476"/>
                <a:gd name="T24" fmla="*/ 0 w 423"/>
                <a:gd name="T25" fmla="*/ 145 h 476"/>
                <a:gd name="T26" fmla="*/ 25 w 423"/>
                <a:gd name="T27" fmla="*/ 101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3" h="476">
                  <a:moveTo>
                    <a:pt x="25" y="101"/>
                  </a:moveTo>
                  <a:cubicBezTo>
                    <a:pt x="79" y="70"/>
                    <a:pt x="132" y="39"/>
                    <a:pt x="186" y="8"/>
                  </a:cubicBezTo>
                  <a:cubicBezTo>
                    <a:pt x="202" y="0"/>
                    <a:pt x="221" y="0"/>
                    <a:pt x="237" y="8"/>
                  </a:cubicBezTo>
                  <a:cubicBezTo>
                    <a:pt x="290" y="39"/>
                    <a:pt x="344" y="70"/>
                    <a:pt x="397" y="101"/>
                  </a:cubicBezTo>
                  <a:cubicBezTo>
                    <a:pt x="413" y="110"/>
                    <a:pt x="422" y="127"/>
                    <a:pt x="423" y="145"/>
                  </a:cubicBezTo>
                  <a:cubicBezTo>
                    <a:pt x="423" y="331"/>
                    <a:pt x="423" y="331"/>
                    <a:pt x="423" y="331"/>
                  </a:cubicBezTo>
                  <a:cubicBezTo>
                    <a:pt x="422" y="348"/>
                    <a:pt x="413" y="365"/>
                    <a:pt x="398" y="375"/>
                  </a:cubicBezTo>
                  <a:cubicBezTo>
                    <a:pt x="237" y="467"/>
                    <a:pt x="237" y="467"/>
                    <a:pt x="237" y="467"/>
                  </a:cubicBezTo>
                  <a:cubicBezTo>
                    <a:pt x="221" y="476"/>
                    <a:pt x="201" y="476"/>
                    <a:pt x="186" y="467"/>
                  </a:cubicBezTo>
                  <a:cubicBezTo>
                    <a:pt x="105" y="421"/>
                    <a:pt x="105" y="421"/>
                    <a:pt x="105" y="421"/>
                  </a:cubicBezTo>
                  <a:cubicBezTo>
                    <a:pt x="25" y="375"/>
                    <a:pt x="25" y="375"/>
                    <a:pt x="25" y="375"/>
                  </a:cubicBezTo>
                  <a:cubicBezTo>
                    <a:pt x="10" y="365"/>
                    <a:pt x="0" y="348"/>
                    <a:pt x="0" y="33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27"/>
                    <a:pt x="10" y="110"/>
                    <a:pt x="25" y="101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FFABAA"/>
              </a:solidFill>
            </a:ln>
            <a:effectLst>
              <a:outerShdw blurRad="76200" dist="76200" dir="2700000" algn="tl" rotWithShape="0">
                <a:schemeClr val="tx1"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>
                <a:latin typeface="Futura-Condensed-Normal" pitchFamily="2" charset="0"/>
                <a:ea typeface="微软雅黑" panose="020B0503020204020204" pitchFamily="34" charset="-122"/>
                <a:sym typeface="Bebas" pitchFamily="2" charset="0"/>
              </a:endParaRPr>
            </a:p>
          </p:txBody>
        </p:sp>
        <p:sp>
          <p:nvSpPr>
            <p:cNvPr id="5" name="Freeform 46">
              <a:extLst>
                <a:ext uri="{FF2B5EF4-FFF2-40B4-BE49-F238E27FC236}">
                  <a16:creationId xmlns:a16="http://schemas.microsoft.com/office/drawing/2014/main" id="{639DD9DD-ADEC-DB92-354F-05178B8EC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4941" y="263069"/>
              <a:ext cx="3166946" cy="2214937"/>
            </a:xfrm>
            <a:custGeom>
              <a:avLst/>
              <a:gdLst>
                <a:gd name="T0" fmla="*/ 25 w 423"/>
                <a:gd name="T1" fmla="*/ 101 h 476"/>
                <a:gd name="T2" fmla="*/ 186 w 423"/>
                <a:gd name="T3" fmla="*/ 8 h 476"/>
                <a:gd name="T4" fmla="*/ 237 w 423"/>
                <a:gd name="T5" fmla="*/ 8 h 476"/>
                <a:gd name="T6" fmla="*/ 397 w 423"/>
                <a:gd name="T7" fmla="*/ 101 h 476"/>
                <a:gd name="T8" fmla="*/ 423 w 423"/>
                <a:gd name="T9" fmla="*/ 145 h 476"/>
                <a:gd name="T10" fmla="*/ 423 w 423"/>
                <a:gd name="T11" fmla="*/ 331 h 476"/>
                <a:gd name="T12" fmla="*/ 398 w 423"/>
                <a:gd name="T13" fmla="*/ 375 h 476"/>
                <a:gd name="T14" fmla="*/ 237 w 423"/>
                <a:gd name="T15" fmla="*/ 467 h 476"/>
                <a:gd name="T16" fmla="*/ 186 w 423"/>
                <a:gd name="T17" fmla="*/ 467 h 476"/>
                <a:gd name="T18" fmla="*/ 105 w 423"/>
                <a:gd name="T19" fmla="*/ 421 h 476"/>
                <a:gd name="T20" fmla="*/ 25 w 423"/>
                <a:gd name="T21" fmla="*/ 375 h 476"/>
                <a:gd name="T22" fmla="*/ 0 w 423"/>
                <a:gd name="T23" fmla="*/ 330 h 476"/>
                <a:gd name="T24" fmla="*/ 0 w 423"/>
                <a:gd name="T25" fmla="*/ 145 h 476"/>
                <a:gd name="T26" fmla="*/ 25 w 423"/>
                <a:gd name="T27" fmla="*/ 101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3" h="476">
                  <a:moveTo>
                    <a:pt x="25" y="101"/>
                  </a:moveTo>
                  <a:cubicBezTo>
                    <a:pt x="79" y="70"/>
                    <a:pt x="132" y="39"/>
                    <a:pt x="186" y="8"/>
                  </a:cubicBezTo>
                  <a:cubicBezTo>
                    <a:pt x="202" y="0"/>
                    <a:pt x="221" y="0"/>
                    <a:pt x="237" y="8"/>
                  </a:cubicBezTo>
                  <a:cubicBezTo>
                    <a:pt x="290" y="39"/>
                    <a:pt x="344" y="70"/>
                    <a:pt x="397" y="101"/>
                  </a:cubicBezTo>
                  <a:cubicBezTo>
                    <a:pt x="413" y="110"/>
                    <a:pt x="422" y="127"/>
                    <a:pt x="423" y="145"/>
                  </a:cubicBezTo>
                  <a:cubicBezTo>
                    <a:pt x="423" y="331"/>
                    <a:pt x="423" y="331"/>
                    <a:pt x="423" y="331"/>
                  </a:cubicBezTo>
                  <a:cubicBezTo>
                    <a:pt x="422" y="348"/>
                    <a:pt x="413" y="365"/>
                    <a:pt x="398" y="375"/>
                  </a:cubicBezTo>
                  <a:cubicBezTo>
                    <a:pt x="237" y="467"/>
                    <a:pt x="237" y="467"/>
                    <a:pt x="237" y="467"/>
                  </a:cubicBezTo>
                  <a:cubicBezTo>
                    <a:pt x="221" y="476"/>
                    <a:pt x="201" y="476"/>
                    <a:pt x="186" y="467"/>
                  </a:cubicBezTo>
                  <a:cubicBezTo>
                    <a:pt x="105" y="421"/>
                    <a:pt x="105" y="421"/>
                    <a:pt x="105" y="421"/>
                  </a:cubicBezTo>
                  <a:cubicBezTo>
                    <a:pt x="25" y="375"/>
                    <a:pt x="25" y="375"/>
                    <a:pt x="25" y="375"/>
                  </a:cubicBezTo>
                  <a:cubicBezTo>
                    <a:pt x="10" y="365"/>
                    <a:pt x="0" y="348"/>
                    <a:pt x="0" y="33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27"/>
                    <a:pt x="10" y="110"/>
                    <a:pt x="25" y="101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FFABAA"/>
              </a:solidFill>
            </a:ln>
            <a:effectLst>
              <a:outerShdw blurRad="76200" dist="76200" dir="2700000" algn="tl" rotWithShape="0">
                <a:schemeClr val="tx1"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>
                <a:latin typeface="Futura-Condensed-Normal" pitchFamily="2" charset="0"/>
                <a:ea typeface="微软雅黑" panose="020B0503020204020204" pitchFamily="34" charset="-122"/>
                <a:sym typeface="Bebas" pitchFamily="2" charset="0"/>
              </a:endParaRPr>
            </a:p>
          </p:txBody>
        </p:sp>
        <p:sp>
          <p:nvSpPr>
            <p:cNvPr id="6" name="Freeform 46">
              <a:extLst>
                <a:ext uri="{FF2B5EF4-FFF2-40B4-BE49-F238E27FC236}">
                  <a16:creationId xmlns:a16="http://schemas.microsoft.com/office/drawing/2014/main" id="{B95F2B0B-2455-4282-4A1C-48BAF5FEC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115" y="2665495"/>
              <a:ext cx="3166946" cy="2214937"/>
            </a:xfrm>
            <a:custGeom>
              <a:avLst/>
              <a:gdLst>
                <a:gd name="T0" fmla="*/ 25 w 423"/>
                <a:gd name="T1" fmla="*/ 101 h 476"/>
                <a:gd name="T2" fmla="*/ 186 w 423"/>
                <a:gd name="T3" fmla="*/ 8 h 476"/>
                <a:gd name="T4" fmla="*/ 237 w 423"/>
                <a:gd name="T5" fmla="*/ 8 h 476"/>
                <a:gd name="T6" fmla="*/ 397 w 423"/>
                <a:gd name="T7" fmla="*/ 101 h 476"/>
                <a:gd name="T8" fmla="*/ 423 w 423"/>
                <a:gd name="T9" fmla="*/ 145 h 476"/>
                <a:gd name="T10" fmla="*/ 423 w 423"/>
                <a:gd name="T11" fmla="*/ 331 h 476"/>
                <a:gd name="T12" fmla="*/ 398 w 423"/>
                <a:gd name="T13" fmla="*/ 375 h 476"/>
                <a:gd name="T14" fmla="*/ 237 w 423"/>
                <a:gd name="T15" fmla="*/ 467 h 476"/>
                <a:gd name="T16" fmla="*/ 186 w 423"/>
                <a:gd name="T17" fmla="*/ 467 h 476"/>
                <a:gd name="T18" fmla="*/ 105 w 423"/>
                <a:gd name="T19" fmla="*/ 421 h 476"/>
                <a:gd name="T20" fmla="*/ 25 w 423"/>
                <a:gd name="T21" fmla="*/ 375 h 476"/>
                <a:gd name="T22" fmla="*/ 0 w 423"/>
                <a:gd name="T23" fmla="*/ 330 h 476"/>
                <a:gd name="T24" fmla="*/ 0 w 423"/>
                <a:gd name="T25" fmla="*/ 145 h 476"/>
                <a:gd name="T26" fmla="*/ 25 w 423"/>
                <a:gd name="T27" fmla="*/ 101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3" h="476">
                  <a:moveTo>
                    <a:pt x="25" y="101"/>
                  </a:moveTo>
                  <a:cubicBezTo>
                    <a:pt x="79" y="70"/>
                    <a:pt x="132" y="39"/>
                    <a:pt x="186" y="8"/>
                  </a:cubicBezTo>
                  <a:cubicBezTo>
                    <a:pt x="202" y="0"/>
                    <a:pt x="221" y="0"/>
                    <a:pt x="237" y="8"/>
                  </a:cubicBezTo>
                  <a:cubicBezTo>
                    <a:pt x="290" y="39"/>
                    <a:pt x="344" y="70"/>
                    <a:pt x="397" y="101"/>
                  </a:cubicBezTo>
                  <a:cubicBezTo>
                    <a:pt x="413" y="110"/>
                    <a:pt x="422" y="127"/>
                    <a:pt x="423" y="145"/>
                  </a:cubicBezTo>
                  <a:cubicBezTo>
                    <a:pt x="423" y="331"/>
                    <a:pt x="423" y="331"/>
                    <a:pt x="423" y="331"/>
                  </a:cubicBezTo>
                  <a:cubicBezTo>
                    <a:pt x="422" y="348"/>
                    <a:pt x="413" y="365"/>
                    <a:pt x="398" y="375"/>
                  </a:cubicBezTo>
                  <a:cubicBezTo>
                    <a:pt x="237" y="467"/>
                    <a:pt x="237" y="467"/>
                    <a:pt x="237" y="467"/>
                  </a:cubicBezTo>
                  <a:cubicBezTo>
                    <a:pt x="221" y="476"/>
                    <a:pt x="201" y="476"/>
                    <a:pt x="186" y="467"/>
                  </a:cubicBezTo>
                  <a:cubicBezTo>
                    <a:pt x="105" y="421"/>
                    <a:pt x="105" y="421"/>
                    <a:pt x="105" y="421"/>
                  </a:cubicBezTo>
                  <a:cubicBezTo>
                    <a:pt x="25" y="375"/>
                    <a:pt x="25" y="375"/>
                    <a:pt x="25" y="375"/>
                  </a:cubicBezTo>
                  <a:cubicBezTo>
                    <a:pt x="10" y="365"/>
                    <a:pt x="0" y="348"/>
                    <a:pt x="0" y="33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27"/>
                    <a:pt x="10" y="110"/>
                    <a:pt x="25" y="101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FFABAA"/>
              </a:solidFill>
            </a:ln>
            <a:effectLst>
              <a:outerShdw blurRad="76200" dist="76200" dir="2700000" algn="tl" rotWithShape="0">
                <a:schemeClr val="tx1"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>
                <a:latin typeface="Futura-Condensed-Normal" pitchFamily="2" charset="0"/>
                <a:ea typeface="微软雅黑" panose="020B0503020204020204" pitchFamily="34" charset="-122"/>
                <a:sym typeface="Bebas" pitchFamily="2" charset="0"/>
              </a:endParaRPr>
            </a:p>
          </p:txBody>
        </p:sp>
        <p:sp>
          <p:nvSpPr>
            <p:cNvPr id="7" name="Freeform 46">
              <a:extLst>
                <a:ext uri="{FF2B5EF4-FFF2-40B4-BE49-F238E27FC236}">
                  <a16:creationId xmlns:a16="http://schemas.microsoft.com/office/drawing/2014/main" id="{2D71D71E-4D66-0021-A118-33F111483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4941" y="2718353"/>
              <a:ext cx="3166946" cy="2214937"/>
            </a:xfrm>
            <a:custGeom>
              <a:avLst/>
              <a:gdLst>
                <a:gd name="T0" fmla="*/ 25 w 423"/>
                <a:gd name="T1" fmla="*/ 101 h 476"/>
                <a:gd name="T2" fmla="*/ 186 w 423"/>
                <a:gd name="T3" fmla="*/ 8 h 476"/>
                <a:gd name="T4" fmla="*/ 237 w 423"/>
                <a:gd name="T5" fmla="*/ 8 h 476"/>
                <a:gd name="T6" fmla="*/ 397 w 423"/>
                <a:gd name="T7" fmla="*/ 101 h 476"/>
                <a:gd name="T8" fmla="*/ 423 w 423"/>
                <a:gd name="T9" fmla="*/ 145 h 476"/>
                <a:gd name="T10" fmla="*/ 423 w 423"/>
                <a:gd name="T11" fmla="*/ 331 h 476"/>
                <a:gd name="T12" fmla="*/ 398 w 423"/>
                <a:gd name="T13" fmla="*/ 375 h 476"/>
                <a:gd name="T14" fmla="*/ 237 w 423"/>
                <a:gd name="T15" fmla="*/ 467 h 476"/>
                <a:gd name="T16" fmla="*/ 186 w 423"/>
                <a:gd name="T17" fmla="*/ 467 h 476"/>
                <a:gd name="T18" fmla="*/ 105 w 423"/>
                <a:gd name="T19" fmla="*/ 421 h 476"/>
                <a:gd name="T20" fmla="*/ 25 w 423"/>
                <a:gd name="T21" fmla="*/ 375 h 476"/>
                <a:gd name="T22" fmla="*/ 0 w 423"/>
                <a:gd name="T23" fmla="*/ 330 h 476"/>
                <a:gd name="T24" fmla="*/ 0 w 423"/>
                <a:gd name="T25" fmla="*/ 145 h 476"/>
                <a:gd name="T26" fmla="*/ 25 w 423"/>
                <a:gd name="T27" fmla="*/ 101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3" h="476">
                  <a:moveTo>
                    <a:pt x="25" y="101"/>
                  </a:moveTo>
                  <a:cubicBezTo>
                    <a:pt x="79" y="70"/>
                    <a:pt x="132" y="39"/>
                    <a:pt x="186" y="8"/>
                  </a:cubicBezTo>
                  <a:cubicBezTo>
                    <a:pt x="202" y="0"/>
                    <a:pt x="221" y="0"/>
                    <a:pt x="237" y="8"/>
                  </a:cubicBezTo>
                  <a:cubicBezTo>
                    <a:pt x="290" y="39"/>
                    <a:pt x="344" y="70"/>
                    <a:pt x="397" y="101"/>
                  </a:cubicBezTo>
                  <a:cubicBezTo>
                    <a:pt x="413" y="110"/>
                    <a:pt x="422" y="127"/>
                    <a:pt x="423" y="145"/>
                  </a:cubicBezTo>
                  <a:cubicBezTo>
                    <a:pt x="423" y="331"/>
                    <a:pt x="423" y="331"/>
                    <a:pt x="423" y="331"/>
                  </a:cubicBezTo>
                  <a:cubicBezTo>
                    <a:pt x="422" y="348"/>
                    <a:pt x="413" y="365"/>
                    <a:pt x="398" y="375"/>
                  </a:cubicBezTo>
                  <a:cubicBezTo>
                    <a:pt x="237" y="467"/>
                    <a:pt x="237" y="467"/>
                    <a:pt x="237" y="467"/>
                  </a:cubicBezTo>
                  <a:cubicBezTo>
                    <a:pt x="221" y="476"/>
                    <a:pt x="201" y="476"/>
                    <a:pt x="186" y="467"/>
                  </a:cubicBezTo>
                  <a:cubicBezTo>
                    <a:pt x="105" y="421"/>
                    <a:pt x="105" y="421"/>
                    <a:pt x="105" y="421"/>
                  </a:cubicBezTo>
                  <a:cubicBezTo>
                    <a:pt x="25" y="375"/>
                    <a:pt x="25" y="375"/>
                    <a:pt x="25" y="375"/>
                  </a:cubicBezTo>
                  <a:cubicBezTo>
                    <a:pt x="10" y="365"/>
                    <a:pt x="0" y="348"/>
                    <a:pt x="0" y="33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27"/>
                    <a:pt x="10" y="110"/>
                    <a:pt x="25" y="101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FFABAA"/>
              </a:solidFill>
            </a:ln>
            <a:effectLst>
              <a:outerShdw blurRad="76200" dist="76200" dir="2700000" algn="tl" rotWithShape="0">
                <a:schemeClr val="tx1"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>
                <a:latin typeface="Futura-Condensed-Normal" pitchFamily="2" charset="0"/>
                <a:ea typeface="微软雅黑" panose="020B0503020204020204" pitchFamily="34" charset="-122"/>
                <a:sym typeface="Bebas" pitchFamily="2" charset="0"/>
              </a:endParaRPr>
            </a:p>
          </p:txBody>
        </p:sp>
        <p:sp>
          <p:nvSpPr>
            <p:cNvPr id="8" name="Google Shape;2177;p31">
              <a:extLst>
                <a:ext uri="{FF2B5EF4-FFF2-40B4-BE49-F238E27FC236}">
                  <a16:creationId xmlns:a16="http://schemas.microsoft.com/office/drawing/2014/main" id="{DD5FCDC7-873F-96DE-CFA3-59CDA4EA7278}"/>
                </a:ext>
              </a:extLst>
            </p:cNvPr>
            <p:cNvSpPr txBox="1">
              <a:spLocks/>
            </p:cNvSpPr>
            <p:nvPr/>
          </p:nvSpPr>
          <p:spPr>
            <a:xfrm>
              <a:off x="268016" y="659435"/>
              <a:ext cx="3119240" cy="1264778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bg1">
                      <a:lumMod val="10000"/>
                    </a:schemeClr>
                  </a:solidFill>
                  <a:latin typeface="#9Slide03 Ample" panose="02000000000000000000" pitchFamily="2" charset="0"/>
                  <a:cs typeface="#9Slide03 Arima Madurai Bold" panose="00000800000000000000" pitchFamily="2" charset="0"/>
                </a:rPr>
                <a:t>(1) </a:t>
              </a:r>
              <a:r>
                <a:rPr lang="en-US" sz="1800" dirty="0" err="1">
                  <a:solidFill>
                    <a:schemeClr val="bg1">
                      <a:lumMod val="10000"/>
                    </a:schemeClr>
                  </a:solidFill>
                  <a:latin typeface="#9Slide03 Ample" panose="02000000000000000000" pitchFamily="2" charset="0"/>
                  <a:cs typeface="#9Slide03 Arima Madurai Bold" panose="00000800000000000000" pitchFamily="2" charset="0"/>
                </a:rPr>
                <a:t>Thế</a:t>
              </a:r>
              <a:r>
                <a:rPr lang="en-US" sz="1800" dirty="0">
                  <a:solidFill>
                    <a:schemeClr val="bg1">
                      <a:lumMod val="10000"/>
                    </a:schemeClr>
                  </a:solidFill>
                  <a:latin typeface="#9Slide03 Ample" panose="02000000000000000000" pitchFamily="2" charset="0"/>
                  <a:cs typeface="#9Slide03 Arima Madurai Bold" panose="00000800000000000000" pitchFamily="2" charset="0"/>
                </a:rPr>
                <a:t> </a:t>
              </a:r>
              <a:r>
                <a:rPr lang="en-US" sz="1800" dirty="0" err="1">
                  <a:solidFill>
                    <a:schemeClr val="bg1">
                      <a:lumMod val="10000"/>
                    </a:schemeClr>
                  </a:solidFill>
                  <a:latin typeface="#9Slide03 Ample" panose="02000000000000000000" pitchFamily="2" charset="0"/>
                  <a:cs typeface="#9Slide03 Arima Madurai Bold" panose="00000800000000000000" pitchFamily="2" charset="0"/>
                </a:rPr>
                <a:t>nào</a:t>
              </a:r>
              <a:r>
                <a:rPr lang="en-US" sz="1800" dirty="0">
                  <a:solidFill>
                    <a:schemeClr val="bg1">
                      <a:lumMod val="10000"/>
                    </a:schemeClr>
                  </a:solidFill>
                  <a:latin typeface="#9Slide03 Ample" panose="02000000000000000000" pitchFamily="2" charset="0"/>
                  <a:cs typeface="#9Slide03 Arima Madurai Bold" panose="00000800000000000000" pitchFamily="2" charset="0"/>
                </a:rPr>
                <a:t> </a:t>
              </a:r>
              <a:r>
                <a:rPr lang="en-US" sz="1800" dirty="0" err="1">
                  <a:solidFill>
                    <a:schemeClr val="bg1">
                      <a:lumMod val="10000"/>
                    </a:schemeClr>
                  </a:solidFill>
                  <a:latin typeface="#9Slide03 Ample" panose="02000000000000000000" pitchFamily="2" charset="0"/>
                  <a:cs typeface="#9Slide03 Arima Madurai Bold" panose="00000800000000000000" pitchFamily="2" charset="0"/>
                </a:rPr>
                <a:t>là</a:t>
              </a:r>
              <a:r>
                <a:rPr lang="en-US" sz="1800" dirty="0">
                  <a:solidFill>
                    <a:schemeClr val="bg1">
                      <a:lumMod val="10000"/>
                    </a:schemeClr>
                  </a:solidFill>
                  <a:latin typeface="#9Slide03 Ample" panose="02000000000000000000" pitchFamily="2" charset="0"/>
                  <a:cs typeface="#9Slide03 Arima Madurai Bold" panose="00000800000000000000" pitchFamily="2" charset="0"/>
                </a:rPr>
                <a:t> </a:t>
              </a:r>
              <a:r>
                <a:rPr lang="en-US" sz="1800" dirty="0" err="1">
                  <a:solidFill>
                    <a:schemeClr val="bg1">
                      <a:lumMod val="10000"/>
                    </a:schemeClr>
                  </a:solidFill>
                  <a:latin typeface="#9Slide03 Ample" panose="02000000000000000000" pitchFamily="2" charset="0"/>
                  <a:cs typeface="#9Slide03 Arima Madurai Bold" panose="00000800000000000000" pitchFamily="2" charset="0"/>
                </a:rPr>
                <a:t>sự</a:t>
              </a:r>
              <a:r>
                <a:rPr lang="en-US" sz="1800" dirty="0">
                  <a:solidFill>
                    <a:schemeClr val="bg1">
                      <a:lumMod val="10000"/>
                    </a:schemeClr>
                  </a:solidFill>
                  <a:latin typeface="#9Slide03 Ample" panose="02000000000000000000" pitchFamily="2" charset="0"/>
                  <a:cs typeface="#9Slide03 Arima Madurai Bold" panose="00000800000000000000" pitchFamily="2" charset="0"/>
                </a:rPr>
                <a:t> </a:t>
              </a:r>
              <a:r>
                <a:rPr lang="en-US" sz="1800" dirty="0" err="1">
                  <a:solidFill>
                    <a:schemeClr val="bg1">
                      <a:lumMod val="10000"/>
                    </a:schemeClr>
                  </a:solidFill>
                  <a:latin typeface="#9Slide03 Ample" panose="02000000000000000000" pitchFamily="2" charset="0"/>
                  <a:cs typeface="#9Slide03 Arima Madurai Bold" panose="00000800000000000000" pitchFamily="2" charset="0"/>
                </a:rPr>
                <a:t>việc</a:t>
              </a:r>
              <a:r>
                <a:rPr lang="en-US" sz="1800" dirty="0">
                  <a:solidFill>
                    <a:schemeClr val="bg1">
                      <a:lumMod val="10000"/>
                    </a:schemeClr>
                  </a:solidFill>
                  <a:latin typeface="#9Slide03 Ample" panose="02000000000000000000" pitchFamily="2" charset="0"/>
                  <a:cs typeface="#9Slide03 Arima Madurai Bold" panose="00000800000000000000" pitchFamily="2" charset="0"/>
                </a:rPr>
                <a:t> </a:t>
              </a:r>
              <a:r>
                <a:rPr lang="en-US" sz="1800" dirty="0" err="1">
                  <a:solidFill>
                    <a:schemeClr val="bg1">
                      <a:lumMod val="10000"/>
                    </a:schemeClr>
                  </a:solidFill>
                  <a:latin typeface="#9Slide03 Ample" panose="02000000000000000000" pitchFamily="2" charset="0"/>
                  <a:cs typeface="#9Slide03 Arima Madurai Bold" panose="00000800000000000000" pitchFamily="2" charset="0"/>
                </a:rPr>
                <a:t>có</a:t>
              </a:r>
              <a:r>
                <a:rPr lang="en-US" sz="1800" dirty="0">
                  <a:solidFill>
                    <a:schemeClr val="bg1">
                      <a:lumMod val="10000"/>
                    </a:schemeClr>
                  </a:solidFill>
                  <a:latin typeface="#9Slide03 Ample" panose="02000000000000000000" pitchFamily="2" charset="0"/>
                  <a:cs typeface="#9Slide03 Arima Madurai Bold" panose="00000800000000000000" pitchFamily="2" charset="0"/>
                </a:rPr>
                <a:t> </a:t>
              </a:r>
              <a:r>
                <a:rPr lang="en-US" sz="1800" dirty="0" err="1">
                  <a:solidFill>
                    <a:schemeClr val="bg1">
                      <a:lumMod val="10000"/>
                    </a:schemeClr>
                  </a:solidFill>
                  <a:latin typeface="#9Slide03 Ample" panose="02000000000000000000" pitchFamily="2" charset="0"/>
                  <a:cs typeface="#9Slide03 Arima Madurai Bold" panose="00000800000000000000" pitchFamily="2" charset="0"/>
                </a:rPr>
                <a:t>thật</a:t>
              </a:r>
              <a:r>
                <a:rPr lang="en-US" sz="1800" dirty="0">
                  <a:solidFill>
                    <a:schemeClr val="bg1">
                      <a:lumMod val="10000"/>
                    </a:schemeClr>
                  </a:solidFill>
                  <a:latin typeface="#9Slide03 Ample" panose="02000000000000000000" pitchFamily="2" charset="0"/>
                  <a:cs typeface="#9Slide03 Arima Madurai Bold" panose="00000800000000000000" pitchFamily="2" charset="0"/>
                </a:rPr>
                <a:t>?</a:t>
              </a:r>
            </a:p>
            <a:p>
              <a:pPr algn="ctr"/>
              <a:r>
                <a:rPr lang="en-US" sz="1800" dirty="0">
                  <a:solidFill>
                    <a:schemeClr val="bg1">
                      <a:lumMod val="10000"/>
                    </a:schemeClr>
                  </a:solidFill>
                  <a:latin typeface="#9Slide03 Ample" panose="02000000000000000000" pitchFamily="2" charset="0"/>
                  <a:cs typeface="#9Slide03 Arima Madurai Bold" panose="00000800000000000000" pitchFamily="2" charset="0"/>
                </a:rPr>
                <a:t>………………………………………………………………………………………………………………………………………..</a:t>
              </a:r>
            </a:p>
          </p:txBody>
        </p:sp>
        <p:sp>
          <p:nvSpPr>
            <p:cNvPr id="9" name="Google Shape;2178;p31">
              <a:extLst>
                <a:ext uri="{FF2B5EF4-FFF2-40B4-BE49-F238E27FC236}">
                  <a16:creationId xmlns:a16="http://schemas.microsoft.com/office/drawing/2014/main" id="{515CFA36-C740-03C9-0543-C80A2604A3A0}"/>
                </a:ext>
              </a:extLst>
            </p:cNvPr>
            <p:cNvSpPr txBox="1">
              <a:spLocks/>
            </p:cNvSpPr>
            <p:nvPr/>
          </p:nvSpPr>
          <p:spPr>
            <a:xfrm>
              <a:off x="299820" y="3567506"/>
              <a:ext cx="3052868" cy="4026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bg1">
                      <a:lumMod val="10000"/>
                    </a:schemeClr>
                  </a:solidFill>
                  <a:latin typeface="#9Slide03 Ample" panose="02000000000000000000" pitchFamily="2" charset="0"/>
                  <a:cs typeface="#9Slide03 Arima Madurai Bold" panose="00000800000000000000" pitchFamily="2" charset="0"/>
                </a:rPr>
                <a:t>(3) </a:t>
              </a:r>
              <a:r>
                <a:rPr lang="vi-VN" sz="1800" dirty="0">
                  <a:solidFill>
                    <a:schemeClr val="bg1">
                      <a:lumMod val="10000"/>
                    </a:schemeClr>
                  </a:solidFill>
                  <a:latin typeface="#9Slide03 Ample" panose="02000000000000000000" pitchFamily="2" charset="0"/>
                  <a:cs typeface="#9Slide03 Arima Madurai Bold" panose="00000800000000000000" pitchFamily="2" charset="0"/>
                </a:rPr>
                <a:t>Với kiểu bài này người kể là ai?</a:t>
              </a:r>
              <a:endParaRPr lang="en-US" sz="1800" dirty="0">
                <a:solidFill>
                  <a:schemeClr val="bg1">
                    <a:lumMod val="10000"/>
                  </a:schemeClr>
                </a:solidFill>
                <a:latin typeface="#9Slide03 Ample" panose="02000000000000000000" pitchFamily="2" charset="0"/>
                <a:cs typeface="#9Slide03 Arima Madurai Bold" panose="00000800000000000000" pitchFamily="2" charset="0"/>
              </a:endParaRPr>
            </a:p>
            <a:p>
              <a:pPr algn="ctr"/>
              <a:r>
                <a:rPr lang="en-US" sz="1800" dirty="0">
                  <a:solidFill>
                    <a:schemeClr val="bg1">
                      <a:lumMod val="10000"/>
                    </a:schemeClr>
                  </a:solidFill>
                  <a:latin typeface="#9Slide03 Ample" panose="02000000000000000000" pitchFamily="2" charset="0"/>
                  <a:cs typeface="#9Slide03 Arima Madurai Bold" panose="00000800000000000000" pitchFamily="2" charset="0"/>
                </a:rPr>
                <a:t>………………………………………………………………………………………….</a:t>
              </a:r>
              <a:endParaRPr lang="vi-VN" sz="1800" dirty="0">
                <a:solidFill>
                  <a:schemeClr val="bg1">
                    <a:lumMod val="10000"/>
                  </a:schemeClr>
                </a:solidFill>
                <a:latin typeface="#9Slide03 Ample" panose="02000000000000000000" pitchFamily="2" charset="0"/>
                <a:cs typeface="#9Slide03 Arima Madurai Bold" panose="00000800000000000000" pitchFamily="2" charset="0"/>
              </a:endParaRPr>
            </a:p>
          </p:txBody>
        </p:sp>
        <p:sp>
          <p:nvSpPr>
            <p:cNvPr id="10" name="Google Shape;2180;p31">
              <a:extLst>
                <a:ext uri="{FF2B5EF4-FFF2-40B4-BE49-F238E27FC236}">
                  <a16:creationId xmlns:a16="http://schemas.microsoft.com/office/drawing/2014/main" id="{B347696A-6A0F-6B47-0A51-FDB9F147619F}"/>
                </a:ext>
              </a:extLst>
            </p:cNvPr>
            <p:cNvSpPr txBox="1">
              <a:spLocks/>
            </p:cNvSpPr>
            <p:nvPr/>
          </p:nvSpPr>
          <p:spPr>
            <a:xfrm>
              <a:off x="5724938" y="3445912"/>
              <a:ext cx="3166947" cy="752074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bg1">
                      <a:lumMod val="10000"/>
                    </a:schemeClr>
                  </a:solidFill>
                  <a:latin typeface="#9Slide03 Ample" panose="02000000000000000000" pitchFamily="2" charset="0"/>
                  <a:cs typeface="#9Slide03 Arima Madurai Bold" panose="00000800000000000000" pitchFamily="2" charset="0"/>
                </a:rPr>
                <a:t>(4) </a:t>
              </a:r>
              <a:r>
                <a:rPr lang="en-US" sz="1800" dirty="0" err="1">
                  <a:solidFill>
                    <a:schemeClr val="bg1">
                      <a:lumMod val="10000"/>
                    </a:schemeClr>
                  </a:solidFill>
                  <a:latin typeface="#9Slide03 Ample" panose="02000000000000000000" pitchFamily="2" charset="0"/>
                  <a:cs typeface="#9Slide03 Arima Madurai Bold" panose="00000800000000000000" pitchFamily="2" charset="0"/>
                </a:rPr>
                <a:t>Yêu</a:t>
              </a:r>
              <a:r>
                <a:rPr lang="en-US" sz="1800" dirty="0">
                  <a:solidFill>
                    <a:schemeClr val="bg1">
                      <a:lumMod val="10000"/>
                    </a:schemeClr>
                  </a:solidFill>
                  <a:latin typeface="#9Slide03 Ample" panose="02000000000000000000" pitchFamily="2" charset="0"/>
                  <a:cs typeface="#9Slide03 Arima Madurai Bold" panose="00000800000000000000" pitchFamily="2" charset="0"/>
                </a:rPr>
                <a:t> </a:t>
              </a:r>
              <a:r>
                <a:rPr lang="en-US" sz="1800" dirty="0" err="1">
                  <a:solidFill>
                    <a:schemeClr val="bg1">
                      <a:lumMod val="10000"/>
                    </a:schemeClr>
                  </a:solidFill>
                  <a:latin typeface="#9Slide03 Ample" panose="02000000000000000000" pitchFamily="2" charset="0"/>
                  <a:cs typeface="#9Slide03 Arima Madurai Bold" panose="00000800000000000000" pitchFamily="2" charset="0"/>
                </a:rPr>
                <a:t>cầu</a:t>
              </a:r>
              <a:r>
                <a:rPr lang="en-US" sz="1800" dirty="0">
                  <a:solidFill>
                    <a:schemeClr val="bg1">
                      <a:lumMod val="10000"/>
                    </a:schemeClr>
                  </a:solidFill>
                  <a:latin typeface="#9Slide03 Ample" panose="02000000000000000000" pitchFamily="2" charset="0"/>
                  <a:cs typeface="#9Slide03 Arima Madurai Bold" panose="00000800000000000000" pitchFamily="2" charset="0"/>
                </a:rPr>
                <a:t> </a:t>
              </a:r>
              <a:r>
                <a:rPr lang="en-US" sz="1800" dirty="0" err="1">
                  <a:solidFill>
                    <a:schemeClr val="bg1">
                      <a:lumMod val="10000"/>
                    </a:schemeClr>
                  </a:solidFill>
                  <a:latin typeface="#9Slide03 Ample" panose="02000000000000000000" pitchFamily="2" charset="0"/>
                  <a:cs typeface="#9Slide03 Arima Madurai Bold" panose="00000800000000000000" pitchFamily="2" charset="0"/>
                </a:rPr>
                <a:t>khi</a:t>
              </a:r>
              <a:r>
                <a:rPr lang="en-US" sz="1800" dirty="0">
                  <a:solidFill>
                    <a:schemeClr val="bg1">
                      <a:lumMod val="10000"/>
                    </a:schemeClr>
                  </a:solidFill>
                  <a:latin typeface="#9Slide03 Ample" panose="02000000000000000000" pitchFamily="2" charset="0"/>
                  <a:cs typeface="#9Slide03 Arima Madurai Bold" panose="00000800000000000000" pitchFamily="2" charset="0"/>
                </a:rPr>
                <a:t> </a:t>
              </a:r>
              <a:r>
                <a:rPr lang="en-US" sz="1800" dirty="0" err="1">
                  <a:solidFill>
                    <a:schemeClr val="bg1">
                      <a:lumMod val="10000"/>
                    </a:schemeClr>
                  </a:solidFill>
                  <a:latin typeface="#9Slide03 Ample" panose="02000000000000000000" pitchFamily="2" charset="0"/>
                  <a:cs typeface="#9Slide03 Arima Madurai Bold" panose="00000800000000000000" pitchFamily="2" charset="0"/>
                </a:rPr>
                <a:t>viết</a:t>
              </a:r>
              <a:r>
                <a:rPr lang="en-US" sz="1800" dirty="0">
                  <a:solidFill>
                    <a:schemeClr val="bg1">
                      <a:lumMod val="10000"/>
                    </a:schemeClr>
                  </a:solidFill>
                  <a:latin typeface="#9Slide03 Ample" panose="02000000000000000000" pitchFamily="2" charset="0"/>
                  <a:cs typeface="#9Slide03 Arima Madurai Bold" panose="00000800000000000000" pitchFamily="2" charset="0"/>
                </a:rPr>
                <a:t> </a:t>
              </a:r>
              <a:r>
                <a:rPr lang="en-US" sz="1800" dirty="0" err="1">
                  <a:solidFill>
                    <a:schemeClr val="bg1">
                      <a:lumMod val="10000"/>
                    </a:schemeClr>
                  </a:solidFill>
                  <a:latin typeface="#9Slide03 Ample" panose="02000000000000000000" pitchFamily="2" charset="0"/>
                  <a:cs typeface="#9Slide03 Arima Madurai Bold" panose="00000800000000000000" pitchFamily="2" charset="0"/>
                </a:rPr>
                <a:t>bài</a:t>
              </a:r>
              <a:r>
                <a:rPr lang="en-US" sz="1800" dirty="0">
                  <a:solidFill>
                    <a:schemeClr val="bg1">
                      <a:lumMod val="10000"/>
                    </a:schemeClr>
                  </a:solidFill>
                  <a:latin typeface="#9Slide03 Ample" panose="02000000000000000000" pitchFamily="2" charset="0"/>
                  <a:cs typeface="#9Slide03 Arima Madurai Bold" panose="00000800000000000000" pitchFamily="2" charset="0"/>
                </a:rPr>
                <a:t> </a:t>
              </a:r>
              <a:r>
                <a:rPr lang="en-US" sz="1800" dirty="0" err="1">
                  <a:solidFill>
                    <a:schemeClr val="bg1">
                      <a:lumMod val="10000"/>
                    </a:schemeClr>
                  </a:solidFill>
                  <a:latin typeface="#9Slide03 Ample" panose="02000000000000000000" pitchFamily="2" charset="0"/>
                  <a:cs typeface="#9Slide03 Arima Madurai Bold" panose="00000800000000000000" pitchFamily="2" charset="0"/>
                </a:rPr>
                <a:t>văn</a:t>
              </a:r>
              <a:r>
                <a:rPr lang="en-US" sz="1800" dirty="0">
                  <a:solidFill>
                    <a:schemeClr val="bg1">
                      <a:lumMod val="10000"/>
                    </a:schemeClr>
                  </a:solidFill>
                  <a:latin typeface="#9Slide03 Ample" panose="02000000000000000000" pitchFamily="2" charset="0"/>
                  <a:cs typeface="#9Slide03 Arima Madurai Bold" panose="00000800000000000000" pitchFamily="2" charset="0"/>
                </a:rPr>
                <a:t> </a:t>
              </a:r>
              <a:r>
                <a:rPr lang="en-US" sz="1800" dirty="0" err="1">
                  <a:solidFill>
                    <a:schemeClr val="bg1">
                      <a:lumMod val="10000"/>
                    </a:schemeClr>
                  </a:solidFill>
                  <a:latin typeface="#9Slide03 Ample" panose="02000000000000000000" pitchFamily="2" charset="0"/>
                  <a:cs typeface="#9Slide03 Arima Madurai Bold" panose="00000800000000000000" pitchFamily="2" charset="0"/>
                </a:rPr>
                <a:t>kể</a:t>
              </a:r>
              <a:r>
                <a:rPr lang="en-US" sz="1800" dirty="0">
                  <a:solidFill>
                    <a:schemeClr val="bg1">
                      <a:lumMod val="10000"/>
                    </a:schemeClr>
                  </a:solidFill>
                  <a:latin typeface="#9Slide03 Ample" panose="02000000000000000000" pitchFamily="2" charset="0"/>
                  <a:cs typeface="#9Slide03 Arima Madurai Bold" panose="00000800000000000000" pitchFamily="2" charset="0"/>
                </a:rPr>
                <a:t> </a:t>
              </a:r>
              <a:r>
                <a:rPr lang="en-US" sz="1800" dirty="0" err="1">
                  <a:solidFill>
                    <a:schemeClr val="bg1">
                      <a:lumMod val="10000"/>
                    </a:schemeClr>
                  </a:solidFill>
                  <a:latin typeface="#9Slide03 Ample" panose="02000000000000000000" pitchFamily="2" charset="0"/>
                  <a:cs typeface="#9Slide03 Arima Madurai Bold" panose="00000800000000000000" pitchFamily="2" charset="0"/>
                </a:rPr>
                <a:t>lại</a:t>
              </a:r>
              <a:r>
                <a:rPr lang="en-US" sz="1800" dirty="0">
                  <a:solidFill>
                    <a:schemeClr val="bg1">
                      <a:lumMod val="10000"/>
                    </a:schemeClr>
                  </a:solidFill>
                  <a:latin typeface="#9Slide03 Ample" panose="02000000000000000000" pitchFamily="2" charset="0"/>
                  <a:cs typeface="#9Slide03 Arima Madurai Bold" panose="00000800000000000000" pitchFamily="2" charset="0"/>
                </a:rPr>
                <a:t> </a:t>
              </a:r>
              <a:r>
                <a:rPr lang="en-US" sz="1800" dirty="0" err="1">
                  <a:solidFill>
                    <a:schemeClr val="bg1">
                      <a:lumMod val="10000"/>
                    </a:schemeClr>
                  </a:solidFill>
                  <a:latin typeface="#9Slide03 Ample" panose="02000000000000000000" pitchFamily="2" charset="0"/>
                  <a:cs typeface="#9Slide03 Arima Madurai Bold" panose="00000800000000000000" pitchFamily="2" charset="0"/>
                </a:rPr>
                <a:t>nhân</a:t>
              </a:r>
              <a:r>
                <a:rPr lang="en-US" sz="1800" dirty="0">
                  <a:solidFill>
                    <a:schemeClr val="bg1">
                      <a:lumMod val="10000"/>
                    </a:schemeClr>
                  </a:solidFill>
                  <a:latin typeface="#9Slide03 Ample" panose="02000000000000000000" pitchFamily="2" charset="0"/>
                  <a:cs typeface="#9Slide03 Arima Madurai Bold" panose="00000800000000000000" pitchFamily="2" charset="0"/>
                </a:rPr>
                <a:t> </a:t>
              </a:r>
              <a:r>
                <a:rPr lang="en-US" sz="1800" dirty="0" err="1">
                  <a:solidFill>
                    <a:schemeClr val="bg1">
                      <a:lumMod val="10000"/>
                    </a:schemeClr>
                  </a:solidFill>
                  <a:latin typeface="#9Slide03 Ample" panose="02000000000000000000" pitchFamily="2" charset="0"/>
                  <a:cs typeface="#9Slide03 Arima Madurai Bold" panose="00000800000000000000" pitchFamily="2" charset="0"/>
                </a:rPr>
                <a:t>vật</a:t>
              </a:r>
              <a:r>
                <a:rPr lang="en-US" sz="1800" dirty="0">
                  <a:solidFill>
                    <a:schemeClr val="bg1">
                      <a:lumMod val="10000"/>
                    </a:schemeClr>
                  </a:solidFill>
                  <a:latin typeface="#9Slide03 Ample" panose="02000000000000000000" pitchFamily="2" charset="0"/>
                  <a:cs typeface="#9Slide03 Arima Madurai Bold" panose="00000800000000000000" pitchFamily="2" charset="0"/>
                </a:rPr>
                <a:t> / </a:t>
              </a:r>
              <a:r>
                <a:rPr lang="en-US" sz="1800" dirty="0" err="1">
                  <a:solidFill>
                    <a:schemeClr val="bg1">
                      <a:lumMod val="10000"/>
                    </a:schemeClr>
                  </a:solidFill>
                  <a:latin typeface="#9Slide03 Ample" panose="02000000000000000000" pitchFamily="2" charset="0"/>
                  <a:cs typeface="#9Slide03 Arima Madurai Bold" panose="00000800000000000000" pitchFamily="2" charset="0"/>
                </a:rPr>
                <a:t>sự</a:t>
              </a:r>
              <a:r>
                <a:rPr lang="en-US" sz="1800" dirty="0">
                  <a:solidFill>
                    <a:schemeClr val="bg1">
                      <a:lumMod val="10000"/>
                    </a:schemeClr>
                  </a:solidFill>
                  <a:latin typeface="#9Slide03 Ample" panose="02000000000000000000" pitchFamily="2" charset="0"/>
                  <a:cs typeface="#9Slide03 Arima Madurai Bold" panose="00000800000000000000" pitchFamily="2" charset="0"/>
                </a:rPr>
                <a:t> </a:t>
              </a:r>
              <a:r>
                <a:rPr lang="en-US" sz="1800" dirty="0" err="1">
                  <a:solidFill>
                    <a:schemeClr val="bg1">
                      <a:lumMod val="10000"/>
                    </a:schemeClr>
                  </a:solidFill>
                  <a:latin typeface="#9Slide03 Ample" panose="02000000000000000000" pitchFamily="2" charset="0"/>
                  <a:cs typeface="#9Slide03 Arima Madurai Bold" panose="00000800000000000000" pitchFamily="2" charset="0"/>
                </a:rPr>
                <a:t>kiện</a:t>
              </a:r>
              <a:r>
                <a:rPr lang="en-US" sz="1800" dirty="0">
                  <a:solidFill>
                    <a:schemeClr val="bg1">
                      <a:lumMod val="10000"/>
                    </a:schemeClr>
                  </a:solidFill>
                  <a:latin typeface="#9Slide03 Ample" panose="02000000000000000000" pitchFamily="2" charset="0"/>
                  <a:cs typeface="#9Slide03 Arima Madurai Bold" panose="00000800000000000000" pitchFamily="2" charset="0"/>
                </a:rPr>
                <a:t> </a:t>
              </a:r>
              <a:r>
                <a:rPr lang="en-US" sz="1800" dirty="0" err="1">
                  <a:solidFill>
                    <a:schemeClr val="bg1">
                      <a:lumMod val="10000"/>
                    </a:schemeClr>
                  </a:solidFill>
                  <a:latin typeface="#9Slide03 Ample" panose="02000000000000000000" pitchFamily="2" charset="0"/>
                  <a:cs typeface="#9Slide03 Arima Madurai Bold" panose="00000800000000000000" pitchFamily="2" charset="0"/>
                </a:rPr>
                <a:t>lịch</a:t>
              </a:r>
              <a:r>
                <a:rPr lang="en-US" sz="1800" dirty="0">
                  <a:solidFill>
                    <a:schemeClr val="bg1">
                      <a:lumMod val="10000"/>
                    </a:schemeClr>
                  </a:solidFill>
                  <a:latin typeface="#9Slide03 Ample" panose="02000000000000000000" pitchFamily="2" charset="0"/>
                  <a:cs typeface="#9Slide03 Arima Madurai Bold" panose="00000800000000000000" pitchFamily="2" charset="0"/>
                </a:rPr>
                <a:t> </a:t>
              </a:r>
              <a:r>
                <a:rPr lang="en-US" sz="1800" dirty="0" err="1">
                  <a:solidFill>
                    <a:schemeClr val="bg1">
                      <a:lumMod val="10000"/>
                    </a:schemeClr>
                  </a:solidFill>
                  <a:latin typeface="#9Slide03 Ample" panose="02000000000000000000" pitchFamily="2" charset="0"/>
                  <a:cs typeface="#9Slide03 Arima Madurai Bold" panose="00000800000000000000" pitchFamily="2" charset="0"/>
                </a:rPr>
                <a:t>sử</a:t>
              </a:r>
              <a:r>
                <a:rPr lang="en-US" sz="1800" dirty="0">
                  <a:solidFill>
                    <a:schemeClr val="bg1">
                      <a:lumMod val="10000"/>
                    </a:schemeClr>
                  </a:solidFill>
                  <a:latin typeface="#9Slide03 Ample" panose="02000000000000000000" pitchFamily="2" charset="0"/>
                  <a:cs typeface="#9Slide03 Arima Madurai Bold" panose="00000800000000000000" pitchFamily="2" charset="0"/>
                </a:rPr>
                <a:t> :</a:t>
              </a:r>
            </a:p>
            <a:p>
              <a:pPr algn="ctr"/>
              <a:r>
                <a:rPr lang="en-US" sz="1800" dirty="0">
                  <a:solidFill>
                    <a:schemeClr val="bg1">
                      <a:lumMod val="10000"/>
                    </a:schemeClr>
                  </a:solidFill>
                  <a:latin typeface="#9Slide03 Ample" panose="02000000000000000000" pitchFamily="2" charset="0"/>
                  <a:cs typeface="#9Slide03 Arima Madurai Bold" panose="00000800000000000000" pitchFamily="2" charset="0"/>
                </a:rPr>
                <a:t>………………………………………………………………………………………………</a:t>
              </a:r>
              <a:endParaRPr lang="vi-VN" sz="1800" dirty="0">
                <a:solidFill>
                  <a:schemeClr val="bg1">
                    <a:lumMod val="10000"/>
                  </a:schemeClr>
                </a:solidFill>
                <a:latin typeface="#9Slide03 Ample" panose="02000000000000000000" pitchFamily="2" charset="0"/>
                <a:cs typeface="#9Slide03 Arima Madurai Bold" panose="00000800000000000000" pitchFamily="2" charset="0"/>
              </a:endParaRPr>
            </a:p>
          </p:txBody>
        </p:sp>
        <p:sp>
          <p:nvSpPr>
            <p:cNvPr id="11" name="Google Shape;2183;p31">
              <a:extLst>
                <a:ext uri="{FF2B5EF4-FFF2-40B4-BE49-F238E27FC236}">
                  <a16:creationId xmlns:a16="http://schemas.microsoft.com/office/drawing/2014/main" id="{B8BA2A70-5DCB-1320-6CAD-9F76A2A2D394}"/>
                </a:ext>
              </a:extLst>
            </p:cNvPr>
            <p:cNvSpPr txBox="1">
              <a:spLocks/>
            </p:cNvSpPr>
            <p:nvPr/>
          </p:nvSpPr>
          <p:spPr>
            <a:xfrm>
              <a:off x="5693137" y="961845"/>
              <a:ext cx="3235314" cy="840601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bg1">
                      <a:lumMod val="10000"/>
                    </a:schemeClr>
                  </a:solidFill>
                  <a:latin typeface="#9Slide03 Ample" panose="02000000000000000000" pitchFamily="2" charset="0"/>
                  <a:cs typeface="#9Slide03 Arima Madurai Bold" panose="00000800000000000000" pitchFamily="2" charset="0"/>
                </a:rPr>
                <a:t>(2) </a:t>
              </a:r>
              <a:r>
                <a:rPr lang="vi-VN" sz="1800" dirty="0">
                  <a:solidFill>
                    <a:schemeClr val="bg1">
                      <a:lumMod val="10000"/>
                    </a:schemeClr>
                  </a:solidFill>
                  <a:latin typeface="#9Slide03 Ample" panose="02000000000000000000" pitchFamily="2" charset="0"/>
                  <a:cs typeface="#9Slide03 Arima Madurai Bold" panose="00000800000000000000" pitchFamily="2" charset="0"/>
                </a:rPr>
                <a:t>Nhân vật </a:t>
              </a:r>
              <a:r>
                <a:rPr lang="en-US" sz="1800" dirty="0">
                  <a:solidFill>
                    <a:schemeClr val="bg1">
                      <a:lumMod val="10000"/>
                    </a:schemeClr>
                  </a:solidFill>
                  <a:latin typeface="#9Slide03 Ample" panose="02000000000000000000" pitchFamily="2" charset="0"/>
                  <a:cs typeface="#9Slide03 Arima Madurai Bold" panose="00000800000000000000" pitchFamily="2" charset="0"/>
                </a:rPr>
                <a:t>/ </a:t>
              </a:r>
              <a:r>
                <a:rPr lang="vi-VN" sz="1800" dirty="0">
                  <a:solidFill>
                    <a:schemeClr val="bg1">
                      <a:lumMod val="10000"/>
                    </a:schemeClr>
                  </a:solidFill>
                  <a:latin typeface="#9Slide03 Ample" panose="02000000000000000000" pitchFamily="2" charset="0"/>
                  <a:cs typeface="#9Slide03 Arima Madurai Bold" panose="00000800000000000000" pitchFamily="2" charset="0"/>
                </a:rPr>
                <a:t>sự kiện được kể có thể là ai </a:t>
              </a:r>
              <a:r>
                <a:rPr lang="en-US" sz="1800" dirty="0">
                  <a:solidFill>
                    <a:schemeClr val="bg1">
                      <a:lumMod val="10000"/>
                    </a:schemeClr>
                  </a:solidFill>
                  <a:latin typeface="#9Slide03 Ample" panose="02000000000000000000" pitchFamily="2" charset="0"/>
                  <a:cs typeface="#9Slide03 Arima Madurai Bold" panose="00000800000000000000" pitchFamily="2" charset="0"/>
                </a:rPr>
                <a:t>/</a:t>
              </a:r>
              <a:r>
                <a:rPr lang="vi-VN" sz="1800" dirty="0">
                  <a:solidFill>
                    <a:schemeClr val="bg1">
                      <a:lumMod val="10000"/>
                    </a:schemeClr>
                  </a:solidFill>
                  <a:latin typeface="#9Slide03 Ample" panose="02000000000000000000" pitchFamily="2" charset="0"/>
                  <a:cs typeface="#9Slide03 Arima Madurai Bold" panose="00000800000000000000" pitchFamily="2" charset="0"/>
                </a:rPr>
                <a:t> sự việc gì? </a:t>
              </a:r>
              <a:endParaRPr lang="en-US" sz="1800" dirty="0">
                <a:solidFill>
                  <a:schemeClr val="bg1">
                    <a:lumMod val="10000"/>
                  </a:schemeClr>
                </a:solidFill>
                <a:latin typeface="#9Slide03 Ample" panose="02000000000000000000" pitchFamily="2" charset="0"/>
                <a:cs typeface="#9Slide03 Arima Madurai Bold" panose="00000800000000000000" pitchFamily="2" charset="0"/>
              </a:endParaRPr>
            </a:p>
            <a:p>
              <a:pPr algn="ctr"/>
              <a:r>
                <a:rPr lang="en-US" sz="1800" dirty="0">
                  <a:solidFill>
                    <a:schemeClr val="bg1">
                      <a:lumMod val="10000"/>
                    </a:schemeClr>
                  </a:solidFill>
                  <a:latin typeface="#9Slide03 Ample" panose="02000000000000000000" pitchFamily="2" charset="0"/>
                  <a:cs typeface="#9Slide03 Arima Madurai Bold" panose="00000800000000000000" pitchFamily="2" charset="0"/>
                </a:rPr>
                <a:t>……………………………………………………………………………………………….</a:t>
              </a:r>
              <a:endParaRPr lang="vi-VN" sz="1800" dirty="0">
                <a:solidFill>
                  <a:schemeClr val="bg1">
                    <a:lumMod val="10000"/>
                  </a:schemeClr>
                </a:solidFill>
                <a:latin typeface="#9Slide03 Ample" panose="02000000000000000000" pitchFamily="2" charset="0"/>
                <a:cs typeface="#9Slide03 Arima Madurai Bold" panose="00000800000000000000" pitchFamily="2" charset="0"/>
              </a:endParaRPr>
            </a:p>
          </p:txBody>
        </p:sp>
        <p:sp>
          <p:nvSpPr>
            <p:cNvPr id="12" name="Google Shape;2183;p31">
              <a:extLst>
                <a:ext uri="{FF2B5EF4-FFF2-40B4-BE49-F238E27FC236}">
                  <a16:creationId xmlns:a16="http://schemas.microsoft.com/office/drawing/2014/main" id="{9650EDF1-E49A-9401-709A-E66E1BA1A0F9}"/>
                </a:ext>
              </a:extLst>
            </p:cNvPr>
            <p:cNvSpPr txBox="1">
              <a:spLocks/>
            </p:cNvSpPr>
            <p:nvPr/>
          </p:nvSpPr>
          <p:spPr>
            <a:xfrm rot="20902914">
              <a:off x="4207579" y="2237243"/>
              <a:ext cx="881267" cy="840601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1800" dirty="0">
                  <a:solidFill>
                    <a:srgbClr val="FF0000"/>
                  </a:solidFill>
                  <a:latin typeface="#9Slide03 Ample" panose="02000000000000000000" pitchFamily="2" charset="0"/>
                  <a:cs typeface="#9Slide03 Arima Madurai Bold" panose="00000800000000000000" pitchFamily="2" charset="0"/>
                </a:rPr>
                <a:t>PHT SỐ 1</a:t>
              </a:r>
              <a:endParaRPr lang="vi-VN" sz="1800" dirty="0">
                <a:solidFill>
                  <a:srgbClr val="FF0000"/>
                </a:solidFill>
                <a:latin typeface="#9Slide03 Ample" panose="02000000000000000000" pitchFamily="2" charset="0"/>
                <a:cs typeface="#9Slide03 Arima Madurai Bold" panose="000008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258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978782-464F-42E2-A495-2B414F3824FB}"/>
              </a:ext>
            </a:extLst>
          </p:cNvPr>
          <p:cNvSpPr/>
          <p:nvPr/>
        </p:nvSpPr>
        <p:spPr>
          <a:xfrm>
            <a:off x="4013581" y="1151939"/>
            <a:ext cx="49222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Là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sự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việc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đã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xảy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ra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trong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đời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thực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,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không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hư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cấu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,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tưởng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tượng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;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được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nhiều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người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biết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hoặc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chứng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kiến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,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có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sử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sách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ghi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lại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...</a:t>
            </a:r>
          </a:p>
        </p:txBody>
      </p:sp>
      <p:sp>
        <p:nvSpPr>
          <p:cNvPr id="4" name="Google Shape;3744;p36">
            <a:extLst>
              <a:ext uri="{FF2B5EF4-FFF2-40B4-BE49-F238E27FC236}">
                <a16:creationId xmlns:a16="http://schemas.microsoft.com/office/drawing/2014/main" id="{5492537C-4F5F-4B06-B52F-F246BD6FAE72}"/>
              </a:ext>
            </a:extLst>
          </p:cNvPr>
          <p:cNvSpPr txBox="1">
            <a:spLocks/>
          </p:cNvSpPr>
          <p:nvPr/>
        </p:nvSpPr>
        <p:spPr>
          <a:xfrm>
            <a:off x="713250" y="139607"/>
            <a:ext cx="7717500" cy="7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dirty="0">
                <a:solidFill>
                  <a:srgbClr val="00B050"/>
                </a:solidFill>
                <a:latin typeface="Berkshire Swash" panose="020B0604020202020204" charset="0"/>
              </a:rPr>
              <a:t>1. </a:t>
            </a:r>
            <a:r>
              <a:rPr lang="en-US" sz="3600" dirty="0" err="1">
                <a:solidFill>
                  <a:srgbClr val="00B050"/>
                </a:solidFill>
                <a:latin typeface="Berkshire Swash" panose="020B0604020202020204" charset="0"/>
              </a:rPr>
              <a:t>Định</a:t>
            </a:r>
            <a:r>
              <a:rPr lang="en-US" sz="3600" dirty="0">
                <a:solidFill>
                  <a:srgbClr val="00B050"/>
                </a:solidFill>
                <a:latin typeface="Berkshire Swash" panose="020B0604020202020204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Berkshire Swash" panose="020B0604020202020204" charset="0"/>
              </a:rPr>
              <a:t>hướng</a:t>
            </a:r>
            <a:endParaRPr lang="en-US" sz="3600" dirty="0">
              <a:solidFill>
                <a:srgbClr val="00B050"/>
              </a:solidFill>
              <a:latin typeface="Berkshire Swash" panose="020B0604020202020204" charset="0"/>
            </a:endParaRPr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F0B4F0CD-1C69-4530-9782-D53045E99F28}"/>
              </a:ext>
            </a:extLst>
          </p:cNvPr>
          <p:cNvSpPr>
            <a:spLocks noEditPoints="1"/>
          </p:cNvSpPr>
          <p:nvPr/>
        </p:nvSpPr>
        <p:spPr bwMode="auto">
          <a:xfrm rot="20348166">
            <a:off x="470437" y="2235464"/>
            <a:ext cx="1220391" cy="2818210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50" y="134"/>
              </a:cxn>
              <a:cxn ang="0">
                <a:pos x="61" y="133"/>
              </a:cxn>
              <a:cxn ang="0">
                <a:pos x="61" y="148"/>
              </a:cxn>
              <a:cxn ang="0">
                <a:pos x="73" y="154"/>
              </a:cxn>
              <a:cxn ang="0">
                <a:pos x="73" y="278"/>
              </a:cxn>
              <a:cxn ang="0">
                <a:pos x="61" y="284"/>
              </a:cxn>
              <a:cxn ang="0">
                <a:pos x="61" y="377"/>
              </a:cxn>
              <a:cxn ang="0">
                <a:pos x="75" y="392"/>
              </a:cxn>
              <a:cxn ang="0">
                <a:pos x="93" y="392"/>
              </a:cxn>
              <a:cxn ang="0">
                <a:pos x="107" y="377"/>
              </a:cxn>
              <a:cxn ang="0">
                <a:pos x="107" y="357"/>
              </a:cxn>
              <a:cxn ang="0">
                <a:pos x="143" y="357"/>
              </a:cxn>
              <a:cxn ang="0">
                <a:pos x="157" y="343"/>
              </a:cxn>
              <a:cxn ang="0">
                <a:pos x="143" y="329"/>
              </a:cxn>
              <a:cxn ang="0">
                <a:pos x="107" y="329"/>
              </a:cxn>
              <a:cxn ang="0">
                <a:pos x="107" y="321"/>
              </a:cxn>
              <a:cxn ang="0">
                <a:pos x="143" y="321"/>
              </a:cxn>
              <a:cxn ang="0">
                <a:pos x="157" y="307"/>
              </a:cxn>
              <a:cxn ang="0">
                <a:pos x="143" y="293"/>
              </a:cxn>
              <a:cxn ang="0">
                <a:pos x="107" y="293"/>
              </a:cxn>
              <a:cxn ang="0">
                <a:pos x="107" y="283"/>
              </a:cxn>
              <a:cxn ang="0">
                <a:pos x="95" y="277"/>
              </a:cxn>
              <a:cxn ang="0">
                <a:pos x="95" y="156"/>
              </a:cxn>
              <a:cxn ang="0">
                <a:pos x="107" y="150"/>
              </a:cxn>
              <a:cxn ang="0">
                <a:pos x="107" y="133"/>
              </a:cxn>
              <a:cxn ang="0">
                <a:pos x="117" y="134"/>
              </a:cxn>
              <a:cxn ang="0">
                <a:pos x="168" y="84"/>
              </a:cxn>
              <a:cxn ang="0">
                <a:pos x="132" y="36"/>
              </a:cxn>
              <a:cxn ang="0">
                <a:pos x="84" y="0"/>
              </a:cxn>
              <a:cxn ang="0">
                <a:pos x="36" y="36"/>
              </a:cxn>
              <a:cxn ang="0">
                <a:pos x="0" y="84"/>
              </a:cxn>
              <a:cxn ang="0">
                <a:pos x="84" y="31"/>
              </a:cxn>
              <a:cxn ang="0">
                <a:pos x="107" y="54"/>
              </a:cxn>
              <a:cxn ang="0">
                <a:pos x="106" y="62"/>
              </a:cxn>
              <a:cxn ang="0">
                <a:pos x="129" y="87"/>
              </a:cxn>
              <a:cxn ang="0">
                <a:pos x="105" y="111"/>
              </a:cxn>
              <a:cxn ang="0">
                <a:pos x="84" y="100"/>
              </a:cxn>
              <a:cxn ang="0">
                <a:pos x="63" y="111"/>
              </a:cxn>
              <a:cxn ang="0">
                <a:pos x="38" y="87"/>
              </a:cxn>
              <a:cxn ang="0">
                <a:pos x="62" y="62"/>
              </a:cxn>
              <a:cxn ang="0">
                <a:pos x="61" y="54"/>
              </a:cxn>
              <a:cxn ang="0">
                <a:pos x="84" y="31"/>
              </a:cxn>
              <a:cxn ang="0">
                <a:pos x="84" y="31"/>
              </a:cxn>
              <a:cxn ang="0">
                <a:pos x="84" y="31"/>
              </a:cxn>
            </a:cxnLst>
            <a:rect l="0" t="0" r="r" b="b"/>
            <a:pathLst>
              <a:path w="168" h="392">
                <a:moveTo>
                  <a:pt x="0" y="84"/>
                </a:moveTo>
                <a:cubicBezTo>
                  <a:pt x="0" y="112"/>
                  <a:pt x="23" y="134"/>
                  <a:pt x="50" y="134"/>
                </a:cubicBezTo>
                <a:cubicBezTo>
                  <a:pt x="54" y="134"/>
                  <a:pt x="57" y="134"/>
                  <a:pt x="61" y="133"/>
                </a:cubicBezTo>
                <a:cubicBezTo>
                  <a:pt x="61" y="148"/>
                  <a:pt x="61" y="148"/>
                  <a:pt x="61" y="148"/>
                </a:cubicBezTo>
                <a:cubicBezTo>
                  <a:pt x="73" y="154"/>
                  <a:pt x="73" y="154"/>
                  <a:pt x="73" y="154"/>
                </a:cubicBezTo>
                <a:cubicBezTo>
                  <a:pt x="73" y="278"/>
                  <a:pt x="73" y="278"/>
                  <a:pt x="73" y="278"/>
                </a:cubicBezTo>
                <a:cubicBezTo>
                  <a:pt x="61" y="284"/>
                  <a:pt x="61" y="284"/>
                  <a:pt x="61" y="284"/>
                </a:cubicBezTo>
                <a:cubicBezTo>
                  <a:pt x="61" y="377"/>
                  <a:pt x="61" y="377"/>
                  <a:pt x="61" y="377"/>
                </a:cubicBezTo>
                <a:cubicBezTo>
                  <a:pt x="61" y="385"/>
                  <a:pt x="67" y="392"/>
                  <a:pt x="75" y="392"/>
                </a:cubicBezTo>
                <a:cubicBezTo>
                  <a:pt x="93" y="392"/>
                  <a:pt x="93" y="392"/>
                  <a:pt x="93" y="392"/>
                </a:cubicBezTo>
                <a:cubicBezTo>
                  <a:pt x="101" y="392"/>
                  <a:pt x="107" y="385"/>
                  <a:pt x="107" y="377"/>
                </a:cubicBezTo>
                <a:cubicBezTo>
                  <a:pt x="107" y="357"/>
                  <a:pt x="107" y="357"/>
                  <a:pt x="107" y="357"/>
                </a:cubicBezTo>
                <a:cubicBezTo>
                  <a:pt x="143" y="357"/>
                  <a:pt x="143" y="357"/>
                  <a:pt x="143" y="357"/>
                </a:cubicBezTo>
                <a:cubicBezTo>
                  <a:pt x="150" y="357"/>
                  <a:pt x="157" y="350"/>
                  <a:pt x="157" y="343"/>
                </a:cubicBezTo>
                <a:cubicBezTo>
                  <a:pt x="157" y="335"/>
                  <a:pt x="150" y="329"/>
                  <a:pt x="143" y="329"/>
                </a:cubicBezTo>
                <a:cubicBezTo>
                  <a:pt x="107" y="329"/>
                  <a:pt x="107" y="329"/>
                  <a:pt x="107" y="329"/>
                </a:cubicBezTo>
                <a:cubicBezTo>
                  <a:pt x="107" y="321"/>
                  <a:pt x="107" y="321"/>
                  <a:pt x="107" y="321"/>
                </a:cubicBezTo>
                <a:cubicBezTo>
                  <a:pt x="143" y="321"/>
                  <a:pt x="143" y="321"/>
                  <a:pt x="143" y="321"/>
                </a:cubicBezTo>
                <a:cubicBezTo>
                  <a:pt x="150" y="321"/>
                  <a:pt x="157" y="314"/>
                  <a:pt x="157" y="307"/>
                </a:cubicBezTo>
                <a:cubicBezTo>
                  <a:pt x="157" y="299"/>
                  <a:pt x="150" y="293"/>
                  <a:pt x="143" y="293"/>
                </a:cubicBezTo>
                <a:cubicBezTo>
                  <a:pt x="107" y="293"/>
                  <a:pt x="107" y="293"/>
                  <a:pt x="107" y="293"/>
                </a:cubicBezTo>
                <a:cubicBezTo>
                  <a:pt x="107" y="283"/>
                  <a:pt x="107" y="283"/>
                  <a:pt x="107" y="283"/>
                </a:cubicBezTo>
                <a:cubicBezTo>
                  <a:pt x="95" y="277"/>
                  <a:pt x="95" y="277"/>
                  <a:pt x="95" y="277"/>
                </a:cubicBezTo>
                <a:cubicBezTo>
                  <a:pt x="95" y="156"/>
                  <a:pt x="95" y="156"/>
                  <a:pt x="95" y="156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07" y="133"/>
                  <a:pt x="107" y="133"/>
                  <a:pt x="107" y="133"/>
                </a:cubicBezTo>
                <a:cubicBezTo>
                  <a:pt x="110" y="134"/>
                  <a:pt x="114" y="134"/>
                  <a:pt x="117" y="134"/>
                </a:cubicBezTo>
                <a:cubicBezTo>
                  <a:pt x="145" y="134"/>
                  <a:pt x="168" y="112"/>
                  <a:pt x="168" y="84"/>
                </a:cubicBezTo>
                <a:cubicBezTo>
                  <a:pt x="168" y="61"/>
                  <a:pt x="153" y="42"/>
                  <a:pt x="132" y="36"/>
                </a:cubicBezTo>
                <a:cubicBezTo>
                  <a:pt x="126" y="15"/>
                  <a:pt x="107" y="0"/>
                  <a:pt x="84" y="0"/>
                </a:cubicBezTo>
                <a:cubicBezTo>
                  <a:pt x="61" y="0"/>
                  <a:pt x="42" y="15"/>
                  <a:pt x="36" y="36"/>
                </a:cubicBezTo>
                <a:cubicBezTo>
                  <a:pt x="15" y="42"/>
                  <a:pt x="0" y="61"/>
                  <a:pt x="0" y="84"/>
                </a:cubicBezTo>
                <a:close/>
                <a:moveTo>
                  <a:pt x="84" y="31"/>
                </a:moveTo>
                <a:cubicBezTo>
                  <a:pt x="97" y="31"/>
                  <a:pt x="107" y="41"/>
                  <a:pt x="107" y="54"/>
                </a:cubicBezTo>
                <a:cubicBezTo>
                  <a:pt x="107" y="57"/>
                  <a:pt x="106" y="59"/>
                  <a:pt x="106" y="62"/>
                </a:cubicBezTo>
                <a:cubicBezTo>
                  <a:pt x="119" y="62"/>
                  <a:pt x="129" y="73"/>
                  <a:pt x="129" y="87"/>
                </a:cubicBezTo>
                <a:cubicBezTo>
                  <a:pt x="129" y="100"/>
                  <a:pt x="118" y="111"/>
                  <a:pt x="105" y="111"/>
                </a:cubicBezTo>
                <a:cubicBezTo>
                  <a:pt x="96" y="111"/>
                  <a:pt x="88" y="107"/>
                  <a:pt x="84" y="100"/>
                </a:cubicBezTo>
                <a:cubicBezTo>
                  <a:pt x="79" y="107"/>
                  <a:pt x="72" y="111"/>
                  <a:pt x="63" y="111"/>
                </a:cubicBezTo>
                <a:cubicBezTo>
                  <a:pt x="49" y="111"/>
                  <a:pt x="38" y="100"/>
                  <a:pt x="38" y="87"/>
                </a:cubicBezTo>
                <a:cubicBezTo>
                  <a:pt x="38" y="73"/>
                  <a:pt x="49" y="62"/>
                  <a:pt x="62" y="62"/>
                </a:cubicBezTo>
                <a:cubicBezTo>
                  <a:pt x="61" y="59"/>
                  <a:pt x="61" y="57"/>
                  <a:pt x="61" y="54"/>
                </a:cubicBezTo>
                <a:cubicBezTo>
                  <a:pt x="61" y="41"/>
                  <a:pt x="71" y="31"/>
                  <a:pt x="84" y="31"/>
                </a:cubicBezTo>
                <a:close/>
                <a:moveTo>
                  <a:pt x="84" y="31"/>
                </a:moveTo>
                <a:cubicBezTo>
                  <a:pt x="84" y="31"/>
                  <a:pt x="84" y="31"/>
                  <a:pt x="84" y="31"/>
                </a:cubicBezTo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685783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grpSp>
        <p:nvGrpSpPr>
          <p:cNvPr id="12" name="Group 18">
            <a:extLst>
              <a:ext uri="{FF2B5EF4-FFF2-40B4-BE49-F238E27FC236}">
                <a16:creationId xmlns:a16="http://schemas.microsoft.com/office/drawing/2014/main" id="{64F781BB-DE05-4878-88B6-44AF242231B0}"/>
              </a:ext>
            </a:extLst>
          </p:cNvPr>
          <p:cNvGrpSpPr>
            <a:grpSpLocks/>
          </p:cNvGrpSpPr>
          <p:nvPr/>
        </p:nvGrpSpPr>
        <p:grpSpPr bwMode="auto">
          <a:xfrm rot="140878">
            <a:off x="1071733" y="2598460"/>
            <a:ext cx="2666037" cy="650194"/>
            <a:chOff x="3047997" y="2196251"/>
            <a:chExt cx="3224561" cy="792924"/>
          </a:xfrm>
        </p:grpSpPr>
        <p:sp>
          <p:nvSpPr>
            <p:cNvPr id="13" name="Rounded Rectangle 80">
              <a:extLst>
                <a:ext uri="{FF2B5EF4-FFF2-40B4-BE49-F238E27FC236}">
                  <a16:creationId xmlns:a16="http://schemas.microsoft.com/office/drawing/2014/main" id="{E17E7D50-533E-40F8-A59B-324F00216A67}"/>
                </a:ext>
              </a:extLst>
            </p:cNvPr>
            <p:cNvSpPr/>
            <p:nvPr/>
          </p:nvSpPr>
          <p:spPr bwMode="auto">
            <a:xfrm>
              <a:off x="3616150" y="2237567"/>
              <a:ext cx="2655521" cy="751129"/>
            </a:xfrm>
            <a:prstGeom prst="roundRect">
              <a:avLst/>
            </a:prstGeom>
            <a:solidFill>
              <a:srgbClr val="70AD47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r" defTabSz="685783">
                <a:defRPr/>
              </a:pPr>
              <a:endParaRPr lang="en-US" sz="1350" dirty="0">
                <a:solidFill>
                  <a:prstClr val="white"/>
                </a:solidFill>
                <a:latin typeface="#9Slide03 Ample" panose="02000000000000000000" pitchFamily="2" charset="0"/>
                <a:cs typeface="+mn-cs"/>
              </a:endParaRPr>
            </a:p>
          </p:txBody>
        </p:sp>
        <p:sp>
          <p:nvSpPr>
            <p:cNvPr id="14" name="Rounded Rectangle 81">
              <a:extLst>
                <a:ext uri="{FF2B5EF4-FFF2-40B4-BE49-F238E27FC236}">
                  <a16:creationId xmlns:a16="http://schemas.microsoft.com/office/drawing/2014/main" id="{29A475DE-614B-4AFD-B536-E82DEB8227FE}"/>
                </a:ext>
              </a:extLst>
            </p:cNvPr>
            <p:cNvSpPr/>
            <p:nvPr/>
          </p:nvSpPr>
          <p:spPr bwMode="auto">
            <a:xfrm>
              <a:off x="3581111" y="2195787"/>
              <a:ext cx="2681505" cy="751129"/>
            </a:xfrm>
            <a:prstGeom prst="roundRect">
              <a:avLst/>
            </a:prstGeom>
            <a:solidFill>
              <a:srgbClr val="B2D235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r" defTabSz="685783">
                <a:defRPr/>
              </a:pPr>
              <a:r>
                <a:rPr lang="en-US" sz="1800" dirty="0" err="1">
                  <a:solidFill>
                    <a:srgbClr val="002060"/>
                  </a:solidFill>
                  <a:latin typeface="#9Slide03 Ample" panose="02000000000000000000" pitchFamily="2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Nhân</a:t>
              </a:r>
              <a:r>
                <a:rPr lang="en-US" sz="1800" dirty="0">
                  <a:solidFill>
                    <a:srgbClr val="002060"/>
                  </a:solidFill>
                  <a:latin typeface="#9Slide03 Ample" panose="02000000000000000000" pitchFamily="2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2060"/>
                  </a:solidFill>
                  <a:latin typeface="#9Slide03 Ample" panose="02000000000000000000" pitchFamily="2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vật</a:t>
              </a:r>
              <a:r>
                <a:rPr lang="en-US" sz="1800" dirty="0">
                  <a:solidFill>
                    <a:srgbClr val="002060"/>
                  </a:solidFill>
                  <a:latin typeface="#9Slide03 Ample" panose="02000000000000000000" pitchFamily="2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/</a:t>
              </a:r>
              <a:r>
                <a:rPr lang="en-US" sz="1800" dirty="0" err="1">
                  <a:solidFill>
                    <a:srgbClr val="002060"/>
                  </a:solidFill>
                  <a:latin typeface="#9Slide03 Ample" panose="02000000000000000000" pitchFamily="2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sự</a:t>
              </a:r>
              <a:r>
                <a:rPr lang="en-US" sz="1800" dirty="0">
                  <a:solidFill>
                    <a:srgbClr val="002060"/>
                  </a:solidFill>
                  <a:latin typeface="#9Slide03 Ample" panose="02000000000000000000" pitchFamily="2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2060"/>
                  </a:solidFill>
                  <a:latin typeface="#9Slide03 Ample" panose="02000000000000000000" pitchFamily="2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kiện</a:t>
              </a:r>
              <a:endParaRPr lang="en-US" sz="1800" dirty="0">
                <a:solidFill>
                  <a:srgbClr val="002060"/>
                </a:solidFill>
                <a:latin typeface="#9Slide03 Ample" panose="02000000000000000000" pitchFamily="2" charset="0"/>
                <a:ea typeface="Fira Sans SemiBold Italic" panose="00000700000000000000" pitchFamily="50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22">
              <a:extLst>
                <a:ext uri="{FF2B5EF4-FFF2-40B4-BE49-F238E27FC236}">
                  <a16:creationId xmlns:a16="http://schemas.microsoft.com/office/drawing/2014/main" id="{65AE832F-0EF5-4145-B61D-9B7F0870E5D1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3369277" y="2174270"/>
              <a:ext cx="195640" cy="838199"/>
              <a:chOff x="3686186" y="1166322"/>
              <a:chExt cx="152400" cy="652944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A951808D-B007-4975-8F0C-E83B49A4B050}"/>
                  </a:ext>
                </a:extLst>
              </p:cNvPr>
              <p:cNvSpPr/>
              <p:nvPr/>
            </p:nvSpPr>
            <p:spPr>
              <a:xfrm>
                <a:off x="3687299" y="1666367"/>
                <a:ext cx="151627" cy="152481"/>
              </a:xfrm>
              <a:prstGeom prst="ellipse">
                <a:avLst/>
              </a:prstGeom>
              <a:solidFill>
                <a:srgbClr val="70AD47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r" defTabSz="685783">
                  <a:defRPr/>
                </a:pPr>
                <a:endParaRPr lang="en-US" sz="1200" dirty="0">
                  <a:solidFill>
                    <a:prstClr val="white"/>
                  </a:solidFill>
                  <a:latin typeface="#9Slide03 Ample" panose="02000000000000000000" pitchFamily="2" charset="0"/>
                  <a:cs typeface="+mn-cs"/>
                </a:endParaRPr>
              </a:p>
            </p:txBody>
          </p:sp>
          <p:sp>
            <p:nvSpPr>
              <p:cNvPr id="17" name="Rounded Rectangle 84">
                <a:extLst>
                  <a:ext uri="{FF2B5EF4-FFF2-40B4-BE49-F238E27FC236}">
                    <a16:creationId xmlns:a16="http://schemas.microsoft.com/office/drawing/2014/main" id="{4F5EC046-BAEF-4A0B-BAE3-BA78D7BC0977}"/>
                  </a:ext>
                </a:extLst>
              </p:cNvPr>
              <p:cNvSpPr/>
              <p:nvPr/>
            </p:nvSpPr>
            <p:spPr>
              <a:xfrm>
                <a:off x="3739909" y="1166176"/>
                <a:ext cx="47442" cy="611272"/>
              </a:xfrm>
              <a:prstGeom prst="roundRect">
                <a:avLst>
                  <a:gd name="adj" fmla="val 38542"/>
                </a:avLst>
              </a:prstGeom>
              <a:gradFill>
                <a:gsLst>
                  <a:gs pos="2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" lastClr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r" defTabSz="685783">
                  <a:defRPr/>
                </a:pPr>
                <a:endParaRPr lang="en-US" sz="1200" dirty="0">
                  <a:solidFill>
                    <a:prstClr val="white"/>
                  </a:solidFill>
                  <a:latin typeface="#9Slide03 Ample" panose="02000000000000000000" pitchFamily="2" charset="0"/>
                  <a:cs typeface="+mn-cs"/>
                </a:endParaRPr>
              </a:p>
            </p:txBody>
          </p:sp>
        </p:grpSp>
      </p:grpSp>
      <p:grpSp>
        <p:nvGrpSpPr>
          <p:cNvPr id="18" name="Group 28">
            <a:extLst>
              <a:ext uri="{FF2B5EF4-FFF2-40B4-BE49-F238E27FC236}">
                <a16:creationId xmlns:a16="http://schemas.microsoft.com/office/drawing/2014/main" id="{292BF638-FDE3-442F-A5F9-0CCF62F48D5E}"/>
              </a:ext>
            </a:extLst>
          </p:cNvPr>
          <p:cNvGrpSpPr>
            <a:grpSpLocks/>
          </p:cNvGrpSpPr>
          <p:nvPr/>
        </p:nvGrpSpPr>
        <p:grpSpPr bwMode="auto">
          <a:xfrm rot="20303725">
            <a:off x="937232" y="1905235"/>
            <a:ext cx="2705710" cy="650194"/>
            <a:chOff x="3047997" y="2196251"/>
            <a:chExt cx="2665122" cy="792405"/>
          </a:xfrm>
        </p:grpSpPr>
        <p:sp>
          <p:nvSpPr>
            <p:cNvPr id="19" name="Rounded Rectangle 86">
              <a:extLst>
                <a:ext uri="{FF2B5EF4-FFF2-40B4-BE49-F238E27FC236}">
                  <a16:creationId xmlns:a16="http://schemas.microsoft.com/office/drawing/2014/main" id="{818912DF-29E7-4ADF-ADCC-A17B001D3ABF}"/>
                </a:ext>
              </a:extLst>
            </p:cNvPr>
            <p:cNvSpPr/>
            <p:nvPr/>
          </p:nvSpPr>
          <p:spPr bwMode="auto">
            <a:xfrm>
              <a:off x="3618682" y="2237297"/>
              <a:ext cx="2094325" cy="750637"/>
            </a:xfrm>
            <a:prstGeom prst="roundRect">
              <a:avLst/>
            </a:prstGeom>
            <a:solidFill>
              <a:srgbClr val="FFC00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r" defTabSz="685783">
                <a:defRPr/>
              </a:pPr>
              <a:endParaRPr lang="en-US" sz="1350" dirty="0">
                <a:solidFill>
                  <a:prstClr val="white"/>
                </a:solidFill>
                <a:latin typeface="#9Slide03 Ample" panose="02000000000000000000" pitchFamily="2" charset="0"/>
                <a:cs typeface="+mn-cs"/>
              </a:endParaRPr>
            </a:p>
          </p:txBody>
        </p:sp>
        <p:sp>
          <p:nvSpPr>
            <p:cNvPr id="20" name="Rounded Rectangle 87">
              <a:extLst>
                <a:ext uri="{FF2B5EF4-FFF2-40B4-BE49-F238E27FC236}">
                  <a16:creationId xmlns:a16="http://schemas.microsoft.com/office/drawing/2014/main" id="{B4D3BE6D-85BC-4C7F-9FB9-D6C8ECDAECAD}"/>
                </a:ext>
              </a:extLst>
            </p:cNvPr>
            <p:cNvSpPr/>
            <p:nvPr/>
          </p:nvSpPr>
          <p:spPr bwMode="auto">
            <a:xfrm>
              <a:off x="3581664" y="2194852"/>
              <a:ext cx="2094326" cy="750637"/>
            </a:xfrm>
            <a:prstGeom prst="round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r" defTabSz="685783">
                <a:defRPr/>
              </a:pPr>
              <a:r>
                <a:rPr lang="en-US" sz="1800" dirty="0" err="1">
                  <a:solidFill>
                    <a:srgbClr val="002060"/>
                  </a:solidFill>
                  <a:latin typeface="#9Slide03 Ample" panose="02000000000000000000" pitchFamily="2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Sự</a:t>
              </a:r>
              <a:r>
                <a:rPr lang="en-US" sz="1800" dirty="0">
                  <a:solidFill>
                    <a:srgbClr val="002060"/>
                  </a:solidFill>
                  <a:latin typeface="#9Slide03 Ample" panose="02000000000000000000" pitchFamily="2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2060"/>
                  </a:solidFill>
                  <a:latin typeface="#9Slide03 Ample" panose="02000000000000000000" pitchFamily="2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việc</a:t>
              </a:r>
              <a:r>
                <a:rPr lang="en-US" sz="1800" dirty="0">
                  <a:solidFill>
                    <a:srgbClr val="002060"/>
                  </a:solidFill>
                  <a:latin typeface="#9Slide03 Ample" panose="02000000000000000000" pitchFamily="2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2060"/>
                  </a:solidFill>
                  <a:latin typeface="#9Slide03 Ample" panose="02000000000000000000" pitchFamily="2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có</a:t>
              </a:r>
              <a:r>
                <a:rPr lang="en-US" sz="1800" dirty="0">
                  <a:solidFill>
                    <a:srgbClr val="002060"/>
                  </a:solidFill>
                  <a:latin typeface="#9Slide03 Ample" panose="02000000000000000000" pitchFamily="2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2060"/>
                  </a:solidFill>
                  <a:latin typeface="#9Slide03 Ample" panose="02000000000000000000" pitchFamily="2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thật</a:t>
              </a:r>
              <a:endParaRPr lang="en-US" sz="1800" dirty="0">
                <a:solidFill>
                  <a:srgbClr val="002060"/>
                </a:solidFill>
                <a:latin typeface="#9Slide03 Ample" panose="02000000000000000000" pitchFamily="2" charset="0"/>
                <a:ea typeface="Fira Sans SemiBold Italic" panose="00000700000000000000" pitchFamily="50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1" name="Group 22">
              <a:extLst>
                <a:ext uri="{FF2B5EF4-FFF2-40B4-BE49-F238E27FC236}">
                  <a16:creationId xmlns:a16="http://schemas.microsoft.com/office/drawing/2014/main" id="{B9B4D814-D9D6-4FD7-A3F6-DB4E94E0F8E9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3369277" y="2174271"/>
              <a:ext cx="195640" cy="838199"/>
              <a:chOff x="3686186" y="1166322"/>
              <a:chExt cx="152400" cy="652944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3B63CEB-5637-4393-949D-233525A1191E}"/>
                  </a:ext>
                </a:extLst>
              </p:cNvPr>
              <p:cNvSpPr/>
              <p:nvPr/>
            </p:nvSpPr>
            <p:spPr>
              <a:xfrm>
                <a:off x="3687695" y="1666148"/>
                <a:ext cx="152458" cy="152589"/>
              </a:xfrm>
              <a:prstGeom prst="ellipse">
                <a:avLst/>
              </a:prstGeom>
              <a:solidFill>
                <a:srgbClr val="FFC000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r" defTabSz="685783">
                  <a:defRPr/>
                </a:pPr>
                <a:endParaRPr lang="en-US" sz="1200" dirty="0">
                  <a:solidFill>
                    <a:prstClr val="white"/>
                  </a:solidFill>
                  <a:latin typeface="#9Slide03 Ample" panose="02000000000000000000" pitchFamily="2" charset="0"/>
                  <a:cs typeface="+mn-cs"/>
                </a:endParaRPr>
              </a:p>
            </p:txBody>
          </p:sp>
          <p:sp>
            <p:nvSpPr>
              <p:cNvPr id="23" name="Rounded Rectangle 90">
                <a:extLst>
                  <a:ext uri="{FF2B5EF4-FFF2-40B4-BE49-F238E27FC236}">
                    <a16:creationId xmlns:a16="http://schemas.microsoft.com/office/drawing/2014/main" id="{F8A0FD0D-0928-47D7-AEFB-1EB29674E7E6}"/>
                  </a:ext>
                </a:extLst>
              </p:cNvPr>
              <p:cNvSpPr/>
              <p:nvPr/>
            </p:nvSpPr>
            <p:spPr>
              <a:xfrm>
                <a:off x="3739487" y="1165604"/>
                <a:ext cx="48340" cy="610904"/>
              </a:xfrm>
              <a:prstGeom prst="roundRect">
                <a:avLst>
                  <a:gd name="adj" fmla="val 38542"/>
                </a:avLst>
              </a:prstGeom>
              <a:gradFill>
                <a:gsLst>
                  <a:gs pos="2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" lastClr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r" defTabSz="685783">
                  <a:defRPr/>
                </a:pPr>
                <a:endParaRPr lang="en-US" sz="1200" dirty="0">
                  <a:solidFill>
                    <a:prstClr val="white"/>
                  </a:solidFill>
                  <a:latin typeface="#9Slide03 Ample" panose="02000000000000000000" pitchFamily="2" charset="0"/>
                  <a:cs typeface="+mn-cs"/>
                </a:endParaRPr>
              </a:p>
            </p:txBody>
          </p:sp>
        </p:grp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E55F8AEC-9067-4261-A995-59900772D1EC}"/>
              </a:ext>
            </a:extLst>
          </p:cNvPr>
          <p:cNvSpPr/>
          <p:nvPr/>
        </p:nvSpPr>
        <p:spPr>
          <a:xfrm>
            <a:off x="4051738" y="2611505"/>
            <a:ext cx="49222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Có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trong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lịch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sử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đấu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tranh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giữ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nước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/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trong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lĩnh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vực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lao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động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,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văn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hóa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, khoa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học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#9Slide03 AmpleSoft" panose="02000000000000000000" pitchFamily="2" charset="0"/>
              <a:ea typeface="微软雅黑" pitchFamily="34" charset="-122"/>
              <a:cs typeface="#9Slide03 Arima Madurai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73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744;p36">
            <a:extLst>
              <a:ext uri="{FF2B5EF4-FFF2-40B4-BE49-F238E27FC236}">
                <a16:creationId xmlns:a16="http://schemas.microsoft.com/office/drawing/2014/main" id="{5492537C-4F5F-4B06-B52F-F246BD6FAE72}"/>
              </a:ext>
            </a:extLst>
          </p:cNvPr>
          <p:cNvSpPr txBox="1">
            <a:spLocks/>
          </p:cNvSpPr>
          <p:nvPr/>
        </p:nvSpPr>
        <p:spPr>
          <a:xfrm>
            <a:off x="713250" y="255078"/>
            <a:ext cx="7717500" cy="7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dirty="0" err="1">
                <a:solidFill>
                  <a:srgbClr val="00B050"/>
                </a:solidFill>
                <a:latin typeface="Berkshire Swash" panose="020B0604020202020204" charset="0"/>
              </a:rPr>
              <a:t>Đối</a:t>
            </a:r>
            <a:r>
              <a:rPr lang="en-US" sz="3600" dirty="0">
                <a:solidFill>
                  <a:srgbClr val="00B050"/>
                </a:solidFill>
                <a:latin typeface="Berkshire Swash" panose="020B0604020202020204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Berkshire Swash" panose="020B0604020202020204" charset="0"/>
              </a:rPr>
              <a:t>tượng</a:t>
            </a:r>
            <a:endParaRPr lang="en-US" sz="3600" dirty="0">
              <a:solidFill>
                <a:srgbClr val="00B050"/>
              </a:solidFill>
              <a:latin typeface="Berkshire Swash" panose="020B0604020202020204" charset="0"/>
            </a:endParaRPr>
          </a:p>
        </p:txBody>
      </p:sp>
      <p:grpSp>
        <p:nvGrpSpPr>
          <p:cNvPr id="26" name="PA_组合 3">
            <a:extLst>
              <a:ext uri="{FF2B5EF4-FFF2-40B4-BE49-F238E27FC236}">
                <a16:creationId xmlns:a16="http://schemas.microsoft.com/office/drawing/2014/main" id="{384C941F-6817-607D-CC5F-C63709CBA07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-164751" y="1588725"/>
            <a:ext cx="3137973" cy="3296319"/>
            <a:chOff x="476637" y="1840387"/>
            <a:chExt cx="3671241" cy="4395091"/>
          </a:xfrm>
        </p:grpSpPr>
        <p:pic>
          <p:nvPicPr>
            <p:cNvPr id="28" name="Picture 4">
              <a:extLst>
                <a:ext uri="{FF2B5EF4-FFF2-40B4-BE49-F238E27FC236}">
                  <a16:creationId xmlns:a16="http://schemas.microsoft.com/office/drawing/2014/main" id="{D1786092-62A9-FAC7-DA34-46F94498E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637" y="5036370"/>
              <a:ext cx="3671241" cy="1199108"/>
            </a:xfrm>
            <a:prstGeom prst="rect">
              <a:avLst/>
            </a:prstGeom>
          </p:spPr>
        </p:pic>
        <p:grpSp>
          <p:nvGrpSpPr>
            <p:cNvPr id="29" name="Group 5">
              <a:extLst>
                <a:ext uri="{FF2B5EF4-FFF2-40B4-BE49-F238E27FC236}">
                  <a16:creationId xmlns:a16="http://schemas.microsoft.com/office/drawing/2014/main" id="{8CD1A182-1E67-D8B5-E00B-D222A6D8FBCB}"/>
                </a:ext>
              </a:extLst>
            </p:cNvPr>
            <p:cNvGrpSpPr/>
            <p:nvPr/>
          </p:nvGrpSpPr>
          <p:grpSpPr>
            <a:xfrm>
              <a:off x="848833" y="1840387"/>
              <a:ext cx="2926853" cy="4145202"/>
              <a:chOff x="1238544" y="1840387"/>
              <a:chExt cx="2926853" cy="4145202"/>
            </a:xfrm>
          </p:grpSpPr>
          <p:sp>
            <p:nvSpPr>
              <p:cNvPr id="30" name="Freeform 6">
                <a:extLst>
                  <a:ext uri="{FF2B5EF4-FFF2-40B4-BE49-F238E27FC236}">
                    <a16:creationId xmlns:a16="http://schemas.microsoft.com/office/drawing/2014/main" id="{DF4D7825-6F9E-54C6-4B4F-A0BCA51B679A}"/>
                  </a:ext>
                </a:extLst>
              </p:cNvPr>
              <p:cNvSpPr/>
              <p:nvPr/>
            </p:nvSpPr>
            <p:spPr>
              <a:xfrm rot="17584879">
                <a:off x="1719519" y="1502626"/>
                <a:ext cx="1359603" cy="2035125"/>
              </a:xfrm>
              <a:custGeom>
                <a:avLst/>
                <a:gdLst>
                  <a:gd name="connsiteX0" fmla="*/ 1621876 w 4116165"/>
                  <a:gd name="connsiteY0" fmla="*/ 814807 h 3497531"/>
                  <a:gd name="connsiteX1" fmla="*/ 3927730 w 4116165"/>
                  <a:gd name="connsiteY1" fmla="*/ 814807 h 3497531"/>
                  <a:gd name="connsiteX2" fmla="*/ 4116165 w 4116165"/>
                  <a:gd name="connsiteY2" fmla="*/ 1003242 h 3497531"/>
                  <a:gd name="connsiteX3" fmla="*/ 4116165 w 4116165"/>
                  <a:gd name="connsiteY3" fmla="*/ 3309096 h 3497531"/>
                  <a:gd name="connsiteX4" fmla="*/ 3927730 w 4116165"/>
                  <a:gd name="connsiteY4" fmla="*/ 3497531 h 3497531"/>
                  <a:gd name="connsiteX5" fmla="*/ 1621876 w 4116165"/>
                  <a:gd name="connsiteY5" fmla="*/ 3497531 h 3497531"/>
                  <a:gd name="connsiteX6" fmla="*/ 1433441 w 4116165"/>
                  <a:gd name="connsiteY6" fmla="*/ 3309096 h 3497531"/>
                  <a:gd name="connsiteX7" fmla="*/ 1433441 w 4116165"/>
                  <a:gd name="connsiteY7" fmla="*/ 1003242 h 3497531"/>
                  <a:gd name="connsiteX8" fmla="*/ 1621876 w 4116165"/>
                  <a:gd name="connsiteY8" fmla="*/ 814807 h 3497531"/>
                  <a:gd name="connsiteX9" fmla="*/ 688860 w 4116165"/>
                  <a:gd name="connsiteY9" fmla="*/ 0 h 3497531"/>
                  <a:gd name="connsiteX10" fmla="*/ 739322 w 4116165"/>
                  <a:gd name="connsiteY10" fmla="*/ 20901 h 3497531"/>
                  <a:gd name="connsiteX11" fmla="*/ 1356818 w 4116165"/>
                  <a:gd name="connsiteY11" fmla="*/ 638398 h 3497531"/>
                  <a:gd name="connsiteX12" fmla="*/ 1356818 w 4116165"/>
                  <a:gd name="connsiteY12" fmla="*/ 739322 h 3497531"/>
                  <a:gd name="connsiteX13" fmla="*/ 739322 w 4116165"/>
                  <a:gd name="connsiteY13" fmla="*/ 1356819 h 3497531"/>
                  <a:gd name="connsiteX14" fmla="*/ 638398 w 4116165"/>
                  <a:gd name="connsiteY14" fmla="*/ 1356819 h 3497531"/>
                  <a:gd name="connsiteX15" fmla="*/ 20901 w 4116165"/>
                  <a:gd name="connsiteY15" fmla="*/ 739322 h 3497531"/>
                  <a:gd name="connsiteX16" fmla="*/ 20901 w 4116165"/>
                  <a:gd name="connsiteY16" fmla="*/ 638398 h 3497531"/>
                  <a:gd name="connsiteX17" fmla="*/ 638398 w 4116165"/>
                  <a:gd name="connsiteY17" fmla="*/ 20901 h 3497531"/>
                  <a:gd name="connsiteX18" fmla="*/ 688860 w 4116165"/>
                  <a:gd name="connsiteY18" fmla="*/ 0 h 3497531"/>
                  <a:gd name="connsiteX0" fmla="*/ 1433441 w 4116165"/>
                  <a:gd name="connsiteY0" fmla="*/ 1003242 h 3497531"/>
                  <a:gd name="connsiteX1" fmla="*/ 3927730 w 4116165"/>
                  <a:gd name="connsiteY1" fmla="*/ 814807 h 3497531"/>
                  <a:gd name="connsiteX2" fmla="*/ 4116165 w 4116165"/>
                  <a:gd name="connsiteY2" fmla="*/ 1003242 h 3497531"/>
                  <a:gd name="connsiteX3" fmla="*/ 4116165 w 4116165"/>
                  <a:gd name="connsiteY3" fmla="*/ 3309096 h 3497531"/>
                  <a:gd name="connsiteX4" fmla="*/ 3927730 w 4116165"/>
                  <a:gd name="connsiteY4" fmla="*/ 3497531 h 3497531"/>
                  <a:gd name="connsiteX5" fmla="*/ 1621876 w 4116165"/>
                  <a:gd name="connsiteY5" fmla="*/ 3497531 h 3497531"/>
                  <a:gd name="connsiteX6" fmla="*/ 1433441 w 4116165"/>
                  <a:gd name="connsiteY6" fmla="*/ 3309096 h 3497531"/>
                  <a:gd name="connsiteX7" fmla="*/ 1433441 w 4116165"/>
                  <a:gd name="connsiteY7" fmla="*/ 1003242 h 3497531"/>
                  <a:gd name="connsiteX8" fmla="*/ 688860 w 4116165"/>
                  <a:gd name="connsiteY8" fmla="*/ 0 h 3497531"/>
                  <a:gd name="connsiteX9" fmla="*/ 739322 w 4116165"/>
                  <a:gd name="connsiteY9" fmla="*/ 20901 h 3497531"/>
                  <a:gd name="connsiteX10" fmla="*/ 1356818 w 4116165"/>
                  <a:gd name="connsiteY10" fmla="*/ 638398 h 3497531"/>
                  <a:gd name="connsiteX11" fmla="*/ 1356818 w 4116165"/>
                  <a:gd name="connsiteY11" fmla="*/ 739322 h 3497531"/>
                  <a:gd name="connsiteX12" fmla="*/ 739322 w 4116165"/>
                  <a:gd name="connsiteY12" fmla="*/ 1356819 h 3497531"/>
                  <a:gd name="connsiteX13" fmla="*/ 638398 w 4116165"/>
                  <a:gd name="connsiteY13" fmla="*/ 1356819 h 3497531"/>
                  <a:gd name="connsiteX14" fmla="*/ 20901 w 4116165"/>
                  <a:gd name="connsiteY14" fmla="*/ 739322 h 3497531"/>
                  <a:gd name="connsiteX15" fmla="*/ 20901 w 4116165"/>
                  <a:gd name="connsiteY15" fmla="*/ 638398 h 3497531"/>
                  <a:gd name="connsiteX16" fmla="*/ 638398 w 4116165"/>
                  <a:gd name="connsiteY16" fmla="*/ 20901 h 3497531"/>
                  <a:gd name="connsiteX17" fmla="*/ 688860 w 4116165"/>
                  <a:gd name="connsiteY17" fmla="*/ 0 h 3497531"/>
                  <a:gd name="connsiteX0" fmla="*/ 1433441 w 4116165"/>
                  <a:gd name="connsiteY0" fmla="*/ 3309096 h 3497531"/>
                  <a:gd name="connsiteX1" fmla="*/ 3927730 w 4116165"/>
                  <a:gd name="connsiteY1" fmla="*/ 814807 h 3497531"/>
                  <a:gd name="connsiteX2" fmla="*/ 4116165 w 4116165"/>
                  <a:gd name="connsiteY2" fmla="*/ 1003242 h 3497531"/>
                  <a:gd name="connsiteX3" fmla="*/ 4116165 w 4116165"/>
                  <a:gd name="connsiteY3" fmla="*/ 3309096 h 3497531"/>
                  <a:gd name="connsiteX4" fmla="*/ 3927730 w 4116165"/>
                  <a:gd name="connsiteY4" fmla="*/ 3497531 h 3497531"/>
                  <a:gd name="connsiteX5" fmla="*/ 1621876 w 4116165"/>
                  <a:gd name="connsiteY5" fmla="*/ 3497531 h 3497531"/>
                  <a:gd name="connsiteX6" fmla="*/ 1433441 w 4116165"/>
                  <a:gd name="connsiteY6" fmla="*/ 3309096 h 3497531"/>
                  <a:gd name="connsiteX7" fmla="*/ 688860 w 4116165"/>
                  <a:gd name="connsiteY7" fmla="*/ 0 h 3497531"/>
                  <a:gd name="connsiteX8" fmla="*/ 739322 w 4116165"/>
                  <a:gd name="connsiteY8" fmla="*/ 20901 h 3497531"/>
                  <a:gd name="connsiteX9" fmla="*/ 1356818 w 4116165"/>
                  <a:gd name="connsiteY9" fmla="*/ 638398 h 3497531"/>
                  <a:gd name="connsiteX10" fmla="*/ 1356818 w 4116165"/>
                  <a:gd name="connsiteY10" fmla="*/ 739322 h 3497531"/>
                  <a:gd name="connsiteX11" fmla="*/ 739322 w 4116165"/>
                  <a:gd name="connsiteY11" fmla="*/ 1356819 h 3497531"/>
                  <a:gd name="connsiteX12" fmla="*/ 638398 w 4116165"/>
                  <a:gd name="connsiteY12" fmla="*/ 1356819 h 3497531"/>
                  <a:gd name="connsiteX13" fmla="*/ 20901 w 4116165"/>
                  <a:gd name="connsiteY13" fmla="*/ 739322 h 3497531"/>
                  <a:gd name="connsiteX14" fmla="*/ 20901 w 4116165"/>
                  <a:gd name="connsiteY14" fmla="*/ 638398 h 3497531"/>
                  <a:gd name="connsiteX15" fmla="*/ 638398 w 4116165"/>
                  <a:gd name="connsiteY15" fmla="*/ 20901 h 3497531"/>
                  <a:gd name="connsiteX16" fmla="*/ 688860 w 4116165"/>
                  <a:gd name="connsiteY16" fmla="*/ 0 h 3497531"/>
                  <a:gd name="connsiteX0" fmla="*/ 1433441 w 4116165"/>
                  <a:gd name="connsiteY0" fmla="*/ 3309096 h 3497531"/>
                  <a:gd name="connsiteX1" fmla="*/ 4116165 w 4116165"/>
                  <a:gd name="connsiteY1" fmla="*/ 1003242 h 3497531"/>
                  <a:gd name="connsiteX2" fmla="*/ 4116165 w 4116165"/>
                  <a:gd name="connsiteY2" fmla="*/ 3309096 h 3497531"/>
                  <a:gd name="connsiteX3" fmla="*/ 3927730 w 4116165"/>
                  <a:gd name="connsiteY3" fmla="*/ 3497531 h 3497531"/>
                  <a:gd name="connsiteX4" fmla="*/ 1621876 w 4116165"/>
                  <a:gd name="connsiteY4" fmla="*/ 3497531 h 3497531"/>
                  <a:gd name="connsiteX5" fmla="*/ 1433441 w 4116165"/>
                  <a:gd name="connsiteY5" fmla="*/ 3309096 h 3497531"/>
                  <a:gd name="connsiteX6" fmla="*/ 688860 w 4116165"/>
                  <a:gd name="connsiteY6" fmla="*/ 0 h 3497531"/>
                  <a:gd name="connsiteX7" fmla="*/ 739322 w 4116165"/>
                  <a:gd name="connsiteY7" fmla="*/ 20901 h 3497531"/>
                  <a:gd name="connsiteX8" fmla="*/ 1356818 w 4116165"/>
                  <a:gd name="connsiteY8" fmla="*/ 638398 h 3497531"/>
                  <a:gd name="connsiteX9" fmla="*/ 1356818 w 4116165"/>
                  <a:gd name="connsiteY9" fmla="*/ 739322 h 3497531"/>
                  <a:gd name="connsiteX10" fmla="*/ 739322 w 4116165"/>
                  <a:gd name="connsiteY10" fmla="*/ 1356819 h 3497531"/>
                  <a:gd name="connsiteX11" fmla="*/ 638398 w 4116165"/>
                  <a:gd name="connsiteY11" fmla="*/ 1356819 h 3497531"/>
                  <a:gd name="connsiteX12" fmla="*/ 20901 w 4116165"/>
                  <a:gd name="connsiteY12" fmla="*/ 739322 h 3497531"/>
                  <a:gd name="connsiteX13" fmla="*/ 20901 w 4116165"/>
                  <a:gd name="connsiteY13" fmla="*/ 638398 h 3497531"/>
                  <a:gd name="connsiteX14" fmla="*/ 638398 w 4116165"/>
                  <a:gd name="connsiteY14" fmla="*/ 20901 h 3497531"/>
                  <a:gd name="connsiteX15" fmla="*/ 688860 w 4116165"/>
                  <a:gd name="connsiteY15" fmla="*/ 0 h 3497531"/>
                  <a:gd name="connsiteX0" fmla="*/ 1433441 w 4116165"/>
                  <a:gd name="connsiteY0" fmla="*/ 3309096 h 3497531"/>
                  <a:gd name="connsiteX1" fmla="*/ 4116165 w 4116165"/>
                  <a:gd name="connsiteY1" fmla="*/ 3309096 h 3497531"/>
                  <a:gd name="connsiteX2" fmla="*/ 3927730 w 4116165"/>
                  <a:gd name="connsiteY2" fmla="*/ 3497531 h 3497531"/>
                  <a:gd name="connsiteX3" fmla="*/ 1621876 w 4116165"/>
                  <a:gd name="connsiteY3" fmla="*/ 3497531 h 3497531"/>
                  <a:gd name="connsiteX4" fmla="*/ 1433441 w 4116165"/>
                  <a:gd name="connsiteY4" fmla="*/ 3309096 h 3497531"/>
                  <a:gd name="connsiteX5" fmla="*/ 688860 w 4116165"/>
                  <a:gd name="connsiteY5" fmla="*/ 0 h 3497531"/>
                  <a:gd name="connsiteX6" fmla="*/ 739322 w 4116165"/>
                  <a:gd name="connsiteY6" fmla="*/ 20901 h 3497531"/>
                  <a:gd name="connsiteX7" fmla="*/ 1356818 w 4116165"/>
                  <a:gd name="connsiteY7" fmla="*/ 638398 h 3497531"/>
                  <a:gd name="connsiteX8" fmla="*/ 1356818 w 4116165"/>
                  <a:gd name="connsiteY8" fmla="*/ 739322 h 3497531"/>
                  <a:gd name="connsiteX9" fmla="*/ 739322 w 4116165"/>
                  <a:gd name="connsiteY9" fmla="*/ 1356819 h 3497531"/>
                  <a:gd name="connsiteX10" fmla="*/ 638398 w 4116165"/>
                  <a:gd name="connsiteY10" fmla="*/ 1356819 h 3497531"/>
                  <a:gd name="connsiteX11" fmla="*/ 20901 w 4116165"/>
                  <a:gd name="connsiteY11" fmla="*/ 739322 h 3497531"/>
                  <a:gd name="connsiteX12" fmla="*/ 20901 w 4116165"/>
                  <a:gd name="connsiteY12" fmla="*/ 638398 h 3497531"/>
                  <a:gd name="connsiteX13" fmla="*/ 638398 w 4116165"/>
                  <a:gd name="connsiteY13" fmla="*/ 20901 h 3497531"/>
                  <a:gd name="connsiteX14" fmla="*/ 688860 w 4116165"/>
                  <a:gd name="connsiteY14" fmla="*/ 0 h 3497531"/>
                  <a:gd name="connsiteX0" fmla="*/ 1433441 w 3927730"/>
                  <a:gd name="connsiteY0" fmla="*/ 3309096 h 3497531"/>
                  <a:gd name="connsiteX1" fmla="*/ 3927730 w 3927730"/>
                  <a:gd name="connsiteY1" fmla="*/ 3497531 h 3497531"/>
                  <a:gd name="connsiteX2" fmla="*/ 1621876 w 3927730"/>
                  <a:gd name="connsiteY2" fmla="*/ 3497531 h 3497531"/>
                  <a:gd name="connsiteX3" fmla="*/ 1433441 w 3927730"/>
                  <a:gd name="connsiteY3" fmla="*/ 3309096 h 3497531"/>
                  <a:gd name="connsiteX4" fmla="*/ 688860 w 3927730"/>
                  <a:gd name="connsiteY4" fmla="*/ 0 h 3497531"/>
                  <a:gd name="connsiteX5" fmla="*/ 739322 w 3927730"/>
                  <a:gd name="connsiteY5" fmla="*/ 20901 h 3497531"/>
                  <a:gd name="connsiteX6" fmla="*/ 1356818 w 3927730"/>
                  <a:gd name="connsiteY6" fmla="*/ 638398 h 3497531"/>
                  <a:gd name="connsiteX7" fmla="*/ 1356818 w 3927730"/>
                  <a:gd name="connsiteY7" fmla="*/ 739322 h 3497531"/>
                  <a:gd name="connsiteX8" fmla="*/ 739322 w 3927730"/>
                  <a:gd name="connsiteY8" fmla="*/ 1356819 h 3497531"/>
                  <a:gd name="connsiteX9" fmla="*/ 638398 w 3927730"/>
                  <a:gd name="connsiteY9" fmla="*/ 1356819 h 3497531"/>
                  <a:gd name="connsiteX10" fmla="*/ 20901 w 3927730"/>
                  <a:gd name="connsiteY10" fmla="*/ 739322 h 3497531"/>
                  <a:gd name="connsiteX11" fmla="*/ 20901 w 3927730"/>
                  <a:gd name="connsiteY11" fmla="*/ 638398 h 3497531"/>
                  <a:gd name="connsiteX12" fmla="*/ 638398 w 3927730"/>
                  <a:gd name="connsiteY12" fmla="*/ 20901 h 3497531"/>
                  <a:gd name="connsiteX13" fmla="*/ 688860 w 3927730"/>
                  <a:gd name="connsiteY13" fmla="*/ 0 h 3497531"/>
                  <a:gd name="connsiteX0" fmla="*/ 1433441 w 1621876"/>
                  <a:gd name="connsiteY0" fmla="*/ 3309096 h 3497531"/>
                  <a:gd name="connsiteX1" fmla="*/ 1621876 w 1621876"/>
                  <a:gd name="connsiteY1" fmla="*/ 3497531 h 3497531"/>
                  <a:gd name="connsiteX2" fmla="*/ 1433441 w 1621876"/>
                  <a:gd name="connsiteY2" fmla="*/ 3309096 h 3497531"/>
                  <a:gd name="connsiteX3" fmla="*/ 688860 w 1621876"/>
                  <a:gd name="connsiteY3" fmla="*/ 0 h 3497531"/>
                  <a:gd name="connsiteX4" fmla="*/ 739322 w 1621876"/>
                  <a:gd name="connsiteY4" fmla="*/ 20901 h 3497531"/>
                  <a:gd name="connsiteX5" fmla="*/ 1356818 w 1621876"/>
                  <a:gd name="connsiteY5" fmla="*/ 638398 h 3497531"/>
                  <a:gd name="connsiteX6" fmla="*/ 1356818 w 1621876"/>
                  <a:gd name="connsiteY6" fmla="*/ 739322 h 3497531"/>
                  <a:gd name="connsiteX7" fmla="*/ 739322 w 1621876"/>
                  <a:gd name="connsiteY7" fmla="*/ 1356819 h 3497531"/>
                  <a:gd name="connsiteX8" fmla="*/ 638398 w 1621876"/>
                  <a:gd name="connsiteY8" fmla="*/ 1356819 h 3497531"/>
                  <a:gd name="connsiteX9" fmla="*/ 20901 w 1621876"/>
                  <a:gd name="connsiteY9" fmla="*/ 739322 h 3497531"/>
                  <a:gd name="connsiteX10" fmla="*/ 20901 w 1621876"/>
                  <a:gd name="connsiteY10" fmla="*/ 638398 h 3497531"/>
                  <a:gd name="connsiteX11" fmla="*/ 638398 w 1621876"/>
                  <a:gd name="connsiteY11" fmla="*/ 20901 h 3497531"/>
                  <a:gd name="connsiteX12" fmla="*/ 688860 w 1621876"/>
                  <a:gd name="connsiteY12" fmla="*/ 0 h 3497531"/>
                  <a:gd name="connsiteX0" fmla="*/ 688860 w 1377719"/>
                  <a:gd name="connsiteY0" fmla="*/ 0 h 1377720"/>
                  <a:gd name="connsiteX1" fmla="*/ 739322 w 1377719"/>
                  <a:gd name="connsiteY1" fmla="*/ 20901 h 1377720"/>
                  <a:gd name="connsiteX2" fmla="*/ 1356818 w 1377719"/>
                  <a:gd name="connsiteY2" fmla="*/ 638398 h 1377720"/>
                  <a:gd name="connsiteX3" fmla="*/ 1356818 w 1377719"/>
                  <a:gd name="connsiteY3" fmla="*/ 739322 h 1377720"/>
                  <a:gd name="connsiteX4" fmla="*/ 739322 w 1377719"/>
                  <a:gd name="connsiteY4" fmla="*/ 1356819 h 1377720"/>
                  <a:gd name="connsiteX5" fmla="*/ 638398 w 1377719"/>
                  <a:gd name="connsiteY5" fmla="*/ 1356819 h 1377720"/>
                  <a:gd name="connsiteX6" fmla="*/ 20901 w 1377719"/>
                  <a:gd name="connsiteY6" fmla="*/ 739322 h 1377720"/>
                  <a:gd name="connsiteX7" fmla="*/ 20901 w 1377719"/>
                  <a:gd name="connsiteY7" fmla="*/ 638398 h 1377720"/>
                  <a:gd name="connsiteX8" fmla="*/ 638398 w 1377719"/>
                  <a:gd name="connsiteY8" fmla="*/ 20901 h 1377720"/>
                  <a:gd name="connsiteX9" fmla="*/ 688860 w 1377719"/>
                  <a:gd name="connsiteY9" fmla="*/ 0 h 1377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7719" h="1377720">
                    <a:moveTo>
                      <a:pt x="688860" y="0"/>
                    </a:moveTo>
                    <a:cubicBezTo>
                      <a:pt x="707124" y="0"/>
                      <a:pt x="725387" y="6967"/>
                      <a:pt x="739322" y="20901"/>
                    </a:cubicBezTo>
                    <a:lnTo>
                      <a:pt x="1356818" y="638398"/>
                    </a:lnTo>
                    <a:cubicBezTo>
                      <a:pt x="1384687" y="666267"/>
                      <a:pt x="1384687" y="711453"/>
                      <a:pt x="1356818" y="739322"/>
                    </a:cubicBezTo>
                    <a:lnTo>
                      <a:pt x="739322" y="1356819"/>
                    </a:lnTo>
                    <a:cubicBezTo>
                      <a:pt x="711453" y="1384688"/>
                      <a:pt x="666267" y="1384688"/>
                      <a:pt x="638398" y="1356819"/>
                    </a:cubicBezTo>
                    <a:lnTo>
                      <a:pt x="20901" y="739322"/>
                    </a:lnTo>
                    <a:cubicBezTo>
                      <a:pt x="-6968" y="711453"/>
                      <a:pt x="-6968" y="666267"/>
                      <a:pt x="20901" y="638398"/>
                    </a:cubicBezTo>
                    <a:lnTo>
                      <a:pt x="638398" y="20901"/>
                    </a:lnTo>
                    <a:cubicBezTo>
                      <a:pt x="652332" y="6967"/>
                      <a:pt x="670596" y="0"/>
                      <a:pt x="688860" y="0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600" dirty="0">
                  <a:latin typeface="#9Slide03 Arima Madurai Medium" panose="00000600000000000000" pitchFamily="2" charset="0"/>
                  <a:ea typeface="+mj-ea"/>
                  <a:cs typeface="#9Slide03 Arima Madurai Medium" panose="00000600000000000000" pitchFamily="2" charset="0"/>
                </a:endParaRPr>
              </a:p>
            </p:txBody>
          </p:sp>
          <p:sp>
            <p:nvSpPr>
              <p:cNvPr id="31" name="Freeform 7">
                <a:extLst>
                  <a:ext uri="{FF2B5EF4-FFF2-40B4-BE49-F238E27FC236}">
                    <a16:creationId xmlns:a16="http://schemas.microsoft.com/office/drawing/2014/main" id="{01DB30B3-567C-B7D6-F3CC-C5C91055AE00}"/>
                  </a:ext>
                </a:extLst>
              </p:cNvPr>
              <p:cNvSpPr/>
              <p:nvPr/>
            </p:nvSpPr>
            <p:spPr>
              <a:xfrm>
                <a:off x="1238544" y="2047058"/>
                <a:ext cx="2926853" cy="3938531"/>
              </a:xfrm>
              <a:custGeom>
                <a:avLst/>
                <a:gdLst>
                  <a:gd name="connsiteX0" fmla="*/ 1621876 w 4116165"/>
                  <a:gd name="connsiteY0" fmla="*/ 814807 h 3497531"/>
                  <a:gd name="connsiteX1" fmla="*/ 3927730 w 4116165"/>
                  <a:gd name="connsiteY1" fmla="*/ 814807 h 3497531"/>
                  <a:gd name="connsiteX2" fmla="*/ 4116165 w 4116165"/>
                  <a:gd name="connsiteY2" fmla="*/ 1003242 h 3497531"/>
                  <a:gd name="connsiteX3" fmla="*/ 4116165 w 4116165"/>
                  <a:gd name="connsiteY3" fmla="*/ 3309096 h 3497531"/>
                  <a:gd name="connsiteX4" fmla="*/ 3927730 w 4116165"/>
                  <a:gd name="connsiteY4" fmla="*/ 3497531 h 3497531"/>
                  <a:gd name="connsiteX5" fmla="*/ 1621876 w 4116165"/>
                  <a:gd name="connsiteY5" fmla="*/ 3497531 h 3497531"/>
                  <a:gd name="connsiteX6" fmla="*/ 1433441 w 4116165"/>
                  <a:gd name="connsiteY6" fmla="*/ 3309096 h 3497531"/>
                  <a:gd name="connsiteX7" fmla="*/ 1433441 w 4116165"/>
                  <a:gd name="connsiteY7" fmla="*/ 1003242 h 3497531"/>
                  <a:gd name="connsiteX8" fmla="*/ 1621876 w 4116165"/>
                  <a:gd name="connsiteY8" fmla="*/ 814807 h 3497531"/>
                  <a:gd name="connsiteX9" fmla="*/ 688860 w 4116165"/>
                  <a:gd name="connsiteY9" fmla="*/ 0 h 3497531"/>
                  <a:gd name="connsiteX10" fmla="*/ 739322 w 4116165"/>
                  <a:gd name="connsiteY10" fmla="*/ 20901 h 3497531"/>
                  <a:gd name="connsiteX11" fmla="*/ 1356818 w 4116165"/>
                  <a:gd name="connsiteY11" fmla="*/ 638398 h 3497531"/>
                  <a:gd name="connsiteX12" fmla="*/ 1356818 w 4116165"/>
                  <a:gd name="connsiteY12" fmla="*/ 739322 h 3497531"/>
                  <a:gd name="connsiteX13" fmla="*/ 739322 w 4116165"/>
                  <a:gd name="connsiteY13" fmla="*/ 1356819 h 3497531"/>
                  <a:gd name="connsiteX14" fmla="*/ 638398 w 4116165"/>
                  <a:gd name="connsiteY14" fmla="*/ 1356819 h 3497531"/>
                  <a:gd name="connsiteX15" fmla="*/ 20901 w 4116165"/>
                  <a:gd name="connsiteY15" fmla="*/ 739322 h 3497531"/>
                  <a:gd name="connsiteX16" fmla="*/ 20901 w 4116165"/>
                  <a:gd name="connsiteY16" fmla="*/ 638398 h 3497531"/>
                  <a:gd name="connsiteX17" fmla="*/ 638398 w 4116165"/>
                  <a:gd name="connsiteY17" fmla="*/ 20901 h 3497531"/>
                  <a:gd name="connsiteX18" fmla="*/ 688860 w 4116165"/>
                  <a:gd name="connsiteY18" fmla="*/ 0 h 3497531"/>
                  <a:gd name="connsiteX0" fmla="*/ 1433441 w 4116165"/>
                  <a:gd name="connsiteY0" fmla="*/ 1003242 h 3497531"/>
                  <a:gd name="connsiteX1" fmla="*/ 3927730 w 4116165"/>
                  <a:gd name="connsiteY1" fmla="*/ 814807 h 3497531"/>
                  <a:gd name="connsiteX2" fmla="*/ 4116165 w 4116165"/>
                  <a:gd name="connsiteY2" fmla="*/ 1003242 h 3497531"/>
                  <a:gd name="connsiteX3" fmla="*/ 4116165 w 4116165"/>
                  <a:gd name="connsiteY3" fmla="*/ 3309096 h 3497531"/>
                  <a:gd name="connsiteX4" fmla="*/ 3927730 w 4116165"/>
                  <a:gd name="connsiteY4" fmla="*/ 3497531 h 3497531"/>
                  <a:gd name="connsiteX5" fmla="*/ 1621876 w 4116165"/>
                  <a:gd name="connsiteY5" fmla="*/ 3497531 h 3497531"/>
                  <a:gd name="connsiteX6" fmla="*/ 1433441 w 4116165"/>
                  <a:gd name="connsiteY6" fmla="*/ 3309096 h 3497531"/>
                  <a:gd name="connsiteX7" fmla="*/ 1433441 w 4116165"/>
                  <a:gd name="connsiteY7" fmla="*/ 1003242 h 3497531"/>
                  <a:gd name="connsiteX8" fmla="*/ 688860 w 4116165"/>
                  <a:gd name="connsiteY8" fmla="*/ 0 h 3497531"/>
                  <a:gd name="connsiteX9" fmla="*/ 739322 w 4116165"/>
                  <a:gd name="connsiteY9" fmla="*/ 20901 h 3497531"/>
                  <a:gd name="connsiteX10" fmla="*/ 1356818 w 4116165"/>
                  <a:gd name="connsiteY10" fmla="*/ 638398 h 3497531"/>
                  <a:gd name="connsiteX11" fmla="*/ 1356818 w 4116165"/>
                  <a:gd name="connsiteY11" fmla="*/ 739322 h 3497531"/>
                  <a:gd name="connsiteX12" fmla="*/ 739322 w 4116165"/>
                  <a:gd name="connsiteY12" fmla="*/ 1356819 h 3497531"/>
                  <a:gd name="connsiteX13" fmla="*/ 638398 w 4116165"/>
                  <a:gd name="connsiteY13" fmla="*/ 1356819 h 3497531"/>
                  <a:gd name="connsiteX14" fmla="*/ 20901 w 4116165"/>
                  <a:gd name="connsiteY14" fmla="*/ 739322 h 3497531"/>
                  <a:gd name="connsiteX15" fmla="*/ 20901 w 4116165"/>
                  <a:gd name="connsiteY15" fmla="*/ 638398 h 3497531"/>
                  <a:gd name="connsiteX16" fmla="*/ 638398 w 4116165"/>
                  <a:gd name="connsiteY16" fmla="*/ 20901 h 3497531"/>
                  <a:gd name="connsiteX17" fmla="*/ 688860 w 4116165"/>
                  <a:gd name="connsiteY17" fmla="*/ 0 h 3497531"/>
                  <a:gd name="connsiteX0" fmla="*/ 1433441 w 4116165"/>
                  <a:gd name="connsiteY0" fmla="*/ 3309096 h 3497531"/>
                  <a:gd name="connsiteX1" fmla="*/ 3927730 w 4116165"/>
                  <a:gd name="connsiteY1" fmla="*/ 814807 h 3497531"/>
                  <a:gd name="connsiteX2" fmla="*/ 4116165 w 4116165"/>
                  <a:gd name="connsiteY2" fmla="*/ 1003242 h 3497531"/>
                  <a:gd name="connsiteX3" fmla="*/ 4116165 w 4116165"/>
                  <a:gd name="connsiteY3" fmla="*/ 3309096 h 3497531"/>
                  <a:gd name="connsiteX4" fmla="*/ 3927730 w 4116165"/>
                  <a:gd name="connsiteY4" fmla="*/ 3497531 h 3497531"/>
                  <a:gd name="connsiteX5" fmla="*/ 1621876 w 4116165"/>
                  <a:gd name="connsiteY5" fmla="*/ 3497531 h 3497531"/>
                  <a:gd name="connsiteX6" fmla="*/ 1433441 w 4116165"/>
                  <a:gd name="connsiteY6" fmla="*/ 3309096 h 3497531"/>
                  <a:gd name="connsiteX7" fmla="*/ 688860 w 4116165"/>
                  <a:gd name="connsiteY7" fmla="*/ 0 h 3497531"/>
                  <a:gd name="connsiteX8" fmla="*/ 739322 w 4116165"/>
                  <a:gd name="connsiteY8" fmla="*/ 20901 h 3497531"/>
                  <a:gd name="connsiteX9" fmla="*/ 1356818 w 4116165"/>
                  <a:gd name="connsiteY9" fmla="*/ 638398 h 3497531"/>
                  <a:gd name="connsiteX10" fmla="*/ 1356818 w 4116165"/>
                  <a:gd name="connsiteY10" fmla="*/ 739322 h 3497531"/>
                  <a:gd name="connsiteX11" fmla="*/ 739322 w 4116165"/>
                  <a:gd name="connsiteY11" fmla="*/ 1356819 h 3497531"/>
                  <a:gd name="connsiteX12" fmla="*/ 638398 w 4116165"/>
                  <a:gd name="connsiteY12" fmla="*/ 1356819 h 3497531"/>
                  <a:gd name="connsiteX13" fmla="*/ 20901 w 4116165"/>
                  <a:gd name="connsiteY13" fmla="*/ 739322 h 3497531"/>
                  <a:gd name="connsiteX14" fmla="*/ 20901 w 4116165"/>
                  <a:gd name="connsiteY14" fmla="*/ 638398 h 3497531"/>
                  <a:gd name="connsiteX15" fmla="*/ 638398 w 4116165"/>
                  <a:gd name="connsiteY15" fmla="*/ 20901 h 3497531"/>
                  <a:gd name="connsiteX16" fmla="*/ 688860 w 4116165"/>
                  <a:gd name="connsiteY16" fmla="*/ 0 h 3497531"/>
                  <a:gd name="connsiteX0" fmla="*/ 1433441 w 4116165"/>
                  <a:gd name="connsiteY0" fmla="*/ 3309096 h 3497531"/>
                  <a:gd name="connsiteX1" fmla="*/ 4116165 w 4116165"/>
                  <a:gd name="connsiteY1" fmla="*/ 1003242 h 3497531"/>
                  <a:gd name="connsiteX2" fmla="*/ 4116165 w 4116165"/>
                  <a:gd name="connsiteY2" fmla="*/ 3309096 h 3497531"/>
                  <a:gd name="connsiteX3" fmla="*/ 3927730 w 4116165"/>
                  <a:gd name="connsiteY3" fmla="*/ 3497531 h 3497531"/>
                  <a:gd name="connsiteX4" fmla="*/ 1621876 w 4116165"/>
                  <a:gd name="connsiteY4" fmla="*/ 3497531 h 3497531"/>
                  <a:gd name="connsiteX5" fmla="*/ 1433441 w 4116165"/>
                  <a:gd name="connsiteY5" fmla="*/ 3309096 h 3497531"/>
                  <a:gd name="connsiteX6" fmla="*/ 688860 w 4116165"/>
                  <a:gd name="connsiteY6" fmla="*/ 0 h 3497531"/>
                  <a:gd name="connsiteX7" fmla="*/ 739322 w 4116165"/>
                  <a:gd name="connsiteY7" fmla="*/ 20901 h 3497531"/>
                  <a:gd name="connsiteX8" fmla="*/ 1356818 w 4116165"/>
                  <a:gd name="connsiteY8" fmla="*/ 638398 h 3497531"/>
                  <a:gd name="connsiteX9" fmla="*/ 1356818 w 4116165"/>
                  <a:gd name="connsiteY9" fmla="*/ 739322 h 3497531"/>
                  <a:gd name="connsiteX10" fmla="*/ 739322 w 4116165"/>
                  <a:gd name="connsiteY10" fmla="*/ 1356819 h 3497531"/>
                  <a:gd name="connsiteX11" fmla="*/ 638398 w 4116165"/>
                  <a:gd name="connsiteY11" fmla="*/ 1356819 h 3497531"/>
                  <a:gd name="connsiteX12" fmla="*/ 20901 w 4116165"/>
                  <a:gd name="connsiteY12" fmla="*/ 739322 h 3497531"/>
                  <a:gd name="connsiteX13" fmla="*/ 20901 w 4116165"/>
                  <a:gd name="connsiteY13" fmla="*/ 638398 h 3497531"/>
                  <a:gd name="connsiteX14" fmla="*/ 638398 w 4116165"/>
                  <a:gd name="connsiteY14" fmla="*/ 20901 h 3497531"/>
                  <a:gd name="connsiteX15" fmla="*/ 688860 w 4116165"/>
                  <a:gd name="connsiteY15" fmla="*/ 0 h 3497531"/>
                  <a:gd name="connsiteX0" fmla="*/ 1433441 w 4116165"/>
                  <a:gd name="connsiteY0" fmla="*/ 3309096 h 3497531"/>
                  <a:gd name="connsiteX1" fmla="*/ 4116165 w 4116165"/>
                  <a:gd name="connsiteY1" fmla="*/ 3309096 h 3497531"/>
                  <a:gd name="connsiteX2" fmla="*/ 3927730 w 4116165"/>
                  <a:gd name="connsiteY2" fmla="*/ 3497531 h 3497531"/>
                  <a:gd name="connsiteX3" fmla="*/ 1621876 w 4116165"/>
                  <a:gd name="connsiteY3" fmla="*/ 3497531 h 3497531"/>
                  <a:gd name="connsiteX4" fmla="*/ 1433441 w 4116165"/>
                  <a:gd name="connsiteY4" fmla="*/ 3309096 h 3497531"/>
                  <a:gd name="connsiteX5" fmla="*/ 688860 w 4116165"/>
                  <a:gd name="connsiteY5" fmla="*/ 0 h 3497531"/>
                  <a:gd name="connsiteX6" fmla="*/ 739322 w 4116165"/>
                  <a:gd name="connsiteY6" fmla="*/ 20901 h 3497531"/>
                  <a:gd name="connsiteX7" fmla="*/ 1356818 w 4116165"/>
                  <a:gd name="connsiteY7" fmla="*/ 638398 h 3497531"/>
                  <a:gd name="connsiteX8" fmla="*/ 1356818 w 4116165"/>
                  <a:gd name="connsiteY8" fmla="*/ 739322 h 3497531"/>
                  <a:gd name="connsiteX9" fmla="*/ 739322 w 4116165"/>
                  <a:gd name="connsiteY9" fmla="*/ 1356819 h 3497531"/>
                  <a:gd name="connsiteX10" fmla="*/ 638398 w 4116165"/>
                  <a:gd name="connsiteY10" fmla="*/ 1356819 h 3497531"/>
                  <a:gd name="connsiteX11" fmla="*/ 20901 w 4116165"/>
                  <a:gd name="connsiteY11" fmla="*/ 739322 h 3497531"/>
                  <a:gd name="connsiteX12" fmla="*/ 20901 w 4116165"/>
                  <a:gd name="connsiteY12" fmla="*/ 638398 h 3497531"/>
                  <a:gd name="connsiteX13" fmla="*/ 638398 w 4116165"/>
                  <a:gd name="connsiteY13" fmla="*/ 20901 h 3497531"/>
                  <a:gd name="connsiteX14" fmla="*/ 688860 w 4116165"/>
                  <a:gd name="connsiteY14" fmla="*/ 0 h 3497531"/>
                  <a:gd name="connsiteX0" fmla="*/ 1433441 w 3927730"/>
                  <a:gd name="connsiteY0" fmla="*/ 3309096 h 3497531"/>
                  <a:gd name="connsiteX1" fmla="*/ 3927730 w 3927730"/>
                  <a:gd name="connsiteY1" fmla="*/ 3497531 h 3497531"/>
                  <a:gd name="connsiteX2" fmla="*/ 1621876 w 3927730"/>
                  <a:gd name="connsiteY2" fmla="*/ 3497531 h 3497531"/>
                  <a:gd name="connsiteX3" fmla="*/ 1433441 w 3927730"/>
                  <a:gd name="connsiteY3" fmla="*/ 3309096 h 3497531"/>
                  <a:gd name="connsiteX4" fmla="*/ 688860 w 3927730"/>
                  <a:gd name="connsiteY4" fmla="*/ 0 h 3497531"/>
                  <a:gd name="connsiteX5" fmla="*/ 739322 w 3927730"/>
                  <a:gd name="connsiteY5" fmla="*/ 20901 h 3497531"/>
                  <a:gd name="connsiteX6" fmla="*/ 1356818 w 3927730"/>
                  <a:gd name="connsiteY6" fmla="*/ 638398 h 3497531"/>
                  <a:gd name="connsiteX7" fmla="*/ 1356818 w 3927730"/>
                  <a:gd name="connsiteY7" fmla="*/ 739322 h 3497531"/>
                  <a:gd name="connsiteX8" fmla="*/ 739322 w 3927730"/>
                  <a:gd name="connsiteY8" fmla="*/ 1356819 h 3497531"/>
                  <a:gd name="connsiteX9" fmla="*/ 638398 w 3927730"/>
                  <a:gd name="connsiteY9" fmla="*/ 1356819 h 3497531"/>
                  <a:gd name="connsiteX10" fmla="*/ 20901 w 3927730"/>
                  <a:gd name="connsiteY10" fmla="*/ 739322 h 3497531"/>
                  <a:gd name="connsiteX11" fmla="*/ 20901 w 3927730"/>
                  <a:gd name="connsiteY11" fmla="*/ 638398 h 3497531"/>
                  <a:gd name="connsiteX12" fmla="*/ 638398 w 3927730"/>
                  <a:gd name="connsiteY12" fmla="*/ 20901 h 3497531"/>
                  <a:gd name="connsiteX13" fmla="*/ 688860 w 3927730"/>
                  <a:gd name="connsiteY13" fmla="*/ 0 h 3497531"/>
                  <a:gd name="connsiteX0" fmla="*/ 1433441 w 1621876"/>
                  <a:gd name="connsiteY0" fmla="*/ 3309096 h 3497531"/>
                  <a:gd name="connsiteX1" fmla="*/ 1621876 w 1621876"/>
                  <a:gd name="connsiteY1" fmla="*/ 3497531 h 3497531"/>
                  <a:gd name="connsiteX2" fmla="*/ 1433441 w 1621876"/>
                  <a:gd name="connsiteY2" fmla="*/ 3309096 h 3497531"/>
                  <a:gd name="connsiteX3" fmla="*/ 688860 w 1621876"/>
                  <a:gd name="connsiteY3" fmla="*/ 0 h 3497531"/>
                  <a:gd name="connsiteX4" fmla="*/ 739322 w 1621876"/>
                  <a:gd name="connsiteY4" fmla="*/ 20901 h 3497531"/>
                  <a:gd name="connsiteX5" fmla="*/ 1356818 w 1621876"/>
                  <a:gd name="connsiteY5" fmla="*/ 638398 h 3497531"/>
                  <a:gd name="connsiteX6" fmla="*/ 1356818 w 1621876"/>
                  <a:gd name="connsiteY6" fmla="*/ 739322 h 3497531"/>
                  <a:gd name="connsiteX7" fmla="*/ 739322 w 1621876"/>
                  <a:gd name="connsiteY7" fmla="*/ 1356819 h 3497531"/>
                  <a:gd name="connsiteX8" fmla="*/ 638398 w 1621876"/>
                  <a:gd name="connsiteY8" fmla="*/ 1356819 h 3497531"/>
                  <a:gd name="connsiteX9" fmla="*/ 20901 w 1621876"/>
                  <a:gd name="connsiteY9" fmla="*/ 739322 h 3497531"/>
                  <a:gd name="connsiteX10" fmla="*/ 20901 w 1621876"/>
                  <a:gd name="connsiteY10" fmla="*/ 638398 h 3497531"/>
                  <a:gd name="connsiteX11" fmla="*/ 638398 w 1621876"/>
                  <a:gd name="connsiteY11" fmla="*/ 20901 h 3497531"/>
                  <a:gd name="connsiteX12" fmla="*/ 688860 w 1621876"/>
                  <a:gd name="connsiteY12" fmla="*/ 0 h 3497531"/>
                  <a:gd name="connsiteX0" fmla="*/ 688860 w 1377719"/>
                  <a:gd name="connsiteY0" fmla="*/ 0 h 1377720"/>
                  <a:gd name="connsiteX1" fmla="*/ 739322 w 1377719"/>
                  <a:gd name="connsiteY1" fmla="*/ 20901 h 1377720"/>
                  <a:gd name="connsiteX2" fmla="*/ 1356818 w 1377719"/>
                  <a:gd name="connsiteY2" fmla="*/ 638398 h 1377720"/>
                  <a:gd name="connsiteX3" fmla="*/ 1356818 w 1377719"/>
                  <a:gd name="connsiteY3" fmla="*/ 739322 h 1377720"/>
                  <a:gd name="connsiteX4" fmla="*/ 739322 w 1377719"/>
                  <a:gd name="connsiteY4" fmla="*/ 1356819 h 1377720"/>
                  <a:gd name="connsiteX5" fmla="*/ 638398 w 1377719"/>
                  <a:gd name="connsiteY5" fmla="*/ 1356819 h 1377720"/>
                  <a:gd name="connsiteX6" fmla="*/ 20901 w 1377719"/>
                  <a:gd name="connsiteY6" fmla="*/ 739322 h 1377720"/>
                  <a:gd name="connsiteX7" fmla="*/ 20901 w 1377719"/>
                  <a:gd name="connsiteY7" fmla="*/ 638398 h 1377720"/>
                  <a:gd name="connsiteX8" fmla="*/ 638398 w 1377719"/>
                  <a:gd name="connsiteY8" fmla="*/ 20901 h 1377720"/>
                  <a:gd name="connsiteX9" fmla="*/ 688860 w 1377719"/>
                  <a:gd name="connsiteY9" fmla="*/ 0 h 1377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7719" h="1377720">
                    <a:moveTo>
                      <a:pt x="688860" y="0"/>
                    </a:moveTo>
                    <a:cubicBezTo>
                      <a:pt x="707124" y="0"/>
                      <a:pt x="725387" y="6967"/>
                      <a:pt x="739322" y="20901"/>
                    </a:cubicBezTo>
                    <a:lnTo>
                      <a:pt x="1356818" y="638398"/>
                    </a:lnTo>
                    <a:cubicBezTo>
                      <a:pt x="1384687" y="666267"/>
                      <a:pt x="1384687" y="711453"/>
                      <a:pt x="1356818" y="739322"/>
                    </a:cubicBezTo>
                    <a:lnTo>
                      <a:pt x="739322" y="1356819"/>
                    </a:lnTo>
                    <a:cubicBezTo>
                      <a:pt x="711453" y="1384688"/>
                      <a:pt x="666267" y="1384688"/>
                      <a:pt x="638398" y="1356819"/>
                    </a:cubicBezTo>
                    <a:lnTo>
                      <a:pt x="20901" y="739322"/>
                    </a:lnTo>
                    <a:cubicBezTo>
                      <a:pt x="-6968" y="711453"/>
                      <a:pt x="-6968" y="666267"/>
                      <a:pt x="20901" y="638398"/>
                    </a:cubicBezTo>
                    <a:lnTo>
                      <a:pt x="638398" y="20901"/>
                    </a:lnTo>
                    <a:cubicBezTo>
                      <a:pt x="652332" y="6967"/>
                      <a:pt x="670596" y="0"/>
                      <a:pt x="688860" y="0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600" dirty="0">
                  <a:latin typeface="#9Slide03 Arima Madurai Medium" panose="00000600000000000000" pitchFamily="2" charset="0"/>
                  <a:ea typeface="+mj-ea"/>
                  <a:cs typeface="#9Slide03 Arima Madurai Medium" panose="00000600000000000000" pitchFamily="2" charset="0"/>
                </a:endParaRPr>
              </a:p>
            </p:txBody>
          </p:sp>
          <p:sp>
            <p:nvSpPr>
              <p:cNvPr id="32" name="TextBox 8">
                <a:extLst>
                  <a:ext uri="{FF2B5EF4-FFF2-40B4-BE49-F238E27FC236}">
                    <a16:creationId xmlns:a16="http://schemas.microsoft.com/office/drawing/2014/main" id="{816C5F40-B2C9-8D73-C2AC-D58AF98D69BD}"/>
                  </a:ext>
                </a:extLst>
              </p:cNvPr>
              <p:cNvSpPr txBox="1"/>
              <p:nvPr/>
            </p:nvSpPr>
            <p:spPr>
              <a:xfrm>
                <a:off x="1811337" y="2126097"/>
                <a:ext cx="572535" cy="451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FFFFF"/>
                    </a:solidFill>
                    <a:latin typeface="#9Slide03 Arima Madurai Medium" panose="00000600000000000000" pitchFamily="2" charset="0"/>
                    <a:ea typeface="+mj-ea"/>
                    <a:cs typeface="#9Slide03 Arima Madurai Medium" panose="00000600000000000000" pitchFamily="2" charset="0"/>
                  </a:rPr>
                  <a:t>01</a:t>
                </a:r>
              </a:p>
            </p:txBody>
          </p:sp>
          <p:sp>
            <p:nvSpPr>
              <p:cNvPr id="33" name="TextBox 10">
                <a:extLst>
                  <a:ext uri="{FF2B5EF4-FFF2-40B4-BE49-F238E27FC236}">
                    <a16:creationId xmlns:a16="http://schemas.microsoft.com/office/drawing/2014/main" id="{11C19DC2-FF4D-B219-3FC0-42CD7B0ECD08}"/>
                  </a:ext>
                </a:extLst>
              </p:cNvPr>
              <p:cNvSpPr txBox="1"/>
              <p:nvPr/>
            </p:nvSpPr>
            <p:spPr>
              <a:xfrm>
                <a:off x="1490000" y="3424348"/>
                <a:ext cx="2093819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 err="1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Những</a:t>
                </a:r>
                <a:r>
                  <a:rPr lang="en-US" sz="1800" dirty="0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 </a:t>
                </a:r>
                <a:r>
                  <a:rPr lang="en-US" sz="1800" dirty="0" err="1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anh</a:t>
                </a:r>
                <a:r>
                  <a:rPr lang="en-US" sz="1800" dirty="0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 </a:t>
                </a:r>
                <a:r>
                  <a:rPr lang="en-US" sz="1800" dirty="0" err="1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hùng</a:t>
                </a:r>
                <a:r>
                  <a:rPr lang="en-US" sz="1800" dirty="0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 </a:t>
                </a:r>
                <a:r>
                  <a:rPr lang="en-US" sz="1800" dirty="0" err="1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dân</a:t>
                </a:r>
                <a:r>
                  <a:rPr lang="en-US" sz="1800" dirty="0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 </a:t>
                </a:r>
                <a:r>
                  <a:rPr lang="en-US" sz="1800" dirty="0" err="1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tộc</a:t>
                </a:r>
                <a:r>
                  <a:rPr lang="en-US" sz="1800" dirty="0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 </a:t>
                </a:r>
                <a:r>
                  <a:rPr lang="en-US" sz="1800" dirty="0" err="1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từ</a:t>
                </a:r>
                <a:r>
                  <a:rPr lang="en-US" sz="1800" dirty="0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 </a:t>
                </a:r>
                <a:r>
                  <a:rPr lang="en-US" sz="1800" dirty="0" err="1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xưa</a:t>
                </a:r>
                <a:r>
                  <a:rPr lang="en-US" sz="1800" dirty="0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 </a:t>
                </a:r>
                <a:r>
                  <a:rPr lang="en-US" sz="1800" dirty="0" err="1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đến</a:t>
                </a:r>
                <a:r>
                  <a:rPr lang="en-US" sz="1800" dirty="0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 nay.</a:t>
                </a:r>
              </a:p>
            </p:txBody>
          </p:sp>
        </p:grpSp>
      </p:grpSp>
      <p:grpSp>
        <p:nvGrpSpPr>
          <p:cNvPr id="35" name="PA_组合 12">
            <a:extLst>
              <a:ext uri="{FF2B5EF4-FFF2-40B4-BE49-F238E27FC236}">
                <a16:creationId xmlns:a16="http://schemas.microsoft.com/office/drawing/2014/main" id="{7781426A-404B-A38D-F487-9A056C9DB6E5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912073" y="1563033"/>
            <a:ext cx="3137973" cy="3290692"/>
            <a:chOff x="3114965" y="1847890"/>
            <a:chExt cx="3671241" cy="4387588"/>
          </a:xfrm>
        </p:grpSpPr>
        <p:pic>
          <p:nvPicPr>
            <p:cNvPr id="37" name="Picture 13">
              <a:extLst>
                <a:ext uri="{FF2B5EF4-FFF2-40B4-BE49-F238E27FC236}">
                  <a16:creationId xmlns:a16="http://schemas.microsoft.com/office/drawing/2014/main" id="{A3819BC0-3019-08BC-A9EB-E03F71D09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4965" y="5036370"/>
              <a:ext cx="3671241" cy="1199108"/>
            </a:xfrm>
            <a:prstGeom prst="rect">
              <a:avLst/>
            </a:prstGeom>
          </p:spPr>
        </p:pic>
        <p:grpSp>
          <p:nvGrpSpPr>
            <p:cNvPr id="38" name="Group 14">
              <a:extLst>
                <a:ext uri="{FF2B5EF4-FFF2-40B4-BE49-F238E27FC236}">
                  <a16:creationId xmlns:a16="http://schemas.microsoft.com/office/drawing/2014/main" id="{024CF2BA-1B00-5F48-D208-4BE5447A239A}"/>
                </a:ext>
              </a:extLst>
            </p:cNvPr>
            <p:cNvGrpSpPr/>
            <p:nvPr/>
          </p:nvGrpSpPr>
          <p:grpSpPr>
            <a:xfrm>
              <a:off x="3494061" y="1847890"/>
              <a:ext cx="2926853" cy="4137699"/>
              <a:chOff x="1238544" y="1847890"/>
              <a:chExt cx="2926853" cy="4137699"/>
            </a:xfrm>
          </p:grpSpPr>
          <p:sp>
            <p:nvSpPr>
              <p:cNvPr id="39" name="Freeform 15">
                <a:extLst>
                  <a:ext uri="{FF2B5EF4-FFF2-40B4-BE49-F238E27FC236}">
                    <a16:creationId xmlns:a16="http://schemas.microsoft.com/office/drawing/2014/main" id="{4ED16381-F9EA-0065-1BBF-D33B845114FB}"/>
                  </a:ext>
                </a:extLst>
              </p:cNvPr>
              <p:cNvSpPr/>
              <p:nvPr/>
            </p:nvSpPr>
            <p:spPr>
              <a:xfrm rot="17584879">
                <a:off x="1756648" y="1509750"/>
                <a:ext cx="1327181" cy="2003461"/>
              </a:xfrm>
              <a:custGeom>
                <a:avLst/>
                <a:gdLst>
                  <a:gd name="connsiteX0" fmla="*/ 1621876 w 4116165"/>
                  <a:gd name="connsiteY0" fmla="*/ 814807 h 3497531"/>
                  <a:gd name="connsiteX1" fmla="*/ 3927730 w 4116165"/>
                  <a:gd name="connsiteY1" fmla="*/ 814807 h 3497531"/>
                  <a:gd name="connsiteX2" fmla="*/ 4116165 w 4116165"/>
                  <a:gd name="connsiteY2" fmla="*/ 1003242 h 3497531"/>
                  <a:gd name="connsiteX3" fmla="*/ 4116165 w 4116165"/>
                  <a:gd name="connsiteY3" fmla="*/ 3309096 h 3497531"/>
                  <a:gd name="connsiteX4" fmla="*/ 3927730 w 4116165"/>
                  <a:gd name="connsiteY4" fmla="*/ 3497531 h 3497531"/>
                  <a:gd name="connsiteX5" fmla="*/ 1621876 w 4116165"/>
                  <a:gd name="connsiteY5" fmla="*/ 3497531 h 3497531"/>
                  <a:gd name="connsiteX6" fmla="*/ 1433441 w 4116165"/>
                  <a:gd name="connsiteY6" fmla="*/ 3309096 h 3497531"/>
                  <a:gd name="connsiteX7" fmla="*/ 1433441 w 4116165"/>
                  <a:gd name="connsiteY7" fmla="*/ 1003242 h 3497531"/>
                  <a:gd name="connsiteX8" fmla="*/ 1621876 w 4116165"/>
                  <a:gd name="connsiteY8" fmla="*/ 814807 h 3497531"/>
                  <a:gd name="connsiteX9" fmla="*/ 688860 w 4116165"/>
                  <a:gd name="connsiteY9" fmla="*/ 0 h 3497531"/>
                  <a:gd name="connsiteX10" fmla="*/ 739322 w 4116165"/>
                  <a:gd name="connsiteY10" fmla="*/ 20901 h 3497531"/>
                  <a:gd name="connsiteX11" fmla="*/ 1356818 w 4116165"/>
                  <a:gd name="connsiteY11" fmla="*/ 638398 h 3497531"/>
                  <a:gd name="connsiteX12" fmla="*/ 1356818 w 4116165"/>
                  <a:gd name="connsiteY12" fmla="*/ 739322 h 3497531"/>
                  <a:gd name="connsiteX13" fmla="*/ 739322 w 4116165"/>
                  <a:gd name="connsiteY13" fmla="*/ 1356819 h 3497531"/>
                  <a:gd name="connsiteX14" fmla="*/ 638398 w 4116165"/>
                  <a:gd name="connsiteY14" fmla="*/ 1356819 h 3497531"/>
                  <a:gd name="connsiteX15" fmla="*/ 20901 w 4116165"/>
                  <a:gd name="connsiteY15" fmla="*/ 739322 h 3497531"/>
                  <a:gd name="connsiteX16" fmla="*/ 20901 w 4116165"/>
                  <a:gd name="connsiteY16" fmla="*/ 638398 h 3497531"/>
                  <a:gd name="connsiteX17" fmla="*/ 638398 w 4116165"/>
                  <a:gd name="connsiteY17" fmla="*/ 20901 h 3497531"/>
                  <a:gd name="connsiteX18" fmla="*/ 688860 w 4116165"/>
                  <a:gd name="connsiteY18" fmla="*/ 0 h 3497531"/>
                  <a:gd name="connsiteX0" fmla="*/ 1433441 w 4116165"/>
                  <a:gd name="connsiteY0" fmla="*/ 1003242 h 3497531"/>
                  <a:gd name="connsiteX1" fmla="*/ 3927730 w 4116165"/>
                  <a:gd name="connsiteY1" fmla="*/ 814807 h 3497531"/>
                  <a:gd name="connsiteX2" fmla="*/ 4116165 w 4116165"/>
                  <a:gd name="connsiteY2" fmla="*/ 1003242 h 3497531"/>
                  <a:gd name="connsiteX3" fmla="*/ 4116165 w 4116165"/>
                  <a:gd name="connsiteY3" fmla="*/ 3309096 h 3497531"/>
                  <a:gd name="connsiteX4" fmla="*/ 3927730 w 4116165"/>
                  <a:gd name="connsiteY4" fmla="*/ 3497531 h 3497531"/>
                  <a:gd name="connsiteX5" fmla="*/ 1621876 w 4116165"/>
                  <a:gd name="connsiteY5" fmla="*/ 3497531 h 3497531"/>
                  <a:gd name="connsiteX6" fmla="*/ 1433441 w 4116165"/>
                  <a:gd name="connsiteY6" fmla="*/ 3309096 h 3497531"/>
                  <a:gd name="connsiteX7" fmla="*/ 1433441 w 4116165"/>
                  <a:gd name="connsiteY7" fmla="*/ 1003242 h 3497531"/>
                  <a:gd name="connsiteX8" fmla="*/ 688860 w 4116165"/>
                  <a:gd name="connsiteY8" fmla="*/ 0 h 3497531"/>
                  <a:gd name="connsiteX9" fmla="*/ 739322 w 4116165"/>
                  <a:gd name="connsiteY9" fmla="*/ 20901 h 3497531"/>
                  <a:gd name="connsiteX10" fmla="*/ 1356818 w 4116165"/>
                  <a:gd name="connsiteY10" fmla="*/ 638398 h 3497531"/>
                  <a:gd name="connsiteX11" fmla="*/ 1356818 w 4116165"/>
                  <a:gd name="connsiteY11" fmla="*/ 739322 h 3497531"/>
                  <a:gd name="connsiteX12" fmla="*/ 739322 w 4116165"/>
                  <a:gd name="connsiteY12" fmla="*/ 1356819 h 3497531"/>
                  <a:gd name="connsiteX13" fmla="*/ 638398 w 4116165"/>
                  <a:gd name="connsiteY13" fmla="*/ 1356819 h 3497531"/>
                  <a:gd name="connsiteX14" fmla="*/ 20901 w 4116165"/>
                  <a:gd name="connsiteY14" fmla="*/ 739322 h 3497531"/>
                  <a:gd name="connsiteX15" fmla="*/ 20901 w 4116165"/>
                  <a:gd name="connsiteY15" fmla="*/ 638398 h 3497531"/>
                  <a:gd name="connsiteX16" fmla="*/ 638398 w 4116165"/>
                  <a:gd name="connsiteY16" fmla="*/ 20901 h 3497531"/>
                  <a:gd name="connsiteX17" fmla="*/ 688860 w 4116165"/>
                  <a:gd name="connsiteY17" fmla="*/ 0 h 3497531"/>
                  <a:gd name="connsiteX0" fmla="*/ 1433441 w 4116165"/>
                  <a:gd name="connsiteY0" fmla="*/ 3309096 h 3497531"/>
                  <a:gd name="connsiteX1" fmla="*/ 3927730 w 4116165"/>
                  <a:gd name="connsiteY1" fmla="*/ 814807 h 3497531"/>
                  <a:gd name="connsiteX2" fmla="*/ 4116165 w 4116165"/>
                  <a:gd name="connsiteY2" fmla="*/ 1003242 h 3497531"/>
                  <a:gd name="connsiteX3" fmla="*/ 4116165 w 4116165"/>
                  <a:gd name="connsiteY3" fmla="*/ 3309096 h 3497531"/>
                  <a:gd name="connsiteX4" fmla="*/ 3927730 w 4116165"/>
                  <a:gd name="connsiteY4" fmla="*/ 3497531 h 3497531"/>
                  <a:gd name="connsiteX5" fmla="*/ 1621876 w 4116165"/>
                  <a:gd name="connsiteY5" fmla="*/ 3497531 h 3497531"/>
                  <a:gd name="connsiteX6" fmla="*/ 1433441 w 4116165"/>
                  <a:gd name="connsiteY6" fmla="*/ 3309096 h 3497531"/>
                  <a:gd name="connsiteX7" fmla="*/ 688860 w 4116165"/>
                  <a:gd name="connsiteY7" fmla="*/ 0 h 3497531"/>
                  <a:gd name="connsiteX8" fmla="*/ 739322 w 4116165"/>
                  <a:gd name="connsiteY8" fmla="*/ 20901 h 3497531"/>
                  <a:gd name="connsiteX9" fmla="*/ 1356818 w 4116165"/>
                  <a:gd name="connsiteY9" fmla="*/ 638398 h 3497531"/>
                  <a:gd name="connsiteX10" fmla="*/ 1356818 w 4116165"/>
                  <a:gd name="connsiteY10" fmla="*/ 739322 h 3497531"/>
                  <a:gd name="connsiteX11" fmla="*/ 739322 w 4116165"/>
                  <a:gd name="connsiteY11" fmla="*/ 1356819 h 3497531"/>
                  <a:gd name="connsiteX12" fmla="*/ 638398 w 4116165"/>
                  <a:gd name="connsiteY12" fmla="*/ 1356819 h 3497531"/>
                  <a:gd name="connsiteX13" fmla="*/ 20901 w 4116165"/>
                  <a:gd name="connsiteY13" fmla="*/ 739322 h 3497531"/>
                  <a:gd name="connsiteX14" fmla="*/ 20901 w 4116165"/>
                  <a:gd name="connsiteY14" fmla="*/ 638398 h 3497531"/>
                  <a:gd name="connsiteX15" fmla="*/ 638398 w 4116165"/>
                  <a:gd name="connsiteY15" fmla="*/ 20901 h 3497531"/>
                  <a:gd name="connsiteX16" fmla="*/ 688860 w 4116165"/>
                  <a:gd name="connsiteY16" fmla="*/ 0 h 3497531"/>
                  <a:gd name="connsiteX0" fmla="*/ 1433441 w 4116165"/>
                  <a:gd name="connsiteY0" fmla="*/ 3309096 h 3497531"/>
                  <a:gd name="connsiteX1" fmla="*/ 4116165 w 4116165"/>
                  <a:gd name="connsiteY1" fmla="*/ 1003242 h 3497531"/>
                  <a:gd name="connsiteX2" fmla="*/ 4116165 w 4116165"/>
                  <a:gd name="connsiteY2" fmla="*/ 3309096 h 3497531"/>
                  <a:gd name="connsiteX3" fmla="*/ 3927730 w 4116165"/>
                  <a:gd name="connsiteY3" fmla="*/ 3497531 h 3497531"/>
                  <a:gd name="connsiteX4" fmla="*/ 1621876 w 4116165"/>
                  <a:gd name="connsiteY4" fmla="*/ 3497531 h 3497531"/>
                  <a:gd name="connsiteX5" fmla="*/ 1433441 w 4116165"/>
                  <a:gd name="connsiteY5" fmla="*/ 3309096 h 3497531"/>
                  <a:gd name="connsiteX6" fmla="*/ 688860 w 4116165"/>
                  <a:gd name="connsiteY6" fmla="*/ 0 h 3497531"/>
                  <a:gd name="connsiteX7" fmla="*/ 739322 w 4116165"/>
                  <a:gd name="connsiteY7" fmla="*/ 20901 h 3497531"/>
                  <a:gd name="connsiteX8" fmla="*/ 1356818 w 4116165"/>
                  <a:gd name="connsiteY8" fmla="*/ 638398 h 3497531"/>
                  <a:gd name="connsiteX9" fmla="*/ 1356818 w 4116165"/>
                  <a:gd name="connsiteY9" fmla="*/ 739322 h 3497531"/>
                  <a:gd name="connsiteX10" fmla="*/ 739322 w 4116165"/>
                  <a:gd name="connsiteY10" fmla="*/ 1356819 h 3497531"/>
                  <a:gd name="connsiteX11" fmla="*/ 638398 w 4116165"/>
                  <a:gd name="connsiteY11" fmla="*/ 1356819 h 3497531"/>
                  <a:gd name="connsiteX12" fmla="*/ 20901 w 4116165"/>
                  <a:gd name="connsiteY12" fmla="*/ 739322 h 3497531"/>
                  <a:gd name="connsiteX13" fmla="*/ 20901 w 4116165"/>
                  <a:gd name="connsiteY13" fmla="*/ 638398 h 3497531"/>
                  <a:gd name="connsiteX14" fmla="*/ 638398 w 4116165"/>
                  <a:gd name="connsiteY14" fmla="*/ 20901 h 3497531"/>
                  <a:gd name="connsiteX15" fmla="*/ 688860 w 4116165"/>
                  <a:gd name="connsiteY15" fmla="*/ 0 h 3497531"/>
                  <a:gd name="connsiteX0" fmla="*/ 1433441 w 4116165"/>
                  <a:gd name="connsiteY0" fmla="*/ 3309096 h 3497531"/>
                  <a:gd name="connsiteX1" fmla="*/ 4116165 w 4116165"/>
                  <a:gd name="connsiteY1" fmla="*/ 3309096 h 3497531"/>
                  <a:gd name="connsiteX2" fmla="*/ 3927730 w 4116165"/>
                  <a:gd name="connsiteY2" fmla="*/ 3497531 h 3497531"/>
                  <a:gd name="connsiteX3" fmla="*/ 1621876 w 4116165"/>
                  <a:gd name="connsiteY3" fmla="*/ 3497531 h 3497531"/>
                  <a:gd name="connsiteX4" fmla="*/ 1433441 w 4116165"/>
                  <a:gd name="connsiteY4" fmla="*/ 3309096 h 3497531"/>
                  <a:gd name="connsiteX5" fmla="*/ 688860 w 4116165"/>
                  <a:gd name="connsiteY5" fmla="*/ 0 h 3497531"/>
                  <a:gd name="connsiteX6" fmla="*/ 739322 w 4116165"/>
                  <a:gd name="connsiteY6" fmla="*/ 20901 h 3497531"/>
                  <a:gd name="connsiteX7" fmla="*/ 1356818 w 4116165"/>
                  <a:gd name="connsiteY7" fmla="*/ 638398 h 3497531"/>
                  <a:gd name="connsiteX8" fmla="*/ 1356818 w 4116165"/>
                  <a:gd name="connsiteY8" fmla="*/ 739322 h 3497531"/>
                  <a:gd name="connsiteX9" fmla="*/ 739322 w 4116165"/>
                  <a:gd name="connsiteY9" fmla="*/ 1356819 h 3497531"/>
                  <a:gd name="connsiteX10" fmla="*/ 638398 w 4116165"/>
                  <a:gd name="connsiteY10" fmla="*/ 1356819 h 3497531"/>
                  <a:gd name="connsiteX11" fmla="*/ 20901 w 4116165"/>
                  <a:gd name="connsiteY11" fmla="*/ 739322 h 3497531"/>
                  <a:gd name="connsiteX12" fmla="*/ 20901 w 4116165"/>
                  <a:gd name="connsiteY12" fmla="*/ 638398 h 3497531"/>
                  <a:gd name="connsiteX13" fmla="*/ 638398 w 4116165"/>
                  <a:gd name="connsiteY13" fmla="*/ 20901 h 3497531"/>
                  <a:gd name="connsiteX14" fmla="*/ 688860 w 4116165"/>
                  <a:gd name="connsiteY14" fmla="*/ 0 h 3497531"/>
                  <a:gd name="connsiteX0" fmla="*/ 1433441 w 3927730"/>
                  <a:gd name="connsiteY0" fmla="*/ 3309096 h 3497531"/>
                  <a:gd name="connsiteX1" fmla="*/ 3927730 w 3927730"/>
                  <a:gd name="connsiteY1" fmla="*/ 3497531 h 3497531"/>
                  <a:gd name="connsiteX2" fmla="*/ 1621876 w 3927730"/>
                  <a:gd name="connsiteY2" fmla="*/ 3497531 h 3497531"/>
                  <a:gd name="connsiteX3" fmla="*/ 1433441 w 3927730"/>
                  <a:gd name="connsiteY3" fmla="*/ 3309096 h 3497531"/>
                  <a:gd name="connsiteX4" fmla="*/ 688860 w 3927730"/>
                  <a:gd name="connsiteY4" fmla="*/ 0 h 3497531"/>
                  <a:gd name="connsiteX5" fmla="*/ 739322 w 3927730"/>
                  <a:gd name="connsiteY5" fmla="*/ 20901 h 3497531"/>
                  <a:gd name="connsiteX6" fmla="*/ 1356818 w 3927730"/>
                  <a:gd name="connsiteY6" fmla="*/ 638398 h 3497531"/>
                  <a:gd name="connsiteX7" fmla="*/ 1356818 w 3927730"/>
                  <a:gd name="connsiteY7" fmla="*/ 739322 h 3497531"/>
                  <a:gd name="connsiteX8" fmla="*/ 739322 w 3927730"/>
                  <a:gd name="connsiteY8" fmla="*/ 1356819 h 3497531"/>
                  <a:gd name="connsiteX9" fmla="*/ 638398 w 3927730"/>
                  <a:gd name="connsiteY9" fmla="*/ 1356819 h 3497531"/>
                  <a:gd name="connsiteX10" fmla="*/ 20901 w 3927730"/>
                  <a:gd name="connsiteY10" fmla="*/ 739322 h 3497531"/>
                  <a:gd name="connsiteX11" fmla="*/ 20901 w 3927730"/>
                  <a:gd name="connsiteY11" fmla="*/ 638398 h 3497531"/>
                  <a:gd name="connsiteX12" fmla="*/ 638398 w 3927730"/>
                  <a:gd name="connsiteY12" fmla="*/ 20901 h 3497531"/>
                  <a:gd name="connsiteX13" fmla="*/ 688860 w 3927730"/>
                  <a:gd name="connsiteY13" fmla="*/ 0 h 3497531"/>
                  <a:gd name="connsiteX0" fmla="*/ 1433441 w 1621876"/>
                  <a:gd name="connsiteY0" fmla="*/ 3309096 h 3497531"/>
                  <a:gd name="connsiteX1" fmla="*/ 1621876 w 1621876"/>
                  <a:gd name="connsiteY1" fmla="*/ 3497531 h 3497531"/>
                  <a:gd name="connsiteX2" fmla="*/ 1433441 w 1621876"/>
                  <a:gd name="connsiteY2" fmla="*/ 3309096 h 3497531"/>
                  <a:gd name="connsiteX3" fmla="*/ 688860 w 1621876"/>
                  <a:gd name="connsiteY3" fmla="*/ 0 h 3497531"/>
                  <a:gd name="connsiteX4" fmla="*/ 739322 w 1621876"/>
                  <a:gd name="connsiteY4" fmla="*/ 20901 h 3497531"/>
                  <a:gd name="connsiteX5" fmla="*/ 1356818 w 1621876"/>
                  <a:gd name="connsiteY5" fmla="*/ 638398 h 3497531"/>
                  <a:gd name="connsiteX6" fmla="*/ 1356818 w 1621876"/>
                  <a:gd name="connsiteY6" fmla="*/ 739322 h 3497531"/>
                  <a:gd name="connsiteX7" fmla="*/ 739322 w 1621876"/>
                  <a:gd name="connsiteY7" fmla="*/ 1356819 h 3497531"/>
                  <a:gd name="connsiteX8" fmla="*/ 638398 w 1621876"/>
                  <a:gd name="connsiteY8" fmla="*/ 1356819 h 3497531"/>
                  <a:gd name="connsiteX9" fmla="*/ 20901 w 1621876"/>
                  <a:gd name="connsiteY9" fmla="*/ 739322 h 3497531"/>
                  <a:gd name="connsiteX10" fmla="*/ 20901 w 1621876"/>
                  <a:gd name="connsiteY10" fmla="*/ 638398 h 3497531"/>
                  <a:gd name="connsiteX11" fmla="*/ 638398 w 1621876"/>
                  <a:gd name="connsiteY11" fmla="*/ 20901 h 3497531"/>
                  <a:gd name="connsiteX12" fmla="*/ 688860 w 1621876"/>
                  <a:gd name="connsiteY12" fmla="*/ 0 h 3497531"/>
                  <a:gd name="connsiteX0" fmla="*/ 688860 w 1377719"/>
                  <a:gd name="connsiteY0" fmla="*/ 0 h 1377720"/>
                  <a:gd name="connsiteX1" fmla="*/ 739322 w 1377719"/>
                  <a:gd name="connsiteY1" fmla="*/ 20901 h 1377720"/>
                  <a:gd name="connsiteX2" fmla="*/ 1356818 w 1377719"/>
                  <a:gd name="connsiteY2" fmla="*/ 638398 h 1377720"/>
                  <a:gd name="connsiteX3" fmla="*/ 1356818 w 1377719"/>
                  <a:gd name="connsiteY3" fmla="*/ 739322 h 1377720"/>
                  <a:gd name="connsiteX4" fmla="*/ 739322 w 1377719"/>
                  <a:gd name="connsiteY4" fmla="*/ 1356819 h 1377720"/>
                  <a:gd name="connsiteX5" fmla="*/ 638398 w 1377719"/>
                  <a:gd name="connsiteY5" fmla="*/ 1356819 h 1377720"/>
                  <a:gd name="connsiteX6" fmla="*/ 20901 w 1377719"/>
                  <a:gd name="connsiteY6" fmla="*/ 739322 h 1377720"/>
                  <a:gd name="connsiteX7" fmla="*/ 20901 w 1377719"/>
                  <a:gd name="connsiteY7" fmla="*/ 638398 h 1377720"/>
                  <a:gd name="connsiteX8" fmla="*/ 638398 w 1377719"/>
                  <a:gd name="connsiteY8" fmla="*/ 20901 h 1377720"/>
                  <a:gd name="connsiteX9" fmla="*/ 688860 w 1377719"/>
                  <a:gd name="connsiteY9" fmla="*/ 0 h 1377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7719" h="1377720">
                    <a:moveTo>
                      <a:pt x="688860" y="0"/>
                    </a:moveTo>
                    <a:cubicBezTo>
                      <a:pt x="707124" y="0"/>
                      <a:pt x="725387" y="6967"/>
                      <a:pt x="739322" y="20901"/>
                    </a:cubicBezTo>
                    <a:lnTo>
                      <a:pt x="1356818" y="638398"/>
                    </a:lnTo>
                    <a:cubicBezTo>
                      <a:pt x="1384687" y="666267"/>
                      <a:pt x="1384687" y="711453"/>
                      <a:pt x="1356818" y="739322"/>
                    </a:cubicBezTo>
                    <a:lnTo>
                      <a:pt x="739322" y="1356819"/>
                    </a:lnTo>
                    <a:cubicBezTo>
                      <a:pt x="711453" y="1384688"/>
                      <a:pt x="666267" y="1384688"/>
                      <a:pt x="638398" y="1356819"/>
                    </a:cubicBezTo>
                    <a:lnTo>
                      <a:pt x="20901" y="739322"/>
                    </a:lnTo>
                    <a:cubicBezTo>
                      <a:pt x="-6968" y="711453"/>
                      <a:pt x="-6968" y="666267"/>
                      <a:pt x="20901" y="638398"/>
                    </a:cubicBezTo>
                    <a:lnTo>
                      <a:pt x="638398" y="20901"/>
                    </a:lnTo>
                    <a:cubicBezTo>
                      <a:pt x="652332" y="6967"/>
                      <a:pt x="670596" y="0"/>
                      <a:pt x="688860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600" dirty="0">
                  <a:latin typeface="#9Slide03 Arima Madurai Medium" panose="00000600000000000000" pitchFamily="2" charset="0"/>
                  <a:ea typeface="+mj-ea"/>
                  <a:cs typeface="#9Slide03 Arima Madurai Medium" panose="00000600000000000000" pitchFamily="2" charset="0"/>
                </a:endParaRPr>
              </a:p>
            </p:txBody>
          </p:sp>
          <p:sp>
            <p:nvSpPr>
              <p:cNvPr id="40" name="Freeform 16">
                <a:extLst>
                  <a:ext uri="{FF2B5EF4-FFF2-40B4-BE49-F238E27FC236}">
                    <a16:creationId xmlns:a16="http://schemas.microsoft.com/office/drawing/2014/main" id="{709BB74E-9E4E-FB42-7682-C99D5CD0637F}"/>
                  </a:ext>
                </a:extLst>
              </p:cNvPr>
              <p:cNvSpPr/>
              <p:nvPr/>
            </p:nvSpPr>
            <p:spPr>
              <a:xfrm>
                <a:off x="1238544" y="2047058"/>
                <a:ext cx="2926853" cy="3938531"/>
              </a:xfrm>
              <a:custGeom>
                <a:avLst/>
                <a:gdLst>
                  <a:gd name="connsiteX0" fmla="*/ 1621876 w 4116165"/>
                  <a:gd name="connsiteY0" fmla="*/ 814807 h 3497531"/>
                  <a:gd name="connsiteX1" fmla="*/ 3927730 w 4116165"/>
                  <a:gd name="connsiteY1" fmla="*/ 814807 h 3497531"/>
                  <a:gd name="connsiteX2" fmla="*/ 4116165 w 4116165"/>
                  <a:gd name="connsiteY2" fmla="*/ 1003242 h 3497531"/>
                  <a:gd name="connsiteX3" fmla="*/ 4116165 w 4116165"/>
                  <a:gd name="connsiteY3" fmla="*/ 3309096 h 3497531"/>
                  <a:gd name="connsiteX4" fmla="*/ 3927730 w 4116165"/>
                  <a:gd name="connsiteY4" fmla="*/ 3497531 h 3497531"/>
                  <a:gd name="connsiteX5" fmla="*/ 1621876 w 4116165"/>
                  <a:gd name="connsiteY5" fmla="*/ 3497531 h 3497531"/>
                  <a:gd name="connsiteX6" fmla="*/ 1433441 w 4116165"/>
                  <a:gd name="connsiteY6" fmla="*/ 3309096 h 3497531"/>
                  <a:gd name="connsiteX7" fmla="*/ 1433441 w 4116165"/>
                  <a:gd name="connsiteY7" fmla="*/ 1003242 h 3497531"/>
                  <a:gd name="connsiteX8" fmla="*/ 1621876 w 4116165"/>
                  <a:gd name="connsiteY8" fmla="*/ 814807 h 3497531"/>
                  <a:gd name="connsiteX9" fmla="*/ 688860 w 4116165"/>
                  <a:gd name="connsiteY9" fmla="*/ 0 h 3497531"/>
                  <a:gd name="connsiteX10" fmla="*/ 739322 w 4116165"/>
                  <a:gd name="connsiteY10" fmla="*/ 20901 h 3497531"/>
                  <a:gd name="connsiteX11" fmla="*/ 1356818 w 4116165"/>
                  <a:gd name="connsiteY11" fmla="*/ 638398 h 3497531"/>
                  <a:gd name="connsiteX12" fmla="*/ 1356818 w 4116165"/>
                  <a:gd name="connsiteY12" fmla="*/ 739322 h 3497531"/>
                  <a:gd name="connsiteX13" fmla="*/ 739322 w 4116165"/>
                  <a:gd name="connsiteY13" fmla="*/ 1356819 h 3497531"/>
                  <a:gd name="connsiteX14" fmla="*/ 638398 w 4116165"/>
                  <a:gd name="connsiteY14" fmla="*/ 1356819 h 3497531"/>
                  <a:gd name="connsiteX15" fmla="*/ 20901 w 4116165"/>
                  <a:gd name="connsiteY15" fmla="*/ 739322 h 3497531"/>
                  <a:gd name="connsiteX16" fmla="*/ 20901 w 4116165"/>
                  <a:gd name="connsiteY16" fmla="*/ 638398 h 3497531"/>
                  <a:gd name="connsiteX17" fmla="*/ 638398 w 4116165"/>
                  <a:gd name="connsiteY17" fmla="*/ 20901 h 3497531"/>
                  <a:gd name="connsiteX18" fmla="*/ 688860 w 4116165"/>
                  <a:gd name="connsiteY18" fmla="*/ 0 h 3497531"/>
                  <a:gd name="connsiteX0" fmla="*/ 1433441 w 4116165"/>
                  <a:gd name="connsiteY0" fmla="*/ 1003242 h 3497531"/>
                  <a:gd name="connsiteX1" fmla="*/ 3927730 w 4116165"/>
                  <a:gd name="connsiteY1" fmla="*/ 814807 h 3497531"/>
                  <a:gd name="connsiteX2" fmla="*/ 4116165 w 4116165"/>
                  <a:gd name="connsiteY2" fmla="*/ 1003242 h 3497531"/>
                  <a:gd name="connsiteX3" fmla="*/ 4116165 w 4116165"/>
                  <a:gd name="connsiteY3" fmla="*/ 3309096 h 3497531"/>
                  <a:gd name="connsiteX4" fmla="*/ 3927730 w 4116165"/>
                  <a:gd name="connsiteY4" fmla="*/ 3497531 h 3497531"/>
                  <a:gd name="connsiteX5" fmla="*/ 1621876 w 4116165"/>
                  <a:gd name="connsiteY5" fmla="*/ 3497531 h 3497531"/>
                  <a:gd name="connsiteX6" fmla="*/ 1433441 w 4116165"/>
                  <a:gd name="connsiteY6" fmla="*/ 3309096 h 3497531"/>
                  <a:gd name="connsiteX7" fmla="*/ 1433441 w 4116165"/>
                  <a:gd name="connsiteY7" fmla="*/ 1003242 h 3497531"/>
                  <a:gd name="connsiteX8" fmla="*/ 688860 w 4116165"/>
                  <a:gd name="connsiteY8" fmla="*/ 0 h 3497531"/>
                  <a:gd name="connsiteX9" fmla="*/ 739322 w 4116165"/>
                  <a:gd name="connsiteY9" fmla="*/ 20901 h 3497531"/>
                  <a:gd name="connsiteX10" fmla="*/ 1356818 w 4116165"/>
                  <a:gd name="connsiteY10" fmla="*/ 638398 h 3497531"/>
                  <a:gd name="connsiteX11" fmla="*/ 1356818 w 4116165"/>
                  <a:gd name="connsiteY11" fmla="*/ 739322 h 3497531"/>
                  <a:gd name="connsiteX12" fmla="*/ 739322 w 4116165"/>
                  <a:gd name="connsiteY12" fmla="*/ 1356819 h 3497531"/>
                  <a:gd name="connsiteX13" fmla="*/ 638398 w 4116165"/>
                  <a:gd name="connsiteY13" fmla="*/ 1356819 h 3497531"/>
                  <a:gd name="connsiteX14" fmla="*/ 20901 w 4116165"/>
                  <a:gd name="connsiteY14" fmla="*/ 739322 h 3497531"/>
                  <a:gd name="connsiteX15" fmla="*/ 20901 w 4116165"/>
                  <a:gd name="connsiteY15" fmla="*/ 638398 h 3497531"/>
                  <a:gd name="connsiteX16" fmla="*/ 638398 w 4116165"/>
                  <a:gd name="connsiteY16" fmla="*/ 20901 h 3497531"/>
                  <a:gd name="connsiteX17" fmla="*/ 688860 w 4116165"/>
                  <a:gd name="connsiteY17" fmla="*/ 0 h 3497531"/>
                  <a:gd name="connsiteX0" fmla="*/ 1433441 w 4116165"/>
                  <a:gd name="connsiteY0" fmla="*/ 3309096 h 3497531"/>
                  <a:gd name="connsiteX1" fmla="*/ 3927730 w 4116165"/>
                  <a:gd name="connsiteY1" fmla="*/ 814807 h 3497531"/>
                  <a:gd name="connsiteX2" fmla="*/ 4116165 w 4116165"/>
                  <a:gd name="connsiteY2" fmla="*/ 1003242 h 3497531"/>
                  <a:gd name="connsiteX3" fmla="*/ 4116165 w 4116165"/>
                  <a:gd name="connsiteY3" fmla="*/ 3309096 h 3497531"/>
                  <a:gd name="connsiteX4" fmla="*/ 3927730 w 4116165"/>
                  <a:gd name="connsiteY4" fmla="*/ 3497531 h 3497531"/>
                  <a:gd name="connsiteX5" fmla="*/ 1621876 w 4116165"/>
                  <a:gd name="connsiteY5" fmla="*/ 3497531 h 3497531"/>
                  <a:gd name="connsiteX6" fmla="*/ 1433441 w 4116165"/>
                  <a:gd name="connsiteY6" fmla="*/ 3309096 h 3497531"/>
                  <a:gd name="connsiteX7" fmla="*/ 688860 w 4116165"/>
                  <a:gd name="connsiteY7" fmla="*/ 0 h 3497531"/>
                  <a:gd name="connsiteX8" fmla="*/ 739322 w 4116165"/>
                  <a:gd name="connsiteY8" fmla="*/ 20901 h 3497531"/>
                  <a:gd name="connsiteX9" fmla="*/ 1356818 w 4116165"/>
                  <a:gd name="connsiteY9" fmla="*/ 638398 h 3497531"/>
                  <a:gd name="connsiteX10" fmla="*/ 1356818 w 4116165"/>
                  <a:gd name="connsiteY10" fmla="*/ 739322 h 3497531"/>
                  <a:gd name="connsiteX11" fmla="*/ 739322 w 4116165"/>
                  <a:gd name="connsiteY11" fmla="*/ 1356819 h 3497531"/>
                  <a:gd name="connsiteX12" fmla="*/ 638398 w 4116165"/>
                  <a:gd name="connsiteY12" fmla="*/ 1356819 h 3497531"/>
                  <a:gd name="connsiteX13" fmla="*/ 20901 w 4116165"/>
                  <a:gd name="connsiteY13" fmla="*/ 739322 h 3497531"/>
                  <a:gd name="connsiteX14" fmla="*/ 20901 w 4116165"/>
                  <a:gd name="connsiteY14" fmla="*/ 638398 h 3497531"/>
                  <a:gd name="connsiteX15" fmla="*/ 638398 w 4116165"/>
                  <a:gd name="connsiteY15" fmla="*/ 20901 h 3497531"/>
                  <a:gd name="connsiteX16" fmla="*/ 688860 w 4116165"/>
                  <a:gd name="connsiteY16" fmla="*/ 0 h 3497531"/>
                  <a:gd name="connsiteX0" fmla="*/ 1433441 w 4116165"/>
                  <a:gd name="connsiteY0" fmla="*/ 3309096 h 3497531"/>
                  <a:gd name="connsiteX1" fmla="*/ 4116165 w 4116165"/>
                  <a:gd name="connsiteY1" fmla="*/ 1003242 h 3497531"/>
                  <a:gd name="connsiteX2" fmla="*/ 4116165 w 4116165"/>
                  <a:gd name="connsiteY2" fmla="*/ 3309096 h 3497531"/>
                  <a:gd name="connsiteX3" fmla="*/ 3927730 w 4116165"/>
                  <a:gd name="connsiteY3" fmla="*/ 3497531 h 3497531"/>
                  <a:gd name="connsiteX4" fmla="*/ 1621876 w 4116165"/>
                  <a:gd name="connsiteY4" fmla="*/ 3497531 h 3497531"/>
                  <a:gd name="connsiteX5" fmla="*/ 1433441 w 4116165"/>
                  <a:gd name="connsiteY5" fmla="*/ 3309096 h 3497531"/>
                  <a:gd name="connsiteX6" fmla="*/ 688860 w 4116165"/>
                  <a:gd name="connsiteY6" fmla="*/ 0 h 3497531"/>
                  <a:gd name="connsiteX7" fmla="*/ 739322 w 4116165"/>
                  <a:gd name="connsiteY7" fmla="*/ 20901 h 3497531"/>
                  <a:gd name="connsiteX8" fmla="*/ 1356818 w 4116165"/>
                  <a:gd name="connsiteY8" fmla="*/ 638398 h 3497531"/>
                  <a:gd name="connsiteX9" fmla="*/ 1356818 w 4116165"/>
                  <a:gd name="connsiteY9" fmla="*/ 739322 h 3497531"/>
                  <a:gd name="connsiteX10" fmla="*/ 739322 w 4116165"/>
                  <a:gd name="connsiteY10" fmla="*/ 1356819 h 3497531"/>
                  <a:gd name="connsiteX11" fmla="*/ 638398 w 4116165"/>
                  <a:gd name="connsiteY11" fmla="*/ 1356819 h 3497531"/>
                  <a:gd name="connsiteX12" fmla="*/ 20901 w 4116165"/>
                  <a:gd name="connsiteY12" fmla="*/ 739322 h 3497531"/>
                  <a:gd name="connsiteX13" fmla="*/ 20901 w 4116165"/>
                  <a:gd name="connsiteY13" fmla="*/ 638398 h 3497531"/>
                  <a:gd name="connsiteX14" fmla="*/ 638398 w 4116165"/>
                  <a:gd name="connsiteY14" fmla="*/ 20901 h 3497531"/>
                  <a:gd name="connsiteX15" fmla="*/ 688860 w 4116165"/>
                  <a:gd name="connsiteY15" fmla="*/ 0 h 3497531"/>
                  <a:gd name="connsiteX0" fmla="*/ 1433441 w 4116165"/>
                  <a:gd name="connsiteY0" fmla="*/ 3309096 h 3497531"/>
                  <a:gd name="connsiteX1" fmla="*/ 4116165 w 4116165"/>
                  <a:gd name="connsiteY1" fmla="*/ 3309096 h 3497531"/>
                  <a:gd name="connsiteX2" fmla="*/ 3927730 w 4116165"/>
                  <a:gd name="connsiteY2" fmla="*/ 3497531 h 3497531"/>
                  <a:gd name="connsiteX3" fmla="*/ 1621876 w 4116165"/>
                  <a:gd name="connsiteY3" fmla="*/ 3497531 h 3497531"/>
                  <a:gd name="connsiteX4" fmla="*/ 1433441 w 4116165"/>
                  <a:gd name="connsiteY4" fmla="*/ 3309096 h 3497531"/>
                  <a:gd name="connsiteX5" fmla="*/ 688860 w 4116165"/>
                  <a:gd name="connsiteY5" fmla="*/ 0 h 3497531"/>
                  <a:gd name="connsiteX6" fmla="*/ 739322 w 4116165"/>
                  <a:gd name="connsiteY6" fmla="*/ 20901 h 3497531"/>
                  <a:gd name="connsiteX7" fmla="*/ 1356818 w 4116165"/>
                  <a:gd name="connsiteY7" fmla="*/ 638398 h 3497531"/>
                  <a:gd name="connsiteX8" fmla="*/ 1356818 w 4116165"/>
                  <a:gd name="connsiteY8" fmla="*/ 739322 h 3497531"/>
                  <a:gd name="connsiteX9" fmla="*/ 739322 w 4116165"/>
                  <a:gd name="connsiteY9" fmla="*/ 1356819 h 3497531"/>
                  <a:gd name="connsiteX10" fmla="*/ 638398 w 4116165"/>
                  <a:gd name="connsiteY10" fmla="*/ 1356819 h 3497531"/>
                  <a:gd name="connsiteX11" fmla="*/ 20901 w 4116165"/>
                  <a:gd name="connsiteY11" fmla="*/ 739322 h 3497531"/>
                  <a:gd name="connsiteX12" fmla="*/ 20901 w 4116165"/>
                  <a:gd name="connsiteY12" fmla="*/ 638398 h 3497531"/>
                  <a:gd name="connsiteX13" fmla="*/ 638398 w 4116165"/>
                  <a:gd name="connsiteY13" fmla="*/ 20901 h 3497531"/>
                  <a:gd name="connsiteX14" fmla="*/ 688860 w 4116165"/>
                  <a:gd name="connsiteY14" fmla="*/ 0 h 3497531"/>
                  <a:gd name="connsiteX0" fmla="*/ 1433441 w 3927730"/>
                  <a:gd name="connsiteY0" fmla="*/ 3309096 h 3497531"/>
                  <a:gd name="connsiteX1" fmla="*/ 3927730 w 3927730"/>
                  <a:gd name="connsiteY1" fmla="*/ 3497531 h 3497531"/>
                  <a:gd name="connsiteX2" fmla="*/ 1621876 w 3927730"/>
                  <a:gd name="connsiteY2" fmla="*/ 3497531 h 3497531"/>
                  <a:gd name="connsiteX3" fmla="*/ 1433441 w 3927730"/>
                  <a:gd name="connsiteY3" fmla="*/ 3309096 h 3497531"/>
                  <a:gd name="connsiteX4" fmla="*/ 688860 w 3927730"/>
                  <a:gd name="connsiteY4" fmla="*/ 0 h 3497531"/>
                  <a:gd name="connsiteX5" fmla="*/ 739322 w 3927730"/>
                  <a:gd name="connsiteY5" fmla="*/ 20901 h 3497531"/>
                  <a:gd name="connsiteX6" fmla="*/ 1356818 w 3927730"/>
                  <a:gd name="connsiteY6" fmla="*/ 638398 h 3497531"/>
                  <a:gd name="connsiteX7" fmla="*/ 1356818 w 3927730"/>
                  <a:gd name="connsiteY7" fmla="*/ 739322 h 3497531"/>
                  <a:gd name="connsiteX8" fmla="*/ 739322 w 3927730"/>
                  <a:gd name="connsiteY8" fmla="*/ 1356819 h 3497531"/>
                  <a:gd name="connsiteX9" fmla="*/ 638398 w 3927730"/>
                  <a:gd name="connsiteY9" fmla="*/ 1356819 h 3497531"/>
                  <a:gd name="connsiteX10" fmla="*/ 20901 w 3927730"/>
                  <a:gd name="connsiteY10" fmla="*/ 739322 h 3497531"/>
                  <a:gd name="connsiteX11" fmla="*/ 20901 w 3927730"/>
                  <a:gd name="connsiteY11" fmla="*/ 638398 h 3497531"/>
                  <a:gd name="connsiteX12" fmla="*/ 638398 w 3927730"/>
                  <a:gd name="connsiteY12" fmla="*/ 20901 h 3497531"/>
                  <a:gd name="connsiteX13" fmla="*/ 688860 w 3927730"/>
                  <a:gd name="connsiteY13" fmla="*/ 0 h 3497531"/>
                  <a:gd name="connsiteX0" fmla="*/ 1433441 w 1621876"/>
                  <a:gd name="connsiteY0" fmla="*/ 3309096 h 3497531"/>
                  <a:gd name="connsiteX1" fmla="*/ 1621876 w 1621876"/>
                  <a:gd name="connsiteY1" fmla="*/ 3497531 h 3497531"/>
                  <a:gd name="connsiteX2" fmla="*/ 1433441 w 1621876"/>
                  <a:gd name="connsiteY2" fmla="*/ 3309096 h 3497531"/>
                  <a:gd name="connsiteX3" fmla="*/ 688860 w 1621876"/>
                  <a:gd name="connsiteY3" fmla="*/ 0 h 3497531"/>
                  <a:gd name="connsiteX4" fmla="*/ 739322 w 1621876"/>
                  <a:gd name="connsiteY4" fmla="*/ 20901 h 3497531"/>
                  <a:gd name="connsiteX5" fmla="*/ 1356818 w 1621876"/>
                  <a:gd name="connsiteY5" fmla="*/ 638398 h 3497531"/>
                  <a:gd name="connsiteX6" fmla="*/ 1356818 w 1621876"/>
                  <a:gd name="connsiteY6" fmla="*/ 739322 h 3497531"/>
                  <a:gd name="connsiteX7" fmla="*/ 739322 w 1621876"/>
                  <a:gd name="connsiteY7" fmla="*/ 1356819 h 3497531"/>
                  <a:gd name="connsiteX8" fmla="*/ 638398 w 1621876"/>
                  <a:gd name="connsiteY8" fmla="*/ 1356819 h 3497531"/>
                  <a:gd name="connsiteX9" fmla="*/ 20901 w 1621876"/>
                  <a:gd name="connsiteY9" fmla="*/ 739322 h 3497531"/>
                  <a:gd name="connsiteX10" fmla="*/ 20901 w 1621876"/>
                  <a:gd name="connsiteY10" fmla="*/ 638398 h 3497531"/>
                  <a:gd name="connsiteX11" fmla="*/ 638398 w 1621876"/>
                  <a:gd name="connsiteY11" fmla="*/ 20901 h 3497531"/>
                  <a:gd name="connsiteX12" fmla="*/ 688860 w 1621876"/>
                  <a:gd name="connsiteY12" fmla="*/ 0 h 3497531"/>
                  <a:gd name="connsiteX0" fmla="*/ 688860 w 1377719"/>
                  <a:gd name="connsiteY0" fmla="*/ 0 h 1377720"/>
                  <a:gd name="connsiteX1" fmla="*/ 739322 w 1377719"/>
                  <a:gd name="connsiteY1" fmla="*/ 20901 h 1377720"/>
                  <a:gd name="connsiteX2" fmla="*/ 1356818 w 1377719"/>
                  <a:gd name="connsiteY2" fmla="*/ 638398 h 1377720"/>
                  <a:gd name="connsiteX3" fmla="*/ 1356818 w 1377719"/>
                  <a:gd name="connsiteY3" fmla="*/ 739322 h 1377720"/>
                  <a:gd name="connsiteX4" fmla="*/ 739322 w 1377719"/>
                  <a:gd name="connsiteY4" fmla="*/ 1356819 h 1377720"/>
                  <a:gd name="connsiteX5" fmla="*/ 638398 w 1377719"/>
                  <a:gd name="connsiteY5" fmla="*/ 1356819 h 1377720"/>
                  <a:gd name="connsiteX6" fmla="*/ 20901 w 1377719"/>
                  <a:gd name="connsiteY6" fmla="*/ 739322 h 1377720"/>
                  <a:gd name="connsiteX7" fmla="*/ 20901 w 1377719"/>
                  <a:gd name="connsiteY7" fmla="*/ 638398 h 1377720"/>
                  <a:gd name="connsiteX8" fmla="*/ 638398 w 1377719"/>
                  <a:gd name="connsiteY8" fmla="*/ 20901 h 1377720"/>
                  <a:gd name="connsiteX9" fmla="*/ 688860 w 1377719"/>
                  <a:gd name="connsiteY9" fmla="*/ 0 h 1377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7719" h="1377720">
                    <a:moveTo>
                      <a:pt x="688860" y="0"/>
                    </a:moveTo>
                    <a:cubicBezTo>
                      <a:pt x="707124" y="0"/>
                      <a:pt x="725387" y="6967"/>
                      <a:pt x="739322" y="20901"/>
                    </a:cubicBezTo>
                    <a:lnTo>
                      <a:pt x="1356818" y="638398"/>
                    </a:lnTo>
                    <a:cubicBezTo>
                      <a:pt x="1384687" y="666267"/>
                      <a:pt x="1384687" y="711453"/>
                      <a:pt x="1356818" y="739322"/>
                    </a:cubicBezTo>
                    <a:lnTo>
                      <a:pt x="739322" y="1356819"/>
                    </a:lnTo>
                    <a:cubicBezTo>
                      <a:pt x="711453" y="1384688"/>
                      <a:pt x="666267" y="1384688"/>
                      <a:pt x="638398" y="1356819"/>
                    </a:cubicBezTo>
                    <a:lnTo>
                      <a:pt x="20901" y="739322"/>
                    </a:lnTo>
                    <a:cubicBezTo>
                      <a:pt x="-6968" y="711453"/>
                      <a:pt x="-6968" y="666267"/>
                      <a:pt x="20901" y="638398"/>
                    </a:cubicBezTo>
                    <a:lnTo>
                      <a:pt x="638398" y="20901"/>
                    </a:lnTo>
                    <a:cubicBezTo>
                      <a:pt x="652332" y="6967"/>
                      <a:pt x="670596" y="0"/>
                      <a:pt x="688860" y="0"/>
                    </a:cubicBezTo>
                    <a:close/>
                  </a:path>
                </a:pathLst>
              </a:custGeom>
              <a:solidFill>
                <a:schemeClr val="accent4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600" dirty="0">
                  <a:latin typeface="#9Slide03 Arima Madurai Medium" panose="00000600000000000000" pitchFamily="2" charset="0"/>
                  <a:ea typeface="+mj-ea"/>
                  <a:cs typeface="#9Slide03 Arima Madurai Medium" panose="00000600000000000000" pitchFamily="2" charset="0"/>
                </a:endParaRPr>
              </a:p>
            </p:txBody>
          </p:sp>
          <p:sp>
            <p:nvSpPr>
              <p:cNvPr id="41" name="TextBox 17">
                <a:extLst>
                  <a:ext uri="{FF2B5EF4-FFF2-40B4-BE49-F238E27FC236}">
                    <a16:creationId xmlns:a16="http://schemas.microsoft.com/office/drawing/2014/main" id="{600AF2DF-B17D-7223-0F50-220F753321E8}"/>
                  </a:ext>
                </a:extLst>
              </p:cNvPr>
              <p:cNvSpPr txBox="1"/>
              <p:nvPr/>
            </p:nvSpPr>
            <p:spPr>
              <a:xfrm>
                <a:off x="1811337" y="2126097"/>
                <a:ext cx="572535" cy="451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FFFFF"/>
                    </a:solidFill>
                    <a:latin typeface="#9Slide03 Arima Madurai Medium" panose="00000600000000000000" pitchFamily="2" charset="0"/>
                    <a:ea typeface="+mj-ea"/>
                    <a:cs typeface="#9Slide03 Arima Madurai Medium" panose="00000600000000000000" pitchFamily="2" charset="0"/>
                  </a:rPr>
                  <a:t>02</a:t>
                </a:r>
              </a:p>
            </p:txBody>
          </p:sp>
          <p:sp>
            <p:nvSpPr>
              <p:cNvPr id="42" name="TextBox 18">
                <a:extLst>
                  <a:ext uri="{FF2B5EF4-FFF2-40B4-BE49-F238E27FC236}">
                    <a16:creationId xmlns:a16="http://schemas.microsoft.com/office/drawing/2014/main" id="{DCE3A7BC-947A-40A9-EA8F-013EB4F1E1E4}"/>
                  </a:ext>
                </a:extLst>
              </p:cNvPr>
              <p:cNvSpPr txBox="1"/>
              <p:nvPr/>
            </p:nvSpPr>
            <p:spPr>
              <a:xfrm>
                <a:off x="1538554" y="3370579"/>
                <a:ext cx="2157671" cy="1600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 err="1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Những</a:t>
                </a:r>
                <a:r>
                  <a:rPr lang="en-US" sz="1800" dirty="0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 </a:t>
                </a:r>
                <a:r>
                  <a:rPr lang="en-US" sz="1800" dirty="0" err="1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tấm</a:t>
                </a:r>
                <a:r>
                  <a:rPr lang="en-US" sz="1800" dirty="0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 </a:t>
                </a:r>
                <a:r>
                  <a:rPr lang="en-US" sz="1800" dirty="0" err="1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gương</a:t>
                </a:r>
                <a:r>
                  <a:rPr lang="en-US" sz="1800" dirty="0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 </a:t>
                </a:r>
                <a:r>
                  <a:rPr lang="en-US" sz="1800" dirty="0" err="1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về</a:t>
                </a:r>
                <a:r>
                  <a:rPr lang="en-US" sz="1800" dirty="0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 </a:t>
                </a:r>
                <a:r>
                  <a:rPr lang="en-US" sz="1800" dirty="0" err="1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lòng</a:t>
                </a:r>
                <a:r>
                  <a:rPr lang="en-US" sz="1800" dirty="0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 </a:t>
                </a:r>
                <a:r>
                  <a:rPr lang="en-US" sz="1800" dirty="0" err="1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yêu</a:t>
                </a:r>
                <a:r>
                  <a:rPr lang="en-US" sz="1800" dirty="0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 </a:t>
                </a:r>
                <a:r>
                  <a:rPr lang="en-US" sz="1800" dirty="0" err="1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nước</a:t>
                </a:r>
                <a:r>
                  <a:rPr lang="en-US" sz="1800" dirty="0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, </a:t>
                </a:r>
                <a:r>
                  <a:rPr lang="en-US" sz="1800" dirty="0" err="1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lòng</a:t>
                </a:r>
                <a:r>
                  <a:rPr lang="en-US" sz="1800" dirty="0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 </a:t>
                </a:r>
                <a:r>
                  <a:rPr lang="en-US" sz="1800" dirty="0" err="1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dũng</a:t>
                </a:r>
                <a:r>
                  <a:rPr lang="en-US" sz="1800" dirty="0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 </a:t>
                </a:r>
                <a:r>
                  <a:rPr lang="en-US" sz="1800" dirty="0" err="1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cảm</a:t>
                </a:r>
                <a:r>
                  <a:rPr lang="en-US" sz="1800" dirty="0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…</a:t>
                </a:r>
              </a:p>
            </p:txBody>
          </p:sp>
        </p:grpSp>
      </p:grpSp>
      <p:grpSp>
        <p:nvGrpSpPr>
          <p:cNvPr id="44" name="PA_组合 21">
            <a:extLst>
              <a:ext uri="{FF2B5EF4-FFF2-40B4-BE49-F238E27FC236}">
                <a16:creationId xmlns:a16="http://schemas.microsoft.com/office/drawing/2014/main" id="{C2DDB184-A4DD-ECCC-AE09-146B6FA7221B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4024618" y="1600260"/>
            <a:ext cx="3137973" cy="3284784"/>
            <a:chOff x="5797420" y="1855767"/>
            <a:chExt cx="3671241" cy="4379711"/>
          </a:xfrm>
        </p:grpSpPr>
        <p:pic>
          <p:nvPicPr>
            <p:cNvPr id="46" name="Picture 22">
              <a:extLst>
                <a:ext uri="{FF2B5EF4-FFF2-40B4-BE49-F238E27FC236}">
                  <a16:creationId xmlns:a16="http://schemas.microsoft.com/office/drawing/2014/main" id="{75989C45-CFF0-44B5-AD17-0EA5EDF9E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7420" y="5036370"/>
              <a:ext cx="3671241" cy="1199108"/>
            </a:xfrm>
            <a:prstGeom prst="rect">
              <a:avLst/>
            </a:prstGeom>
          </p:spPr>
        </p:pic>
        <p:grpSp>
          <p:nvGrpSpPr>
            <p:cNvPr id="47" name="Group 23">
              <a:extLst>
                <a:ext uri="{FF2B5EF4-FFF2-40B4-BE49-F238E27FC236}">
                  <a16:creationId xmlns:a16="http://schemas.microsoft.com/office/drawing/2014/main" id="{C2F059A6-35C6-9B3D-2E61-07BB4896EAFB}"/>
                </a:ext>
              </a:extLst>
            </p:cNvPr>
            <p:cNvGrpSpPr/>
            <p:nvPr/>
          </p:nvGrpSpPr>
          <p:grpSpPr>
            <a:xfrm>
              <a:off x="6171947" y="1855767"/>
              <a:ext cx="2926853" cy="4129822"/>
              <a:chOff x="1238544" y="1855767"/>
              <a:chExt cx="2926853" cy="4129822"/>
            </a:xfrm>
          </p:grpSpPr>
          <p:sp>
            <p:nvSpPr>
              <p:cNvPr id="48" name="Freeform 24">
                <a:extLst>
                  <a:ext uri="{FF2B5EF4-FFF2-40B4-BE49-F238E27FC236}">
                    <a16:creationId xmlns:a16="http://schemas.microsoft.com/office/drawing/2014/main" id="{D2F681E7-6C4E-64B4-58C7-48FA7846EA5D}"/>
                  </a:ext>
                </a:extLst>
              </p:cNvPr>
              <p:cNvSpPr/>
              <p:nvPr/>
            </p:nvSpPr>
            <p:spPr>
              <a:xfrm rot="17584879">
                <a:off x="1774127" y="1538716"/>
                <a:ext cx="1328844" cy="1962946"/>
              </a:xfrm>
              <a:custGeom>
                <a:avLst/>
                <a:gdLst>
                  <a:gd name="connsiteX0" fmla="*/ 1621876 w 4116165"/>
                  <a:gd name="connsiteY0" fmla="*/ 814807 h 3497531"/>
                  <a:gd name="connsiteX1" fmla="*/ 3927730 w 4116165"/>
                  <a:gd name="connsiteY1" fmla="*/ 814807 h 3497531"/>
                  <a:gd name="connsiteX2" fmla="*/ 4116165 w 4116165"/>
                  <a:gd name="connsiteY2" fmla="*/ 1003242 h 3497531"/>
                  <a:gd name="connsiteX3" fmla="*/ 4116165 w 4116165"/>
                  <a:gd name="connsiteY3" fmla="*/ 3309096 h 3497531"/>
                  <a:gd name="connsiteX4" fmla="*/ 3927730 w 4116165"/>
                  <a:gd name="connsiteY4" fmla="*/ 3497531 h 3497531"/>
                  <a:gd name="connsiteX5" fmla="*/ 1621876 w 4116165"/>
                  <a:gd name="connsiteY5" fmla="*/ 3497531 h 3497531"/>
                  <a:gd name="connsiteX6" fmla="*/ 1433441 w 4116165"/>
                  <a:gd name="connsiteY6" fmla="*/ 3309096 h 3497531"/>
                  <a:gd name="connsiteX7" fmla="*/ 1433441 w 4116165"/>
                  <a:gd name="connsiteY7" fmla="*/ 1003242 h 3497531"/>
                  <a:gd name="connsiteX8" fmla="*/ 1621876 w 4116165"/>
                  <a:gd name="connsiteY8" fmla="*/ 814807 h 3497531"/>
                  <a:gd name="connsiteX9" fmla="*/ 688860 w 4116165"/>
                  <a:gd name="connsiteY9" fmla="*/ 0 h 3497531"/>
                  <a:gd name="connsiteX10" fmla="*/ 739322 w 4116165"/>
                  <a:gd name="connsiteY10" fmla="*/ 20901 h 3497531"/>
                  <a:gd name="connsiteX11" fmla="*/ 1356818 w 4116165"/>
                  <a:gd name="connsiteY11" fmla="*/ 638398 h 3497531"/>
                  <a:gd name="connsiteX12" fmla="*/ 1356818 w 4116165"/>
                  <a:gd name="connsiteY12" fmla="*/ 739322 h 3497531"/>
                  <a:gd name="connsiteX13" fmla="*/ 739322 w 4116165"/>
                  <a:gd name="connsiteY13" fmla="*/ 1356819 h 3497531"/>
                  <a:gd name="connsiteX14" fmla="*/ 638398 w 4116165"/>
                  <a:gd name="connsiteY14" fmla="*/ 1356819 h 3497531"/>
                  <a:gd name="connsiteX15" fmla="*/ 20901 w 4116165"/>
                  <a:gd name="connsiteY15" fmla="*/ 739322 h 3497531"/>
                  <a:gd name="connsiteX16" fmla="*/ 20901 w 4116165"/>
                  <a:gd name="connsiteY16" fmla="*/ 638398 h 3497531"/>
                  <a:gd name="connsiteX17" fmla="*/ 638398 w 4116165"/>
                  <a:gd name="connsiteY17" fmla="*/ 20901 h 3497531"/>
                  <a:gd name="connsiteX18" fmla="*/ 688860 w 4116165"/>
                  <a:gd name="connsiteY18" fmla="*/ 0 h 3497531"/>
                  <a:gd name="connsiteX0" fmla="*/ 1433441 w 4116165"/>
                  <a:gd name="connsiteY0" fmla="*/ 1003242 h 3497531"/>
                  <a:gd name="connsiteX1" fmla="*/ 3927730 w 4116165"/>
                  <a:gd name="connsiteY1" fmla="*/ 814807 h 3497531"/>
                  <a:gd name="connsiteX2" fmla="*/ 4116165 w 4116165"/>
                  <a:gd name="connsiteY2" fmla="*/ 1003242 h 3497531"/>
                  <a:gd name="connsiteX3" fmla="*/ 4116165 w 4116165"/>
                  <a:gd name="connsiteY3" fmla="*/ 3309096 h 3497531"/>
                  <a:gd name="connsiteX4" fmla="*/ 3927730 w 4116165"/>
                  <a:gd name="connsiteY4" fmla="*/ 3497531 h 3497531"/>
                  <a:gd name="connsiteX5" fmla="*/ 1621876 w 4116165"/>
                  <a:gd name="connsiteY5" fmla="*/ 3497531 h 3497531"/>
                  <a:gd name="connsiteX6" fmla="*/ 1433441 w 4116165"/>
                  <a:gd name="connsiteY6" fmla="*/ 3309096 h 3497531"/>
                  <a:gd name="connsiteX7" fmla="*/ 1433441 w 4116165"/>
                  <a:gd name="connsiteY7" fmla="*/ 1003242 h 3497531"/>
                  <a:gd name="connsiteX8" fmla="*/ 688860 w 4116165"/>
                  <a:gd name="connsiteY8" fmla="*/ 0 h 3497531"/>
                  <a:gd name="connsiteX9" fmla="*/ 739322 w 4116165"/>
                  <a:gd name="connsiteY9" fmla="*/ 20901 h 3497531"/>
                  <a:gd name="connsiteX10" fmla="*/ 1356818 w 4116165"/>
                  <a:gd name="connsiteY10" fmla="*/ 638398 h 3497531"/>
                  <a:gd name="connsiteX11" fmla="*/ 1356818 w 4116165"/>
                  <a:gd name="connsiteY11" fmla="*/ 739322 h 3497531"/>
                  <a:gd name="connsiteX12" fmla="*/ 739322 w 4116165"/>
                  <a:gd name="connsiteY12" fmla="*/ 1356819 h 3497531"/>
                  <a:gd name="connsiteX13" fmla="*/ 638398 w 4116165"/>
                  <a:gd name="connsiteY13" fmla="*/ 1356819 h 3497531"/>
                  <a:gd name="connsiteX14" fmla="*/ 20901 w 4116165"/>
                  <a:gd name="connsiteY14" fmla="*/ 739322 h 3497531"/>
                  <a:gd name="connsiteX15" fmla="*/ 20901 w 4116165"/>
                  <a:gd name="connsiteY15" fmla="*/ 638398 h 3497531"/>
                  <a:gd name="connsiteX16" fmla="*/ 638398 w 4116165"/>
                  <a:gd name="connsiteY16" fmla="*/ 20901 h 3497531"/>
                  <a:gd name="connsiteX17" fmla="*/ 688860 w 4116165"/>
                  <a:gd name="connsiteY17" fmla="*/ 0 h 3497531"/>
                  <a:gd name="connsiteX0" fmla="*/ 1433441 w 4116165"/>
                  <a:gd name="connsiteY0" fmla="*/ 3309096 h 3497531"/>
                  <a:gd name="connsiteX1" fmla="*/ 3927730 w 4116165"/>
                  <a:gd name="connsiteY1" fmla="*/ 814807 h 3497531"/>
                  <a:gd name="connsiteX2" fmla="*/ 4116165 w 4116165"/>
                  <a:gd name="connsiteY2" fmla="*/ 1003242 h 3497531"/>
                  <a:gd name="connsiteX3" fmla="*/ 4116165 w 4116165"/>
                  <a:gd name="connsiteY3" fmla="*/ 3309096 h 3497531"/>
                  <a:gd name="connsiteX4" fmla="*/ 3927730 w 4116165"/>
                  <a:gd name="connsiteY4" fmla="*/ 3497531 h 3497531"/>
                  <a:gd name="connsiteX5" fmla="*/ 1621876 w 4116165"/>
                  <a:gd name="connsiteY5" fmla="*/ 3497531 h 3497531"/>
                  <a:gd name="connsiteX6" fmla="*/ 1433441 w 4116165"/>
                  <a:gd name="connsiteY6" fmla="*/ 3309096 h 3497531"/>
                  <a:gd name="connsiteX7" fmla="*/ 688860 w 4116165"/>
                  <a:gd name="connsiteY7" fmla="*/ 0 h 3497531"/>
                  <a:gd name="connsiteX8" fmla="*/ 739322 w 4116165"/>
                  <a:gd name="connsiteY8" fmla="*/ 20901 h 3497531"/>
                  <a:gd name="connsiteX9" fmla="*/ 1356818 w 4116165"/>
                  <a:gd name="connsiteY9" fmla="*/ 638398 h 3497531"/>
                  <a:gd name="connsiteX10" fmla="*/ 1356818 w 4116165"/>
                  <a:gd name="connsiteY10" fmla="*/ 739322 h 3497531"/>
                  <a:gd name="connsiteX11" fmla="*/ 739322 w 4116165"/>
                  <a:gd name="connsiteY11" fmla="*/ 1356819 h 3497531"/>
                  <a:gd name="connsiteX12" fmla="*/ 638398 w 4116165"/>
                  <a:gd name="connsiteY12" fmla="*/ 1356819 h 3497531"/>
                  <a:gd name="connsiteX13" fmla="*/ 20901 w 4116165"/>
                  <a:gd name="connsiteY13" fmla="*/ 739322 h 3497531"/>
                  <a:gd name="connsiteX14" fmla="*/ 20901 w 4116165"/>
                  <a:gd name="connsiteY14" fmla="*/ 638398 h 3497531"/>
                  <a:gd name="connsiteX15" fmla="*/ 638398 w 4116165"/>
                  <a:gd name="connsiteY15" fmla="*/ 20901 h 3497531"/>
                  <a:gd name="connsiteX16" fmla="*/ 688860 w 4116165"/>
                  <a:gd name="connsiteY16" fmla="*/ 0 h 3497531"/>
                  <a:gd name="connsiteX0" fmla="*/ 1433441 w 4116165"/>
                  <a:gd name="connsiteY0" fmla="*/ 3309096 h 3497531"/>
                  <a:gd name="connsiteX1" fmla="*/ 4116165 w 4116165"/>
                  <a:gd name="connsiteY1" fmla="*/ 1003242 h 3497531"/>
                  <a:gd name="connsiteX2" fmla="*/ 4116165 w 4116165"/>
                  <a:gd name="connsiteY2" fmla="*/ 3309096 h 3497531"/>
                  <a:gd name="connsiteX3" fmla="*/ 3927730 w 4116165"/>
                  <a:gd name="connsiteY3" fmla="*/ 3497531 h 3497531"/>
                  <a:gd name="connsiteX4" fmla="*/ 1621876 w 4116165"/>
                  <a:gd name="connsiteY4" fmla="*/ 3497531 h 3497531"/>
                  <a:gd name="connsiteX5" fmla="*/ 1433441 w 4116165"/>
                  <a:gd name="connsiteY5" fmla="*/ 3309096 h 3497531"/>
                  <a:gd name="connsiteX6" fmla="*/ 688860 w 4116165"/>
                  <a:gd name="connsiteY6" fmla="*/ 0 h 3497531"/>
                  <a:gd name="connsiteX7" fmla="*/ 739322 w 4116165"/>
                  <a:gd name="connsiteY7" fmla="*/ 20901 h 3497531"/>
                  <a:gd name="connsiteX8" fmla="*/ 1356818 w 4116165"/>
                  <a:gd name="connsiteY8" fmla="*/ 638398 h 3497531"/>
                  <a:gd name="connsiteX9" fmla="*/ 1356818 w 4116165"/>
                  <a:gd name="connsiteY9" fmla="*/ 739322 h 3497531"/>
                  <a:gd name="connsiteX10" fmla="*/ 739322 w 4116165"/>
                  <a:gd name="connsiteY10" fmla="*/ 1356819 h 3497531"/>
                  <a:gd name="connsiteX11" fmla="*/ 638398 w 4116165"/>
                  <a:gd name="connsiteY11" fmla="*/ 1356819 h 3497531"/>
                  <a:gd name="connsiteX12" fmla="*/ 20901 w 4116165"/>
                  <a:gd name="connsiteY12" fmla="*/ 739322 h 3497531"/>
                  <a:gd name="connsiteX13" fmla="*/ 20901 w 4116165"/>
                  <a:gd name="connsiteY13" fmla="*/ 638398 h 3497531"/>
                  <a:gd name="connsiteX14" fmla="*/ 638398 w 4116165"/>
                  <a:gd name="connsiteY14" fmla="*/ 20901 h 3497531"/>
                  <a:gd name="connsiteX15" fmla="*/ 688860 w 4116165"/>
                  <a:gd name="connsiteY15" fmla="*/ 0 h 3497531"/>
                  <a:gd name="connsiteX0" fmla="*/ 1433441 w 4116165"/>
                  <a:gd name="connsiteY0" fmla="*/ 3309096 h 3497531"/>
                  <a:gd name="connsiteX1" fmla="*/ 4116165 w 4116165"/>
                  <a:gd name="connsiteY1" fmla="*/ 3309096 h 3497531"/>
                  <a:gd name="connsiteX2" fmla="*/ 3927730 w 4116165"/>
                  <a:gd name="connsiteY2" fmla="*/ 3497531 h 3497531"/>
                  <a:gd name="connsiteX3" fmla="*/ 1621876 w 4116165"/>
                  <a:gd name="connsiteY3" fmla="*/ 3497531 h 3497531"/>
                  <a:gd name="connsiteX4" fmla="*/ 1433441 w 4116165"/>
                  <a:gd name="connsiteY4" fmla="*/ 3309096 h 3497531"/>
                  <a:gd name="connsiteX5" fmla="*/ 688860 w 4116165"/>
                  <a:gd name="connsiteY5" fmla="*/ 0 h 3497531"/>
                  <a:gd name="connsiteX6" fmla="*/ 739322 w 4116165"/>
                  <a:gd name="connsiteY6" fmla="*/ 20901 h 3497531"/>
                  <a:gd name="connsiteX7" fmla="*/ 1356818 w 4116165"/>
                  <a:gd name="connsiteY7" fmla="*/ 638398 h 3497531"/>
                  <a:gd name="connsiteX8" fmla="*/ 1356818 w 4116165"/>
                  <a:gd name="connsiteY8" fmla="*/ 739322 h 3497531"/>
                  <a:gd name="connsiteX9" fmla="*/ 739322 w 4116165"/>
                  <a:gd name="connsiteY9" fmla="*/ 1356819 h 3497531"/>
                  <a:gd name="connsiteX10" fmla="*/ 638398 w 4116165"/>
                  <a:gd name="connsiteY10" fmla="*/ 1356819 h 3497531"/>
                  <a:gd name="connsiteX11" fmla="*/ 20901 w 4116165"/>
                  <a:gd name="connsiteY11" fmla="*/ 739322 h 3497531"/>
                  <a:gd name="connsiteX12" fmla="*/ 20901 w 4116165"/>
                  <a:gd name="connsiteY12" fmla="*/ 638398 h 3497531"/>
                  <a:gd name="connsiteX13" fmla="*/ 638398 w 4116165"/>
                  <a:gd name="connsiteY13" fmla="*/ 20901 h 3497531"/>
                  <a:gd name="connsiteX14" fmla="*/ 688860 w 4116165"/>
                  <a:gd name="connsiteY14" fmla="*/ 0 h 3497531"/>
                  <a:gd name="connsiteX0" fmla="*/ 1433441 w 3927730"/>
                  <a:gd name="connsiteY0" fmla="*/ 3309096 h 3497531"/>
                  <a:gd name="connsiteX1" fmla="*/ 3927730 w 3927730"/>
                  <a:gd name="connsiteY1" fmla="*/ 3497531 h 3497531"/>
                  <a:gd name="connsiteX2" fmla="*/ 1621876 w 3927730"/>
                  <a:gd name="connsiteY2" fmla="*/ 3497531 h 3497531"/>
                  <a:gd name="connsiteX3" fmla="*/ 1433441 w 3927730"/>
                  <a:gd name="connsiteY3" fmla="*/ 3309096 h 3497531"/>
                  <a:gd name="connsiteX4" fmla="*/ 688860 w 3927730"/>
                  <a:gd name="connsiteY4" fmla="*/ 0 h 3497531"/>
                  <a:gd name="connsiteX5" fmla="*/ 739322 w 3927730"/>
                  <a:gd name="connsiteY5" fmla="*/ 20901 h 3497531"/>
                  <a:gd name="connsiteX6" fmla="*/ 1356818 w 3927730"/>
                  <a:gd name="connsiteY6" fmla="*/ 638398 h 3497531"/>
                  <a:gd name="connsiteX7" fmla="*/ 1356818 w 3927730"/>
                  <a:gd name="connsiteY7" fmla="*/ 739322 h 3497531"/>
                  <a:gd name="connsiteX8" fmla="*/ 739322 w 3927730"/>
                  <a:gd name="connsiteY8" fmla="*/ 1356819 h 3497531"/>
                  <a:gd name="connsiteX9" fmla="*/ 638398 w 3927730"/>
                  <a:gd name="connsiteY9" fmla="*/ 1356819 h 3497531"/>
                  <a:gd name="connsiteX10" fmla="*/ 20901 w 3927730"/>
                  <a:gd name="connsiteY10" fmla="*/ 739322 h 3497531"/>
                  <a:gd name="connsiteX11" fmla="*/ 20901 w 3927730"/>
                  <a:gd name="connsiteY11" fmla="*/ 638398 h 3497531"/>
                  <a:gd name="connsiteX12" fmla="*/ 638398 w 3927730"/>
                  <a:gd name="connsiteY12" fmla="*/ 20901 h 3497531"/>
                  <a:gd name="connsiteX13" fmla="*/ 688860 w 3927730"/>
                  <a:gd name="connsiteY13" fmla="*/ 0 h 3497531"/>
                  <a:gd name="connsiteX0" fmla="*/ 1433441 w 1621876"/>
                  <a:gd name="connsiteY0" fmla="*/ 3309096 h 3497531"/>
                  <a:gd name="connsiteX1" fmla="*/ 1621876 w 1621876"/>
                  <a:gd name="connsiteY1" fmla="*/ 3497531 h 3497531"/>
                  <a:gd name="connsiteX2" fmla="*/ 1433441 w 1621876"/>
                  <a:gd name="connsiteY2" fmla="*/ 3309096 h 3497531"/>
                  <a:gd name="connsiteX3" fmla="*/ 688860 w 1621876"/>
                  <a:gd name="connsiteY3" fmla="*/ 0 h 3497531"/>
                  <a:gd name="connsiteX4" fmla="*/ 739322 w 1621876"/>
                  <a:gd name="connsiteY4" fmla="*/ 20901 h 3497531"/>
                  <a:gd name="connsiteX5" fmla="*/ 1356818 w 1621876"/>
                  <a:gd name="connsiteY5" fmla="*/ 638398 h 3497531"/>
                  <a:gd name="connsiteX6" fmla="*/ 1356818 w 1621876"/>
                  <a:gd name="connsiteY6" fmla="*/ 739322 h 3497531"/>
                  <a:gd name="connsiteX7" fmla="*/ 739322 w 1621876"/>
                  <a:gd name="connsiteY7" fmla="*/ 1356819 h 3497531"/>
                  <a:gd name="connsiteX8" fmla="*/ 638398 w 1621876"/>
                  <a:gd name="connsiteY8" fmla="*/ 1356819 h 3497531"/>
                  <a:gd name="connsiteX9" fmla="*/ 20901 w 1621876"/>
                  <a:gd name="connsiteY9" fmla="*/ 739322 h 3497531"/>
                  <a:gd name="connsiteX10" fmla="*/ 20901 w 1621876"/>
                  <a:gd name="connsiteY10" fmla="*/ 638398 h 3497531"/>
                  <a:gd name="connsiteX11" fmla="*/ 638398 w 1621876"/>
                  <a:gd name="connsiteY11" fmla="*/ 20901 h 3497531"/>
                  <a:gd name="connsiteX12" fmla="*/ 688860 w 1621876"/>
                  <a:gd name="connsiteY12" fmla="*/ 0 h 3497531"/>
                  <a:gd name="connsiteX0" fmla="*/ 688860 w 1377719"/>
                  <a:gd name="connsiteY0" fmla="*/ 0 h 1377720"/>
                  <a:gd name="connsiteX1" fmla="*/ 739322 w 1377719"/>
                  <a:gd name="connsiteY1" fmla="*/ 20901 h 1377720"/>
                  <a:gd name="connsiteX2" fmla="*/ 1356818 w 1377719"/>
                  <a:gd name="connsiteY2" fmla="*/ 638398 h 1377720"/>
                  <a:gd name="connsiteX3" fmla="*/ 1356818 w 1377719"/>
                  <a:gd name="connsiteY3" fmla="*/ 739322 h 1377720"/>
                  <a:gd name="connsiteX4" fmla="*/ 739322 w 1377719"/>
                  <a:gd name="connsiteY4" fmla="*/ 1356819 h 1377720"/>
                  <a:gd name="connsiteX5" fmla="*/ 638398 w 1377719"/>
                  <a:gd name="connsiteY5" fmla="*/ 1356819 h 1377720"/>
                  <a:gd name="connsiteX6" fmla="*/ 20901 w 1377719"/>
                  <a:gd name="connsiteY6" fmla="*/ 739322 h 1377720"/>
                  <a:gd name="connsiteX7" fmla="*/ 20901 w 1377719"/>
                  <a:gd name="connsiteY7" fmla="*/ 638398 h 1377720"/>
                  <a:gd name="connsiteX8" fmla="*/ 638398 w 1377719"/>
                  <a:gd name="connsiteY8" fmla="*/ 20901 h 1377720"/>
                  <a:gd name="connsiteX9" fmla="*/ 688860 w 1377719"/>
                  <a:gd name="connsiteY9" fmla="*/ 0 h 1377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7719" h="1377720">
                    <a:moveTo>
                      <a:pt x="688860" y="0"/>
                    </a:moveTo>
                    <a:cubicBezTo>
                      <a:pt x="707124" y="0"/>
                      <a:pt x="725387" y="6967"/>
                      <a:pt x="739322" y="20901"/>
                    </a:cubicBezTo>
                    <a:lnTo>
                      <a:pt x="1356818" y="638398"/>
                    </a:lnTo>
                    <a:cubicBezTo>
                      <a:pt x="1384687" y="666267"/>
                      <a:pt x="1384687" y="711453"/>
                      <a:pt x="1356818" y="739322"/>
                    </a:cubicBezTo>
                    <a:lnTo>
                      <a:pt x="739322" y="1356819"/>
                    </a:lnTo>
                    <a:cubicBezTo>
                      <a:pt x="711453" y="1384688"/>
                      <a:pt x="666267" y="1384688"/>
                      <a:pt x="638398" y="1356819"/>
                    </a:cubicBezTo>
                    <a:lnTo>
                      <a:pt x="20901" y="739322"/>
                    </a:lnTo>
                    <a:cubicBezTo>
                      <a:pt x="-6968" y="711453"/>
                      <a:pt x="-6968" y="666267"/>
                      <a:pt x="20901" y="638398"/>
                    </a:cubicBezTo>
                    <a:lnTo>
                      <a:pt x="638398" y="20901"/>
                    </a:lnTo>
                    <a:cubicBezTo>
                      <a:pt x="652332" y="6967"/>
                      <a:pt x="670596" y="0"/>
                      <a:pt x="688860" y="0"/>
                    </a:cubicBez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600" dirty="0">
                  <a:latin typeface="#9Slide03 Arima Madurai Medium" panose="00000600000000000000" pitchFamily="2" charset="0"/>
                  <a:ea typeface="+mj-ea"/>
                  <a:cs typeface="#9Slide03 Arima Madurai Medium" panose="00000600000000000000" pitchFamily="2" charset="0"/>
                </a:endParaRPr>
              </a:p>
            </p:txBody>
          </p:sp>
          <p:sp>
            <p:nvSpPr>
              <p:cNvPr id="49" name="Freeform 25">
                <a:extLst>
                  <a:ext uri="{FF2B5EF4-FFF2-40B4-BE49-F238E27FC236}">
                    <a16:creationId xmlns:a16="http://schemas.microsoft.com/office/drawing/2014/main" id="{B254DF81-8337-20C7-2635-05B2C77488F8}"/>
                  </a:ext>
                </a:extLst>
              </p:cNvPr>
              <p:cNvSpPr/>
              <p:nvPr/>
            </p:nvSpPr>
            <p:spPr>
              <a:xfrm>
                <a:off x="1238544" y="2047058"/>
                <a:ext cx="2926853" cy="3938531"/>
              </a:xfrm>
              <a:custGeom>
                <a:avLst/>
                <a:gdLst>
                  <a:gd name="connsiteX0" fmla="*/ 1621876 w 4116165"/>
                  <a:gd name="connsiteY0" fmla="*/ 814807 h 3497531"/>
                  <a:gd name="connsiteX1" fmla="*/ 3927730 w 4116165"/>
                  <a:gd name="connsiteY1" fmla="*/ 814807 h 3497531"/>
                  <a:gd name="connsiteX2" fmla="*/ 4116165 w 4116165"/>
                  <a:gd name="connsiteY2" fmla="*/ 1003242 h 3497531"/>
                  <a:gd name="connsiteX3" fmla="*/ 4116165 w 4116165"/>
                  <a:gd name="connsiteY3" fmla="*/ 3309096 h 3497531"/>
                  <a:gd name="connsiteX4" fmla="*/ 3927730 w 4116165"/>
                  <a:gd name="connsiteY4" fmla="*/ 3497531 h 3497531"/>
                  <a:gd name="connsiteX5" fmla="*/ 1621876 w 4116165"/>
                  <a:gd name="connsiteY5" fmla="*/ 3497531 h 3497531"/>
                  <a:gd name="connsiteX6" fmla="*/ 1433441 w 4116165"/>
                  <a:gd name="connsiteY6" fmla="*/ 3309096 h 3497531"/>
                  <a:gd name="connsiteX7" fmla="*/ 1433441 w 4116165"/>
                  <a:gd name="connsiteY7" fmla="*/ 1003242 h 3497531"/>
                  <a:gd name="connsiteX8" fmla="*/ 1621876 w 4116165"/>
                  <a:gd name="connsiteY8" fmla="*/ 814807 h 3497531"/>
                  <a:gd name="connsiteX9" fmla="*/ 688860 w 4116165"/>
                  <a:gd name="connsiteY9" fmla="*/ 0 h 3497531"/>
                  <a:gd name="connsiteX10" fmla="*/ 739322 w 4116165"/>
                  <a:gd name="connsiteY10" fmla="*/ 20901 h 3497531"/>
                  <a:gd name="connsiteX11" fmla="*/ 1356818 w 4116165"/>
                  <a:gd name="connsiteY11" fmla="*/ 638398 h 3497531"/>
                  <a:gd name="connsiteX12" fmla="*/ 1356818 w 4116165"/>
                  <a:gd name="connsiteY12" fmla="*/ 739322 h 3497531"/>
                  <a:gd name="connsiteX13" fmla="*/ 739322 w 4116165"/>
                  <a:gd name="connsiteY13" fmla="*/ 1356819 h 3497531"/>
                  <a:gd name="connsiteX14" fmla="*/ 638398 w 4116165"/>
                  <a:gd name="connsiteY14" fmla="*/ 1356819 h 3497531"/>
                  <a:gd name="connsiteX15" fmla="*/ 20901 w 4116165"/>
                  <a:gd name="connsiteY15" fmla="*/ 739322 h 3497531"/>
                  <a:gd name="connsiteX16" fmla="*/ 20901 w 4116165"/>
                  <a:gd name="connsiteY16" fmla="*/ 638398 h 3497531"/>
                  <a:gd name="connsiteX17" fmla="*/ 638398 w 4116165"/>
                  <a:gd name="connsiteY17" fmla="*/ 20901 h 3497531"/>
                  <a:gd name="connsiteX18" fmla="*/ 688860 w 4116165"/>
                  <a:gd name="connsiteY18" fmla="*/ 0 h 3497531"/>
                  <a:gd name="connsiteX0" fmla="*/ 1433441 w 4116165"/>
                  <a:gd name="connsiteY0" fmla="*/ 1003242 h 3497531"/>
                  <a:gd name="connsiteX1" fmla="*/ 3927730 w 4116165"/>
                  <a:gd name="connsiteY1" fmla="*/ 814807 h 3497531"/>
                  <a:gd name="connsiteX2" fmla="*/ 4116165 w 4116165"/>
                  <a:gd name="connsiteY2" fmla="*/ 1003242 h 3497531"/>
                  <a:gd name="connsiteX3" fmla="*/ 4116165 w 4116165"/>
                  <a:gd name="connsiteY3" fmla="*/ 3309096 h 3497531"/>
                  <a:gd name="connsiteX4" fmla="*/ 3927730 w 4116165"/>
                  <a:gd name="connsiteY4" fmla="*/ 3497531 h 3497531"/>
                  <a:gd name="connsiteX5" fmla="*/ 1621876 w 4116165"/>
                  <a:gd name="connsiteY5" fmla="*/ 3497531 h 3497531"/>
                  <a:gd name="connsiteX6" fmla="*/ 1433441 w 4116165"/>
                  <a:gd name="connsiteY6" fmla="*/ 3309096 h 3497531"/>
                  <a:gd name="connsiteX7" fmla="*/ 1433441 w 4116165"/>
                  <a:gd name="connsiteY7" fmla="*/ 1003242 h 3497531"/>
                  <a:gd name="connsiteX8" fmla="*/ 688860 w 4116165"/>
                  <a:gd name="connsiteY8" fmla="*/ 0 h 3497531"/>
                  <a:gd name="connsiteX9" fmla="*/ 739322 w 4116165"/>
                  <a:gd name="connsiteY9" fmla="*/ 20901 h 3497531"/>
                  <a:gd name="connsiteX10" fmla="*/ 1356818 w 4116165"/>
                  <a:gd name="connsiteY10" fmla="*/ 638398 h 3497531"/>
                  <a:gd name="connsiteX11" fmla="*/ 1356818 w 4116165"/>
                  <a:gd name="connsiteY11" fmla="*/ 739322 h 3497531"/>
                  <a:gd name="connsiteX12" fmla="*/ 739322 w 4116165"/>
                  <a:gd name="connsiteY12" fmla="*/ 1356819 h 3497531"/>
                  <a:gd name="connsiteX13" fmla="*/ 638398 w 4116165"/>
                  <a:gd name="connsiteY13" fmla="*/ 1356819 h 3497531"/>
                  <a:gd name="connsiteX14" fmla="*/ 20901 w 4116165"/>
                  <a:gd name="connsiteY14" fmla="*/ 739322 h 3497531"/>
                  <a:gd name="connsiteX15" fmla="*/ 20901 w 4116165"/>
                  <a:gd name="connsiteY15" fmla="*/ 638398 h 3497531"/>
                  <a:gd name="connsiteX16" fmla="*/ 638398 w 4116165"/>
                  <a:gd name="connsiteY16" fmla="*/ 20901 h 3497531"/>
                  <a:gd name="connsiteX17" fmla="*/ 688860 w 4116165"/>
                  <a:gd name="connsiteY17" fmla="*/ 0 h 3497531"/>
                  <a:gd name="connsiteX0" fmla="*/ 1433441 w 4116165"/>
                  <a:gd name="connsiteY0" fmla="*/ 3309096 h 3497531"/>
                  <a:gd name="connsiteX1" fmla="*/ 3927730 w 4116165"/>
                  <a:gd name="connsiteY1" fmla="*/ 814807 h 3497531"/>
                  <a:gd name="connsiteX2" fmla="*/ 4116165 w 4116165"/>
                  <a:gd name="connsiteY2" fmla="*/ 1003242 h 3497531"/>
                  <a:gd name="connsiteX3" fmla="*/ 4116165 w 4116165"/>
                  <a:gd name="connsiteY3" fmla="*/ 3309096 h 3497531"/>
                  <a:gd name="connsiteX4" fmla="*/ 3927730 w 4116165"/>
                  <a:gd name="connsiteY4" fmla="*/ 3497531 h 3497531"/>
                  <a:gd name="connsiteX5" fmla="*/ 1621876 w 4116165"/>
                  <a:gd name="connsiteY5" fmla="*/ 3497531 h 3497531"/>
                  <a:gd name="connsiteX6" fmla="*/ 1433441 w 4116165"/>
                  <a:gd name="connsiteY6" fmla="*/ 3309096 h 3497531"/>
                  <a:gd name="connsiteX7" fmla="*/ 688860 w 4116165"/>
                  <a:gd name="connsiteY7" fmla="*/ 0 h 3497531"/>
                  <a:gd name="connsiteX8" fmla="*/ 739322 w 4116165"/>
                  <a:gd name="connsiteY8" fmla="*/ 20901 h 3497531"/>
                  <a:gd name="connsiteX9" fmla="*/ 1356818 w 4116165"/>
                  <a:gd name="connsiteY9" fmla="*/ 638398 h 3497531"/>
                  <a:gd name="connsiteX10" fmla="*/ 1356818 w 4116165"/>
                  <a:gd name="connsiteY10" fmla="*/ 739322 h 3497531"/>
                  <a:gd name="connsiteX11" fmla="*/ 739322 w 4116165"/>
                  <a:gd name="connsiteY11" fmla="*/ 1356819 h 3497531"/>
                  <a:gd name="connsiteX12" fmla="*/ 638398 w 4116165"/>
                  <a:gd name="connsiteY12" fmla="*/ 1356819 h 3497531"/>
                  <a:gd name="connsiteX13" fmla="*/ 20901 w 4116165"/>
                  <a:gd name="connsiteY13" fmla="*/ 739322 h 3497531"/>
                  <a:gd name="connsiteX14" fmla="*/ 20901 w 4116165"/>
                  <a:gd name="connsiteY14" fmla="*/ 638398 h 3497531"/>
                  <a:gd name="connsiteX15" fmla="*/ 638398 w 4116165"/>
                  <a:gd name="connsiteY15" fmla="*/ 20901 h 3497531"/>
                  <a:gd name="connsiteX16" fmla="*/ 688860 w 4116165"/>
                  <a:gd name="connsiteY16" fmla="*/ 0 h 3497531"/>
                  <a:gd name="connsiteX0" fmla="*/ 1433441 w 4116165"/>
                  <a:gd name="connsiteY0" fmla="*/ 3309096 h 3497531"/>
                  <a:gd name="connsiteX1" fmla="*/ 4116165 w 4116165"/>
                  <a:gd name="connsiteY1" fmla="*/ 1003242 h 3497531"/>
                  <a:gd name="connsiteX2" fmla="*/ 4116165 w 4116165"/>
                  <a:gd name="connsiteY2" fmla="*/ 3309096 h 3497531"/>
                  <a:gd name="connsiteX3" fmla="*/ 3927730 w 4116165"/>
                  <a:gd name="connsiteY3" fmla="*/ 3497531 h 3497531"/>
                  <a:gd name="connsiteX4" fmla="*/ 1621876 w 4116165"/>
                  <a:gd name="connsiteY4" fmla="*/ 3497531 h 3497531"/>
                  <a:gd name="connsiteX5" fmla="*/ 1433441 w 4116165"/>
                  <a:gd name="connsiteY5" fmla="*/ 3309096 h 3497531"/>
                  <a:gd name="connsiteX6" fmla="*/ 688860 w 4116165"/>
                  <a:gd name="connsiteY6" fmla="*/ 0 h 3497531"/>
                  <a:gd name="connsiteX7" fmla="*/ 739322 w 4116165"/>
                  <a:gd name="connsiteY7" fmla="*/ 20901 h 3497531"/>
                  <a:gd name="connsiteX8" fmla="*/ 1356818 w 4116165"/>
                  <a:gd name="connsiteY8" fmla="*/ 638398 h 3497531"/>
                  <a:gd name="connsiteX9" fmla="*/ 1356818 w 4116165"/>
                  <a:gd name="connsiteY9" fmla="*/ 739322 h 3497531"/>
                  <a:gd name="connsiteX10" fmla="*/ 739322 w 4116165"/>
                  <a:gd name="connsiteY10" fmla="*/ 1356819 h 3497531"/>
                  <a:gd name="connsiteX11" fmla="*/ 638398 w 4116165"/>
                  <a:gd name="connsiteY11" fmla="*/ 1356819 h 3497531"/>
                  <a:gd name="connsiteX12" fmla="*/ 20901 w 4116165"/>
                  <a:gd name="connsiteY12" fmla="*/ 739322 h 3497531"/>
                  <a:gd name="connsiteX13" fmla="*/ 20901 w 4116165"/>
                  <a:gd name="connsiteY13" fmla="*/ 638398 h 3497531"/>
                  <a:gd name="connsiteX14" fmla="*/ 638398 w 4116165"/>
                  <a:gd name="connsiteY14" fmla="*/ 20901 h 3497531"/>
                  <a:gd name="connsiteX15" fmla="*/ 688860 w 4116165"/>
                  <a:gd name="connsiteY15" fmla="*/ 0 h 3497531"/>
                  <a:gd name="connsiteX0" fmla="*/ 1433441 w 4116165"/>
                  <a:gd name="connsiteY0" fmla="*/ 3309096 h 3497531"/>
                  <a:gd name="connsiteX1" fmla="*/ 4116165 w 4116165"/>
                  <a:gd name="connsiteY1" fmla="*/ 3309096 h 3497531"/>
                  <a:gd name="connsiteX2" fmla="*/ 3927730 w 4116165"/>
                  <a:gd name="connsiteY2" fmla="*/ 3497531 h 3497531"/>
                  <a:gd name="connsiteX3" fmla="*/ 1621876 w 4116165"/>
                  <a:gd name="connsiteY3" fmla="*/ 3497531 h 3497531"/>
                  <a:gd name="connsiteX4" fmla="*/ 1433441 w 4116165"/>
                  <a:gd name="connsiteY4" fmla="*/ 3309096 h 3497531"/>
                  <a:gd name="connsiteX5" fmla="*/ 688860 w 4116165"/>
                  <a:gd name="connsiteY5" fmla="*/ 0 h 3497531"/>
                  <a:gd name="connsiteX6" fmla="*/ 739322 w 4116165"/>
                  <a:gd name="connsiteY6" fmla="*/ 20901 h 3497531"/>
                  <a:gd name="connsiteX7" fmla="*/ 1356818 w 4116165"/>
                  <a:gd name="connsiteY7" fmla="*/ 638398 h 3497531"/>
                  <a:gd name="connsiteX8" fmla="*/ 1356818 w 4116165"/>
                  <a:gd name="connsiteY8" fmla="*/ 739322 h 3497531"/>
                  <a:gd name="connsiteX9" fmla="*/ 739322 w 4116165"/>
                  <a:gd name="connsiteY9" fmla="*/ 1356819 h 3497531"/>
                  <a:gd name="connsiteX10" fmla="*/ 638398 w 4116165"/>
                  <a:gd name="connsiteY10" fmla="*/ 1356819 h 3497531"/>
                  <a:gd name="connsiteX11" fmla="*/ 20901 w 4116165"/>
                  <a:gd name="connsiteY11" fmla="*/ 739322 h 3497531"/>
                  <a:gd name="connsiteX12" fmla="*/ 20901 w 4116165"/>
                  <a:gd name="connsiteY12" fmla="*/ 638398 h 3497531"/>
                  <a:gd name="connsiteX13" fmla="*/ 638398 w 4116165"/>
                  <a:gd name="connsiteY13" fmla="*/ 20901 h 3497531"/>
                  <a:gd name="connsiteX14" fmla="*/ 688860 w 4116165"/>
                  <a:gd name="connsiteY14" fmla="*/ 0 h 3497531"/>
                  <a:gd name="connsiteX0" fmla="*/ 1433441 w 3927730"/>
                  <a:gd name="connsiteY0" fmla="*/ 3309096 h 3497531"/>
                  <a:gd name="connsiteX1" fmla="*/ 3927730 w 3927730"/>
                  <a:gd name="connsiteY1" fmla="*/ 3497531 h 3497531"/>
                  <a:gd name="connsiteX2" fmla="*/ 1621876 w 3927730"/>
                  <a:gd name="connsiteY2" fmla="*/ 3497531 h 3497531"/>
                  <a:gd name="connsiteX3" fmla="*/ 1433441 w 3927730"/>
                  <a:gd name="connsiteY3" fmla="*/ 3309096 h 3497531"/>
                  <a:gd name="connsiteX4" fmla="*/ 688860 w 3927730"/>
                  <a:gd name="connsiteY4" fmla="*/ 0 h 3497531"/>
                  <a:gd name="connsiteX5" fmla="*/ 739322 w 3927730"/>
                  <a:gd name="connsiteY5" fmla="*/ 20901 h 3497531"/>
                  <a:gd name="connsiteX6" fmla="*/ 1356818 w 3927730"/>
                  <a:gd name="connsiteY6" fmla="*/ 638398 h 3497531"/>
                  <a:gd name="connsiteX7" fmla="*/ 1356818 w 3927730"/>
                  <a:gd name="connsiteY7" fmla="*/ 739322 h 3497531"/>
                  <a:gd name="connsiteX8" fmla="*/ 739322 w 3927730"/>
                  <a:gd name="connsiteY8" fmla="*/ 1356819 h 3497531"/>
                  <a:gd name="connsiteX9" fmla="*/ 638398 w 3927730"/>
                  <a:gd name="connsiteY9" fmla="*/ 1356819 h 3497531"/>
                  <a:gd name="connsiteX10" fmla="*/ 20901 w 3927730"/>
                  <a:gd name="connsiteY10" fmla="*/ 739322 h 3497531"/>
                  <a:gd name="connsiteX11" fmla="*/ 20901 w 3927730"/>
                  <a:gd name="connsiteY11" fmla="*/ 638398 h 3497531"/>
                  <a:gd name="connsiteX12" fmla="*/ 638398 w 3927730"/>
                  <a:gd name="connsiteY12" fmla="*/ 20901 h 3497531"/>
                  <a:gd name="connsiteX13" fmla="*/ 688860 w 3927730"/>
                  <a:gd name="connsiteY13" fmla="*/ 0 h 3497531"/>
                  <a:gd name="connsiteX0" fmla="*/ 1433441 w 1621876"/>
                  <a:gd name="connsiteY0" fmla="*/ 3309096 h 3497531"/>
                  <a:gd name="connsiteX1" fmla="*/ 1621876 w 1621876"/>
                  <a:gd name="connsiteY1" fmla="*/ 3497531 h 3497531"/>
                  <a:gd name="connsiteX2" fmla="*/ 1433441 w 1621876"/>
                  <a:gd name="connsiteY2" fmla="*/ 3309096 h 3497531"/>
                  <a:gd name="connsiteX3" fmla="*/ 688860 w 1621876"/>
                  <a:gd name="connsiteY3" fmla="*/ 0 h 3497531"/>
                  <a:gd name="connsiteX4" fmla="*/ 739322 w 1621876"/>
                  <a:gd name="connsiteY4" fmla="*/ 20901 h 3497531"/>
                  <a:gd name="connsiteX5" fmla="*/ 1356818 w 1621876"/>
                  <a:gd name="connsiteY5" fmla="*/ 638398 h 3497531"/>
                  <a:gd name="connsiteX6" fmla="*/ 1356818 w 1621876"/>
                  <a:gd name="connsiteY6" fmla="*/ 739322 h 3497531"/>
                  <a:gd name="connsiteX7" fmla="*/ 739322 w 1621876"/>
                  <a:gd name="connsiteY7" fmla="*/ 1356819 h 3497531"/>
                  <a:gd name="connsiteX8" fmla="*/ 638398 w 1621876"/>
                  <a:gd name="connsiteY8" fmla="*/ 1356819 h 3497531"/>
                  <a:gd name="connsiteX9" fmla="*/ 20901 w 1621876"/>
                  <a:gd name="connsiteY9" fmla="*/ 739322 h 3497531"/>
                  <a:gd name="connsiteX10" fmla="*/ 20901 w 1621876"/>
                  <a:gd name="connsiteY10" fmla="*/ 638398 h 3497531"/>
                  <a:gd name="connsiteX11" fmla="*/ 638398 w 1621876"/>
                  <a:gd name="connsiteY11" fmla="*/ 20901 h 3497531"/>
                  <a:gd name="connsiteX12" fmla="*/ 688860 w 1621876"/>
                  <a:gd name="connsiteY12" fmla="*/ 0 h 3497531"/>
                  <a:gd name="connsiteX0" fmla="*/ 688860 w 1377719"/>
                  <a:gd name="connsiteY0" fmla="*/ 0 h 1377720"/>
                  <a:gd name="connsiteX1" fmla="*/ 739322 w 1377719"/>
                  <a:gd name="connsiteY1" fmla="*/ 20901 h 1377720"/>
                  <a:gd name="connsiteX2" fmla="*/ 1356818 w 1377719"/>
                  <a:gd name="connsiteY2" fmla="*/ 638398 h 1377720"/>
                  <a:gd name="connsiteX3" fmla="*/ 1356818 w 1377719"/>
                  <a:gd name="connsiteY3" fmla="*/ 739322 h 1377720"/>
                  <a:gd name="connsiteX4" fmla="*/ 739322 w 1377719"/>
                  <a:gd name="connsiteY4" fmla="*/ 1356819 h 1377720"/>
                  <a:gd name="connsiteX5" fmla="*/ 638398 w 1377719"/>
                  <a:gd name="connsiteY5" fmla="*/ 1356819 h 1377720"/>
                  <a:gd name="connsiteX6" fmla="*/ 20901 w 1377719"/>
                  <a:gd name="connsiteY6" fmla="*/ 739322 h 1377720"/>
                  <a:gd name="connsiteX7" fmla="*/ 20901 w 1377719"/>
                  <a:gd name="connsiteY7" fmla="*/ 638398 h 1377720"/>
                  <a:gd name="connsiteX8" fmla="*/ 638398 w 1377719"/>
                  <a:gd name="connsiteY8" fmla="*/ 20901 h 1377720"/>
                  <a:gd name="connsiteX9" fmla="*/ 688860 w 1377719"/>
                  <a:gd name="connsiteY9" fmla="*/ 0 h 1377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7719" h="1377720">
                    <a:moveTo>
                      <a:pt x="688860" y="0"/>
                    </a:moveTo>
                    <a:cubicBezTo>
                      <a:pt x="707124" y="0"/>
                      <a:pt x="725387" y="6967"/>
                      <a:pt x="739322" y="20901"/>
                    </a:cubicBezTo>
                    <a:lnTo>
                      <a:pt x="1356818" y="638398"/>
                    </a:lnTo>
                    <a:cubicBezTo>
                      <a:pt x="1384687" y="666267"/>
                      <a:pt x="1384687" y="711453"/>
                      <a:pt x="1356818" y="739322"/>
                    </a:cubicBezTo>
                    <a:lnTo>
                      <a:pt x="739322" y="1356819"/>
                    </a:lnTo>
                    <a:cubicBezTo>
                      <a:pt x="711453" y="1384688"/>
                      <a:pt x="666267" y="1384688"/>
                      <a:pt x="638398" y="1356819"/>
                    </a:cubicBezTo>
                    <a:lnTo>
                      <a:pt x="20901" y="739322"/>
                    </a:lnTo>
                    <a:cubicBezTo>
                      <a:pt x="-6968" y="711453"/>
                      <a:pt x="-6968" y="666267"/>
                      <a:pt x="20901" y="638398"/>
                    </a:cubicBezTo>
                    <a:lnTo>
                      <a:pt x="638398" y="20901"/>
                    </a:lnTo>
                    <a:cubicBezTo>
                      <a:pt x="652332" y="6967"/>
                      <a:pt x="670596" y="0"/>
                      <a:pt x="688860" y="0"/>
                    </a:cubicBez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600" dirty="0">
                  <a:latin typeface="#9Slide03 Arima Madurai Medium" panose="00000600000000000000" pitchFamily="2" charset="0"/>
                  <a:ea typeface="+mj-ea"/>
                  <a:cs typeface="#9Slide03 Arima Madurai Medium" panose="00000600000000000000" pitchFamily="2" charset="0"/>
                </a:endParaRPr>
              </a:p>
            </p:txBody>
          </p:sp>
          <p:sp>
            <p:nvSpPr>
              <p:cNvPr id="50" name="TextBox 26">
                <a:extLst>
                  <a:ext uri="{FF2B5EF4-FFF2-40B4-BE49-F238E27FC236}">
                    <a16:creationId xmlns:a16="http://schemas.microsoft.com/office/drawing/2014/main" id="{26882D15-8061-3F44-F97E-BFC732FFB128}"/>
                  </a:ext>
                </a:extLst>
              </p:cNvPr>
              <p:cNvSpPr txBox="1"/>
              <p:nvPr/>
            </p:nvSpPr>
            <p:spPr>
              <a:xfrm>
                <a:off x="1811337" y="2126097"/>
                <a:ext cx="712457" cy="451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FFFFF"/>
                    </a:solidFill>
                    <a:latin typeface="#9Slide03 Arima Madurai Medium" panose="00000600000000000000" pitchFamily="2" charset="0"/>
                    <a:ea typeface="+mj-ea"/>
                    <a:cs typeface="#9Slide03 Arima Madurai Medium" panose="00000600000000000000" pitchFamily="2" charset="0"/>
                  </a:rPr>
                  <a:t>03</a:t>
                </a:r>
              </a:p>
            </p:txBody>
          </p:sp>
          <p:sp>
            <p:nvSpPr>
              <p:cNvPr id="51" name="TextBox 27">
                <a:extLst>
                  <a:ext uri="{FF2B5EF4-FFF2-40B4-BE49-F238E27FC236}">
                    <a16:creationId xmlns:a16="http://schemas.microsoft.com/office/drawing/2014/main" id="{69B107CB-B7D3-F644-45BF-05BDC44A49DD}"/>
                  </a:ext>
                </a:extLst>
              </p:cNvPr>
              <p:cNvSpPr txBox="1"/>
              <p:nvPr/>
            </p:nvSpPr>
            <p:spPr>
              <a:xfrm>
                <a:off x="1418171" y="3155848"/>
                <a:ext cx="2327951" cy="1969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1800" dirty="0" err="1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Cuộc</a:t>
                </a:r>
                <a:r>
                  <a:rPr lang="en-US" sz="1800" dirty="0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 </a:t>
                </a:r>
                <a:r>
                  <a:rPr lang="en-US" sz="1800" dirty="0" err="1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đời</a:t>
                </a:r>
                <a:r>
                  <a:rPr lang="en-US" sz="1800" dirty="0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 </a:t>
                </a:r>
                <a:r>
                  <a:rPr lang="en-US" sz="1800" dirty="0" err="1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hoạt</a:t>
                </a:r>
                <a:r>
                  <a:rPr lang="en-US" sz="1800" dirty="0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 </a:t>
                </a:r>
                <a:r>
                  <a:rPr lang="en-US" sz="1800" dirty="0" err="1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động</a:t>
                </a:r>
                <a:r>
                  <a:rPr lang="en-US" sz="1800" dirty="0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 </a:t>
                </a:r>
                <a:r>
                  <a:rPr lang="en-US" sz="1800" dirty="0" err="1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cách</a:t>
                </a:r>
                <a:r>
                  <a:rPr lang="en-US" sz="1800" dirty="0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 </a:t>
                </a:r>
                <a:r>
                  <a:rPr lang="en-US" sz="1800" dirty="0" err="1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mạng</a:t>
                </a:r>
                <a:r>
                  <a:rPr lang="en-US" sz="1800" dirty="0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 </a:t>
                </a:r>
                <a:r>
                  <a:rPr lang="en-US" sz="1800" dirty="0" err="1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và</a:t>
                </a:r>
                <a:r>
                  <a:rPr lang="en-US" sz="1800" dirty="0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 </a:t>
                </a:r>
                <a:r>
                  <a:rPr lang="en-US" sz="1800" dirty="0" err="1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đời</a:t>
                </a:r>
                <a:r>
                  <a:rPr lang="en-US" sz="1800" dirty="0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 </a:t>
                </a:r>
                <a:r>
                  <a:rPr lang="en-US" sz="1800" dirty="0" err="1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thường</a:t>
                </a:r>
                <a:r>
                  <a:rPr lang="en-US" sz="1800" dirty="0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 </a:t>
                </a:r>
                <a:r>
                  <a:rPr lang="en-US" sz="1800" dirty="0" err="1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của</a:t>
                </a:r>
                <a:r>
                  <a:rPr lang="en-US" sz="1800" dirty="0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 </a:t>
                </a:r>
                <a:r>
                  <a:rPr lang="en-US" sz="1800" dirty="0" err="1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Hồ</a:t>
                </a:r>
                <a:r>
                  <a:rPr lang="en-US" sz="1800" dirty="0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 </a:t>
                </a:r>
                <a:r>
                  <a:rPr lang="en-US" sz="1800" dirty="0" err="1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Chí</a:t>
                </a:r>
                <a:r>
                  <a:rPr lang="en-US" sz="1800" dirty="0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 Minh, </a:t>
                </a:r>
                <a:r>
                  <a:rPr lang="en-US" sz="1800" dirty="0" err="1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các</a:t>
                </a:r>
                <a:r>
                  <a:rPr lang="en-US" sz="1800" dirty="0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 </a:t>
                </a:r>
                <a:r>
                  <a:rPr lang="en-US" sz="1800" dirty="0" err="1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chiến</a:t>
                </a:r>
                <a:r>
                  <a:rPr lang="en-US" sz="1800" dirty="0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 </a:t>
                </a:r>
                <a:r>
                  <a:rPr lang="en-US" sz="1800" dirty="0" err="1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sĩ</a:t>
                </a:r>
                <a:endParaRPr lang="en-US" sz="1800" b="1" spc="225" dirty="0">
                  <a:solidFill>
                    <a:srgbClr val="FFFFFF"/>
                  </a:solidFill>
                  <a:latin typeface="#9Slide03 Arima Madurai Medium" panose="00000600000000000000" pitchFamily="2" charset="0"/>
                  <a:cs typeface="#9Slide03 Arima Madurai Medium" panose="00000600000000000000" pitchFamily="2" charset="0"/>
                </a:endParaRPr>
              </a:p>
            </p:txBody>
          </p:sp>
        </p:grpSp>
      </p:grpSp>
      <p:grpSp>
        <p:nvGrpSpPr>
          <p:cNvPr id="53" name="PA_组合 30">
            <a:extLst>
              <a:ext uri="{FF2B5EF4-FFF2-40B4-BE49-F238E27FC236}">
                <a16:creationId xmlns:a16="http://schemas.microsoft.com/office/drawing/2014/main" id="{B0E827A5-19C9-6857-A46B-A914EC61B21C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6157101" y="1590636"/>
            <a:ext cx="3137973" cy="3294408"/>
            <a:chOff x="8336122" y="1842934"/>
            <a:chExt cx="3671241" cy="4392544"/>
          </a:xfrm>
          <a:solidFill>
            <a:srgbClr val="92D050"/>
          </a:solidFill>
        </p:grpSpPr>
        <p:pic>
          <p:nvPicPr>
            <p:cNvPr id="55" name="Picture 31">
              <a:extLst>
                <a:ext uri="{FF2B5EF4-FFF2-40B4-BE49-F238E27FC236}">
                  <a16:creationId xmlns:a16="http://schemas.microsoft.com/office/drawing/2014/main" id="{A79A301B-90C1-B9F7-D75C-D3944063F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6122" y="5036370"/>
              <a:ext cx="3671241" cy="1199108"/>
            </a:xfrm>
            <a:prstGeom prst="rect">
              <a:avLst/>
            </a:prstGeom>
            <a:noFill/>
          </p:spPr>
        </p:pic>
        <p:grpSp>
          <p:nvGrpSpPr>
            <p:cNvPr id="56" name="Group 32">
              <a:extLst>
                <a:ext uri="{FF2B5EF4-FFF2-40B4-BE49-F238E27FC236}">
                  <a16:creationId xmlns:a16="http://schemas.microsoft.com/office/drawing/2014/main" id="{57DDD31A-C4C2-7C0C-4246-7AC6E1CB559F}"/>
                </a:ext>
              </a:extLst>
            </p:cNvPr>
            <p:cNvGrpSpPr/>
            <p:nvPr/>
          </p:nvGrpSpPr>
          <p:grpSpPr>
            <a:xfrm>
              <a:off x="8708318" y="1842934"/>
              <a:ext cx="2926853" cy="4142655"/>
              <a:chOff x="1238544" y="1842934"/>
              <a:chExt cx="2926853" cy="4142655"/>
            </a:xfrm>
            <a:grpFill/>
          </p:grpSpPr>
          <p:sp>
            <p:nvSpPr>
              <p:cNvPr id="57" name="Freeform 33">
                <a:extLst>
                  <a:ext uri="{FF2B5EF4-FFF2-40B4-BE49-F238E27FC236}">
                    <a16:creationId xmlns:a16="http://schemas.microsoft.com/office/drawing/2014/main" id="{B8382F6F-42F3-37B4-BF40-4B1F0521D364}"/>
                  </a:ext>
                </a:extLst>
              </p:cNvPr>
              <p:cNvSpPr/>
              <p:nvPr/>
            </p:nvSpPr>
            <p:spPr>
              <a:xfrm rot="17584879">
                <a:off x="1739053" y="1498122"/>
                <a:ext cx="1337093" cy="2026718"/>
              </a:xfrm>
              <a:custGeom>
                <a:avLst/>
                <a:gdLst>
                  <a:gd name="connsiteX0" fmla="*/ 1621876 w 4116165"/>
                  <a:gd name="connsiteY0" fmla="*/ 814807 h 3497531"/>
                  <a:gd name="connsiteX1" fmla="*/ 3927730 w 4116165"/>
                  <a:gd name="connsiteY1" fmla="*/ 814807 h 3497531"/>
                  <a:gd name="connsiteX2" fmla="*/ 4116165 w 4116165"/>
                  <a:gd name="connsiteY2" fmla="*/ 1003242 h 3497531"/>
                  <a:gd name="connsiteX3" fmla="*/ 4116165 w 4116165"/>
                  <a:gd name="connsiteY3" fmla="*/ 3309096 h 3497531"/>
                  <a:gd name="connsiteX4" fmla="*/ 3927730 w 4116165"/>
                  <a:gd name="connsiteY4" fmla="*/ 3497531 h 3497531"/>
                  <a:gd name="connsiteX5" fmla="*/ 1621876 w 4116165"/>
                  <a:gd name="connsiteY5" fmla="*/ 3497531 h 3497531"/>
                  <a:gd name="connsiteX6" fmla="*/ 1433441 w 4116165"/>
                  <a:gd name="connsiteY6" fmla="*/ 3309096 h 3497531"/>
                  <a:gd name="connsiteX7" fmla="*/ 1433441 w 4116165"/>
                  <a:gd name="connsiteY7" fmla="*/ 1003242 h 3497531"/>
                  <a:gd name="connsiteX8" fmla="*/ 1621876 w 4116165"/>
                  <a:gd name="connsiteY8" fmla="*/ 814807 h 3497531"/>
                  <a:gd name="connsiteX9" fmla="*/ 688860 w 4116165"/>
                  <a:gd name="connsiteY9" fmla="*/ 0 h 3497531"/>
                  <a:gd name="connsiteX10" fmla="*/ 739322 w 4116165"/>
                  <a:gd name="connsiteY10" fmla="*/ 20901 h 3497531"/>
                  <a:gd name="connsiteX11" fmla="*/ 1356818 w 4116165"/>
                  <a:gd name="connsiteY11" fmla="*/ 638398 h 3497531"/>
                  <a:gd name="connsiteX12" fmla="*/ 1356818 w 4116165"/>
                  <a:gd name="connsiteY12" fmla="*/ 739322 h 3497531"/>
                  <a:gd name="connsiteX13" fmla="*/ 739322 w 4116165"/>
                  <a:gd name="connsiteY13" fmla="*/ 1356819 h 3497531"/>
                  <a:gd name="connsiteX14" fmla="*/ 638398 w 4116165"/>
                  <a:gd name="connsiteY14" fmla="*/ 1356819 h 3497531"/>
                  <a:gd name="connsiteX15" fmla="*/ 20901 w 4116165"/>
                  <a:gd name="connsiteY15" fmla="*/ 739322 h 3497531"/>
                  <a:gd name="connsiteX16" fmla="*/ 20901 w 4116165"/>
                  <a:gd name="connsiteY16" fmla="*/ 638398 h 3497531"/>
                  <a:gd name="connsiteX17" fmla="*/ 638398 w 4116165"/>
                  <a:gd name="connsiteY17" fmla="*/ 20901 h 3497531"/>
                  <a:gd name="connsiteX18" fmla="*/ 688860 w 4116165"/>
                  <a:gd name="connsiteY18" fmla="*/ 0 h 3497531"/>
                  <a:gd name="connsiteX0" fmla="*/ 1433441 w 4116165"/>
                  <a:gd name="connsiteY0" fmla="*/ 1003242 h 3497531"/>
                  <a:gd name="connsiteX1" fmla="*/ 3927730 w 4116165"/>
                  <a:gd name="connsiteY1" fmla="*/ 814807 h 3497531"/>
                  <a:gd name="connsiteX2" fmla="*/ 4116165 w 4116165"/>
                  <a:gd name="connsiteY2" fmla="*/ 1003242 h 3497531"/>
                  <a:gd name="connsiteX3" fmla="*/ 4116165 w 4116165"/>
                  <a:gd name="connsiteY3" fmla="*/ 3309096 h 3497531"/>
                  <a:gd name="connsiteX4" fmla="*/ 3927730 w 4116165"/>
                  <a:gd name="connsiteY4" fmla="*/ 3497531 h 3497531"/>
                  <a:gd name="connsiteX5" fmla="*/ 1621876 w 4116165"/>
                  <a:gd name="connsiteY5" fmla="*/ 3497531 h 3497531"/>
                  <a:gd name="connsiteX6" fmla="*/ 1433441 w 4116165"/>
                  <a:gd name="connsiteY6" fmla="*/ 3309096 h 3497531"/>
                  <a:gd name="connsiteX7" fmla="*/ 1433441 w 4116165"/>
                  <a:gd name="connsiteY7" fmla="*/ 1003242 h 3497531"/>
                  <a:gd name="connsiteX8" fmla="*/ 688860 w 4116165"/>
                  <a:gd name="connsiteY8" fmla="*/ 0 h 3497531"/>
                  <a:gd name="connsiteX9" fmla="*/ 739322 w 4116165"/>
                  <a:gd name="connsiteY9" fmla="*/ 20901 h 3497531"/>
                  <a:gd name="connsiteX10" fmla="*/ 1356818 w 4116165"/>
                  <a:gd name="connsiteY10" fmla="*/ 638398 h 3497531"/>
                  <a:gd name="connsiteX11" fmla="*/ 1356818 w 4116165"/>
                  <a:gd name="connsiteY11" fmla="*/ 739322 h 3497531"/>
                  <a:gd name="connsiteX12" fmla="*/ 739322 w 4116165"/>
                  <a:gd name="connsiteY12" fmla="*/ 1356819 h 3497531"/>
                  <a:gd name="connsiteX13" fmla="*/ 638398 w 4116165"/>
                  <a:gd name="connsiteY13" fmla="*/ 1356819 h 3497531"/>
                  <a:gd name="connsiteX14" fmla="*/ 20901 w 4116165"/>
                  <a:gd name="connsiteY14" fmla="*/ 739322 h 3497531"/>
                  <a:gd name="connsiteX15" fmla="*/ 20901 w 4116165"/>
                  <a:gd name="connsiteY15" fmla="*/ 638398 h 3497531"/>
                  <a:gd name="connsiteX16" fmla="*/ 638398 w 4116165"/>
                  <a:gd name="connsiteY16" fmla="*/ 20901 h 3497531"/>
                  <a:gd name="connsiteX17" fmla="*/ 688860 w 4116165"/>
                  <a:gd name="connsiteY17" fmla="*/ 0 h 3497531"/>
                  <a:gd name="connsiteX0" fmla="*/ 1433441 w 4116165"/>
                  <a:gd name="connsiteY0" fmla="*/ 3309096 h 3497531"/>
                  <a:gd name="connsiteX1" fmla="*/ 3927730 w 4116165"/>
                  <a:gd name="connsiteY1" fmla="*/ 814807 h 3497531"/>
                  <a:gd name="connsiteX2" fmla="*/ 4116165 w 4116165"/>
                  <a:gd name="connsiteY2" fmla="*/ 1003242 h 3497531"/>
                  <a:gd name="connsiteX3" fmla="*/ 4116165 w 4116165"/>
                  <a:gd name="connsiteY3" fmla="*/ 3309096 h 3497531"/>
                  <a:gd name="connsiteX4" fmla="*/ 3927730 w 4116165"/>
                  <a:gd name="connsiteY4" fmla="*/ 3497531 h 3497531"/>
                  <a:gd name="connsiteX5" fmla="*/ 1621876 w 4116165"/>
                  <a:gd name="connsiteY5" fmla="*/ 3497531 h 3497531"/>
                  <a:gd name="connsiteX6" fmla="*/ 1433441 w 4116165"/>
                  <a:gd name="connsiteY6" fmla="*/ 3309096 h 3497531"/>
                  <a:gd name="connsiteX7" fmla="*/ 688860 w 4116165"/>
                  <a:gd name="connsiteY7" fmla="*/ 0 h 3497531"/>
                  <a:gd name="connsiteX8" fmla="*/ 739322 w 4116165"/>
                  <a:gd name="connsiteY8" fmla="*/ 20901 h 3497531"/>
                  <a:gd name="connsiteX9" fmla="*/ 1356818 w 4116165"/>
                  <a:gd name="connsiteY9" fmla="*/ 638398 h 3497531"/>
                  <a:gd name="connsiteX10" fmla="*/ 1356818 w 4116165"/>
                  <a:gd name="connsiteY10" fmla="*/ 739322 h 3497531"/>
                  <a:gd name="connsiteX11" fmla="*/ 739322 w 4116165"/>
                  <a:gd name="connsiteY11" fmla="*/ 1356819 h 3497531"/>
                  <a:gd name="connsiteX12" fmla="*/ 638398 w 4116165"/>
                  <a:gd name="connsiteY12" fmla="*/ 1356819 h 3497531"/>
                  <a:gd name="connsiteX13" fmla="*/ 20901 w 4116165"/>
                  <a:gd name="connsiteY13" fmla="*/ 739322 h 3497531"/>
                  <a:gd name="connsiteX14" fmla="*/ 20901 w 4116165"/>
                  <a:gd name="connsiteY14" fmla="*/ 638398 h 3497531"/>
                  <a:gd name="connsiteX15" fmla="*/ 638398 w 4116165"/>
                  <a:gd name="connsiteY15" fmla="*/ 20901 h 3497531"/>
                  <a:gd name="connsiteX16" fmla="*/ 688860 w 4116165"/>
                  <a:gd name="connsiteY16" fmla="*/ 0 h 3497531"/>
                  <a:gd name="connsiteX0" fmla="*/ 1433441 w 4116165"/>
                  <a:gd name="connsiteY0" fmla="*/ 3309096 h 3497531"/>
                  <a:gd name="connsiteX1" fmla="*/ 4116165 w 4116165"/>
                  <a:gd name="connsiteY1" fmla="*/ 1003242 h 3497531"/>
                  <a:gd name="connsiteX2" fmla="*/ 4116165 w 4116165"/>
                  <a:gd name="connsiteY2" fmla="*/ 3309096 h 3497531"/>
                  <a:gd name="connsiteX3" fmla="*/ 3927730 w 4116165"/>
                  <a:gd name="connsiteY3" fmla="*/ 3497531 h 3497531"/>
                  <a:gd name="connsiteX4" fmla="*/ 1621876 w 4116165"/>
                  <a:gd name="connsiteY4" fmla="*/ 3497531 h 3497531"/>
                  <a:gd name="connsiteX5" fmla="*/ 1433441 w 4116165"/>
                  <a:gd name="connsiteY5" fmla="*/ 3309096 h 3497531"/>
                  <a:gd name="connsiteX6" fmla="*/ 688860 w 4116165"/>
                  <a:gd name="connsiteY6" fmla="*/ 0 h 3497531"/>
                  <a:gd name="connsiteX7" fmla="*/ 739322 w 4116165"/>
                  <a:gd name="connsiteY7" fmla="*/ 20901 h 3497531"/>
                  <a:gd name="connsiteX8" fmla="*/ 1356818 w 4116165"/>
                  <a:gd name="connsiteY8" fmla="*/ 638398 h 3497531"/>
                  <a:gd name="connsiteX9" fmla="*/ 1356818 w 4116165"/>
                  <a:gd name="connsiteY9" fmla="*/ 739322 h 3497531"/>
                  <a:gd name="connsiteX10" fmla="*/ 739322 w 4116165"/>
                  <a:gd name="connsiteY10" fmla="*/ 1356819 h 3497531"/>
                  <a:gd name="connsiteX11" fmla="*/ 638398 w 4116165"/>
                  <a:gd name="connsiteY11" fmla="*/ 1356819 h 3497531"/>
                  <a:gd name="connsiteX12" fmla="*/ 20901 w 4116165"/>
                  <a:gd name="connsiteY12" fmla="*/ 739322 h 3497531"/>
                  <a:gd name="connsiteX13" fmla="*/ 20901 w 4116165"/>
                  <a:gd name="connsiteY13" fmla="*/ 638398 h 3497531"/>
                  <a:gd name="connsiteX14" fmla="*/ 638398 w 4116165"/>
                  <a:gd name="connsiteY14" fmla="*/ 20901 h 3497531"/>
                  <a:gd name="connsiteX15" fmla="*/ 688860 w 4116165"/>
                  <a:gd name="connsiteY15" fmla="*/ 0 h 3497531"/>
                  <a:gd name="connsiteX0" fmla="*/ 1433441 w 4116165"/>
                  <a:gd name="connsiteY0" fmla="*/ 3309096 h 3497531"/>
                  <a:gd name="connsiteX1" fmla="*/ 4116165 w 4116165"/>
                  <a:gd name="connsiteY1" fmla="*/ 3309096 h 3497531"/>
                  <a:gd name="connsiteX2" fmla="*/ 3927730 w 4116165"/>
                  <a:gd name="connsiteY2" fmla="*/ 3497531 h 3497531"/>
                  <a:gd name="connsiteX3" fmla="*/ 1621876 w 4116165"/>
                  <a:gd name="connsiteY3" fmla="*/ 3497531 h 3497531"/>
                  <a:gd name="connsiteX4" fmla="*/ 1433441 w 4116165"/>
                  <a:gd name="connsiteY4" fmla="*/ 3309096 h 3497531"/>
                  <a:gd name="connsiteX5" fmla="*/ 688860 w 4116165"/>
                  <a:gd name="connsiteY5" fmla="*/ 0 h 3497531"/>
                  <a:gd name="connsiteX6" fmla="*/ 739322 w 4116165"/>
                  <a:gd name="connsiteY6" fmla="*/ 20901 h 3497531"/>
                  <a:gd name="connsiteX7" fmla="*/ 1356818 w 4116165"/>
                  <a:gd name="connsiteY7" fmla="*/ 638398 h 3497531"/>
                  <a:gd name="connsiteX8" fmla="*/ 1356818 w 4116165"/>
                  <a:gd name="connsiteY8" fmla="*/ 739322 h 3497531"/>
                  <a:gd name="connsiteX9" fmla="*/ 739322 w 4116165"/>
                  <a:gd name="connsiteY9" fmla="*/ 1356819 h 3497531"/>
                  <a:gd name="connsiteX10" fmla="*/ 638398 w 4116165"/>
                  <a:gd name="connsiteY10" fmla="*/ 1356819 h 3497531"/>
                  <a:gd name="connsiteX11" fmla="*/ 20901 w 4116165"/>
                  <a:gd name="connsiteY11" fmla="*/ 739322 h 3497531"/>
                  <a:gd name="connsiteX12" fmla="*/ 20901 w 4116165"/>
                  <a:gd name="connsiteY12" fmla="*/ 638398 h 3497531"/>
                  <a:gd name="connsiteX13" fmla="*/ 638398 w 4116165"/>
                  <a:gd name="connsiteY13" fmla="*/ 20901 h 3497531"/>
                  <a:gd name="connsiteX14" fmla="*/ 688860 w 4116165"/>
                  <a:gd name="connsiteY14" fmla="*/ 0 h 3497531"/>
                  <a:gd name="connsiteX0" fmla="*/ 1433441 w 3927730"/>
                  <a:gd name="connsiteY0" fmla="*/ 3309096 h 3497531"/>
                  <a:gd name="connsiteX1" fmla="*/ 3927730 w 3927730"/>
                  <a:gd name="connsiteY1" fmla="*/ 3497531 h 3497531"/>
                  <a:gd name="connsiteX2" fmla="*/ 1621876 w 3927730"/>
                  <a:gd name="connsiteY2" fmla="*/ 3497531 h 3497531"/>
                  <a:gd name="connsiteX3" fmla="*/ 1433441 w 3927730"/>
                  <a:gd name="connsiteY3" fmla="*/ 3309096 h 3497531"/>
                  <a:gd name="connsiteX4" fmla="*/ 688860 w 3927730"/>
                  <a:gd name="connsiteY4" fmla="*/ 0 h 3497531"/>
                  <a:gd name="connsiteX5" fmla="*/ 739322 w 3927730"/>
                  <a:gd name="connsiteY5" fmla="*/ 20901 h 3497531"/>
                  <a:gd name="connsiteX6" fmla="*/ 1356818 w 3927730"/>
                  <a:gd name="connsiteY6" fmla="*/ 638398 h 3497531"/>
                  <a:gd name="connsiteX7" fmla="*/ 1356818 w 3927730"/>
                  <a:gd name="connsiteY7" fmla="*/ 739322 h 3497531"/>
                  <a:gd name="connsiteX8" fmla="*/ 739322 w 3927730"/>
                  <a:gd name="connsiteY8" fmla="*/ 1356819 h 3497531"/>
                  <a:gd name="connsiteX9" fmla="*/ 638398 w 3927730"/>
                  <a:gd name="connsiteY9" fmla="*/ 1356819 h 3497531"/>
                  <a:gd name="connsiteX10" fmla="*/ 20901 w 3927730"/>
                  <a:gd name="connsiteY10" fmla="*/ 739322 h 3497531"/>
                  <a:gd name="connsiteX11" fmla="*/ 20901 w 3927730"/>
                  <a:gd name="connsiteY11" fmla="*/ 638398 h 3497531"/>
                  <a:gd name="connsiteX12" fmla="*/ 638398 w 3927730"/>
                  <a:gd name="connsiteY12" fmla="*/ 20901 h 3497531"/>
                  <a:gd name="connsiteX13" fmla="*/ 688860 w 3927730"/>
                  <a:gd name="connsiteY13" fmla="*/ 0 h 3497531"/>
                  <a:gd name="connsiteX0" fmla="*/ 1433441 w 1621876"/>
                  <a:gd name="connsiteY0" fmla="*/ 3309096 h 3497531"/>
                  <a:gd name="connsiteX1" fmla="*/ 1621876 w 1621876"/>
                  <a:gd name="connsiteY1" fmla="*/ 3497531 h 3497531"/>
                  <a:gd name="connsiteX2" fmla="*/ 1433441 w 1621876"/>
                  <a:gd name="connsiteY2" fmla="*/ 3309096 h 3497531"/>
                  <a:gd name="connsiteX3" fmla="*/ 688860 w 1621876"/>
                  <a:gd name="connsiteY3" fmla="*/ 0 h 3497531"/>
                  <a:gd name="connsiteX4" fmla="*/ 739322 w 1621876"/>
                  <a:gd name="connsiteY4" fmla="*/ 20901 h 3497531"/>
                  <a:gd name="connsiteX5" fmla="*/ 1356818 w 1621876"/>
                  <a:gd name="connsiteY5" fmla="*/ 638398 h 3497531"/>
                  <a:gd name="connsiteX6" fmla="*/ 1356818 w 1621876"/>
                  <a:gd name="connsiteY6" fmla="*/ 739322 h 3497531"/>
                  <a:gd name="connsiteX7" fmla="*/ 739322 w 1621876"/>
                  <a:gd name="connsiteY7" fmla="*/ 1356819 h 3497531"/>
                  <a:gd name="connsiteX8" fmla="*/ 638398 w 1621876"/>
                  <a:gd name="connsiteY8" fmla="*/ 1356819 h 3497531"/>
                  <a:gd name="connsiteX9" fmla="*/ 20901 w 1621876"/>
                  <a:gd name="connsiteY9" fmla="*/ 739322 h 3497531"/>
                  <a:gd name="connsiteX10" fmla="*/ 20901 w 1621876"/>
                  <a:gd name="connsiteY10" fmla="*/ 638398 h 3497531"/>
                  <a:gd name="connsiteX11" fmla="*/ 638398 w 1621876"/>
                  <a:gd name="connsiteY11" fmla="*/ 20901 h 3497531"/>
                  <a:gd name="connsiteX12" fmla="*/ 688860 w 1621876"/>
                  <a:gd name="connsiteY12" fmla="*/ 0 h 3497531"/>
                  <a:gd name="connsiteX0" fmla="*/ 688860 w 1377719"/>
                  <a:gd name="connsiteY0" fmla="*/ 0 h 1377720"/>
                  <a:gd name="connsiteX1" fmla="*/ 739322 w 1377719"/>
                  <a:gd name="connsiteY1" fmla="*/ 20901 h 1377720"/>
                  <a:gd name="connsiteX2" fmla="*/ 1356818 w 1377719"/>
                  <a:gd name="connsiteY2" fmla="*/ 638398 h 1377720"/>
                  <a:gd name="connsiteX3" fmla="*/ 1356818 w 1377719"/>
                  <a:gd name="connsiteY3" fmla="*/ 739322 h 1377720"/>
                  <a:gd name="connsiteX4" fmla="*/ 739322 w 1377719"/>
                  <a:gd name="connsiteY4" fmla="*/ 1356819 h 1377720"/>
                  <a:gd name="connsiteX5" fmla="*/ 638398 w 1377719"/>
                  <a:gd name="connsiteY5" fmla="*/ 1356819 h 1377720"/>
                  <a:gd name="connsiteX6" fmla="*/ 20901 w 1377719"/>
                  <a:gd name="connsiteY6" fmla="*/ 739322 h 1377720"/>
                  <a:gd name="connsiteX7" fmla="*/ 20901 w 1377719"/>
                  <a:gd name="connsiteY7" fmla="*/ 638398 h 1377720"/>
                  <a:gd name="connsiteX8" fmla="*/ 638398 w 1377719"/>
                  <a:gd name="connsiteY8" fmla="*/ 20901 h 1377720"/>
                  <a:gd name="connsiteX9" fmla="*/ 688860 w 1377719"/>
                  <a:gd name="connsiteY9" fmla="*/ 0 h 1377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7719" h="1377720">
                    <a:moveTo>
                      <a:pt x="688860" y="0"/>
                    </a:moveTo>
                    <a:cubicBezTo>
                      <a:pt x="707124" y="0"/>
                      <a:pt x="725387" y="6967"/>
                      <a:pt x="739322" y="20901"/>
                    </a:cubicBezTo>
                    <a:lnTo>
                      <a:pt x="1356818" y="638398"/>
                    </a:lnTo>
                    <a:cubicBezTo>
                      <a:pt x="1384687" y="666267"/>
                      <a:pt x="1384687" y="711453"/>
                      <a:pt x="1356818" y="739322"/>
                    </a:cubicBezTo>
                    <a:lnTo>
                      <a:pt x="739322" y="1356819"/>
                    </a:lnTo>
                    <a:cubicBezTo>
                      <a:pt x="711453" y="1384688"/>
                      <a:pt x="666267" y="1384688"/>
                      <a:pt x="638398" y="1356819"/>
                    </a:cubicBezTo>
                    <a:lnTo>
                      <a:pt x="20901" y="739322"/>
                    </a:lnTo>
                    <a:cubicBezTo>
                      <a:pt x="-6968" y="711453"/>
                      <a:pt x="-6968" y="666267"/>
                      <a:pt x="20901" y="638398"/>
                    </a:cubicBezTo>
                    <a:lnTo>
                      <a:pt x="638398" y="20901"/>
                    </a:lnTo>
                    <a:cubicBezTo>
                      <a:pt x="652332" y="6967"/>
                      <a:pt x="670596" y="0"/>
                      <a:pt x="688860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600" dirty="0">
                  <a:latin typeface="#9Slide03 Arima Madurai Medium" panose="00000600000000000000" pitchFamily="2" charset="0"/>
                  <a:ea typeface="+mj-ea"/>
                  <a:cs typeface="#9Slide03 Arima Madurai Medium" panose="00000600000000000000" pitchFamily="2" charset="0"/>
                </a:endParaRPr>
              </a:p>
            </p:txBody>
          </p:sp>
          <p:sp>
            <p:nvSpPr>
              <p:cNvPr id="58" name="Freeform 34">
                <a:extLst>
                  <a:ext uri="{FF2B5EF4-FFF2-40B4-BE49-F238E27FC236}">
                    <a16:creationId xmlns:a16="http://schemas.microsoft.com/office/drawing/2014/main" id="{634FE7E9-5F49-F40E-9500-A169D63917D8}"/>
                  </a:ext>
                </a:extLst>
              </p:cNvPr>
              <p:cNvSpPr/>
              <p:nvPr/>
            </p:nvSpPr>
            <p:spPr>
              <a:xfrm>
                <a:off x="1238544" y="2047058"/>
                <a:ext cx="2926853" cy="3938531"/>
              </a:xfrm>
              <a:custGeom>
                <a:avLst/>
                <a:gdLst>
                  <a:gd name="connsiteX0" fmla="*/ 1621876 w 4116165"/>
                  <a:gd name="connsiteY0" fmla="*/ 814807 h 3497531"/>
                  <a:gd name="connsiteX1" fmla="*/ 3927730 w 4116165"/>
                  <a:gd name="connsiteY1" fmla="*/ 814807 h 3497531"/>
                  <a:gd name="connsiteX2" fmla="*/ 4116165 w 4116165"/>
                  <a:gd name="connsiteY2" fmla="*/ 1003242 h 3497531"/>
                  <a:gd name="connsiteX3" fmla="*/ 4116165 w 4116165"/>
                  <a:gd name="connsiteY3" fmla="*/ 3309096 h 3497531"/>
                  <a:gd name="connsiteX4" fmla="*/ 3927730 w 4116165"/>
                  <a:gd name="connsiteY4" fmla="*/ 3497531 h 3497531"/>
                  <a:gd name="connsiteX5" fmla="*/ 1621876 w 4116165"/>
                  <a:gd name="connsiteY5" fmla="*/ 3497531 h 3497531"/>
                  <a:gd name="connsiteX6" fmla="*/ 1433441 w 4116165"/>
                  <a:gd name="connsiteY6" fmla="*/ 3309096 h 3497531"/>
                  <a:gd name="connsiteX7" fmla="*/ 1433441 w 4116165"/>
                  <a:gd name="connsiteY7" fmla="*/ 1003242 h 3497531"/>
                  <a:gd name="connsiteX8" fmla="*/ 1621876 w 4116165"/>
                  <a:gd name="connsiteY8" fmla="*/ 814807 h 3497531"/>
                  <a:gd name="connsiteX9" fmla="*/ 688860 w 4116165"/>
                  <a:gd name="connsiteY9" fmla="*/ 0 h 3497531"/>
                  <a:gd name="connsiteX10" fmla="*/ 739322 w 4116165"/>
                  <a:gd name="connsiteY10" fmla="*/ 20901 h 3497531"/>
                  <a:gd name="connsiteX11" fmla="*/ 1356818 w 4116165"/>
                  <a:gd name="connsiteY11" fmla="*/ 638398 h 3497531"/>
                  <a:gd name="connsiteX12" fmla="*/ 1356818 w 4116165"/>
                  <a:gd name="connsiteY12" fmla="*/ 739322 h 3497531"/>
                  <a:gd name="connsiteX13" fmla="*/ 739322 w 4116165"/>
                  <a:gd name="connsiteY13" fmla="*/ 1356819 h 3497531"/>
                  <a:gd name="connsiteX14" fmla="*/ 638398 w 4116165"/>
                  <a:gd name="connsiteY14" fmla="*/ 1356819 h 3497531"/>
                  <a:gd name="connsiteX15" fmla="*/ 20901 w 4116165"/>
                  <a:gd name="connsiteY15" fmla="*/ 739322 h 3497531"/>
                  <a:gd name="connsiteX16" fmla="*/ 20901 w 4116165"/>
                  <a:gd name="connsiteY16" fmla="*/ 638398 h 3497531"/>
                  <a:gd name="connsiteX17" fmla="*/ 638398 w 4116165"/>
                  <a:gd name="connsiteY17" fmla="*/ 20901 h 3497531"/>
                  <a:gd name="connsiteX18" fmla="*/ 688860 w 4116165"/>
                  <a:gd name="connsiteY18" fmla="*/ 0 h 3497531"/>
                  <a:gd name="connsiteX0" fmla="*/ 1433441 w 4116165"/>
                  <a:gd name="connsiteY0" fmla="*/ 1003242 h 3497531"/>
                  <a:gd name="connsiteX1" fmla="*/ 3927730 w 4116165"/>
                  <a:gd name="connsiteY1" fmla="*/ 814807 h 3497531"/>
                  <a:gd name="connsiteX2" fmla="*/ 4116165 w 4116165"/>
                  <a:gd name="connsiteY2" fmla="*/ 1003242 h 3497531"/>
                  <a:gd name="connsiteX3" fmla="*/ 4116165 w 4116165"/>
                  <a:gd name="connsiteY3" fmla="*/ 3309096 h 3497531"/>
                  <a:gd name="connsiteX4" fmla="*/ 3927730 w 4116165"/>
                  <a:gd name="connsiteY4" fmla="*/ 3497531 h 3497531"/>
                  <a:gd name="connsiteX5" fmla="*/ 1621876 w 4116165"/>
                  <a:gd name="connsiteY5" fmla="*/ 3497531 h 3497531"/>
                  <a:gd name="connsiteX6" fmla="*/ 1433441 w 4116165"/>
                  <a:gd name="connsiteY6" fmla="*/ 3309096 h 3497531"/>
                  <a:gd name="connsiteX7" fmla="*/ 1433441 w 4116165"/>
                  <a:gd name="connsiteY7" fmla="*/ 1003242 h 3497531"/>
                  <a:gd name="connsiteX8" fmla="*/ 688860 w 4116165"/>
                  <a:gd name="connsiteY8" fmla="*/ 0 h 3497531"/>
                  <a:gd name="connsiteX9" fmla="*/ 739322 w 4116165"/>
                  <a:gd name="connsiteY9" fmla="*/ 20901 h 3497531"/>
                  <a:gd name="connsiteX10" fmla="*/ 1356818 w 4116165"/>
                  <a:gd name="connsiteY10" fmla="*/ 638398 h 3497531"/>
                  <a:gd name="connsiteX11" fmla="*/ 1356818 w 4116165"/>
                  <a:gd name="connsiteY11" fmla="*/ 739322 h 3497531"/>
                  <a:gd name="connsiteX12" fmla="*/ 739322 w 4116165"/>
                  <a:gd name="connsiteY12" fmla="*/ 1356819 h 3497531"/>
                  <a:gd name="connsiteX13" fmla="*/ 638398 w 4116165"/>
                  <a:gd name="connsiteY13" fmla="*/ 1356819 h 3497531"/>
                  <a:gd name="connsiteX14" fmla="*/ 20901 w 4116165"/>
                  <a:gd name="connsiteY14" fmla="*/ 739322 h 3497531"/>
                  <a:gd name="connsiteX15" fmla="*/ 20901 w 4116165"/>
                  <a:gd name="connsiteY15" fmla="*/ 638398 h 3497531"/>
                  <a:gd name="connsiteX16" fmla="*/ 638398 w 4116165"/>
                  <a:gd name="connsiteY16" fmla="*/ 20901 h 3497531"/>
                  <a:gd name="connsiteX17" fmla="*/ 688860 w 4116165"/>
                  <a:gd name="connsiteY17" fmla="*/ 0 h 3497531"/>
                  <a:gd name="connsiteX0" fmla="*/ 1433441 w 4116165"/>
                  <a:gd name="connsiteY0" fmla="*/ 3309096 h 3497531"/>
                  <a:gd name="connsiteX1" fmla="*/ 3927730 w 4116165"/>
                  <a:gd name="connsiteY1" fmla="*/ 814807 h 3497531"/>
                  <a:gd name="connsiteX2" fmla="*/ 4116165 w 4116165"/>
                  <a:gd name="connsiteY2" fmla="*/ 1003242 h 3497531"/>
                  <a:gd name="connsiteX3" fmla="*/ 4116165 w 4116165"/>
                  <a:gd name="connsiteY3" fmla="*/ 3309096 h 3497531"/>
                  <a:gd name="connsiteX4" fmla="*/ 3927730 w 4116165"/>
                  <a:gd name="connsiteY4" fmla="*/ 3497531 h 3497531"/>
                  <a:gd name="connsiteX5" fmla="*/ 1621876 w 4116165"/>
                  <a:gd name="connsiteY5" fmla="*/ 3497531 h 3497531"/>
                  <a:gd name="connsiteX6" fmla="*/ 1433441 w 4116165"/>
                  <a:gd name="connsiteY6" fmla="*/ 3309096 h 3497531"/>
                  <a:gd name="connsiteX7" fmla="*/ 688860 w 4116165"/>
                  <a:gd name="connsiteY7" fmla="*/ 0 h 3497531"/>
                  <a:gd name="connsiteX8" fmla="*/ 739322 w 4116165"/>
                  <a:gd name="connsiteY8" fmla="*/ 20901 h 3497531"/>
                  <a:gd name="connsiteX9" fmla="*/ 1356818 w 4116165"/>
                  <a:gd name="connsiteY9" fmla="*/ 638398 h 3497531"/>
                  <a:gd name="connsiteX10" fmla="*/ 1356818 w 4116165"/>
                  <a:gd name="connsiteY10" fmla="*/ 739322 h 3497531"/>
                  <a:gd name="connsiteX11" fmla="*/ 739322 w 4116165"/>
                  <a:gd name="connsiteY11" fmla="*/ 1356819 h 3497531"/>
                  <a:gd name="connsiteX12" fmla="*/ 638398 w 4116165"/>
                  <a:gd name="connsiteY12" fmla="*/ 1356819 h 3497531"/>
                  <a:gd name="connsiteX13" fmla="*/ 20901 w 4116165"/>
                  <a:gd name="connsiteY13" fmla="*/ 739322 h 3497531"/>
                  <a:gd name="connsiteX14" fmla="*/ 20901 w 4116165"/>
                  <a:gd name="connsiteY14" fmla="*/ 638398 h 3497531"/>
                  <a:gd name="connsiteX15" fmla="*/ 638398 w 4116165"/>
                  <a:gd name="connsiteY15" fmla="*/ 20901 h 3497531"/>
                  <a:gd name="connsiteX16" fmla="*/ 688860 w 4116165"/>
                  <a:gd name="connsiteY16" fmla="*/ 0 h 3497531"/>
                  <a:gd name="connsiteX0" fmla="*/ 1433441 w 4116165"/>
                  <a:gd name="connsiteY0" fmla="*/ 3309096 h 3497531"/>
                  <a:gd name="connsiteX1" fmla="*/ 4116165 w 4116165"/>
                  <a:gd name="connsiteY1" fmla="*/ 1003242 h 3497531"/>
                  <a:gd name="connsiteX2" fmla="*/ 4116165 w 4116165"/>
                  <a:gd name="connsiteY2" fmla="*/ 3309096 h 3497531"/>
                  <a:gd name="connsiteX3" fmla="*/ 3927730 w 4116165"/>
                  <a:gd name="connsiteY3" fmla="*/ 3497531 h 3497531"/>
                  <a:gd name="connsiteX4" fmla="*/ 1621876 w 4116165"/>
                  <a:gd name="connsiteY4" fmla="*/ 3497531 h 3497531"/>
                  <a:gd name="connsiteX5" fmla="*/ 1433441 w 4116165"/>
                  <a:gd name="connsiteY5" fmla="*/ 3309096 h 3497531"/>
                  <a:gd name="connsiteX6" fmla="*/ 688860 w 4116165"/>
                  <a:gd name="connsiteY6" fmla="*/ 0 h 3497531"/>
                  <a:gd name="connsiteX7" fmla="*/ 739322 w 4116165"/>
                  <a:gd name="connsiteY7" fmla="*/ 20901 h 3497531"/>
                  <a:gd name="connsiteX8" fmla="*/ 1356818 w 4116165"/>
                  <a:gd name="connsiteY8" fmla="*/ 638398 h 3497531"/>
                  <a:gd name="connsiteX9" fmla="*/ 1356818 w 4116165"/>
                  <a:gd name="connsiteY9" fmla="*/ 739322 h 3497531"/>
                  <a:gd name="connsiteX10" fmla="*/ 739322 w 4116165"/>
                  <a:gd name="connsiteY10" fmla="*/ 1356819 h 3497531"/>
                  <a:gd name="connsiteX11" fmla="*/ 638398 w 4116165"/>
                  <a:gd name="connsiteY11" fmla="*/ 1356819 h 3497531"/>
                  <a:gd name="connsiteX12" fmla="*/ 20901 w 4116165"/>
                  <a:gd name="connsiteY12" fmla="*/ 739322 h 3497531"/>
                  <a:gd name="connsiteX13" fmla="*/ 20901 w 4116165"/>
                  <a:gd name="connsiteY13" fmla="*/ 638398 h 3497531"/>
                  <a:gd name="connsiteX14" fmla="*/ 638398 w 4116165"/>
                  <a:gd name="connsiteY14" fmla="*/ 20901 h 3497531"/>
                  <a:gd name="connsiteX15" fmla="*/ 688860 w 4116165"/>
                  <a:gd name="connsiteY15" fmla="*/ 0 h 3497531"/>
                  <a:gd name="connsiteX0" fmla="*/ 1433441 w 4116165"/>
                  <a:gd name="connsiteY0" fmla="*/ 3309096 h 3497531"/>
                  <a:gd name="connsiteX1" fmla="*/ 4116165 w 4116165"/>
                  <a:gd name="connsiteY1" fmla="*/ 3309096 h 3497531"/>
                  <a:gd name="connsiteX2" fmla="*/ 3927730 w 4116165"/>
                  <a:gd name="connsiteY2" fmla="*/ 3497531 h 3497531"/>
                  <a:gd name="connsiteX3" fmla="*/ 1621876 w 4116165"/>
                  <a:gd name="connsiteY3" fmla="*/ 3497531 h 3497531"/>
                  <a:gd name="connsiteX4" fmla="*/ 1433441 w 4116165"/>
                  <a:gd name="connsiteY4" fmla="*/ 3309096 h 3497531"/>
                  <a:gd name="connsiteX5" fmla="*/ 688860 w 4116165"/>
                  <a:gd name="connsiteY5" fmla="*/ 0 h 3497531"/>
                  <a:gd name="connsiteX6" fmla="*/ 739322 w 4116165"/>
                  <a:gd name="connsiteY6" fmla="*/ 20901 h 3497531"/>
                  <a:gd name="connsiteX7" fmla="*/ 1356818 w 4116165"/>
                  <a:gd name="connsiteY7" fmla="*/ 638398 h 3497531"/>
                  <a:gd name="connsiteX8" fmla="*/ 1356818 w 4116165"/>
                  <a:gd name="connsiteY8" fmla="*/ 739322 h 3497531"/>
                  <a:gd name="connsiteX9" fmla="*/ 739322 w 4116165"/>
                  <a:gd name="connsiteY9" fmla="*/ 1356819 h 3497531"/>
                  <a:gd name="connsiteX10" fmla="*/ 638398 w 4116165"/>
                  <a:gd name="connsiteY10" fmla="*/ 1356819 h 3497531"/>
                  <a:gd name="connsiteX11" fmla="*/ 20901 w 4116165"/>
                  <a:gd name="connsiteY11" fmla="*/ 739322 h 3497531"/>
                  <a:gd name="connsiteX12" fmla="*/ 20901 w 4116165"/>
                  <a:gd name="connsiteY12" fmla="*/ 638398 h 3497531"/>
                  <a:gd name="connsiteX13" fmla="*/ 638398 w 4116165"/>
                  <a:gd name="connsiteY13" fmla="*/ 20901 h 3497531"/>
                  <a:gd name="connsiteX14" fmla="*/ 688860 w 4116165"/>
                  <a:gd name="connsiteY14" fmla="*/ 0 h 3497531"/>
                  <a:gd name="connsiteX0" fmla="*/ 1433441 w 3927730"/>
                  <a:gd name="connsiteY0" fmla="*/ 3309096 h 3497531"/>
                  <a:gd name="connsiteX1" fmla="*/ 3927730 w 3927730"/>
                  <a:gd name="connsiteY1" fmla="*/ 3497531 h 3497531"/>
                  <a:gd name="connsiteX2" fmla="*/ 1621876 w 3927730"/>
                  <a:gd name="connsiteY2" fmla="*/ 3497531 h 3497531"/>
                  <a:gd name="connsiteX3" fmla="*/ 1433441 w 3927730"/>
                  <a:gd name="connsiteY3" fmla="*/ 3309096 h 3497531"/>
                  <a:gd name="connsiteX4" fmla="*/ 688860 w 3927730"/>
                  <a:gd name="connsiteY4" fmla="*/ 0 h 3497531"/>
                  <a:gd name="connsiteX5" fmla="*/ 739322 w 3927730"/>
                  <a:gd name="connsiteY5" fmla="*/ 20901 h 3497531"/>
                  <a:gd name="connsiteX6" fmla="*/ 1356818 w 3927730"/>
                  <a:gd name="connsiteY6" fmla="*/ 638398 h 3497531"/>
                  <a:gd name="connsiteX7" fmla="*/ 1356818 w 3927730"/>
                  <a:gd name="connsiteY7" fmla="*/ 739322 h 3497531"/>
                  <a:gd name="connsiteX8" fmla="*/ 739322 w 3927730"/>
                  <a:gd name="connsiteY8" fmla="*/ 1356819 h 3497531"/>
                  <a:gd name="connsiteX9" fmla="*/ 638398 w 3927730"/>
                  <a:gd name="connsiteY9" fmla="*/ 1356819 h 3497531"/>
                  <a:gd name="connsiteX10" fmla="*/ 20901 w 3927730"/>
                  <a:gd name="connsiteY10" fmla="*/ 739322 h 3497531"/>
                  <a:gd name="connsiteX11" fmla="*/ 20901 w 3927730"/>
                  <a:gd name="connsiteY11" fmla="*/ 638398 h 3497531"/>
                  <a:gd name="connsiteX12" fmla="*/ 638398 w 3927730"/>
                  <a:gd name="connsiteY12" fmla="*/ 20901 h 3497531"/>
                  <a:gd name="connsiteX13" fmla="*/ 688860 w 3927730"/>
                  <a:gd name="connsiteY13" fmla="*/ 0 h 3497531"/>
                  <a:gd name="connsiteX0" fmla="*/ 1433441 w 1621876"/>
                  <a:gd name="connsiteY0" fmla="*/ 3309096 h 3497531"/>
                  <a:gd name="connsiteX1" fmla="*/ 1621876 w 1621876"/>
                  <a:gd name="connsiteY1" fmla="*/ 3497531 h 3497531"/>
                  <a:gd name="connsiteX2" fmla="*/ 1433441 w 1621876"/>
                  <a:gd name="connsiteY2" fmla="*/ 3309096 h 3497531"/>
                  <a:gd name="connsiteX3" fmla="*/ 688860 w 1621876"/>
                  <a:gd name="connsiteY3" fmla="*/ 0 h 3497531"/>
                  <a:gd name="connsiteX4" fmla="*/ 739322 w 1621876"/>
                  <a:gd name="connsiteY4" fmla="*/ 20901 h 3497531"/>
                  <a:gd name="connsiteX5" fmla="*/ 1356818 w 1621876"/>
                  <a:gd name="connsiteY5" fmla="*/ 638398 h 3497531"/>
                  <a:gd name="connsiteX6" fmla="*/ 1356818 w 1621876"/>
                  <a:gd name="connsiteY6" fmla="*/ 739322 h 3497531"/>
                  <a:gd name="connsiteX7" fmla="*/ 739322 w 1621876"/>
                  <a:gd name="connsiteY7" fmla="*/ 1356819 h 3497531"/>
                  <a:gd name="connsiteX8" fmla="*/ 638398 w 1621876"/>
                  <a:gd name="connsiteY8" fmla="*/ 1356819 h 3497531"/>
                  <a:gd name="connsiteX9" fmla="*/ 20901 w 1621876"/>
                  <a:gd name="connsiteY9" fmla="*/ 739322 h 3497531"/>
                  <a:gd name="connsiteX10" fmla="*/ 20901 w 1621876"/>
                  <a:gd name="connsiteY10" fmla="*/ 638398 h 3497531"/>
                  <a:gd name="connsiteX11" fmla="*/ 638398 w 1621876"/>
                  <a:gd name="connsiteY11" fmla="*/ 20901 h 3497531"/>
                  <a:gd name="connsiteX12" fmla="*/ 688860 w 1621876"/>
                  <a:gd name="connsiteY12" fmla="*/ 0 h 3497531"/>
                  <a:gd name="connsiteX0" fmla="*/ 688860 w 1377719"/>
                  <a:gd name="connsiteY0" fmla="*/ 0 h 1377720"/>
                  <a:gd name="connsiteX1" fmla="*/ 739322 w 1377719"/>
                  <a:gd name="connsiteY1" fmla="*/ 20901 h 1377720"/>
                  <a:gd name="connsiteX2" fmla="*/ 1356818 w 1377719"/>
                  <a:gd name="connsiteY2" fmla="*/ 638398 h 1377720"/>
                  <a:gd name="connsiteX3" fmla="*/ 1356818 w 1377719"/>
                  <a:gd name="connsiteY3" fmla="*/ 739322 h 1377720"/>
                  <a:gd name="connsiteX4" fmla="*/ 739322 w 1377719"/>
                  <a:gd name="connsiteY4" fmla="*/ 1356819 h 1377720"/>
                  <a:gd name="connsiteX5" fmla="*/ 638398 w 1377719"/>
                  <a:gd name="connsiteY5" fmla="*/ 1356819 h 1377720"/>
                  <a:gd name="connsiteX6" fmla="*/ 20901 w 1377719"/>
                  <a:gd name="connsiteY6" fmla="*/ 739322 h 1377720"/>
                  <a:gd name="connsiteX7" fmla="*/ 20901 w 1377719"/>
                  <a:gd name="connsiteY7" fmla="*/ 638398 h 1377720"/>
                  <a:gd name="connsiteX8" fmla="*/ 638398 w 1377719"/>
                  <a:gd name="connsiteY8" fmla="*/ 20901 h 1377720"/>
                  <a:gd name="connsiteX9" fmla="*/ 688860 w 1377719"/>
                  <a:gd name="connsiteY9" fmla="*/ 0 h 1377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7719" h="1377720">
                    <a:moveTo>
                      <a:pt x="688860" y="0"/>
                    </a:moveTo>
                    <a:cubicBezTo>
                      <a:pt x="707124" y="0"/>
                      <a:pt x="725387" y="6967"/>
                      <a:pt x="739322" y="20901"/>
                    </a:cubicBezTo>
                    <a:lnTo>
                      <a:pt x="1356818" y="638398"/>
                    </a:lnTo>
                    <a:cubicBezTo>
                      <a:pt x="1384687" y="666267"/>
                      <a:pt x="1384687" y="711453"/>
                      <a:pt x="1356818" y="739322"/>
                    </a:cubicBezTo>
                    <a:lnTo>
                      <a:pt x="739322" y="1356819"/>
                    </a:lnTo>
                    <a:cubicBezTo>
                      <a:pt x="711453" y="1384688"/>
                      <a:pt x="666267" y="1384688"/>
                      <a:pt x="638398" y="1356819"/>
                    </a:cubicBezTo>
                    <a:lnTo>
                      <a:pt x="20901" y="739322"/>
                    </a:lnTo>
                    <a:cubicBezTo>
                      <a:pt x="-6968" y="711453"/>
                      <a:pt x="-6968" y="666267"/>
                      <a:pt x="20901" y="638398"/>
                    </a:cubicBezTo>
                    <a:lnTo>
                      <a:pt x="638398" y="20901"/>
                    </a:lnTo>
                    <a:cubicBezTo>
                      <a:pt x="652332" y="6967"/>
                      <a:pt x="670596" y="0"/>
                      <a:pt x="688860" y="0"/>
                    </a:cubicBezTo>
                    <a:close/>
                  </a:path>
                </a:pathLst>
              </a:custGeom>
              <a:solidFill>
                <a:srgbClr val="DFF1C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600" dirty="0">
                  <a:latin typeface="#9Slide03 Arima Madurai Medium" panose="00000600000000000000" pitchFamily="2" charset="0"/>
                  <a:ea typeface="+mj-ea"/>
                  <a:cs typeface="#9Slide03 Arima Madurai Medium" panose="00000600000000000000" pitchFamily="2" charset="0"/>
                </a:endParaRPr>
              </a:p>
            </p:txBody>
          </p:sp>
          <p:sp>
            <p:nvSpPr>
              <p:cNvPr id="59" name="TextBox 35">
                <a:extLst>
                  <a:ext uri="{FF2B5EF4-FFF2-40B4-BE49-F238E27FC236}">
                    <a16:creationId xmlns:a16="http://schemas.microsoft.com/office/drawing/2014/main" id="{4346A58D-2FF7-470A-8900-96F075ECAEE7}"/>
                  </a:ext>
                </a:extLst>
              </p:cNvPr>
              <p:cNvSpPr txBox="1"/>
              <p:nvPr/>
            </p:nvSpPr>
            <p:spPr>
              <a:xfrm>
                <a:off x="1811337" y="2126098"/>
                <a:ext cx="604899" cy="451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FFFFF"/>
                    </a:solidFill>
                    <a:latin typeface="#9Slide03 Arima Madurai Medium" panose="00000600000000000000" pitchFamily="2" charset="0"/>
                    <a:ea typeface="+mj-ea"/>
                    <a:cs typeface="#9Slide03 Arima Madurai Medium" panose="00000600000000000000" pitchFamily="2" charset="0"/>
                  </a:rPr>
                  <a:t>04</a:t>
                </a:r>
              </a:p>
            </p:txBody>
          </p:sp>
          <p:sp>
            <p:nvSpPr>
              <p:cNvPr id="60" name="TextBox 36">
                <a:extLst>
                  <a:ext uri="{FF2B5EF4-FFF2-40B4-BE49-F238E27FC236}">
                    <a16:creationId xmlns:a16="http://schemas.microsoft.com/office/drawing/2014/main" id="{4CB145B4-B236-0C28-2DC4-3F61A39A7E00}"/>
                  </a:ext>
                </a:extLst>
              </p:cNvPr>
              <p:cNvSpPr txBox="1"/>
              <p:nvPr/>
            </p:nvSpPr>
            <p:spPr>
              <a:xfrm>
                <a:off x="1702677" y="3144151"/>
                <a:ext cx="2125553" cy="1969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 err="1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Những</a:t>
                </a:r>
                <a:r>
                  <a:rPr lang="en-US" sz="1800" dirty="0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 </a:t>
                </a:r>
                <a:r>
                  <a:rPr lang="en-US" sz="1800" dirty="0" err="1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hoạt</a:t>
                </a:r>
                <a:r>
                  <a:rPr lang="en-US" sz="1800" dirty="0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 </a:t>
                </a:r>
                <a:r>
                  <a:rPr lang="en-US" sz="1800" dirty="0" err="1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động</a:t>
                </a:r>
                <a:r>
                  <a:rPr lang="en-US" sz="1800" dirty="0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 </a:t>
                </a:r>
                <a:r>
                  <a:rPr lang="en-US" sz="1800" dirty="0" err="1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khoa</a:t>
                </a:r>
                <a:r>
                  <a:rPr lang="en-US" sz="1800" dirty="0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 </a:t>
                </a:r>
                <a:r>
                  <a:rPr lang="en-US" sz="1800" dirty="0" err="1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học</a:t>
                </a:r>
                <a:r>
                  <a:rPr lang="en-US" sz="1800" dirty="0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, </a:t>
                </a:r>
                <a:r>
                  <a:rPr lang="en-US" sz="1800" dirty="0" err="1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sáng</a:t>
                </a:r>
                <a:r>
                  <a:rPr lang="en-US" sz="1800" dirty="0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 </a:t>
                </a:r>
                <a:r>
                  <a:rPr lang="en-US" sz="1800" dirty="0" err="1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tạo</a:t>
                </a:r>
                <a:r>
                  <a:rPr lang="en-US" sz="1800" dirty="0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 </a:t>
                </a:r>
                <a:r>
                  <a:rPr lang="en-US" sz="1800" dirty="0" err="1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trong</a:t>
                </a:r>
                <a:r>
                  <a:rPr lang="en-US" sz="1800" dirty="0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 </a:t>
                </a:r>
                <a:r>
                  <a:rPr lang="en-US" sz="1800" dirty="0" err="1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nhiều</a:t>
                </a:r>
                <a:r>
                  <a:rPr lang="en-US" sz="1800" dirty="0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 </a:t>
                </a:r>
                <a:r>
                  <a:rPr lang="en-US" sz="1800" dirty="0" err="1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lĩnh</a:t>
                </a:r>
                <a:r>
                  <a:rPr lang="en-US" sz="1800" dirty="0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 </a:t>
                </a:r>
                <a:r>
                  <a:rPr lang="en-US" sz="1800" dirty="0" err="1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vực</a:t>
                </a:r>
                <a:r>
                  <a:rPr lang="en-US" sz="1800" dirty="0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 </a:t>
                </a:r>
                <a:r>
                  <a:rPr lang="en-US" sz="1800" dirty="0" err="1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cuộc</a:t>
                </a:r>
                <a:r>
                  <a:rPr lang="en-US" sz="1800" dirty="0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 </a:t>
                </a:r>
                <a:r>
                  <a:rPr lang="en-US" sz="1800" dirty="0" err="1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sống</a:t>
                </a:r>
                <a:r>
                  <a:rPr lang="en-US" sz="1800" dirty="0">
                    <a:latin typeface="#9Slide03 Arima Madurai Medium" panose="00000600000000000000" pitchFamily="2" charset="0"/>
                    <a:cs typeface="#9Slide03 Arima Madurai Medium" panose="00000600000000000000" pitchFamily="2" charset="0"/>
                  </a:rPr>
                  <a:t>. 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897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978782-464F-42E2-A495-2B414F3824FB}"/>
              </a:ext>
            </a:extLst>
          </p:cNvPr>
          <p:cNvSpPr/>
          <p:nvPr/>
        </p:nvSpPr>
        <p:spPr>
          <a:xfrm>
            <a:off x="4013581" y="1151939"/>
            <a:ext cx="49222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Là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sự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việc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đã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xảy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ra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trong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đời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thực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,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không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hư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cấu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,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tưởng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tượng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;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được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nhiều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người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biết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hoặc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chứng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kiến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,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có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sử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sách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ghi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lại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...</a:t>
            </a:r>
          </a:p>
        </p:txBody>
      </p:sp>
      <p:sp>
        <p:nvSpPr>
          <p:cNvPr id="4" name="Google Shape;3744;p36">
            <a:extLst>
              <a:ext uri="{FF2B5EF4-FFF2-40B4-BE49-F238E27FC236}">
                <a16:creationId xmlns:a16="http://schemas.microsoft.com/office/drawing/2014/main" id="{5492537C-4F5F-4B06-B52F-F246BD6FAE72}"/>
              </a:ext>
            </a:extLst>
          </p:cNvPr>
          <p:cNvSpPr txBox="1">
            <a:spLocks/>
          </p:cNvSpPr>
          <p:nvPr/>
        </p:nvSpPr>
        <p:spPr>
          <a:xfrm>
            <a:off x="713250" y="139607"/>
            <a:ext cx="7717500" cy="7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dirty="0">
                <a:solidFill>
                  <a:srgbClr val="00B050"/>
                </a:solidFill>
                <a:latin typeface="Berkshire Swash" panose="020B0604020202020204" charset="0"/>
              </a:rPr>
              <a:t>1. </a:t>
            </a:r>
            <a:r>
              <a:rPr lang="en-US" sz="3600" dirty="0" err="1">
                <a:solidFill>
                  <a:srgbClr val="00B050"/>
                </a:solidFill>
                <a:latin typeface="Berkshire Swash" panose="020B0604020202020204" charset="0"/>
              </a:rPr>
              <a:t>Định</a:t>
            </a:r>
            <a:r>
              <a:rPr lang="en-US" sz="3600" dirty="0">
                <a:solidFill>
                  <a:srgbClr val="00B050"/>
                </a:solidFill>
                <a:latin typeface="Berkshire Swash" panose="020B0604020202020204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Berkshire Swash" panose="020B0604020202020204" charset="0"/>
              </a:rPr>
              <a:t>hướng</a:t>
            </a:r>
            <a:endParaRPr lang="en-US" sz="3600" dirty="0">
              <a:solidFill>
                <a:srgbClr val="00B050"/>
              </a:solidFill>
              <a:latin typeface="Berkshire Swash" panose="020B0604020202020204" charset="0"/>
            </a:endParaRPr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F0B4F0CD-1C69-4530-9782-D53045E99F28}"/>
              </a:ext>
            </a:extLst>
          </p:cNvPr>
          <p:cNvSpPr>
            <a:spLocks noEditPoints="1"/>
          </p:cNvSpPr>
          <p:nvPr/>
        </p:nvSpPr>
        <p:spPr bwMode="auto">
          <a:xfrm rot="20348166">
            <a:off x="470437" y="2235464"/>
            <a:ext cx="1220391" cy="2818210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50" y="134"/>
              </a:cxn>
              <a:cxn ang="0">
                <a:pos x="61" y="133"/>
              </a:cxn>
              <a:cxn ang="0">
                <a:pos x="61" y="148"/>
              </a:cxn>
              <a:cxn ang="0">
                <a:pos x="73" y="154"/>
              </a:cxn>
              <a:cxn ang="0">
                <a:pos x="73" y="278"/>
              </a:cxn>
              <a:cxn ang="0">
                <a:pos x="61" y="284"/>
              </a:cxn>
              <a:cxn ang="0">
                <a:pos x="61" y="377"/>
              </a:cxn>
              <a:cxn ang="0">
                <a:pos x="75" y="392"/>
              </a:cxn>
              <a:cxn ang="0">
                <a:pos x="93" y="392"/>
              </a:cxn>
              <a:cxn ang="0">
                <a:pos x="107" y="377"/>
              </a:cxn>
              <a:cxn ang="0">
                <a:pos x="107" y="357"/>
              </a:cxn>
              <a:cxn ang="0">
                <a:pos x="143" y="357"/>
              </a:cxn>
              <a:cxn ang="0">
                <a:pos x="157" y="343"/>
              </a:cxn>
              <a:cxn ang="0">
                <a:pos x="143" y="329"/>
              </a:cxn>
              <a:cxn ang="0">
                <a:pos x="107" y="329"/>
              </a:cxn>
              <a:cxn ang="0">
                <a:pos x="107" y="321"/>
              </a:cxn>
              <a:cxn ang="0">
                <a:pos x="143" y="321"/>
              </a:cxn>
              <a:cxn ang="0">
                <a:pos x="157" y="307"/>
              </a:cxn>
              <a:cxn ang="0">
                <a:pos x="143" y="293"/>
              </a:cxn>
              <a:cxn ang="0">
                <a:pos x="107" y="293"/>
              </a:cxn>
              <a:cxn ang="0">
                <a:pos x="107" y="283"/>
              </a:cxn>
              <a:cxn ang="0">
                <a:pos x="95" y="277"/>
              </a:cxn>
              <a:cxn ang="0">
                <a:pos x="95" y="156"/>
              </a:cxn>
              <a:cxn ang="0">
                <a:pos x="107" y="150"/>
              </a:cxn>
              <a:cxn ang="0">
                <a:pos x="107" y="133"/>
              </a:cxn>
              <a:cxn ang="0">
                <a:pos x="117" y="134"/>
              </a:cxn>
              <a:cxn ang="0">
                <a:pos x="168" y="84"/>
              </a:cxn>
              <a:cxn ang="0">
                <a:pos x="132" y="36"/>
              </a:cxn>
              <a:cxn ang="0">
                <a:pos x="84" y="0"/>
              </a:cxn>
              <a:cxn ang="0">
                <a:pos x="36" y="36"/>
              </a:cxn>
              <a:cxn ang="0">
                <a:pos x="0" y="84"/>
              </a:cxn>
              <a:cxn ang="0">
                <a:pos x="84" y="31"/>
              </a:cxn>
              <a:cxn ang="0">
                <a:pos x="107" y="54"/>
              </a:cxn>
              <a:cxn ang="0">
                <a:pos x="106" y="62"/>
              </a:cxn>
              <a:cxn ang="0">
                <a:pos x="129" y="87"/>
              </a:cxn>
              <a:cxn ang="0">
                <a:pos x="105" y="111"/>
              </a:cxn>
              <a:cxn ang="0">
                <a:pos x="84" y="100"/>
              </a:cxn>
              <a:cxn ang="0">
                <a:pos x="63" y="111"/>
              </a:cxn>
              <a:cxn ang="0">
                <a:pos x="38" y="87"/>
              </a:cxn>
              <a:cxn ang="0">
                <a:pos x="62" y="62"/>
              </a:cxn>
              <a:cxn ang="0">
                <a:pos x="61" y="54"/>
              </a:cxn>
              <a:cxn ang="0">
                <a:pos x="84" y="31"/>
              </a:cxn>
              <a:cxn ang="0">
                <a:pos x="84" y="31"/>
              </a:cxn>
              <a:cxn ang="0">
                <a:pos x="84" y="31"/>
              </a:cxn>
            </a:cxnLst>
            <a:rect l="0" t="0" r="r" b="b"/>
            <a:pathLst>
              <a:path w="168" h="392">
                <a:moveTo>
                  <a:pt x="0" y="84"/>
                </a:moveTo>
                <a:cubicBezTo>
                  <a:pt x="0" y="112"/>
                  <a:pt x="23" y="134"/>
                  <a:pt x="50" y="134"/>
                </a:cubicBezTo>
                <a:cubicBezTo>
                  <a:pt x="54" y="134"/>
                  <a:pt x="57" y="134"/>
                  <a:pt x="61" y="133"/>
                </a:cubicBezTo>
                <a:cubicBezTo>
                  <a:pt x="61" y="148"/>
                  <a:pt x="61" y="148"/>
                  <a:pt x="61" y="148"/>
                </a:cubicBezTo>
                <a:cubicBezTo>
                  <a:pt x="73" y="154"/>
                  <a:pt x="73" y="154"/>
                  <a:pt x="73" y="154"/>
                </a:cubicBezTo>
                <a:cubicBezTo>
                  <a:pt x="73" y="278"/>
                  <a:pt x="73" y="278"/>
                  <a:pt x="73" y="278"/>
                </a:cubicBezTo>
                <a:cubicBezTo>
                  <a:pt x="61" y="284"/>
                  <a:pt x="61" y="284"/>
                  <a:pt x="61" y="284"/>
                </a:cubicBezTo>
                <a:cubicBezTo>
                  <a:pt x="61" y="377"/>
                  <a:pt x="61" y="377"/>
                  <a:pt x="61" y="377"/>
                </a:cubicBezTo>
                <a:cubicBezTo>
                  <a:pt x="61" y="385"/>
                  <a:pt x="67" y="392"/>
                  <a:pt x="75" y="392"/>
                </a:cubicBezTo>
                <a:cubicBezTo>
                  <a:pt x="93" y="392"/>
                  <a:pt x="93" y="392"/>
                  <a:pt x="93" y="392"/>
                </a:cubicBezTo>
                <a:cubicBezTo>
                  <a:pt x="101" y="392"/>
                  <a:pt x="107" y="385"/>
                  <a:pt x="107" y="377"/>
                </a:cubicBezTo>
                <a:cubicBezTo>
                  <a:pt x="107" y="357"/>
                  <a:pt x="107" y="357"/>
                  <a:pt x="107" y="357"/>
                </a:cubicBezTo>
                <a:cubicBezTo>
                  <a:pt x="143" y="357"/>
                  <a:pt x="143" y="357"/>
                  <a:pt x="143" y="357"/>
                </a:cubicBezTo>
                <a:cubicBezTo>
                  <a:pt x="150" y="357"/>
                  <a:pt x="157" y="350"/>
                  <a:pt x="157" y="343"/>
                </a:cubicBezTo>
                <a:cubicBezTo>
                  <a:pt x="157" y="335"/>
                  <a:pt x="150" y="329"/>
                  <a:pt x="143" y="329"/>
                </a:cubicBezTo>
                <a:cubicBezTo>
                  <a:pt x="107" y="329"/>
                  <a:pt x="107" y="329"/>
                  <a:pt x="107" y="329"/>
                </a:cubicBezTo>
                <a:cubicBezTo>
                  <a:pt x="107" y="321"/>
                  <a:pt x="107" y="321"/>
                  <a:pt x="107" y="321"/>
                </a:cubicBezTo>
                <a:cubicBezTo>
                  <a:pt x="143" y="321"/>
                  <a:pt x="143" y="321"/>
                  <a:pt x="143" y="321"/>
                </a:cubicBezTo>
                <a:cubicBezTo>
                  <a:pt x="150" y="321"/>
                  <a:pt x="157" y="314"/>
                  <a:pt x="157" y="307"/>
                </a:cubicBezTo>
                <a:cubicBezTo>
                  <a:pt x="157" y="299"/>
                  <a:pt x="150" y="293"/>
                  <a:pt x="143" y="293"/>
                </a:cubicBezTo>
                <a:cubicBezTo>
                  <a:pt x="107" y="293"/>
                  <a:pt x="107" y="293"/>
                  <a:pt x="107" y="293"/>
                </a:cubicBezTo>
                <a:cubicBezTo>
                  <a:pt x="107" y="283"/>
                  <a:pt x="107" y="283"/>
                  <a:pt x="107" y="283"/>
                </a:cubicBezTo>
                <a:cubicBezTo>
                  <a:pt x="95" y="277"/>
                  <a:pt x="95" y="277"/>
                  <a:pt x="95" y="277"/>
                </a:cubicBezTo>
                <a:cubicBezTo>
                  <a:pt x="95" y="156"/>
                  <a:pt x="95" y="156"/>
                  <a:pt x="95" y="156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07" y="133"/>
                  <a:pt x="107" y="133"/>
                  <a:pt x="107" y="133"/>
                </a:cubicBezTo>
                <a:cubicBezTo>
                  <a:pt x="110" y="134"/>
                  <a:pt x="114" y="134"/>
                  <a:pt x="117" y="134"/>
                </a:cubicBezTo>
                <a:cubicBezTo>
                  <a:pt x="145" y="134"/>
                  <a:pt x="168" y="112"/>
                  <a:pt x="168" y="84"/>
                </a:cubicBezTo>
                <a:cubicBezTo>
                  <a:pt x="168" y="61"/>
                  <a:pt x="153" y="42"/>
                  <a:pt x="132" y="36"/>
                </a:cubicBezTo>
                <a:cubicBezTo>
                  <a:pt x="126" y="15"/>
                  <a:pt x="107" y="0"/>
                  <a:pt x="84" y="0"/>
                </a:cubicBezTo>
                <a:cubicBezTo>
                  <a:pt x="61" y="0"/>
                  <a:pt x="42" y="15"/>
                  <a:pt x="36" y="36"/>
                </a:cubicBezTo>
                <a:cubicBezTo>
                  <a:pt x="15" y="42"/>
                  <a:pt x="0" y="61"/>
                  <a:pt x="0" y="84"/>
                </a:cubicBezTo>
                <a:close/>
                <a:moveTo>
                  <a:pt x="84" y="31"/>
                </a:moveTo>
                <a:cubicBezTo>
                  <a:pt x="97" y="31"/>
                  <a:pt x="107" y="41"/>
                  <a:pt x="107" y="54"/>
                </a:cubicBezTo>
                <a:cubicBezTo>
                  <a:pt x="107" y="57"/>
                  <a:pt x="106" y="59"/>
                  <a:pt x="106" y="62"/>
                </a:cubicBezTo>
                <a:cubicBezTo>
                  <a:pt x="119" y="62"/>
                  <a:pt x="129" y="73"/>
                  <a:pt x="129" y="87"/>
                </a:cubicBezTo>
                <a:cubicBezTo>
                  <a:pt x="129" y="100"/>
                  <a:pt x="118" y="111"/>
                  <a:pt x="105" y="111"/>
                </a:cubicBezTo>
                <a:cubicBezTo>
                  <a:pt x="96" y="111"/>
                  <a:pt x="88" y="107"/>
                  <a:pt x="84" y="100"/>
                </a:cubicBezTo>
                <a:cubicBezTo>
                  <a:pt x="79" y="107"/>
                  <a:pt x="72" y="111"/>
                  <a:pt x="63" y="111"/>
                </a:cubicBezTo>
                <a:cubicBezTo>
                  <a:pt x="49" y="111"/>
                  <a:pt x="38" y="100"/>
                  <a:pt x="38" y="87"/>
                </a:cubicBezTo>
                <a:cubicBezTo>
                  <a:pt x="38" y="73"/>
                  <a:pt x="49" y="62"/>
                  <a:pt x="62" y="62"/>
                </a:cubicBezTo>
                <a:cubicBezTo>
                  <a:pt x="61" y="59"/>
                  <a:pt x="61" y="57"/>
                  <a:pt x="61" y="54"/>
                </a:cubicBezTo>
                <a:cubicBezTo>
                  <a:pt x="61" y="41"/>
                  <a:pt x="71" y="31"/>
                  <a:pt x="84" y="31"/>
                </a:cubicBezTo>
                <a:close/>
                <a:moveTo>
                  <a:pt x="84" y="31"/>
                </a:moveTo>
                <a:cubicBezTo>
                  <a:pt x="84" y="31"/>
                  <a:pt x="84" y="31"/>
                  <a:pt x="84" y="31"/>
                </a:cubicBezTo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685783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grpSp>
        <p:nvGrpSpPr>
          <p:cNvPr id="6" name="Group 17">
            <a:extLst>
              <a:ext uri="{FF2B5EF4-FFF2-40B4-BE49-F238E27FC236}">
                <a16:creationId xmlns:a16="http://schemas.microsoft.com/office/drawing/2014/main" id="{0DAEE6AD-FBBE-4E67-A28F-2915CDEA583D}"/>
              </a:ext>
            </a:extLst>
          </p:cNvPr>
          <p:cNvGrpSpPr>
            <a:grpSpLocks/>
          </p:cNvGrpSpPr>
          <p:nvPr/>
        </p:nvGrpSpPr>
        <p:grpSpPr bwMode="auto">
          <a:xfrm rot="1568449">
            <a:off x="854232" y="3293660"/>
            <a:ext cx="2902632" cy="654111"/>
            <a:chOff x="3047999" y="2196251"/>
            <a:chExt cx="2662589" cy="796834"/>
          </a:xfrm>
        </p:grpSpPr>
        <p:sp>
          <p:nvSpPr>
            <p:cNvPr id="7" name="Rounded Rectangle 74">
              <a:extLst>
                <a:ext uri="{FF2B5EF4-FFF2-40B4-BE49-F238E27FC236}">
                  <a16:creationId xmlns:a16="http://schemas.microsoft.com/office/drawing/2014/main" id="{82B337C4-ABAC-4B29-AA76-53DF7DAF19F5}"/>
                </a:ext>
              </a:extLst>
            </p:cNvPr>
            <p:cNvSpPr/>
            <p:nvPr/>
          </p:nvSpPr>
          <p:spPr bwMode="auto">
            <a:xfrm>
              <a:off x="3615509" y="2240852"/>
              <a:ext cx="2094482" cy="75150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685783">
                <a:defRPr/>
              </a:pPr>
              <a:endParaRPr lang="en-US" sz="1350" dirty="0">
                <a:solidFill>
                  <a:prstClr val="white"/>
                </a:solidFill>
                <a:latin typeface="#9Slide03 Ample" panose="02000000000000000000" pitchFamily="2" charset="0"/>
                <a:cs typeface="+mn-cs"/>
              </a:endParaRPr>
            </a:p>
          </p:txBody>
        </p:sp>
        <p:sp>
          <p:nvSpPr>
            <p:cNvPr id="8" name="Rounded Rectangle 75">
              <a:extLst>
                <a:ext uri="{FF2B5EF4-FFF2-40B4-BE49-F238E27FC236}">
                  <a16:creationId xmlns:a16="http://schemas.microsoft.com/office/drawing/2014/main" id="{9A8B7214-6F5C-4FD8-865B-CDE18F1E3CA2}"/>
                </a:ext>
              </a:extLst>
            </p:cNvPr>
            <p:cNvSpPr/>
            <p:nvPr/>
          </p:nvSpPr>
          <p:spPr bwMode="auto">
            <a:xfrm>
              <a:off x="3580618" y="2196106"/>
              <a:ext cx="2094482" cy="751505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685783">
                <a:defRPr/>
              </a:pPr>
              <a:r>
                <a:rPr lang="en-US" sz="1800" dirty="0" err="1">
                  <a:solidFill>
                    <a:srgbClr val="002060"/>
                  </a:solidFill>
                  <a:latin typeface="#9Slide03 Ample" panose="02000000000000000000" pitchFamily="2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Người</a:t>
              </a:r>
              <a:r>
                <a:rPr lang="en-US" sz="1800" dirty="0">
                  <a:solidFill>
                    <a:srgbClr val="002060"/>
                  </a:solidFill>
                  <a:latin typeface="#9Slide03 Ample" panose="02000000000000000000" pitchFamily="2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2060"/>
                  </a:solidFill>
                  <a:latin typeface="#9Slide03 Ample" panose="02000000000000000000" pitchFamily="2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kể</a:t>
              </a:r>
              <a:endParaRPr lang="en-US" sz="1800" dirty="0">
                <a:solidFill>
                  <a:srgbClr val="002060"/>
                </a:solidFill>
                <a:latin typeface="#9Slide03 Ample" panose="02000000000000000000" pitchFamily="2" charset="0"/>
                <a:ea typeface="Fira Sans SemiBold Italic" panose="00000700000000000000" pitchFamily="50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" name="Group 22">
              <a:extLst>
                <a:ext uri="{FF2B5EF4-FFF2-40B4-BE49-F238E27FC236}">
                  <a16:creationId xmlns:a16="http://schemas.microsoft.com/office/drawing/2014/main" id="{B8F39A88-5611-43CD-8180-1674F28685C2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3369279" y="2174269"/>
              <a:ext cx="195640" cy="838200"/>
              <a:chOff x="3686186" y="1166322"/>
              <a:chExt cx="152400" cy="652944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B56A747-0D6D-4C94-BF46-565909784EFF}"/>
                  </a:ext>
                </a:extLst>
              </p:cNvPr>
              <p:cNvSpPr/>
              <p:nvPr/>
            </p:nvSpPr>
            <p:spPr>
              <a:xfrm>
                <a:off x="3686153" y="1666789"/>
                <a:ext cx="152392" cy="152478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685783">
                  <a:defRPr/>
                </a:pPr>
                <a:endParaRPr lang="en-US" sz="1200" dirty="0">
                  <a:solidFill>
                    <a:prstClr val="white"/>
                  </a:solidFill>
                  <a:latin typeface="#9Slide03 Ample" panose="02000000000000000000" pitchFamily="2" charset="0"/>
                  <a:cs typeface="+mn-cs"/>
                </a:endParaRPr>
              </a:p>
            </p:txBody>
          </p:sp>
          <p:sp>
            <p:nvSpPr>
              <p:cNvPr id="11" name="Rounded Rectangle 78">
                <a:extLst>
                  <a:ext uri="{FF2B5EF4-FFF2-40B4-BE49-F238E27FC236}">
                    <a16:creationId xmlns:a16="http://schemas.microsoft.com/office/drawing/2014/main" id="{54C18A6A-89E4-4271-9BEB-49A1474904A6}"/>
                  </a:ext>
                </a:extLst>
              </p:cNvPr>
              <p:cNvSpPr/>
              <p:nvPr/>
            </p:nvSpPr>
            <p:spPr>
              <a:xfrm>
                <a:off x="3739128" y="1165942"/>
                <a:ext cx="48320" cy="610939"/>
              </a:xfrm>
              <a:prstGeom prst="roundRect">
                <a:avLst>
                  <a:gd name="adj" fmla="val 38542"/>
                </a:avLst>
              </a:prstGeom>
              <a:gradFill>
                <a:gsLst>
                  <a:gs pos="2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" lastClr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685783">
                  <a:defRPr/>
                </a:pPr>
                <a:endParaRPr lang="en-US" sz="1200" dirty="0">
                  <a:solidFill>
                    <a:prstClr val="white"/>
                  </a:solidFill>
                  <a:latin typeface="#9Slide03 Ample" panose="02000000000000000000" pitchFamily="2" charset="0"/>
                  <a:cs typeface="+mn-cs"/>
                </a:endParaRPr>
              </a:p>
            </p:txBody>
          </p:sp>
        </p:grpSp>
      </p:grpSp>
      <p:grpSp>
        <p:nvGrpSpPr>
          <p:cNvPr id="12" name="Group 18">
            <a:extLst>
              <a:ext uri="{FF2B5EF4-FFF2-40B4-BE49-F238E27FC236}">
                <a16:creationId xmlns:a16="http://schemas.microsoft.com/office/drawing/2014/main" id="{64F781BB-DE05-4878-88B6-44AF242231B0}"/>
              </a:ext>
            </a:extLst>
          </p:cNvPr>
          <p:cNvGrpSpPr>
            <a:grpSpLocks/>
          </p:cNvGrpSpPr>
          <p:nvPr/>
        </p:nvGrpSpPr>
        <p:grpSpPr bwMode="auto">
          <a:xfrm rot="140878">
            <a:off x="1071733" y="2598460"/>
            <a:ext cx="2666037" cy="650194"/>
            <a:chOff x="3047997" y="2196251"/>
            <a:chExt cx="3224561" cy="792924"/>
          </a:xfrm>
        </p:grpSpPr>
        <p:sp>
          <p:nvSpPr>
            <p:cNvPr id="13" name="Rounded Rectangle 80">
              <a:extLst>
                <a:ext uri="{FF2B5EF4-FFF2-40B4-BE49-F238E27FC236}">
                  <a16:creationId xmlns:a16="http://schemas.microsoft.com/office/drawing/2014/main" id="{E17E7D50-533E-40F8-A59B-324F00216A67}"/>
                </a:ext>
              </a:extLst>
            </p:cNvPr>
            <p:cNvSpPr/>
            <p:nvPr/>
          </p:nvSpPr>
          <p:spPr bwMode="auto">
            <a:xfrm>
              <a:off x="3616150" y="2237567"/>
              <a:ext cx="2655521" cy="751129"/>
            </a:xfrm>
            <a:prstGeom prst="roundRect">
              <a:avLst/>
            </a:prstGeom>
            <a:solidFill>
              <a:srgbClr val="70AD47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r" defTabSz="685783">
                <a:defRPr/>
              </a:pPr>
              <a:endParaRPr lang="en-US" sz="1350" dirty="0">
                <a:solidFill>
                  <a:prstClr val="white"/>
                </a:solidFill>
                <a:latin typeface="#9Slide03 Ample" panose="02000000000000000000" pitchFamily="2" charset="0"/>
                <a:cs typeface="+mn-cs"/>
              </a:endParaRPr>
            </a:p>
          </p:txBody>
        </p:sp>
        <p:sp>
          <p:nvSpPr>
            <p:cNvPr id="14" name="Rounded Rectangle 81">
              <a:extLst>
                <a:ext uri="{FF2B5EF4-FFF2-40B4-BE49-F238E27FC236}">
                  <a16:creationId xmlns:a16="http://schemas.microsoft.com/office/drawing/2014/main" id="{29A475DE-614B-4AFD-B536-E82DEB8227FE}"/>
                </a:ext>
              </a:extLst>
            </p:cNvPr>
            <p:cNvSpPr/>
            <p:nvPr/>
          </p:nvSpPr>
          <p:spPr bwMode="auto">
            <a:xfrm>
              <a:off x="3581111" y="2195787"/>
              <a:ext cx="2681505" cy="751129"/>
            </a:xfrm>
            <a:prstGeom prst="roundRect">
              <a:avLst/>
            </a:prstGeom>
            <a:solidFill>
              <a:srgbClr val="B2D235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r" defTabSz="685783">
                <a:defRPr/>
              </a:pPr>
              <a:r>
                <a:rPr lang="en-US" sz="1800" dirty="0" err="1">
                  <a:solidFill>
                    <a:srgbClr val="002060"/>
                  </a:solidFill>
                  <a:latin typeface="#9Slide03 Ample" panose="02000000000000000000" pitchFamily="2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Nhân</a:t>
              </a:r>
              <a:r>
                <a:rPr lang="en-US" sz="1800" dirty="0">
                  <a:solidFill>
                    <a:srgbClr val="002060"/>
                  </a:solidFill>
                  <a:latin typeface="#9Slide03 Ample" panose="02000000000000000000" pitchFamily="2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2060"/>
                  </a:solidFill>
                  <a:latin typeface="#9Slide03 Ample" panose="02000000000000000000" pitchFamily="2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vật</a:t>
              </a:r>
              <a:r>
                <a:rPr lang="en-US" sz="1800" dirty="0">
                  <a:solidFill>
                    <a:srgbClr val="002060"/>
                  </a:solidFill>
                  <a:latin typeface="#9Slide03 Ample" panose="02000000000000000000" pitchFamily="2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/</a:t>
              </a:r>
              <a:r>
                <a:rPr lang="en-US" sz="1800" dirty="0" err="1">
                  <a:solidFill>
                    <a:srgbClr val="002060"/>
                  </a:solidFill>
                  <a:latin typeface="#9Slide03 Ample" panose="02000000000000000000" pitchFamily="2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sự</a:t>
              </a:r>
              <a:r>
                <a:rPr lang="en-US" sz="1800" dirty="0">
                  <a:solidFill>
                    <a:srgbClr val="002060"/>
                  </a:solidFill>
                  <a:latin typeface="#9Slide03 Ample" panose="02000000000000000000" pitchFamily="2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2060"/>
                  </a:solidFill>
                  <a:latin typeface="#9Slide03 Ample" panose="02000000000000000000" pitchFamily="2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kiện</a:t>
              </a:r>
              <a:endParaRPr lang="en-US" sz="1800" dirty="0">
                <a:solidFill>
                  <a:srgbClr val="002060"/>
                </a:solidFill>
                <a:latin typeface="#9Slide03 Ample" panose="02000000000000000000" pitchFamily="2" charset="0"/>
                <a:ea typeface="Fira Sans SemiBold Italic" panose="00000700000000000000" pitchFamily="50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22">
              <a:extLst>
                <a:ext uri="{FF2B5EF4-FFF2-40B4-BE49-F238E27FC236}">
                  <a16:creationId xmlns:a16="http://schemas.microsoft.com/office/drawing/2014/main" id="{65AE832F-0EF5-4145-B61D-9B7F0870E5D1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3369277" y="2174270"/>
              <a:ext cx="195640" cy="838199"/>
              <a:chOff x="3686186" y="1166322"/>
              <a:chExt cx="152400" cy="652944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A951808D-B007-4975-8F0C-E83B49A4B050}"/>
                  </a:ext>
                </a:extLst>
              </p:cNvPr>
              <p:cNvSpPr/>
              <p:nvPr/>
            </p:nvSpPr>
            <p:spPr>
              <a:xfrm>
                <a:off x="3687299" y="1666367"/>
                <a:ext cx="151627" cy="152481"/>
              </a:xfrm>
              <a:prstGeom prst="ellipse">
                <a:avLst/>
              </a:prstGeom>
              <a:solidFill>
                <a:srgbClr val="70AD47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r" defTabSz="685783">
                  <a:defRPr/>
                </a:pPr>
                <a:endParaRPr lang="en-US" sz="1200" dirty="0">
                  <a:solidFill>
                    <a:prstClr val="white"/>
                  </a:solidFill>
                  <a:latin typeface="#9Slide03 Ample" panose="02000000000000000000" pitchFamily="2" charset="0"/>
                  <a:cs typeface="+mn-cs"/>
                </a:endParaRPr>
              </a:p>
            </p:txBody>
          </p:sp>
          <p:sp>
            <p:nvSpPr>
              <p:cNvPr id="17" name="Rounded Rectangle 84">
                <a:extLst>
                  <a:ext uri="{FF2B5EF4-FFF2-40B4-BE49-F238E27FC236}">
                    <a16:creationId xmlns:a16="http://schemas.microsoft.com/office/drawing/2014/main" id="{4F5EC046-BAEF-4A0B-BAE3-BA78D7BC0977}"/>
                  </a:ext>
                </a:extLst>
              </p:cNvPr>
              <p:cNvSpPr/>
              <p:nvPr/>
            </p:nvSpPr>
            <p:spPr>
              <a:xfrm>
                <a:off x="3739909" y="1166176"/>
                <a:ext cx="47442" cy="611272"/>
              </a:xfrm>
              <a:prstGeom prst="roundRect">
                <a:avLst>
                  <a:gd name="adj" fmla="val 38542"/>
                </a:avLst>
              </a:prstGeom>
              <a:gradFill>
                <a:gsLst>
                  <a:gs pos="2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" lastClr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r" defTabSz="685783">
                  <a:defRPr/>
                </a:pPr>
                <a:endParaRPr lang="en-US" sz="1200" dirty="0">
                  <a:solidFill>
                    <a:prstClr val="white"/>
                  </a:solidFill>
                  <a:latin typeface="#9Slide03 Ample" panose="02000000000000000000" pitchFamily="2" charset="0"/>
                  <a:cs typeface="+mn-cs"/>
                </a:endParaRPr>
              </a:p>
            </p:txBody>
          </p:sp>
        </p:grpSp>
      </p:grpSp>
      <p:grpSp>
        <p:nvGrpSpPr>
          <p:cNvPr id="18" name="Group 28">
            <a:extLst>
              <a:ext uri="{FF2B5EF4-FFF2-40B4-BE49-F238E27FC236}">
                <a16:creationId xmlns:a16="http://schemas.microsoft.com/office/drawing/2014/main" id="{292BF638-FDE3-442F-A5F9-0CCF62F48D5E}"/>
              </a:ext>
            </a:extLst>
          </p:cNvPr>
          <p:cNvGrpSpPr>
            <a:grpSpLocks/>
          </p:cNvGrpSpPr>
          <p:nvPr/>
        </p:nvGrpSpPr>
        <p:grpSpPr bwMode="auto">
          <a:xfrm rot="20303725">
            <a:off x="937232" y="1905235"/>
            <a:ext cx="2705710" cy="650194"/>
            <a:chOff x="3047997" y="2196251"/>
            <a:chExt cx="2665122" cy="792405"/>
          </a:xfrm>
        </p:grpSpPr>
        <p:sp>
          <p:nvSpPr>
            <p:cNvPr id="19" name="Rounded Rectangle 86">
              <a:extLst>
                <a:ext uri="{FF2B5EF4-FFF2-40B4-BE49-F238E27FC236}">
                  <a16:creationId xmlns:a16="http://schemas.microsoft.com/office/drawing/2014/main" id="{818912DF-29E7-4ADF-ADCC-A17B001D3ABF}"/>
                </a:ext>
              </a:extLst>
            </p:cNvPr>
            <p:cNvSpPr/>
            <p:nvPr/>
          </p:nvSpPr>
          <p:spPr bwMode="auto">
            <a:xfrm>
              <a:off x="3618682" y="2237297"/>
              <a:ext cx="2094325" cy="750637"/>
            </a:xfrm>
            <a:prstGeom prst="roundRect">
              <a:avLst/>
            </a:prstGeom>
            <a:solidFill>
              <a:srgbClr val="FFC00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r" defTabSz="685783">
                <a:defRPr/>
              </a:pPr>
              <a:endParaRPr lang="en-US" sz="1350" dirty="0">
                <a:solidFill>
                  <a:prstClr val="white"/>
                </a:solidFill>
                <a:latin typeface="#9Slide03 Ample" panose="02000000000000000000" pitchFamily="2" charset="0"/>
                <a:cs typeface="+mn-cs"/>
              </a:endParaRPr>
            </a:p>
          </p:txBody>
        </p:sp>
        <p:sp>
          <p:nvSpPr>
            <p:cNvPr id="20" name="Rounded Rectangle 87">
              <a:extLst>
                <a:ext uri="{FF2B5EF4-FFF2-40B4-BE49-F238E27FC236}">
                  <a16:creationId xmlns:a16="http://schemas.microsoft.com/office/drawing/2014/main" id="{B4D3BE6D-85BC-4C7F-9FB9-D6C8ECDAECAD}"/>
                </a:ext>
              </a:extLst>
            </p:cNvPr>
            <p:cNvSpPr/>
            <p:nvPr/>
          </p:nvSpPr>
          <p:spPr bwMode="auto">
            <a:xfrm>
              <a:off x="3581664" y="2194852"/>
              <a:ext cx="2094326" cy="750637"/>
            </a:xfrm>
            <a:prstGeom prst="round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r" defTabSz="685783">
                <a:defRPr/>
              </a:pPr>
              <a:r>
                <a:rPr lang="en-US" sz="1800" dirty="0" err="1">
                  <a:solidFill>
                    <a:srgbClr val="002060"/>
                  </a:solidFill>
                  <a:latin typeface="#9Slide03 Ample" panose="02000000000000000000" pitchFamily="2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Sự</a:t>
              </a:r>
              <a:r>
                <a:rPr lang="en-US" sz="1800" dirty="0">
                  <a:solidFill>
                    <a:srgbClr val="002060"/>
                  </a:solidFill>
                  <a:latin typeface="#9Slide03 Ample" panose="02000000000000000000" pitchFamily="2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2060"/>
                  </a:solidFill>
                  <a:latin typeface="#9Slide03 Ample" panose="02000000000000000000" pitchFamily="2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việc</a:t>
              </a:r>
              <a:r>
                <a:rPr lang="en-US" sz="1800" dirty="0">
                  <a:solidFill>
                    <a:srgbClr val="002060"/>
                  </a:solidFill>
                  <a:latin typeface="#9Slide03 Ample" panose="02000000000000000000" pitchFamily="2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2060"/>
                  </a:solidFill>
                  <a:latin typeface="#9Slide03 Ample" panose="02000000000000000000" pitchFamily="2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có</a:t>
              </a:r>
              <a:r>
                <a:rPr lang="en-US" sz="1800" dirty="0">
                  <a:solidFill>
                    <a:srgbClr val="002060"/>
                  </a:solidFill>
                  <a:latin typeface="#9Slide03 Ample" panose="02000000000000000000" pitchFamily="2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2060"/>
                  </a:solidFill>
                  <a:latin typeface="#9Slide03 Ample" panose="02000000000000000000" pitchFamily="2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thật</a:t>
              </a:r>
              <a:endParaRPr lang="en-US" sz="1800" dirty="0">
                <a:solidFill>
                  <a:srgbClr val="002060"/>
                </a:solidFill>
                <a:latin typeface="#9Slide03 Ample" panose="02000000000000000000" pitchFamily="2" charset="0"/>
                <a:ea typeface="Fira Sans SemiBold Italic" panose="00000700000000000000" pitchFamily="50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1" name="Group 22">
              <a:extLst>
                <a:ext uri="{FF2B5EF4-FFF2-40B4-BE49-F238E27FC236}">
                  <a16:creationId xmlns:a16="http://schemas.microsoft.com/office/drawing/2014/main" id="{B9B4D814-D9D6-4FD7-A3F6-DB4E94E0F8E9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3369277" y="2174271"/>
              <a:ext cx="195640" cy="838199"/>
              <a:chOff x="3686186" y="1166322"/>
              <a:chExt cx="152400" cy="652944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3B63CEB-5637-4393-949D-233525A1191E}"/>
                  </a:ext>
                </a:extLst>
              </p:cNvPr>
              <p:cNvSpPr/>
              <p:nvPr/>
            </p:nvSpPr>
            <p:spPr>
              <a:xfrm>
                <a:off x="3687695" y="1666148"/>
                <a:ext cx="152458" cy="152589"/>
              </a:xfrm>
              <a:prstGeom prst="ellipse">
                <a:avLst/>
              </a:prstGeom>
              <a:solidFill>
                <a:srgbClr val="FFC000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r" defTabSz="685783">
                  <a:defRPr/>
                </a:pPr>
                <a:endParaRPr lang="en-US" sz="1200" dirty="0">
                  <a:solidFill>
                    <a:prstClr val="white"/>
                  </a:solidFill>
                  <a:latin typeface="#9Slide03 Ample" panose="02000000000000000000" pitchFamily="2" charset="0"/>
                  <a:cs typeface="+mn-cs"/>
                </a:endParaRPr>
              </a:p>
            </p:txBody>
          </p:sp>
          <p:sp>
            <p:nvSpPr>
              <p:cNvPr id="23" name="Rounded Rectangle 90">
                <a:extLst>
                  <a:ext uri="{FF2B5EF4-FFF2-40B4-BE49-F238E27FC236}">
                    <a16:creationId xmlns:a16="http://schemas.microsoft.com/office/drawing/2014/main" id="{F8A0FD0D-0928-47D7-AEFB-1EB29674E7E6}"/>
                  </a:ext>
                </a:extLst>
              </p:cNvPr>
              <p:cNvSpPr/>
              <p:nvPr/>
            </p:nvSpPr>
            <p:spPr>
              <a:xfrm>
                <a:off x="3739487" y="1165604"/>
                <a:ext cx="48340" cy="610904"/>
              </a:xfrm>
              <a:prstGeom prst="roundRect">
                <a:avLst>
                  <a:gd name="adj" fmla="val 38542"/>
                </a:avLst>
              </a:prstGeom>
              <a:gradFill>
                <a:gsLst>
                  <a:gs pos="2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" lastClr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r" defTabSz="685783">
                  <a:defRPr/>
                </a:pPr>
                <a:endParaRPr lang="en-US" sz="1200" dirty="0">
                  <a:solidFill>
                    <a:prstClr val="white"/>
                  </a:solidFill>
                  <a:latin typeface="#9Slide03 Ample" panose="02000000000000000000" pitchFamily="2" charset="0"/>
                  <a:cs typeface="+mn-cs"/>
                </a:endParaRPr>
              </a:p>
            </p:txBody>
          </p:sp>
        </p:grp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E55F8AEC-9067-4261-A995-59900772D1EC}"/>
              </a:ext>
            </a:extLst>
          </p:cNvPr>
          <p:cNvSpPr/>
          <p:nvPr/>
        </p:nvSpPr>
        <p:spPr>
          <a:xfrm>
            <a:off x="4051738" y="2611505"/>
            <a:ext cx="49222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Có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trong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lịch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sử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đấu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tranh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giữ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nước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/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trong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lĩnh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vực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lao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động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,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văn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hóa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, khoa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học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#9Slide03 AmpleSoft" panose="02000000000000000000" pitchFamily="2" charset="0"/>
              <a:ea typeface="微软雅黑" pitchFamily="34" charset="-122"/>
              <a:cs typeface="#9Slide03 Arima Madurai Medium" panose="000006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00A909-3D7C-4B12-A8D5-372A9BB0EB0D}"/>
              </a:ext>
            </a:extLst>
          </p:cNvPr>
          <p:cNvSpPr/>
          <p:nvPr/>
        </p:nvSpPr>
        <p:spPr>
          <a:xfrm>
            <a:off x="3955980" y="3950232"/>
            <a:ext cx="49222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Người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chứng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kiến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,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người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sưu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tầm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,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nghiên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cứu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và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thể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hiện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lại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qua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sách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báo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,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phim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ảnh</a:t>
            </a:r>
            <a:r>
              <a:rPr lang="en-US" sz="2000" dirty="0">
                <a:latin typeface="#9Slide03 AmpleSoft" panose="02000000000000000000" pitchFamily="2" charset="0"/>
                <a:cs typeface="#9Slide03 Arima Madurai Medium" panose="00000600000000000000" pitchFamily="2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59483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744;p36">
            <a:extLst>
              <a:ext uri="{FF2B5EF4-FFF2-40B4-BE49-F238E27FC236}">
                <a16:creationId xmlns:a16="http://schemas.microsoft.com/office/drawing/2014/main" id="{5492537C-4F5F-4B06-B52F-F246BD6FAE72}"/>
              </a:ext>
            </a:extLst>
          </p:cNvPr>
          <p:cNvSpPr txBox="1">
            <a:spLocks/>
          </p:cNvSpPr>
          <p:nvPr/>
        </p:nvSpPr>
        <p:spPr>
          <a:xfrm>
            <a:off x="713250" y="264867"/>
            <a:ext cx="7717500" cy="7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dirty="0" err="1">
                <a:solidFill>
                  <a:srgbClr val="00B050"/>
                </a:solidFill>
                <a:latin typeface="Berkshire Swash" panose="020B0604020202020204" charset="0"/>
              </a:rPr>
              <a:t>Lưu</a:t>
            </a:r>
            <a:r>
              <a:rPr lang="en-US" sz="3600" dirty="0">
                <a:solidFill>
                  <a:srgbClr val="00B050"/>
                </a:solidFill>
                <a:latin typeface="Berkshire Swash" panose="020B0604020202020204" charset="0"/>
              </a:rPr>
              <a:t> ý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8CE92C-C61F-2E9A-6CB8-FB6A622D7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569" y="2382604"/>
            <a:ext cx="1474539" cy="249603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D91EDCC-941E-9969-67C0-121E384C7189}"/>
              </a:ext>
            </a:extLst>
          </p:cNvPr>
          <p:cNvGrpSpPr/>
          <p:nvPr/>
        </p:nvGrpSpPr>
        <p:grpSpPr>
          <a:xfrm>
            <a:off x="385638" y="1256495"/>
            <a:ext cx="8372722" cy="1057335"/>
            <a:chOff x="457200" y="2381106"/>
            <a:chExt cx="8372722" cy="1057335"/>
          </a:xfrm>
        </p:grpSpPr>
        <p:sp>
          <p:nvSpPr>
            <p:cNvPr id="8" name="Google Shape;213;p30">
              <a:extLst>
                <a:ext uri="{FF2B5EF4-FFF2-40B4-BE49-F238E27FC236}">
                  <a16:creationId xmlns:a16="http://schemas.microsoft.com/office/drawing/2014/main" id="{4BA505FD-39F0-E0F1-4474-593CFFBA0F55}"/>
                </a:ext>
              </a:extLst>
            </p:cNvPr>
            <p:cNvSpPr/>
            <p:nvPr/>
          </p:nvSpPr>
          <p:spPr>
            <a:xfrm>
              <a:off x="457200" y="2421907"/>
              <a:ext cx="3931671" cy="958086"/>
            </a:xfrm>
            <a:custGeom>
              <a:avLst/>
              <a:gdLst/>
              <a:ahLst/>
              <a:cxnLst/>
              <a:rect l="l" t="t" r="r" b="b"/>
              <a:pathLst>
                <a:path w="177442" h="29715" extrusionOk="0">
                  <a:moveTo>
                    <a:pt x="85540" y="0"/>
                  </a:moveTo>
                  <a:cubicBezTo>
                    <a:pt x="83111" y="0"/>
                    <a:pt x="80683" y="145"/>
                    <a:pt x="78254" y="290"/>
                  </a:cubicBezTo>
                  <a:cubicBezTo>
                    <a:pt x="78128" y="290"/>
                    <a:pt x="78001" y="321"/>
                    <a:pt x="77874" y="321"/>
                  </a:cubicBezTo>
                  <a:cubicBezTo>
                    <a:pt x="76608" y="416"/>
                    <a:pt x="52412" y="543"/>
                    <a:pt x="51146" y="638"/>
                  </a:cubicBezTo>
                  <a:cubicBezTo>
                    <a:pt x="50069" y="733"/>
                    <a:pt x="48960" y="796"/>
                    <a:pt x="47884" y="891"/>
                  </a:cubicBezTo>
                  <a:cubicBezTo>
                    <a:pt x="46142" y="1050"/>
                    <a:pt x="44368" y="1240"/>
                    <a:pt x="42627" y="1398"/>
                  </a:cubicBezTo>
                  <a:cubicBezTo>
                    <a:pt x="41043" y="1525"/>
                    <a:pt x="10831" y="1715"/>
                    <a:pt x="9247" y="2000"/>
                  </a:cubicBezTo>
                  <a:cubicBezTo>
                    <a:pt x="7284" y="2316"/>
                    <a:pt x="5447" y="3045"/>
                    <a:pt x="3674" y="3931"/>
                  </a:cubicBezTo>
                  <a:cubicBezTo>
                    <a:pt x="2534" y="4502"/>
                    <a:pt x="1679" y="5357"/>
                    <a:pt x="1172" y="6528"/>
                  </a:cubicBezTo>
                  <a:cubicBezTo>
                    <a:pt x="792" y="7415"/>
                    <a:pt x="507" y="8365"/>
                    <a:pt x="412" y="9315"/>
                  </a:cubicBezTo>
                  <a:cubicBezTo>
                    <a:pt x="158" y="11532"/>
                    <a:pt x="0" y="13749"/>
                    <a:pt x="63" y="15997"/>
                  </a:cubicBezTo>
                  <a:cubicBezTo>
                    <a:pt x="95" y="17486"/>
                    <a:pt x="158" y="19006"/>
                    <a:pt x="285" y="20494"/>
                  </a:cubicBezTo>
                  <a:cubicBezTo>
                    <a:pt x="348" y="21603"/>
                    <a:pt x="507" y="22743"/>
                    <a:pt x="728" y="23851"/>
                  </a:cubicBezTo>
                  <a:cubicBezTo>
                    <a:pt x="982" y="25023"/>
                    <a:pt x="1584" y="25910"/>
                    <a:pt x="2470" y="26670"/>
                  </a:cubicBezTo>
                  <a:cubicBezTo>
                    <a:pt x="3325" y="27398"/>
                    <a:pt x="4339" y="27842"/>
                    <a:pt x="5352" y="28222"/>
                  </a:cubicBezTo>
                  <a:cubicBezTo>
                    <a:pt x="7949" y="29203"/>
                    <a:pt x="39270" y="29615"/>
                    <a:pt x="41993" y="29647"/>
                  </a:cubicBezTo>
                  <a:cubicBezTo>
                    <a:pt x="43533" y="29677"/>
                    <a:pt x="50288" y="29714"/>
                    <a:pt x="57288" y="29714"/>
                  </a:cubicBezTo>
                  <a:cubicBezTo>
                    <a:pt x="64974" y="29714"/>
                    <a:pt x="72953" y="29669"/>
                    <a:pt x="74644" y="29520"/>
                  </a:cubicBezTo>
                  <a:cubicBezTo>
                    <a:pt x="75752" y="29425"/>
                    <a:pt x="79679" y="29140"/>
                    <a:pt x="82086" y="28918"/>
                  </a:cubicBezTo>
                  <a:cubicBezTo>
                    <a:pt x="84461" y="28665"/>
                    <a:pt x="88705" y="28190"/>
                    <a:pt x="91207" y="28127"/>
                  </a:cubicBezTo>
                  <a:cubicBezTo>
                    <a:pt x="92279" y="28086"/>
                    <a:pt x="96522" y="28074"/>
                    <a:pt x="101072" y="28074"/>
                  </a:cubicBezTo>
                  <a:cubicBezTo>
                    <a:pt x="107140" y="28074"/>
                    <a:pt x="113755" y="28095"/>
                    <a:pt x="114135" y="28095"/>
                  </a:cubicBezTo>
                  <a:lnTo>
                    <a:pt x="138236" y="28095"/>
                  </a:lnTo>
                  <a:cubicBezTo>
                    <a:pt x="141783" y="28032"/>
                    <a:pt x="162526" y="27873"/>
                    <a:pt x="166073" y="27588"/>
                  </a:cubicBezTo>
                  <a:cubicBezTo>
                    <a:pt x="167181" y="27493"/>
                    <a:pt x="168258" y="27366"/>
                    <a:pt x="169335" y="27113"/>
                  </a:cubicBezTo>
                  <a:cubicBezTo>
                    <a:pt x="170855" y="26796"/>
                    <a:pt x="172248" y="26163"/>
                    <a:pt x="173357" y="25023"/>
                  </a:cubicBezTo>
                  <a:cubicBezTo>
                    <a:pt x="173420" y="24928"/>
                    <a:pt x="173483" y="24896"/>
                    <a:pt x="173547" y="24833"/>
                  </a:cubicBezTo>
                  <a:cubicBezTo>
                    <a:pt x="174307" y="24168"/>
                    <a:pt x="174845" y="23376"/>
                    <a:pt x="175225" y="22458"/>
                  </a:cubicBezTo>
                  <a:cubicBezTo>
                    <a:pt x="175858" y="20969"/>
                    <a:pt x="176365" y="19418"/>
                    <a:pt x="176713" y="17802"/>
                  </a:cubicBezTo>
                  <a:cubicBezTo>
                    <a:pt x="176935" y="16789"/>
                    <a:pt x="177157" y="15776"/>
                    <a:pt x="177252" y="14762"/>
                  </a:cubicBezTo>
                  <a:cubicBezTo>
                    <a:pt x="177379" y="13115"/>
                    <a:pt x="177410" y="11500"/>
                    <a:pt x="177410" y="9854"/>
                  </a:cubicBezTo>
                  <a:cubicBezTo>
                    <a:pt x="177442" y="9094"/>
                    <a:pt x="177379" y="8302"/>
                    <a:pt x="177220" y="7510"/>
                  </a:cubicBezTo>
                  <a:cubicBezTo>
                    <a:pt x="176935" y="5895"/>
                    <a:pt x="176112" y="4533"/>
                    <a:pt x="174877" y="3456"/>
                  </a:cubicBezTo>
                  <a:cubicBezTo>
                    <a:pt x="173610" y="2348"/>
                    <a:pt x="172121" y="1746"/>
                    <a:pt x="170506" y="1335"/>
                  </a:cubicBezTo>
                  <a:cubicBezTo>
                    <a:pt x="168765" y="860"/>
                    <a:pt x="166991" y="701"/>
                    <a:pt x="165218" y="606"/>
                  </a:cubicBezTo>
                  <a:cubicBezTo>
                    <a:pt x="163001" y="511"/>
                    <a:pt x="143588" y="480"/>
                    <a:pt x="141402" y="448"/>
                  </a:cubicBezTo>
                  <a:cubicBezTo>
                    <a:pt x="141075" y="437"/>
                    <a:pt x="140751" y="434"/>
                    <a:pt x="140429" y="434"/>
                  </a:cubicBezTo>
                  <a:cubicBezTo>
                    <a:pt x="139784" y="434"/>
                    <a:pt x="139143" y="448"/>
                    <a:pt x="138489" y="448"/>
                  </a:cubicBezTo>
                  <a:cubicBezTo>
                    <a:pt x="136905" y="416"/>
                    <a:pt x="119044" y="416"/>
                    <a:pt x="117492" y="353"/>
                  </a:cubicBezTo>
                  <a:cubicBezTo>
                    <a:pt x="115592" y="290"/>
                    <a:pt x="113660" y="131"/>
                    <a:pt x="111760" y="100"/>
                  </a:cubicBezTo>
                  <a:cubicBezTo>
                    <a:pt x="109670" y="36"/>
                    <a:pt x="88325" y="36"/>
                    <a:pt x="86235" y="5"/>
                  </a:cubicBezTo>
                  <a:cubicBezTo>
                    <a:pt x="86003" y="2"/>
                    <a:pt x="85771" y="0"/>
                    <a:pt x="85540" y="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14;p30">
              <a:extLst>
                <a:ext uri="{FF2B5EF4-FFF2-40B4-BE49-F238E27FC236}">
                  <a16:creationId xmlns:a16="http://schemas.microsoft.com/office/drawing/2014/main" id="{2F30E694-09E2-73A8-79A3-A348978A0B13}"/>
                </a:ext>
              </a:extLst>
            </p:cNvPr>
            <p:cNvSpPr/>
            <p:nvPr/>
          </p:nvSpPr>
          <p:spPr>
            <a:xfrm>
              <a:off x="1071973" y="2381106"/>
              <a:ext cx="7757949" cy="1057335"/>
            </a:xfrm>
            <a:custGeom>
              <a:avLst/>
              <a:gdLst/>
              <a:ahLst/>
              <a:cxnLst/>
              <a:rect l="l" t="t" r="r" b="b"/>
              <a:pathLst>
                <a:path w="149700" h="29715" extrusionOk="0">
                  <a:moveTo>
                    <a:pt x="57798" y="0"/>
                  </a:moveTo>
                  <a:cubicBezTo>
                    <a:pt x="55369" y="0"/>
                    <a:pt x="52938" y="145"/>
                    <a:pt x="50481" y="290"/>
                  </a:cubicBezTo>
                  <a:cubicBezTo>
                    <a:pt x="50386" y="290"/>
                    <a:pt x="50259" y="321"/>
                    <a:pt x="50132" y="321"/>
                  </a:cubicBezTo>
                  <a:cubicBezTo>
                    <a:pt x="48866" y="416"/>
                    <a:pt x="24670" y="543"/>
                    <a:pt x="23404" y="638"/>
                  </a:cubicBezTo>
                  <a:cubicBezTo>
                    <a:pt x="22327" y="733"/>
                    <a:pt x="21218" y="796"/>
                    <a:pt x="20142" y="891"/>
                  </a:cubicBezTo>
                  <a:cubicBezTo>
                    <a:pt x="18400" y="1050"/>
                    <a:pt x="16626" y="1240"/>
                    <a:pt x="14885" y="1398"/>
                  </a:cubicBezTo>
                  <a:cubicBezTo>
                    <a:pt x="13301" y="1525"/>
                    <a:pt x="10799" y="1715"/>
                    <a:pt x="9248" y="2000"/>
                  </a:cubicBezTo>
                  <a:cubicBezTo>
                    <a:pt x="7252" y="2316"/>
                    <a:pt x="5447" y="3045"/>
                    <a:pt x="3674" y="3931"/>
                  </a:cubicBezTo>
                  <a:cubicBezTo>
                    <a:pt x="2534" y="4502"/>
                    <a:pt x="1679" y="5357"/>
                    <a:pt x="1172" y="6528"/>
                  </a:cubicBezTo>
                  <a:cubicBezTo>
                    <a:pt x="760" y="7415"/>
                    <a:pt x="507" y="8365"/>
                    <a:pt x="380" y="9315"/>
                  </a:cubicBezTo>
                  <a:cubicBezTo>
                    <a:pt x="159" y="11532"/>
                    <a:pt x="0" y="13749"/>
                    <a:pt x="32" y="15997"/>
                  </a:cubicBezTo>
                  <a:cubicBezTo>
                    <a:pt x="95" y="17486"/>
                    <a:pt x="127" y="19006"/>
                    <a:pt x="254" y="20494"/>
                  </a:cubicBezTo>
                  <a:cubicBezTo>
                    <a:pt x="349" y="21603"/>
                    <a:pt x="475" y="22743"/>
                    <a:pt x="729" y="23851"/>
                  </a:cubicBezTo>
                  <a:cubicBezTo>
                    <a:pt x="982" y="25023"/>
                    <a:pt x="1584" y="25910"/>
                    <a:pt x="2470" y="26670"/>
                  </a:cubicBezTo>
                  <a:cubicBezTo>
                    <a:pt x="3325" y="27398"/>
                    <a:pt x="4307" y="27842"/>
                    <a:pt x="5352" y="28222"/>
                  </a:cubicBezTo>
                  <a:cubicBezTo>
                    <a:pt x="7917" y="29203"/>
                    <a:pt x="11528" y="29615"/>
                    <a:pt x="14251" y="29647"/>
                  </a:cubicBezTo>
                  <a:cubicBezTo>
                    <a:pt x="15791" y="29677"/>
                    <a:pt x="22546" y="29714"/>
                    <a:pt x="29546" y="29714"/>
                  </a:cubicBezTo>
                  <a:cubicBezTo>
                    <a:pt x="37232" y="29714"/>
                    <a:pt x="45211" y="29669"/>
                    <a:pt x="46902" y="29520"/>
                  </a:cubicBezTo>
                  <a:cubicBezTo>
                    <a:pt x="48010" y="29425"/>
                    <a:pt x="51937" y="29140"/>
                    <a:pt x="54344" y="28918"/>
                  </a:cubicBezTo>
                  <a:cubicBezTo>
                    <a:pt x="56719" y="28665"/>
                    <a:pt x="60963" y="28190"/>
                    <a:pt x="63465" y="28127"/>
                  </a:cubicBezTo>
                  <a:cubicBezTo>
                    <a:pt x="64537" y="28086"/>
                    <a:pt x="68780" y="28074"/>
                    <a:pt x="73330" y="28074"/>
                  </a:cubicBezTo>
                  <a:cubicBezTo>
                    <a:pt x="79398" y="28074"/>
                    <a:pt x="86013" y="28095"/>
                    <a:pt x="86393" y="28095"/>
                  </a:cubicBezTo>
                  <a:lnTo>
                    <a:pt x="110494" y="28095"/>
                  </a:lnTo>
                  <a:cubicBezTo>
                    <a:pt x="114041" y="28032"/>
                    <a:pt x="134784" y="27873"/>
                    <a:pt x="138331" y="27588"/>
                  </a:cubicBezTo>
                  <a:cubicBezTo>
                    <a:pt x="139407" y="27493"/>
                    <a:pt x="140516" y="27366"/>
                    <a:pt x="141593" y="27113"/>
                  </a:cubicBezTo>
                  <a:cubicBezTo>
                    <a:pt x="143113" y="26796"/>
                    <a:pt x="144506" y="26163"/>
                    <a:pt x="145615" y="25023"/>
                  </a:cubicBezTo>
                  <a:cubicBezTo>
                    <a:pt x="145678" y="24928"/>
                    <a:pt x="145741" y="24896"/>
                    <a:pt x="145805" y="24833"/>
                  </a:cubicBezTo>
                  <a:cubicBezTo>
                    <a:pt x="146565" y="24168"/>
                    <a:pt x="147103" y="23376"/>
                    <a:pt x="147483" y="22458"/>
                  </a:cubicBezTo>
                  <a:cubicBezTo>
                    <a:pt x="148116" y="20969"/>
                    <a:pt x="148623" y="19418"/>
                    <a:pt x="148971" y="17802"/>
                  </a:cubicBezTo>
                  <a:cubicBezTo>
                    <a:pt x="149193" y="16789"/>
                    <a:pt x="149415" y="15776"/>
                    <a:pt x="149478" y="14762"/>
                  </a:cubicBezTo>
                  <a:cubicBezTo>
                    <a:pt x="149637" y="13115"/>
                    <a:pt x="149668" y="11500"/>
                    <a:pt x="149668" y="9854"/>
                  </a:cubicBezTo>
                  <a:cubicBezTo>
                    <a:pt x="149700" y="9094"/>
                    <a:pt x="149637" y="8302"/>
                    <a:pt x="149478" y="7510"/>
                  </a:cubicBezTo>
                  <a:cubicBezTo>
                    <a:pt x="149193" y="5895"/>
                    <a:pt x="148370" y="4533"/>
                    <a:pt x="147135" y="3456"/>
                  </a:cubicBezTo>
                  <a:cubicBezTo>
                    <a:pt x="145868" y="2348"/>
                    <a:pt x="144348" y="1746"/>
                    <a:pt x="142764" y="1335"/>
                  </a:cubicBezTo>
                  <a:cubicBezTo>
                    <a:pt x="141023" y="860"/>
                    <a:pt x="139249" y="701"/>
                    <a:pt x="137476" y="606"/>
                  </a:cubicBezTo>
                  <a:cubicBezTo>
                    <a:pt x="135259" y="511"/>
                    <a:pt x="115846" y="480"/>
                    <a:pt x="113660" y="448"/>
                  </a:cubicBezTo>
                  <a:cubicBezTo>
                    <a:pt x="113333" y="437"/>
                    <a:pt x="113006" y="434"/>
                    <a:pt x="112680" y="434"/>
                  </a:cubicBezTo>
                  <a:cubicBezTo>
                    <a:pt x="112028" y="434"/>
                    <a:pt x="111380" y="448"/>
                    <a:pt x="110747" y="448"/>
                  </a:cubicBezTo>
                  <a:cubicBezTo>
                    <a:pt x="109163" y="416"/>
                    <a:pt x="91302" y="416"/>
                    <a:pt x="89750" y="353"/>
                  </a:cubicBezTo>
                  <a:cubicBezTo>
                    <a:pt x="87819" y="290"/>
                    <a:pt x="85918" y="131"/>
                    <a:pt x="84018" y="100"/>
                  </a:cubicBezTo>
                  <a:cubicBezTo>
                    <a:pt x="81896" y="36"/>
                    <a:pt x="60583" y="36"/>
                    <a:pt x="58493" y="5"/>
                  </a:cubicBezTo>
                  <a:cubicBezTo>
                    <a:pt x="58261" y="2"/>
                    <a:pt x="58029" y="0"/>
                    <a:pt x="57798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218;p30">
              <a:extLst>
                <a:ext uri="{FF2B5EF4-FFF2-40B4-BE49-F238E27FC236}">
                  <a16:creationId xmlns:a16="http://schemas.microsoft.com/office/drawing/2014/main" id="{78FCFDDF-4F35-4F19-9F52-151EC4FB7627}"/>
                </a:ext>
              </a:extLst>
            </p:cNvPr>
            <p:cNvSpPr txBox="1"/>
            <p:nvPr/>
          </p:nvSpPr>
          <p:spPr>
            <a:xfrm>
              <a:off x="457201" y="2648208"/>
              <a:ext cx="614700" cy="5889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rgbClr val="FFFFFF"/>
                  </a:solidFill>
                  <a:latin typeface="#9Slide03 Arima Madurai Black" panose="00000A00000000000000" pitchFamily="2" charset="0"/>
                  <a:ea typeface="Fira Sans"/>
                  <a:cs typeface="#9Slide03 Arima Madurai Black" panose="00000A00000000000000" pitchFamily="2" charset="0"/>
                  <a:sym typeface="Fira Sans"/>
                </a:rPr>
                <a:t>1</a:t>
              </a:r>
              <a:endParaRPr sz="2000" dirty="0">
                <a:solidFill>
                  <a:srgbClr val="FFFFFF"/>
                </a:solidFill>
                <a:latin typeface="#9Slide03 Arima Madurai Black" panose="00000A00000000000000" pitchFamily="2" charset="0"/>
                <a:ea typeface="Fira Sans"/>
                <a:cs typeface="#9Slide03 Arima Madurai Black" panose="00000A00000000000000" pitchFamily="2" charset="0"/>
                <a:sym typeface="Fira Sans"/>
              </a:endParaRPr>
            </a:p>
          </p:txBody>
        </p:sp>
        <p:sp>
          <p:nvSpPr>
            <p:cNvPr id="11" name="Google Shape;222;p30">
              <a:extLst>
                <a:ext uri="{FF2B5EF4-FFF2-40B4-BE49-F238E27FC236}">
                  <a16:creationId xmlns:a16="http://schemas.microsoft.com/office/drawing/2014/main" id="{49D27623-E99A-2EC4-EE52-A06A2D901F25}"/>
                </a:ext>
              </a:extLst>
            </p:cNvPr>
            <p:cNvSpPr txBox="1"/>
            <p:nvPr/>
          </p:nvSpPr>
          <p:spPr>
            <a:xfrm>
              <a:off x="1121135" y="2777708"/>
              <a:ext cx="7625301" cy="339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just"/>
              <a:r>
                <a:rPr lang="en-US" sz="2000" dirty="0" err="1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Xác</a:t>
              </a:r>
              <a:r>
                <a:rPr lang="en-US" sz="2000" dirty="0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định</a:t>
              </a:r>
              <a:r>
                <a:rPr lang="en-US" sz="2000" dirty="0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sự</a:t>
              </a:r>
              <a:r>
                <a:rPr lang="en-US" sz="2000" dirty="0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việc</a:t>
              </a:r>
              <a:r>
                <a:rPr lang="en-US" sz="2000" dirty="0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sẽ</a:t>
              </a:r>
              <a:r>
                <a:rPr lang="en-US" sz="2000" dirty="0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kể</a:t>
              </a:r>
              <a:r>
                <a:rPr lang="en-US" sz="2000" dirty="0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là</a:t>
              </a:r>
              <a:r>
                <a:rPr lang="en-US" sz="2000" dirty="0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gì</a:t>
              </a:r>
              <a:r>
                <a:rPr lang="en-US" sz="2000" dirty="0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? </a:t>
              </a:r>
              <a:r>
                <a:rPr lang="en-US" sz="2000" dirty="0" err="1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Sự</a:t>
              </a:r>
              <a:r>
                <a:rPr lang="en-US" sz="2000" dirty="0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việc</a:t>
              </a:r>
              <a:r>
                <a:rPr lang="en-US" sz="2000" dirty="0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ấy</a:t>
              </a:r>
              <a:r>
                <a:rPr lang="en-US" sz="2000" dirty="0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có</a:t>
              </a:r>
              <a:r>
                <a:rPr lang="en-US" sz="2000" dirty="0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liên</a:t>
              </a:r>
              <a:r>
                <a:rPr lang="en-US" sz="2000" dirty="0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quan</a:t>
              </a:r>
              <a:r>
                <a:rPr lang="en-US" sz="2000" dirty="0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đến</a:t>
              </a:r>
              <a:r>
                <a:rPr lang="en-US" sz="2000" dirty="0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nhân</a:t>
              </a:r>
              <a:r>
                <a:rPr lang="en-US" sz="2000" dirty="0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vật</a:t>
              </a:r>
              <a:r>
                <a:rPr lang="en-US" sz="2000" dirty="0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/ </a:t>
              </a:r>
              <a:r>
                <a:rPr lang="en-US" sz="2000" dirty="0" err="1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sự</a:t>
              </a:r>
              <a:r>
                <a:rPr lang="en-US" sz="2000" dirty="0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kiện</a:t>
              </a:r>
              <a:r>
                <a:rPr lang="en-US" sz="2000" dirty="0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lịch</a:t>
              </a:r>
              <a:r>
                <a:rPr lang="en-US" sz="2000" dirty="0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sử</a:t>
              </a:r>
              <a:r>
                <a:rPr lang="en-US" sz="2000" dirty="0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nào</a:t>
              </a:r>
              <a:r>
                <a:rPr lang="en-US" sz="2000" dirty="0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? </a:t>
              </a:r>
              <a:r>
                <a:rPr lang="en-US" sz="2000" dirty="0" err="1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Sự</a:t>
              </a:r>
              <a:r>
                <a:rPr lang="en-US" sz="2000" dirty="0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việc</a:t>
              </a:r>
              <a:r>
                <a:rPr lang="en-US" sz="2000" dirty="0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do </a:t>
              </a:r>
              <a:r>
                <a:rPr lang="en-US" sz="2000" dirty="0" err="1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em</a:t>
              </a:r>
              <a:r>
                <a:rPr lang="en-US" sz="2000" dirty="0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nghe</a:t>
              </a:r>
              <a:r>
                <a:rPr lang="en-US" sz="2000" dirty="0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kể</a:t>
              </a:r>
              <a:r>
                <a:rPr lang="en-US" sz="2000" dirty="0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lại</a:t>
              </a:r>
              <a:r>
                <a:rPr lang="en-US" sz="2000" dirty="0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/ </a:t>
              </a:r>
              <a:r>
                <a:rPr lang="en-US" sz="2000" dirty="0" err="1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đọc</a:t>
              </a:r>
              <a:r>
                <a:rPr lang="en-US" sz="2000" dirty="0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từ</a:t>
              </a:r>
              <a:r>
                <a:rPr lang="en-US" sz="2000" dirty="0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sách</a:t>
              </a:r>
              <a:r>
                <a:rPr lang="en-US" sz="2000" dirty="0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, </a:t>
              </a:r>
              <a:r>
                <a:rPr lang="en-US" sz="2000" dirty="0" err="1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báo</a:t>
              </a:r>
              <a:r>
                <a:rPr lang="en-US" sz="2000" dirty="0">
                  <a:solidFill>
                    <a:schemeClr val="bg1">
                      <a:lumMod val="10000"/>
                    </a:schemeClr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…?</a:t>
              </a:r>
              <a:endParaRPr lang="en-US" sz="2000" dirty="0">
                <a:solidFill>
                  <a:schemeClr val="bg1">
                    <a:lumMod val="1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E1E684-E9AB-9226-507D-AF5010E821B8}"/>
              </a:ext>
            </a:extLst>
          </p:cNvPr>
          <p:cNvGrpSpPr/>
          <p:nvPr/>
        </p:nvGrpSpPr>
        <p:grpSpPr>
          <a:xfrm>
            <a:off x="385638" y="2605456"/>
            <a:ext cx="6683152" cy="958086"/>
            <a:chOff x="457200" y="3688039"/>
            <a:chExt cx="6683152" cy="958086"/>
          </a:xfrm>
        </p:grpSpPr>
        <p:sp>
          <p:nvSpPr>
            <p:cNvPr id="13" name="Google Shape;215;p30">
              <a:extLst>
                <a:ext uri="{FF2B5EF4-FFF2-40B4-BE49-F238E27FC236}">
                  <a16:creationId xmlns:a16="http://schemas.microsoft.com/office/drawing/2014/main" id="{076433FE-F391-331E-76E0-834E6657B263}"/>
                </a:ext>
              </a:extLst>
            </p:cNvPr>
            <p:cNvSpPr/>
            <p:nvPr/>
          </p:nvSpPr>
          <p:spPr>
            <a:xfrm>
              <a:off x="457200" y="3719356"/>
              <a:ext cx="3931671" cy="871111"/>
            </a:xfrm>
            <a:custGeom>
              <a:avLst/>
              <a:gdLst/>
              <a:ahLst/>
              <a:cxnLst/>
              <a:rect l="l" t="t" r="r" b="b"/>
              <a:pathLst>
                <a:path w="177442" h="29715" extrusionOk="0">
                  <a:moveTo>
                    <a:pt x="85540" y="1"/>
                  </a:moveTo>
                  <a:cubicBezTo>
                    <a:pt x="83111" y="1"/>
                    <a:pt x="80683" y="145"/>
                    <a:pt x="78254" y="290"/>
                  </a:cubicBezTo>
                  <a:cubicBezTo>
                    <a:pt x="78128" y="290"/>
                    <a:pt x="78001" y="322"/>
                    <a:pt x="77874" y="322"/>
                  </a:cubicBezTo>
                  <a:cubicBezTo>
                    <a:pt x="76608" y="417"/>
                    <a:pt x="52412" y="543"/>
                    <a:pt x="51146" y="638"/>
                  </a:cubicBezTo>
                  <a:cubicBezTo>
                    <a:pt x="50069" y="702"/>
                    <a:pt x="48960" y="765"/>
                    <a:pt x="47884" y="892"/>
                  </a:cubicBezTo>
                  <a:cubicBezTo>
                    <a:pt x="46142" y="1050"/>
                    <a:pt x="44368" y="1240"/>
                    <a:pt x="42627" y="1367"/>
                  </a:cubicBezTo>
                  <a:cubicBezTo>
                    <a:pt x="41043" y="1493"/>
                    <a:pt x="10831" y="1715"/>
                    <a:pt x="9247" y="2000"/>
                  </a:cubicBezTo>
                  <a:cubicBezTo>
                    <a:pt x="7284" y="2317"/>
                    <a:pt x="5447" y="3045"/>
                    <a:pt x="3674" y="3932"/>
                  </a:cubicBezTo>
                  <a:cubicBezTo>
                    <a:pt x="2534" y="4502"/>
                    <a:pt x="1679" y="5325"/>
                    <a:pt x="1172" y="6497"/>
                  </a:cubicBezTo>
                  <a:cubicBezTo>
                    <a:pt x="792" y="7415"/>
                    <a:pt x="507" y="8334"/>
                    <a:pt x="412" y="9316"/>
                  </a:cubicBezTo>
                  <a:cubicBezTo>
                    <a:pt x="158" y="11532"/>
                    <a:pt x="0" y="13749"/>
                    <a:pt x="63" y="15966"/>
                  </a:cubicBezTo>
                  <a:cubicBezTo>
                    <a:pt x="95" y="17486"/>
                    <a:pt x="158" y="18975"/>
                    <a:pt x="285" y="20495"/>
                  </a:cubicBezTo>
                  <a:cubicBezTo>
                    <a:pt x="348" y="21603"/>
                    <a:pt x="507" y="22712"/>
                    <a:pt x="728" y="23820"/>
                  </a:cubicBezTo>
                  <a:cubicBezTo>
                    <a:pt x="982" y="24992"/>
                    <a:pt x="1584" y="25910"/>
                    <a:pt x="2470" y="26670"/>
                  </a:cubicBezTo>
                  <a:cubicBezTo>
                    <a:pt x="3325" y="27399"/>
                    <a:pt x="4339" y="27810"/>
                    <a:pt x="5352" y="28222"/>
                  </a:cubicBezTo>
                  <a:cubicBezTo>
                    <a:pt x="7949" y="29204"/>
                    <a:pt x="39270" y="29584"/>
                    <a:pt x="41993" y="29647"/>
                  </a:cubicBezTo>
                  <a:cubicBezTo>
                    <a:pt x="43533" y="29677"/>
                    <a:pt x="50288" y="29715"/>
                    <a:pt x="57288" y="29715"/>
                  </a:cubicBezTo>
                  <a:cubicBezTo>
                    <a:pt x="64974" y="29715"/>
                    <a:pt x="72953" y="29670"/>
                    <a:pt x="74644" y="29520"/>
                  </a:cubicBezTo>
                  <a:cubicBezTo>
                    <a:pt x="75752" y="29425"/>
                    <a:pt x="79679" y="29140"/>
                    <a:pt x="82086" y="28887"/>
                  </a:cubicBezTo>
                  <a:cubicBezTo>
                    <a:pt x="84461" y="28665"/>
                    <a:pt x="88705" y="28190"/>
                    <a:pt x="91207" y="28095"/>
                  </a:cubicBezTo>
                  <a:cubicBezTo>
                    <a:pt x="92041" y="28074"/>
                    <a:pt x="94793" y="28067"/>
                    <a:pt x="98116" y="28067"/>
                  </a:cubicBezTo>
                  <a:cubicBezTo>
                    <a:pt x="104761" y="28067"/>
                    <a:pt x="113692" y="28095"/>
                    <a:pt x="114135" y="28095"/>
                  </a:cubicBezTo>
                  <a:cubicBezTo>
                    <a:pt x="116732" y="28095"/>
                    <a:pt x="135607" y="28095"/>
                    <a:pt x="138236" y="28064"/>
                  </a:cubicBezTo>
                  <a:cubicBezTo>
                    <a:pt x="141783" y="28000"/>
                    <a:pt x="162526" y="27842"/>
                    <a:pt x="166073" y="27557"/>
                  </a:cubicBezTo>
                  <a:cubicBezTo>
                    <a:pt x="167181" y="27462"/>
                    <a:pt x="168258" y="27335"/>
                    <a:pt x="169335" y="27114"/>
                  </a:cubicBezTo>
                  <a:cubicBezTo>
                    <a:pt x="170855" y="26797"/>
                    <a:pt x="172248" y="26163"/>
                    <a:pt x="173357" y="24992"/>
                  </a:cubicBezTo>
                  <a:cubicBezTo>
                    <a:pt x="173420" y="24928"/>
                    <a:pt x="173483" y="24865"/>
                    <a:pt x="173547" y="24802"/>
                  </a:cubicBezTo>
                  <a:cubicBezTo>
                    <a:pt x="174307" y="24168"/>
                    <a:pt x="174845" y="23377"/>
                    <a:pt x="175225" y="22458"/>
                  </a:cubicBezTo>
                  <a:cubicBezTo>
                    <a:pt x="175858" y="20938"/>
                    <a:pt x="176365" y="19386"/>
                    <a:pt x="176713" y="17803"/>
                  </a:cubicBezTo>
                  <a:cubicBezTo>
                    <a:pt x="176935" y="16789"/>
                    <a:pt x="177157" y="15776"/>
                    <a:pt x="177252" y="14731"/>
                  </a:cubicBezTo>
                  <a:cubicBezTo>
                    <a:pt x="177379" y="13116"/>
                    <a:pt x="177410" y="11501"/>
                    <a:pt x="177410" y="9854"/>
                  </a:cubicBezTo>
                  <a:cubicBezTo>
                    <a:pt x="177442" y="9062"/>
                    <a:pt x="177379" y="8271"/>
                    <a:pt x="177220" y="7511"/>
                  </a:cubicBezTo>
                  <a:cubicBezTo>
                    <a:pt x="176935" y="5895"/>
                    <a:pt x="176112" y="4534"/>
                    <a:pt x="174877" y="3457"/>
                  </a:cubicBezTo>
                  <a:cubicBezTo>
                    <a:pt x="173610" y="2348"/>
                    <a:pt x="172121" y="1715"/>
                    <a:pt x="170506" y="1303"/>
                  </a:cubicBezTo>
                  <a:cubicBezTo>
                    <a:pt x="168765" y="860"/>
                    <a:pt x="166991" y="702"/>
                    <a:pt x="165218" y="607"/>
                  </a:cubicBezTo>
                  <a:cubicBezTo>
                    <a:pt x="163001" y="480"/>
                    <a:pt x="143588" y="480"/>
                    <a:pt x="141402" y="448"/>
                  </a:cubicBezTo>
                  <a:cubicBezTo>
                    <a:pt x="140912" y="433"/>
                    <a:pt x="140429" y="433"/>
                    <a:pt x="139946" y="433"/>
                  </a:cubicBezTo>
                  <a:cubicBezTo>
                    <a:pt x="139463" y="433"/>
                    <a:pt x="138980" y="433"/>
                    <a:pt x="138489" y="417"/>
                  </a:cubicBezTo>
                  <a:cubicBezTo>
                    <a:pt x="136905" y="417"/>
                    <a:pt x="119044" y="417"/>
                    <a:pt x="117492" y="353"/>
                  </a:cubicBezTo>
                  <a:cubicBezTo>
                    <a:pt x="115592" y="290"/>
                    <a:pt x="113660" y="132"/>
                    <a:pt x="111760" y="68"/>
                  </a:cubicBezTo>
                  <a:cubicBezTo>
                    <a:pt x="109670" y="5"/>
                    <a:pt x="88325" y="37"/>
                    <a:pt x="86235" y="5"/>
                  </a:cubicBezTo>
                  <a:cubicBezTo>
                    <a:pt x="86003" y="2"/>
                    <a:pt x="85771" y="1"/>
                    <a:pt x="85540" y="1"/>
                  </a:cubicBezTo>
                  <a:close/>
                </a:path>
              </a:pathLst>
            </a:custGeom>
            <a:solidFill>
              <a:srgbClr val="85B6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16;p30">
              <a:extLst>
                <a:ext uri="{FF2B5EF4-FFF2-40B4-BE49-F238E27FC236}">
                  <a16:creationId xmlns:a16="http://schemas.microsoft.com/office/drawing/2014/main" id="{2E1C2AAB-8E5E-1ACF-E342-33CA04F9EEAD}"/>
                </a:ext>
              </a:extLst>
            </p:cNvPr>
            <p:cNvSpPr/>
            <p:nvPr/>
          </p:nvSpPr>
          <p:spPr>
            <a:xfrm>
              <a:off x="1071973" y="3688039"/>
              <a:ext cx="6068379" cy="958086"/>
            </a:xfrm>
            <a:custGeom>
              <a:avLst/>
              <a:gdLst/>
              <a:ahLst/>
              <a:cxnLst/>
              <a:rect l="l" t="t" r="r" b="b"/>
              <a:pathLst>
                <a:path w="149700" h="29715" extrusionOk="0">
                  <a:moveTo>
                    <a:pt x="57798" y="1"/>
                  </a:moveTo>
                  <a:cubicBezTo>
                    <a:pt x="55369" y="1"/>
                    <a:pt x="52938" y="145"/>
                    <a:pt x="50481" y="290"/>
                  </a:cubicBezTo>
                  <a:cubicBezTo>
                    <a:pt x="50386" y="290"/>
                    <a:pt x="50259" y="322"/>
                    <a:pt x="50132" y="322"/>
                  </a:cubicBezTo>
                  <a:cubicBezTo>
                    <a:pt x="48866" y="417"/>
                    <a:pt x="24670" y="543"/>
                    <a:pt x="23404" y="638"/>
                  </a:cubicBezTo>
                  <a:cubicBezTo>
                    <a:pt x="22327" y="702"/>
                    <a:pt x="21218" y="765"/>
                    <a:pt x="20142" y="892"/>
                  </a:cubicBezTo>
                  <a:cubicBezTo>
                    <a:pt x="18400" y="1050"/>
                    <a:pt x="16626" y="1240"/>
                    <a:pt x="14885" y="1367"/>
                  </a:cubicBezTo>
                  <a:cubicBezTo>
                    <a:pt x="13301" y="1493"/>
                    <a:pt x="10799" y="1715"/>
                    <a:pt x="9248" y="2000"/>
                  </a:cubicBezTo>
                  <a:cubicBezTo>
                    <a:pt x="7252" y="2317"/>
                    <a:pt x="5447" y="3045"/>
                    <a:pt x="3674" y="3932"/>
                  </a:cubicBezTo>
                  <a:cubicBezTo>
                    <a:pt x="2534" y="4502"/>
                    <a:pt x="1679" y="5325"/>
                    <a:pt x="1172" y="6497"/>
                  </a:cubicBezTo>
                  <a:cubicBezTo>
                    <a:pt x="760" y="7415"/>
                    <a:pt x="507" y="8334"/>
                    <a:pt x="380" y="9316"/>
                  </a:cubicBezTo>
                  <a:cubicBezTo>
                    <a:pt x="159" y="11532"/>
                    <a:pt x="0" y="13749"/>
                    <a:pt x="32" y="15966"/>
                  </a:cubicBezTo>
                  <a:cubicBezTo>
                    <a:pt x="95" y="17486"/>
                    <a:pt x="127" y="18975"/>
                    <a:pt x="254" y="20495"/>
                  </a:cubicBezTo>
                  <a:cubicBezTo>
                    <a:pt x="349" y="21603"/>
                    <a:pt x="475" y="22712"/>
                    <a:pt x="729" y="23820"/>
                  </a:cubicBezTo>
                  <a:cubicBezTo>
                    <a:pt x="982" y="24992"/>
                    <a:pt x="1584" y="25910"/>
                    <a:pt x="2470" y="26670"/>
                  </a:cubicBezTo>
                  <a:cubicBezTo>
                    <a:pt x="3325" y="27399"/>
                    <a:pt x="4307" y="27810"/>
                    <a:pt x="5352" y="28222"/>
                  </a:cubicBezTo>
                  <a:cubicBezTo>
                    <a:pt x="7917" y="29204"/>
                    <a:pt x="11528" y="29584"/>
                    <a:pt x="14251" y="29647"/>
                  </a:cubicBezTo>
                  <a:cubicBezTo>
                    <a:pt x="15791" y="29677"/>
                    <a:pt x="22546" y="29715"/>
                    <a:pt x="29546" y="29715"/>
                  </a:cubicBezTo>
                  <a:cubicBezTo>
                    <a:pt x="37232" y="29715"/>
                    <a:pt x="45211" y="29670"/>
                    <a:pt x="46902" y="29520"/>
                  </a:cubicBezTo>
                  <a:cubicBezTo>
                    <a:pt x="48010" y="29425"/>
                    <a:pt x="51937" y="29140"/>
                    <a:pt x="54344" y="28887"/>
                  </a:cubicBezTo>
                  <a:cubicBezTo>
                    <a:pt x="56719" y="28665"/>
                    <a:pt x="60963" y="28190"/>
                    <a:pt x="63465" y="28095"/>
                  </a:cubicBezTo>
                  <a:cubicBezTo>
                    <a:pt x="64299" y="28074"/>
                    <a:pt x="67051" y="28067"/>
                    <a:pt x="70374" y="28067"/>
                  </a:cubicBezTo>
                  <a:cubicBezTo>
                    <a:pt x="77019" y="28067"/>
                    <a:pt x="85950" y="28095"/>
                    <a:pt x="86393" y="28095"/>
                  </a:cubicBezTo>
                  <a:cubicBezTo>
                    <a:pt x="88990" y="28095"/>
                    <a:pt x="107865" y="28095"/>
                    <a:pt x="110494" y="28064"/>
                  </a:cubicBezTo>
                  <a:cubicBezTo>
                    <a:pt x="114041" y="28000"/>
                    <a:pt x="134784" y="27842"/>
                    <a:pt x="138331" y="27557"/>
                  </a:cubicBezTo>
                  <a:cubicBezTo>
                    <a:pt x="139407" y="27462"/>
                    <a:pt x="140516" y="27335"/>
                    <a:pt x="141593" y="27114"/>
                  </a:cubicBezTo>
                  <a:cubicBezTo>
                    <a:pt x="143113" y="26797"/>
                    <a:pt x="144506" y="26163"/>
                    <a:pt x="145615" y="24992"/>
                  </a:cubicBezTo>
                  <a:cubicBezTo>
                    <a:pt x="145678" y="24928"/>
                    <a:pt x="145741" y="24865"/>
                    <a:pt x="145805" y="24802"/>
                  </a:cubicBezTo>
                  <a:cubicBezTo>
                    <a:pt x="146565" y="24168"/>
                    <a:pt x="147103" y="23377"/>
                    <a:pt x="147483" y="22458"/>
                  </a:cubicBezTo>
                  <a:cubicBezTo>
                    <a:pt x="148116" y="20938"/>
                    <a:pt x="148623" y="19386"/>
                    <a:pt x="148971" y="17803"/>
                  </a:cubicBezTo>
                  <a:cubicBezTo>
                    <a:pt x="149193" y="16789"/>
                    <a:pt x="149415" y="15776"/>
                    <a:pt x="149478" y="14731"/>
                  </a:cubicBezTo>
                  <a:cubicBezTo>
                    <a:pt x="149637" y="13116"/>
                    <a:pt x="149668" y="11501"/>
                    <a:pt x="149668" y="9854"/>
                  </a:cubicBezTo>
                  <a:cubicBezTo>
                    <a:pt x="149700" y="9062"/>
                    <a:pt x="149637" y="8271"/>
                    <a:pt x="149478" y="7511"/>
                  </a:cubicBezTo>
                  <a:cubicBezTo>
                    <a:pt x="149193" y="5895"/>
                    <a:pt x="148370" y="4534"/>
                    <a:pt x="147135" y="3457"/>
                  </a:cubicBezTo>
                  <a:cubicBezTo>
                    <a:pt x="145868" y="2348"/>
                    <a:pt x="144348" y="1715"/>
                    <a:pt x="142764" y="1303"/>
                  </a:cubicBezTo>
                  <a:cubicBezTo>
                    <a:pt x="141023" y="860"/>
                    <a:pt x="139249" y="702"/>
                    <a:pt x="137476" y="607"/>
                  </a:cubicBezTo>
                  <a:cubicBezTo>
                    <a:pt x="135259" y="480"/>
                    <a:pt x="115846" y="480"/>
                    <a:pt x="113660" y="448"/>
                  </a:cubicBezTo>
                  <a:cubicBezTo>
                    <a:pt x="113170" y="433"/>
                    <a:pt x="112679" y="433"/>
                    <a:pt x="112192" y="433"/>
                  </a:cubicBezTo>
                  <a:cubicBezTo>
                    <a:pt x="111705" y="433"/>
                    <a:pt x="111222" y="433"/>
                    <a:pt x="110747" y="417"/>
                  </a:cubicBezTo>
                  <a:cubicBezTo>
                    <a:pt x="109163" y="417"/>
                    <a:pt x="91302" y="417"/>
                    <a:pt x="89750" y="353"/>
                  </a:cubicBezTo>
                  <a:cubicBezTo>
                    <a:pt x="87819" y="290"/>
                    <a:pt x="85918" y="132"/>
                    <a:pt x="84018" y="68"/>
                  </a:cubicBezTo>
                  <a:cubicBezTo>
                    <a:pt x="81896" y="5"/>
                    <a:pt x="60583" y="37"/>
                    <a:pt x="58493" y="5"/>
                  </a:cubicBezTo>
                  <a:cubicBezTo>
                    <a:pt x="58261" y="2"/>
                    <a:pt x="58029" y="1"/>
                    <a:pt x="57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219;p30">
              <a:extLst>
                <a:ext uri="{FF2B5EF4-FFF2-40B4-BE49-F238E27FC236}">
                  <a16:creationId xmlns:a16="http://schemas.microsoft.com/office/drawing/2014/main" id="{DBC13F28-3563-3226-6911-721310B16BEB}"/>
                </a:ext>
              </a:extLst>
            </p:cNvPr>
            <p:cNvSpPr txBox="1"/>
            <p:nvPr/>
          </p:nvSpPr>
          <p:spPr>
            <a:xfrm>
              <a:off x="457201" y="3897858"/>
              <a:ext cx="614700" cy="5889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rgbClr val="FFFFFF"/>
                  </a:solidFill>
                  <a:latin typeface="#9Slide03 Arima Madurai Black" panose="00000A00000000000000" pitchFamily="2" charset="0"/>
                  <a:ea typeface="Fira Sans"/>
                  <a:cs typeface="#9Slide03 Arima Madurai Black" panose="00000A00000000000000" pitchFamily="2" charset="0"/>
                  <a:sym typeface="Fira Sans"/>
                </a:rPr>
                <a:t>2</a:t>
              </a:r>
              <a:endParaRPr sz="2000" dirty="0">
                <a:solidFill>
                  <a:srgbClr val="FFFFFF"/>
                </a:solidFill>
                <a:latin typeface="#9Slide03 Arima Madurai Black" panose="00000A00000000000000" pitchFamily="2" charset="0"/>
                <a:ea typeface="Fira Sans"/>
                <a:cs typeface="#9Slide03 Arima Madurai Black" panose="00000A00000000000000" pitchFamily="2" charset="0"/>
                <a:sym typeface="Fira Sans"/>
              </a:endParaRPr>
            </a:p>
          </p:txBody>
        </p:sp>
        <p:sp>
          <p:nvSpPr>
            <p:cNvPr id="16" name="Google Shape;224;p30">
              <a:extLst>
                <a:ext uri="{FF2B5EF4-FFF2-40B4-BE49-F238E27FC236}">
                  <a16:creationId xmlns:a16="http://schemas.microsoft.com/office/drawing/2014/main" id="{1680692F-A1C7-BC84-9434-FF5AF96E9876}"/>
                </a:ext>
              </a:extLst>
            </p:cNvPr>
            <p:cNvSpPr txBox="1"/>
            <p:nvPr/>
          </p:nvSpPr>
          <p:spPr>
            <a:xfrm>
              <a:off x="1201072" y="4029101"/>
              <a:ext cx="5684838" cy="387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just"/>
              <a:r>
                <a:rPr lang="en-US" sz="2000" dirty="0" err="1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Xác</a:t>
              </a:r>
              <a:r>
                <a:rPr lang="en-US" sz="2000" dirty="0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định</a:t>
              </a:r>
              <a:r>
                <a:rPr lang="en-US" sz="2000" dirty="0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ngôi</a:t>
              </a:r>
              <a:r>
                <a:rPr lang="en-US" sz="2000" dirty="0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kể</a:t>
              </a:r>
              <a:r>
                <a:rPr lang="en-US" sz="2000" dirty="0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, </a:t>
              </a:r>
              <a:r>
                <a:rPr lang="en-US" sz="2000" dirty="0" err="1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nhân</a:t>
              </a:r>
              <a:r>
                <a:rPr lang="en-US" sz="2000" dirty="0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vật</a:t>
              </a:r>
              <a:r>
                <a:rPr lang="en-US" sz="2000" dirty="0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và</a:t>
              </a:r>
              <a:r>
                <a:rPr lang="en-US" sz="2000" dirty="0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sự</a:t>
              </a:r>
              <a:r>
                <a:rPr lang="en-US" sz="2000" dirty="0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việc</a:t>
              </a:r>
              <a:r>
                <a:rPr lang="en-US" sz="2000" dirty="0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chính</a:t>
              </a:r>
              <a:endPara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15CAA6-A4B8-7A39-B61E-200D0C91DBD2}"/>
              </a:ext>
            </a:extLst>
          </p:cNvPr>
          <p:cNvGrpSpPr/>
          <p:nvPr/>
        </p:nvGrpSpPr>
        <p:grpSpPr>
          <a:xfrm>
            <a:off x="385638" y="3817629"/>
            <a:ext cx="6683152" cy="958086"/>
            <a:chOff x="457200" y="3688039"/>
            <a:chExt cx="6683152" cy="958086"/>
          </a:xfrm>
        </p:grpSpPr>
        <p:sp>
          <p:nvSpPr>
            <p:cNvPr id="19" name="Google Shape;215;p30">
              <a:extLst>
                <a:ext uri="{FF2B5EF4-FFF2-40B4-BE49-F238E27FC236}">
                  <a16:creationId xmlns:a16="http://schemas.microsoft.com/office/drawing/2014/main" id="{325F8789-B962-D84C-87CA-DA0BEE4EC632}"/>
                </a:ext>
              </a:extLst>
            </p:cNvPr>
            <p:cNvSpPr/>
            <p:nvPr/>
          </p:nvSpPr>
          <p:spPr>
            <a:xfrm>
              <a:off x="457200" y="3719356"/>
              <a:ext cx="3931671" cy="871111"/>
            </a:xfrm>
            <a:custGeom>
              <a:avLst/>
              <a:gdLst/>
              <a:ahLst/>
              <a:cxnLst/>
              <a:rect l="l" t="t" r="r" b="b"/>
              <a:pathLst>
                <a:path w="177442" h="29715" extrusionOk="0">
                  <a:moveTo>
                    <a:pt x="85540" y="1"/>
                  </a:moveTo>
                  <a:cubicBezTo>
                    <a:pt x="83111" y="1"/>
                    <a:pt x="80683" y="145"/>
                    <a:pt x="78254" y="290"/>
                  </a:cubicBezTo>
                  <a:cubicBezTo>
                    <a:pt x="78128" y="290"/>
                    <a:pt x="78001" y="322"/>
                    <a:pt x="77874" y="322"/>
                  </a:cubicBezTo>
                  <a:cubicBezTo>
                    <a:pt x="76608" y="417"/>
                    <a:pt x="52412" y="543"/>
                    <a:pt x="51146" y="638"/>
                  </a:cubicBezTo>
                  <a:cubicBezTo>
                    <a:pt x="50069" y="702"/>
                    <a:pt x="48960" y="765"/>
                    <a:pt x="47884" y="892"/>
                  </a:cubicBezTo>
                  <a:cubicBezTo>
                    <a:pt x="46142" y="1050"/>
                    <a:pt x="44368" y="1240"/>
                    <a:pt x="42627" y="1367"/>
                  </a:cubicBezTo>
                  <a:cubicBezTo>
                    <a:pt x="41043" y="1493"/>
                    <a:pt x="10831" y="1715"/>
                    <a:pt x="9247" y="2000"/>
                  </a:cubicBezTo>
                  <a:cubicBezTo>
                    <a:pt x="7284" y="2317"/>
                    <a:pt x="5447" y="3045"/>
                    <a:pt x="3674" y="3932"/>
                  </a:cubicBezTo>
                  <a:cubicBezTo>
                    <a:pt x="2534" y="4502"/>
                    <a:pt x="1679" y="5325"/>
                    <a:pt x="1172" y="6497"/>
                  </a:cubicBezTo>
                  <a:cubicBezTo>
                    <a:pt x="792" y="7415"/>
                    <a:pt x="507" y="8334"/>
                    <a:pt x="412" y="9316"/>
                  </a:cubicBezTo>
                  <a:cubicBezTo>
                    <a:pt x="158" y="11532"/>
                    <a:pt x="0" y="13749"/>
                    <a:pt x="63" y="15966"/>
                  </a:cubicBezTo>
                  <a:cubicBezTo>
                    <a:pt x="95" y="17486"/>
                    <a:pt x="158" y="18975"/>
                    <a:pt x="285" y="20495"/>
                  </a:cubicBezTo>
                  <a:cubicBezTo>
                    <a:pt x="348" y="21603"/>
                    <a:pt x="507" y="22712"/>
                    <a:pt x="728" y="23820"/>
                  </a:cubicBezTo>
                  <a:cubicBezTo>
                    <a:pt x="982" y="24992"/>
                    <a:pt x="1584" y="25910"/>
                    <a:pt x="2470" y="26670"/>
                  </a:cubicBezTo>
                  <a:cubicBezTo>
                    <a:pt x="3325" y="27399"/>
                    <a:pt x="4339" y="27810"/>
                    <a:pt x="5352" y="28222"/>
                  </a:cubicBezTo>
                  <a:cubicBezTo>
                    <a:pt x="7949" y="29204"/>
                    <a:pt x="39270" y="29584"/>
                    <a:pt x="41993" y="29647"/>
                  </a:cubicBezTo>
                  <a:cubicBezTo>
                    <a:pt x="43533" y="29677"/>
                    <a:pt x="50288" y="29715"/>
                    <a:pt x="57288" y="29715"/>
                  </a:cubicBezTo>
                  <a:cubicBezTo>
                    <a:pt x="64974" y="29715"/>
                    <a:pt x="72953" y="29670"/>
                    <a:pt x="74644" y="29520"/>
                  </a:cubicBezTo>
                  <a:cubicBezTo>
                    <a:pt x="75752" y="29425"/>
                    <a:pt x="79679" y="29140"/>
                    <a:pt x="82086" y="28887"/>
                  </a:cubicBezTo>
                  <a:cubicBezTo>
                    <a:pt x="84461" y="28665"/>
                    <a:pt x="88705" y="28190"/>
                    <a:pt x="91207" y="28095"/>
                  </a:cubicBezTo>
                  <a:cubicBezTo>
                    <a:pt x="92041" y="28074"/>
                    <a:pt x="94793" y="28067"/>
                    <a:pt x="98116" y="28067"/>
                  </a:cubicBezTo>
                  <a:cubicBezTo>
                    <a:pt x="104761" y="28067"/>
                    <a:pt x="113692" y="28095"/>
                    <a:pt x="114135" y="28095"/>
                  </a:cubicBezTo>
                  <a:cubicBezTo>
                    <a:pt x="116732" y="28095"/>
                    <a:pt x="135607" y="28095"/>
                    <a:pt x="138236" y="28064"/>
                  </a:cubicBezTo>
                  <a:cubicBezTo>
                    <a:pt x="141783" y="28000"/>
                    <a:pt x="162526" y="27842"/>
                    <a:pt x="166073" y="27557"/>
                  </a:cubicBezTo>
                  <a:cubicBezTo>
                    <a:pt x="167181" y="27462"/>
                    <a:pt x="168258" y="27335"/>
                    <a:pt x="169335" y="27114"/>
                  </a:cubicBezTo>
                  <a:cubicBezTo>
                    <a:pt x="170855" y="26797"/>
                    <a:pt x="172248" y="26163"/>
                    <a:pt x="173357" y="24992"/>
                  </a:cubicBezTo>
                  <a:cubicBezTo>
                    <a:pt x="173420" y="24928"/>
                    <a:pt x="173483" y="24865"/>
                    <a:pt x="173547" y="24802"/>
                  </a:cubicBezTo>
                  <a:cubicBezTo>
                    <a:pt x="174307" y="24168"/>
                    <a:pt x="174845" y="23377"/>
                    <a:pt x="175225" y="22458"/>
                  </a:cubicBezTo>
                  <a:cubicBezTo>
                    <a:pt x="175858" y="20938"/>
                    <a:pt x="176365" y="19386"/>
                    <a:pt x="176713" y="17803"/>
                  </a:cubicBezTo>
                  <a:cubicBezTo>
                    <a:pt x="176935" y="16789"/>
                    <a:pt x="177157" y="15776"/>
                    <a:pt x="177252" y="14731"/>
                  </a:cubicBezTo>
                  <a:cubicBezTo>
                    <a:pt x="177379" y="13116"/>
                    <a:pt x="177410" y="11501"/>
                    <a:pt x="177410" y="9854"/>
                  </a:cubicBezTo>
                  <a:cubicBezTo>
                    <a:pt x="177442" y="9062"/>
                    <a:pt x="177379" y="8271"/>
                    <a:pt x="177220" y="7511"/>
                  </a:cubicBezTo>
                  <a:cubicBezTo>
                    <a:pt x="176935" y="5895"/>
                    <a:pt x="176112" y="4534"/>
                    <a:pt x="174877" y="3457"/>
                  </a:cubicBezTo>
                  <a:cubicBezTo>
                    <a:pt x="173610" y="2348"/>
                    <a:pt x="172121" y="1715"/>
                    <a:pt x="170506" y="1303"/>
                  </a:cubicBezTo>
                  <a:cubicBezTo>
                    <a:pt x="168765" y="860"/>
                    <a:pt x="166991" y="702"/>
                    <a:pt x="165218" y="607"/>
                  </a:cubicBezTo>
                  <a:cubicBezTo>
                    <a:pt x="163001" y="480"/>
                    <a:pt x="143588" y="480"/>
                    <a:pt x="141402" y="448"/>
                  </a:cubicBezTo>
                  <a:cubicBezTo>
                    <a:pt x="140912" y="433"/>
                    <a:pt x="140429" y="433"/>
                    <a:pt x="139946" y="433"/>
                  </a:cubicBezTo>
                  <a:cubicBezTo>
                    <a:pt x="139463" y="433"/>
                    <a:pt x="138980" y="433"/>
                    <a:pt x="138489" y="417"/>
                  </a:cubicBezTo>
                  <a:cubicBezTo>
                    <a:pt x="136905" y="417"/>
                    <a:pt x="119044" y="417"/>
                    <a:pt x="117492" y="353"/>
                  </a:cubicBezTo>
                  <a:cubicBezTo>
                    <a:pt x="115592" y="290"/>
                    <a:pt x="113660" y="132"/>
                    <a:pt x="111760" y="68"/>
                  </a:cubicBezTo>
                  <a:cubicBezTo>
                    <a:pt x="109670" y="5"/>
                    <a:pt x="88325" y="37"/>
                    <a:pt x="86235" y="5"/>
                  </a:cubicBezTo>
                  <a:cubicBezTo>
                    <a:pt x="86003" y="2"/>
                    <a:pt x="85771" y="1"/>
                    <a:pt x="85540" y="1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16;p30">
              <a:extLst>
                <a:ext uri="{FF2B5EF4-FFF2-40B4-BE49-F238E27FC236}">
                  <a16:creationId xmlns:a16="http://schemas.microsoft.com/office/drawing/2014/main" id="{8BCA61E6-F167-99E7-37A5-A9A67E435F7A}"/>
                </a:ext>
              </a:extLst>
            </p:cNvPr>
            <p:cNvSpPr/>
            <p:nvPr/>
          </p:nvSpPr>
          <p:spPr>
            <a:xfrm>
              <a:off x="1071973" y="3688039"/>
              <a:ext cx="6068379" cy="958086"/>
            </a:xfrm>
            <a:custGeom>
              <a:avLst/>
              <a:gdLst/>
              <a:ahLst/>
              <a:cxnLst/>
              <a:rect l="l" t="t" r="r" b="b"/>
              <a:pathLst>
                <a:path w="149700" h="29715" extrusionOk="0">
                  <a:moveTo>
                    <a:pt x="57798" y="1"/>
                  </a:moveTo>
                  <a:cubicBezTo>
                    <a:pt x="55369" y="1"/>
                    <a:pt x="52938" y="145"/>
                    <a:pt x="50481" y="290"/>
                  </a:cubicBezTo>
                  <a:cubicBezTo>
                    <a:pt x="50386" y="290"/>
                    <a:pt x="50259" y="322"/>
                    <a:pt x="50132" y="322"/>
                  </a:cubicBezTo>
                  <a:cubicBezTo>
                    <a:pt x="48866" y="417"/>
                    <a:pt x="24670" y="543"/>
                    <a:pt x="23404" y="638"/>
                  </a:cubicBezTo>
                  <a:cubicBezTo>
                    <a:pt x="22327" y="702"/>
                    <a:pt x="21218" y="765"/>
                    <a:pt x="20142" y="892"/>
                  </a:cubicBezTo>
                  <a:cubicBezTo>
                    <a:pt x="18400" y="1050"/>
                    <a:pt x="16626" y="1240"/>
                    <a:pt x="14885" y="1367"/>
                  </a:cubicBezTo>
                  <a:cubicBezTo>
                    <a:pt x="13301" y="1493"/>
                    <a:pt x="10799" y="1715"/>
                    <a:pt x="9248" y="2000"/>
                  </a:cubicBezTo>
                  <a:cubicBezTo>
                    <a:pt x="7252" y="2317"/>
                    <a:pt x="5447" y="3045"/>
                    <a:pt x="3674" y="3932"/>
                  </a:cubicBezTo>
                  <a:cubicBezTo>
                    <a:pt x="2534" y="4502"/>
                    <a:pt x="1679" y="5325"/>
                    <a:pt x="1172" y="6497"/>
                  </a:cubicBezTo>
                  <a:cubicBezTo>
                    <a:pt x="760" y="7415"/>
                    <a:pt x="507" y="8334"/>
                    <a:pt x="380" y="9316"/>
                  </a:cubicBezTo>
                  <a:cubicBezTo>
                    <a:pt x="159" y="11532"/>
                    <a:pt x="0" y="13749"/>
                    <a:pt x="32" y="15966"/>
                  </a:cubicBezTo>
                  <a:cubicBezTo>
                    <a:pt x="95" y="17486"/>
                    <a:pt x="127" y="18975"/>
                    <a:pt x="254" y="20495"/>
                  </a:cubicBezTo>
                  <a:cubicBezTo>
                    <a:pt x="349" y="21603"/>
                    <a:pt x="475" y="22712"/>
                    <a:pt x="729" y="23820"/>
                  </a:cubicBezTo>
                  <a:cubicBezTo>
                    <a:pt x="982" y="24992"/>
                    <a:pt x="1584" y="25910"/>
                    <a:pt x="2470" y="26670"/>
                  </a:cubicBezTo>
                  <a:cubicBezTo>
                    <a:pt x="3325" y="27399"/>
                    <a:pt x="4307" y="27810"/>
                    <a:pt x="5352" y="28222"/>
                  </a:cubicBezTo>
                  <a:cubicBezTo>
                    <a:pt x="7917" y="29204"/>
                    <a:pt x="11528" y="29584"/>
                    <a:pt x="14251" y="29647"/>
                  </a:cubicBezTo>
                  <a:cubicBezTo>
                    <a:pt x="15791" y="29677"/>
                    <a:pt x="22546" y="29715"/>
                    <a:pt x="29546" y="29715"/>
                  </a:cubicBezTo>
                  <a:cubicBezTo>
                    <a:pt x="37232" y="29715"/>
                    <a:pt x="45211" y="29670"/>
                    <a:pt x="46902" y="29520"/>
                  </a:cubicBezTo>
                  <a:cubicBezTo>
                    <a:pt x="48010" y="29425"/>
                    <a:pt x="51937" y="29140"/>
                    <a:pt x="54344" y="28887"/>
                  </a:cubicBezTo>
                  <a:cubicBezTo>
                    <a:pt x="56719" y="28665"/>
                    <a:pt x="60963" y="28190"/>
                    <a:pt x="63465" y="28095"/>
                  </a:cubicBezTo>
                  <a:cubicBezTo>
                    <a:pt x="64299" y="28074"/>
                    <a:pt x="67051" y="28067"/>
                    <a:pt x="70374" y="28067"/>
                  </a:cubicBezTo>
                  <a:cubicBezTo>
                    <a:pt x="77019" y="28067"/>
                    <a:pt x="85950" y="28095"/>
                    <a:pt x="86393" y="28095"/>
                  </a:cubicBezTo>
                  <a:cubicBezTo>
                    <a:pt x="88990" y="28095"/>
                    <a:pt x="107865" y="28095"/>
                    <a:pt x="110494" y="28064"/>
                  </a:cubicBezTo>
                  <a:cubicBezTo>
                    <a:pt x="114041" y="28000"/>
                    <a:pt x="134784" y="27842"/>
                    <a:pt x="138331" y="27557"/>
                  </a:cubicBezTo>
                  <a:cubicBezTo>
                    <a:pt x="139407" y="27462"/>
                    <a:pt x="140516" y="27335"/>
                    <a:pt x="141593" y="27114"/>
                  </a:cubicBezTo>
                  <a:cubicBezTo>
                    <a:pt x="143113" y="26797"/>
                    <a:pt x="144506" y="26163"/>
                    <a:pt x="145615" y="24992"/>
                  </a:cubicBezTo>
                  <a:cubicBezTo>
                    <a:pt x="145678" y="24928"/>
                    <a:pt x="145741" y="24865"/>
                    <a:pt x="145805" y="24802"/>
                  </a:cubicBezTo>
                  <a:cubicBezTo>
                    <a:pt x="146565" y="24168"/>
                    <a:pt x="147103" y="23377"/>
                    <a:pt x="147483" y="22458"/>
                  </a:cubicBezTo>
                  <a:cubicBezTo>
                    <a:pt x="148116" y="20938"/>
                    <a:pt x="148623" y="19386"/>
                    <a:pt x="148971" y="17803"/>
                  </a:cubicBezTo>
                  <a:cubicBezTo>
                    <a:pt x="149193" y="16789"/>
                    <a:pt x="149415" y="15776"/>
                    <a:pt x="149478" y="14731"/>
                  </a:cubicBezTo>
                  <a:cubicBezTo>
                    <a:pt x="149637" y="13116"/>
                    <a:pt x="149668" y="11501"/>
                    <a:pt x="149668" y="9854"/>
                  </a:cubicBezTo>
                  <a:cubicBezTo>
                    <a:pt x="149700" y="9062"/>
                    <a:pt x="149637" y="8271"/>
                    <a:pt x="149478" y="7511"/>
                  </a:cubicBezTo>
                  <a:cubicBezTo>
                    <a:pt x="149193" y="5895"/>
                    <a:pt x="148370" y="4534"/>
                    <a:pt x="147135" y="3457"/>
                  </a:cubicBezTo>
                  <a:cubicBezTo>
                    <a:pt x="145868" y="2348"/>
                    <a:pt x="144348" y="1715"/>
                    <a:pt x="142764" y="1303"/>
                  </a:cubicBezTo>
                  <a:cubicBezTo>
                    <a:pt x="141023" y="860"/>
                    <a:pt x="139249" y="702"/>
                    <a:pt x="137476" y="607"/>
                  </a:cubicBezTo>
                  <a:cubicBezTo>
                    <a:pt x="135259" y="480"/>
                    <a:pt x="115846" y="480"/>
                    <a:pt x="113660" y="448"/>
                  </a:cubicBezTo>
                  <a:cubicBezTo>
                    <a:pt x="113170" y="433"/>
                    <a:pt x="112679" y="433"/>
                    <a:pt x="112192" y="433"/>
                  </a:cubicBezTo>
                  <a:cubicBezTo>
                    <a:pt x="111705" y="433"/>
                    <a:pt x="111222" y="433"/>
                    <a:pt x="110747" y="417"/>
                  </a:cubicBezTo>
                  <a:cubicBezTo>
                    <a:pt x="109163" y="417"/>
                    <a:pt x="91302" y="417"/>
                    <a:pt x="89750" y="353"/>
                  </a:cubicBezTo>
                  <a:cubicBezTo>
                    <a:pt x="87819" y="290"/>
                    <a:pt x="85918" y="132"/>
                    <a:pt x="84018" y="68"/>
                  </a:cubicBezTo>
                  <a:cubicBezTo>
                    <a:pt x="81896" y="5"/>
                    <a:pt x="60583" y="37"/>
                    <a:pt x="58493" y="5"/>
                  </a:cubicBezTo>
                  <a:cubicBezTo>
                    <a:pt x="58261" y="2"/>
                    <a:pt x="58029" y="1"/>
                    <a:pt x="57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19;p30">
              <a:extLst>
                <a:ext uri="{FF2B5EF4-FFF2-40B4-BE49-F238E27FC236}">
                  <a16:creationId xmlns:a16="http://schemas.microsoft.com/office/drawing/2014/main" id="{A24066F0-BD73-D5A8-F8CC-7F02CAD22351}"/>
                </a:ext>
              </a:extLst>
            </p:cNvPr>
            <p:cNvSpPr txBox="1"/>
            <p:nvPr/>
          </p:nvSpPr>
          <p:spPr>
            <a:xfrm>
              <a:off x="457201" y="3897858"/>
              <a:ext cx="614700" cy="5889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rgbClr val="FFFFFF"/>
                  </a:solidFill>
                  <a:latin typeface="#9Slide03 Arima Madurai Black" panose="00000A00000000000000" pitchFamily="2" charset="0"/>
                  <a:ea typeface="Fira Sans"/>
                  <a:cs typeface="#9Slide03 Arima Madurai Black" panose="00000A00000000000000" pitchFamily="2" charset="0"/>
                  <a:sym typeface="Fira Sans"/>
                </a:rPr>
                <a:t>3</a:t>
              </a:r>
              <a:endParaRPr sz="2000" dirty="0">
                <a:solidFill>
                  <a:srgbClr val="FFFFFF"/>
                </a:solidFill>
                <a:latin typeface="#9Slide03 Arima Madurai Black" panose="00000A00000000000000" pitchFamily="2" charset="0"/>
                <a:ea typeface="Fira Sans"/>
                <a:cs typeface="#9Slide03 Arima Madurai Black" panose="00000A00000000000000" pitchFamily="2" charset="0"/>
                <a:sym typeface="Fira Sans"/>
              </a:endParaRPr>
            </a:p>
          </p:txBody>
        </p:sp>
        <p:sp>
          <p:nvSpPr>
            <p:cNvPr id="22" name="Google Shape;224;p30">
              <a:extLst>
                <a:ext uri="{FF2B5EF4-FFF2-40B4-BE49-F238E27FC236}">
                  <a16:creationId xmlns:a16="http://schemas.microsoft.com/office/drawing/2014/main" id="{9DC6EF78-09CB-50D9-DDBE-7F94FBB52967}"/>
                </a:ext>
              </a:extLst>
            </p:cNvPr>
            <p:cNvSpPr txBox="1"/>
            <p:nvPr/>
          </p:nvSpPr>
          <p:spPr>
            <a:xfrm>
              <a:off x="1248779" y="4029101"/>
              <a:ext cx="5684838" cy="387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just"/>
              <a:r>
                <a:rPr lang="en-US" sz="2000" dirty="0" err="1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Lập</a:t>
              </a:r>
              <a:r>
                <a:rPr lang="en-US" sz="2000" dirty="0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dàn</a:t>
              </a:r>
              <a:r>
                <a:rPr lang="en-US" sz="2000" dirty="0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ý </a:t>
              </a:r>
              <a:r>
                <a:rPr lang="en-US" sz="2000" dirty="0" err="1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và</a:t>
              </a:r>
              <a:r>
                <a:rPr lang="en-US" sz="2000" dirty="0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viết</a:t>
              </a:r>
              <a:r>
                <a:rPr lang="en-US" sz="2000" dirty="0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bài</a:t>
              </a:r>
              <a:r>
                <a:rPr lang="en-US" sz="2000" dirty="0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. </a:t>
              </a:r>
              <a:r>
                <a:rPr lang="en-US" sz="2000" dirty="0" err="1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Lưu</a:t>
              </a:r>
              <a:r>
                <a:rPr lang="en-US" sz="2000" dirty="0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ý </a:t>
              </a:r>
              <a:r>
                <a:rPr lang="en-US" sz="2000" dirty="0" err="1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sử</a:t>
              </a:r>
              <a:r>
                <a:rPr lang="en-US" sz="2000" dirty="0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dụng</a:t>
              </a:r>
              <a:r>
                <a:rPr lang="en-US" sz="2000" dirty="0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kết</a:t>
              </a:r>
              <a:r>
                <a:rPr lang="en-US" sz="2000" dirty="0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hợp</a:t>
              </a:r>
              <a:r>
                <a:rPr lang="en-US" sz="2000" dirty="0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các</a:t>
              </a:r>
              <a:r>
                <a:rPr lang="en-US" sz="2000" dirty="0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yếu</a:t>
              </a:r>
              <a:r>
                <a:rPr lang="en-US" sz="2000" dirty="0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tố</a:t>
              </a:r>
              <a:r>
                <a:rPr lang="en-US" sz="2000" dirty="0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miêu</a:t>
              </a:r>
              <a:r>
                <a:rPr lang="en-US" sz="2000" dirty="0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tả</a:t>
              </a:r>
              <a:r>
                <a:rPr lang="en-US" sz="2000" dirty="0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và</a:t>
              </a:r>
              <a:r>
                <a:rPr lang="en-US" sz="2000" dirty="0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tự</a:t>
              </a:r>
              <a:r>
                <a:rPr lang="en-US" sz="2000" dirty="0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sự</a:t>
              </a:r>
              <a:r>
                <a:rPr lang="en-US" sz="2000" dirty="0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khi</a:t>
              </a:r>
              <a:r>
                <a:rPr lang="en-US" sz="2000" dirty="0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2000" dirty="0" err="1">
                  <a:effectLst/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kể</a:t>
              </a:r>
              <a:endPara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618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>
            <a:extLst>
              <a:ext uri="{FF2B5EF4-FFF2-40B4-BE49-F238E27FC236}">
                <a16:creationId xmlns:a16="http://schemas.microsoft.com/office/drawing/2014/main" id="{280FA5FB-D1F7-4258-A835-BCB7DE3FF6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59" y="755373"/>
            <a:ext cx="8245502" cy="4150581"/>
          </a:xfrm>
          <a:prstGeom prst="rect">
            <a:avLst/>
          </a:prstGeom>
        </p:spPr>
      </p:pic>
      <p:sp>
        <p:nvSpPr>
          <p:cNvPr id="2" name="Google Shape;979;p35">
            <a:extLst>
              <a:ext uri="{FF2B5EF4-FFF2-40B4-BE49-F238E27FC236}">
                <a16:creationId xmlns:a16="http://schemas.microsoft.com/office/drawing/2014/main" id="{AB83D66F-DFA1-49E2-90DE-30E4CF5EDDCA}"/>
              </a:ext>
            </a:extLst>
          </p:cNvPr>
          <p:cNvSpPr txBox="1">
            <a:spLocks/>
          </p:cNvSpPr>
          <p:nvPr/>
        </p:nvSpPr>
        <p:spPr>
          <a:xfrm>
            <a:off x="964094" y="1946396"/>
            <a:ext cx="7215810" cy="23532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ĐỀ BÀI</a:t>
            </a:r>
          </a:p>
          <a:p>
            <a:pPr algn="just"/>
            <a:endParaRPr lang="en-US" sz="16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just"/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Dựa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vào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bản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“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Nhạc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sĩ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Cao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sáng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tác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Tiến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quân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ca”,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em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hãy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đóng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vai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nhạc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sĩ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Cao,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kể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ra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đời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hát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“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Tiến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quân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ca”</a:t>
            </a:r>
            <a:endParaRPr lang="en-VN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1026" name="Picture 2" descr="Ngành Tổ Chức Sự Kiện (Event) – Mô Tả Công Việc và Tố Chất Để Làm">
            <a:extLst>
              <a:ext uri="{FF2B5EF4-FFF2-40B4-BE49-F238E27FC236}">
                <a16:creationId xmlns:a16="http://schemas.microsoft.com/office/drawing/2014/main" id="{2DB715A3-4A73-4986-BC6B-CCE722417B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8667" r="91333">
                        <a14:foregroundMark x1="8667" y1="52500" x2="43500" y2="59500"/>
                        <a14:foregroundMark x1="84000" y1="52250" x2="91333" y2="63500"/>
                        <a14:foregroundMark x1="47167" y1="38500" x2="52667" y2="5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791" b="22435"/>
          <a:stretch/>
        </p:blipFill>
        <p:spPr bwMode="auto">
          <a:xfrm>
            <a:off x="2399480" y="-52430"/>
            <a:ext cx="4345039" cy="16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93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>
            <a:extLst>
              <a:ext uri="{FF2B5EF4-FFF2-40B4-BE49-F238E27FC236}">
                <a16:creationId xmlns:a16="http://schemas.microsoft.com/office/drawing/2014/main" id="{758CDCAF-901B-4C94-A58A-DC1DAC618FD1}"/>
              </a:ext>
            </a:extLst>
          </p:cNvPr>
          <p:cNvSpPr txBox="1"/>
          <p:nvPr/>
        </p:nvSpPr>
        <p:spPr>
          <a:xfrm>
            <a:off x="3179636" y="509905"/>
            <a:ext cx="278473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300" b="1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Quy</a:t>
            </a:r>
            <a:r>
              <a:rPr lang="en-US" altLang="zh-CN" sz="33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3300" b="1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trình</a:t>
            </a:r>
            <a:r>
              <a:rPr lang="en-US" altLang="zh-CN" sz="33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3300" b="1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viết</a:t>
            </a:r>
            <a:endParaRPr lang="zh-CN" altLang="en-US" sz="3300" b="1" dirty="0">
              <a:solidFill>
                <a:srgbClr val="FF0000"/>
              </a:solidFill>
              <a:latin typeface="#9Slide03 Arima Madurai Black" panose="00000A00000000000000" pitchFamily="2" charset="0"/>
              <a:ea typeface="微软雅黑" panose="020B0503020204020204" pitchFamily="34" charset="-122"/>
              <a:cs typeface="#9Slide03 Arima Madurai Black" panose="00000A00000000000000" pitchFamily="2" charset="0"/>
            </a:endParaRPr>
          </a:p>
        </p:txBody>
      </p:sp>
      <p:grpSp>
        <p:nvGrpSpPr>
          <p:cNvPr id="8" name="组合 6">
            <a:extLst>
              <a:ext uri="{FF2B5EF4-FFF2-40B4-BE49-F238E27FC236}">
                <a16:creationId xmlns:a16="http://schemas.microsoft.com/office/drawing/2014/main" id="{200F8208-AF11-4707-B59E-092AB6C1B021}"/>
              </a:ext>
            </a:extLst>
          </p:cNvPr>
          <p:cNvGrpSpPr/>
          <p:nvPr/>
        </p:nvGrpSpPr>
        <p:grpSpPr>
          <a:xfrm>
            <a:off x="2347133" y="2220597"/>
            <a:ext cx="76725" cy="21774"/>
            <a:chOff x="2027101" y="1313890"/>
            <a:chExt cx="102300" cy="29032"/>
          </a:xfrm>
        </p:grpSpPr>
        <p:sp>
          <p:nvSpPr>
            <p:cNvPr id="14" name="椭圆 12">
              <a:extLst>
                <a:ext uri="{FF2B5EF4-FFF2-40B4-BE49-F238E27FC236}">
                  <a16:creationId xmlns:a16="http://schemas.microsoft.com/office/drawing/2014/main" id="{2BCA1CF9-40AD-41D1-801E-21A2BA2D6D35}"/>
                </a:ext>
              </a:extLst>
            </p:cNvPr>
            <p:cNvSpPr/>
            <p:nvPr/>
          </p:nvSpPr>
          <p:spPr>
            <a:xfrm>
              <a:off x="2063735" y="1313890"/>
              <a:ext cx="29032" cy="29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ea typeface="微软雅黑"/>
              </a:endParaRPr>
            </a:p>
          </p:txBody>
        </p:sp>
        <p:sp>
          <p:nvSpPr>
            <p:cNvPr id="15" name="椭圆 13">
              <a:extLst>
                <a:ext uri="{FF2B5EF4-FFF2-40B4-BE49-F238E27FC236}">
                  <a16:creationId xmlns:a16="http://schemas.microsoft.com/office/drawing/2014/main" id="{4B9BF2D1-A874-478E-BDD4-506FF2F53BBF}"/>
                </a:ext>
              </a:extLst>
            </p:cNvPr>
            <p:cNvSpPr/>
            <p:nvPr/>
          </p:nvSpPr>
          <p:spPr>
            <a:xfrm>
              <a:off x="2100369" y="1313890"/>
              <a:ext cx="29032" cy="29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ea typeface="微软雅黑"/>
              </a:endParaRPr>
            </a:p>
          </p:txBody>
        </p:sp>
        <p:sp>
          <p:nvSpPr>
            <p:cNvPr id="16" name="椭圆 14">
              <a:extLst>
                <a:ext uri="{FF2B5EF4-FFF2-40B4-BE49-F238E27FC236}">
                  <a16:creationId xmlns:a16="http://schemas.microsoft.com/office/drawing/2014/main" id="{47BC748F-AD88-48DD-94A2-0051206EF7CF}"/>
                </a:ext>
              </a:extLst>
            </p:cNvPr>
            <p:cNvSpPr/>
            <p:nvPr/>
          </p:nvSpPr>
          <p:spPr>
            <a:xfrm>
              <a:off x="2027101" y="1313890"/>
              <a:ext cx="29032" cy="29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ea typeface="微软雅黑"/>
              </a:endParaRPr>
            </a:p>
          </p:txBody>
        </p:sp>
      </p:grpSp>
      <p:grpSp>
        <p:nvGrpSpPr>
          <p:cNvPr id="42" name="组合 40">
            <a:extLst>
              <a:ext uri="{FF2B5EF4-FFF2-40B4-BE49-F238E27FC236}">
                <a16:creationId xmlns:a16="http://schemas.microsoft.com/office/drawing/2014/main" id="{98A56206-1EF6-4F85-965E-6F59535E6014}"/>
              </a:ext>
            </a:extLst>
          </p:cNvPr>
          <p:cNvGrpSpPr/>
          <p:nvPr/>
        </p:nvGrpSpPr>
        <p:grpSpPr>
          <a:xfrm>
            <a:off x="3360189" y="1842001"/>
            <a:ext cx="2610308" cy="2615699"/>
            <a:chOff x="2789326" y="956359"/>
            <a:chExt cx="3480410" cy="3487599"/>
          </a:xfrm>
        </p:grpSpPr>
        <p:sp>
          <p:nvSpPr>
            <p:cNvPr id="43" name="椭圆 1">
              <a:extLst>
                <a:ext uri="{FF2B5EF4-FFF2-40B4-BE49-F238E27FC236}">
                  <a16:creationId xmlns:a16="http://schemas.microsoft.com/office/drawing/2014/main" id="{B6F38C3E-E860-4D3C-ACE6-85B7E945A92F}"/>
                </a:ext>
              </a:extLst>
            </p:cNvPr>
            <p:cNvSpPr/>
            <p:nvPr/>
          </p:nvSpPr>
          <p:spPr>
            <a:xfrm rot="16200000">
              <a:off x="2963936" y="2700578"/>
              <a:ext cx="1568771" cy="1917989"/>
            </a:xfrm>
            <a:custGeom>
              <a:avLst/>
              <a:gdLst/>
              <a:ahLst/>
              <a:cxnLst/>
              <a:rect l="l" t="t" r="r" b="b"/>
              <a:pathLst>
                <a:path w="3167967" h="3873176">
                  <a:moveTo>
                    <a:pt x="1584176" y="0"/>
                  </a:moveTo>
                  <a:cubicBezTo>
                    <a:pt x="709260" y="0"/>
                    <a:pt x="0" y="709260"/>
                    <a:pt x="0" y="1584176"/>
                  </a:cubicBezTo>
                  <a:cubicBezTo>
                    <a:pt x="0" y="2446365"/>
                    <a:pt x="688775" y="3147682"/>
                    <a:pt x="1546131" y="3166304"/>
                  </a:cubicBezTo>
                  <a:lnTo>
                    <a:pt x="1546131" y="3167968"/>
                  </a:lnTo>
                  <a:lnTo>
                    <a:pt x="2374131" y="3167968"/>
                  </a:lnTo>
                  <a:lnTo>
                    <a:pt x="2374131" y="2376264"/>
                  </a:lnTo>
                  <a:lnTo>
                    <a:pt x="1576556" y="2376264"/>
                  </a:lnTo>
                  <a:lnTo>
                    <a:pt x="1576556" y="2375879"/>
                  </a:lnTo>
                  <a:cubicBezTo>
                    <a:pt x="1142606" y="2372137"/>
                    <a:pt x="792088" y="2019090"/>
                    <a:pt x="792088" y="1584176"/>
                  </a:cubicBezTo>
                  <a:cubicBezTo>
                    <a:pt x="792088" y="1146718"/>
                    <a:pt x="1146718" y="792088"/>
                    <a:pt x="1584176" y="792088"/>
                  </a:cubicBezTo>
                  <a:cubicBezTo>
                    <a:pt x="2019090" y="792088"/>
                    <a:pt x="2372137" y="1142606"/>
                    <a:pt x="2375879" y="1576556"/>
                  </a:cubicBezTo>
                  <a:lnTo>
                    <a:pt x="2376263" y="1576556"/>
                  </a:lnTo>
                  <a:lnTo>
                    <a:pt x="2376263" y="3873176"/>
                  </a:lnTo>
                  <a:lnTo>
                    <a:pt x="3167967" y="3873176"/>
                  </a:lnTo>
                  <a:lnTo>
                    <a:pt x="3167967" y="1576556"/>
                  </a:lnTo>
                  <a:lnTo>
                    <a:pt x="3167967" y="1568728"/>
                  </a:lnTo>
                  <a:lnTo>
                    <a:pt x="3167539" y="1568728"/>
                  </a:lnTo>
                  <a:cubicBezTo>
                    <a:pt x="3159985" y="700924"/>
                    <a:pt x="2453935" y="0"/>
                    <a:pt x="1584176" y="0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44" name="矩形 4">
              <a:extLst>
                <a:ext uri="{FF2B5EF4-FFF2-40B4-BE49-F238E27FC236}">
                  <a16:creationId xmlns:a16="http://schemas.microsoft.com/office/drawing/2014/main" id="{151B5FF6-0E9D-4D9D-A68E-47629A7CCC2D}"/>
                </a:ext>
              </a:extLst>
            </p:cNvPr>
            <p:cNvSpPr/>
            <p:nvPr/>
          </p:nvSpPr>
          <p:spPr>
            <a:xfrm flipH="1" flipV="1">
              <a:off x="4700965" y="2522738"/>
              <a:ext cx="1568771" cy="1921220"/>
            </a:xfrm>
            <a:custGeom>
              <a:avLst/>
              <a:gdLst/>
              <a:ahLst/>
              <a:cxnLst/>
              <a:rect l="l" t="t" r="r" b="b"/>
              <a:pathLst>
                <a:path w="3167967" h="3879700">
                  <a:moveTo>
                    <a:pt x="1584176" y="0"/>
                  </a:moveTo>
                  <a:cubicBezTo>
                    <a:pt x="2456115" y="0"/>
                    <a:pt x="3163523" y="704441"/>
                    <a:pt x="3167896" y="1575252"/>
                  </a:cubicBezTo>
                  <a:lnTo>
                    <a:pt x="3167967" y="1575252"/>
                  </a:lnTo>
                  <a:lnTo>
                    <a:pt x="3167967" y="1576556"/>
                  </a:lnTo>
                  <a:lnTo>
                    <a:pt x="3167967" y="3879700"/>
                  </a:lnTo>
                  <a:lnTo>
                    <a:pt x="2376263" y="3879700"/>
                  </a:lnTo>
                  <a:lnTo>
                    <a:pt x="2376263" y="1576556"/>
                  </a:lnTo>
                  <a:lnTo>
                    <a:pt x="2375879" y="1576556"/>
                  </a:lnTo>
                  <a:cubicBezTo>
                    <a:pt x="2372137" y="1142606"/>
                    <a:pt x="2019090" y="792088"/>
                    <a:pt x="1584176" y="792088"/>
                  </a:cubicBezTo>
                  <a:cubicBezTo>
                    <a:pt x="1146718" y="792088"/>
                    <a:pt x="792088" y="1146718"/>
                    <a:pt x="792088" y="1584176"/>
                  </a:cubicBezTo>
                  <a:cubicBezTo>
                    <a:pt x="792088" y="2019090"/>
                    <a:pt x="1142606" y="2372137"/>
                    <a:pt x="1576556" y="2375879"/>
                  </a:cubicBezTo>
                  <a:lnTo>
                    <a:pt x="1576556" y="2376263"/>
                  </a:lnTo>
                  <a:lnTo>
                    <a:pt x="2369913" y="2376263"/>
                  </a:lnTo>
                  <a:lnTo>
                    <a:pt x="2369913" y="3167967"/>
                  </a:lnTo>
                  <a:lnTo>
                    <a:pt x="1576556" y="3167967"/>
                  </a:lnTo>
                  <a:lnTo>
                    <a:pt x="1541913" y="3167967"/>
                  </a:lnTo>
                  <a:lnTo>
                    <a:pt x="1541913" y="3166073"/>
                  </a:lnTo>
                  <a:cubicBezTo>
                    <a:pt x="686513" y="3145376"/>
                    <a:pt x="0" y="2444948"/>
                    <a:pt x="0" y="1584176"/>
                  </a:cubicBezTo>
                  <a:cubicBezTo>
                    <a:pt x="0" y="709260"/>
                    <a:pt x="709260" y="0"/>
                    <a:pt x="1584176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0">
              <a:solidFill>
                <a:schemeClr val="bg1">
                  <a:lumMod val="95000"/>
                  <a:alpha val="3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45" name="椭圆 1">
              <a:extLst>
                <a:ext uri="{FF2B5EF4-FFF2-40B4-BE49-F238E27FC236}">
                  <a16:creationId xmlns:a16="http://schemas.microsoft.com/office/drawing/2014/main" id="{AD398A27-A513-436C-B05D-E52356F684D0}"/>
                </a:ext>
              </a:extLst>
            </p:cNvPr>
            <p:cNvSpPr/>
            <p:nvPr/>
          </p:nvSpPr>
          <p:spPr>
            <a:xfrm rot="16200000" flipH="1" flipV="1">
              <a:off x="4526356" y="782131"/>
              <a:ext cx="1568771" cy="1917989"/>
            </a:xfrm>
            <a:custGeom>
              <a:avLst/>
              <a:gdLst/>
              <a:ahLst/>
              <a:cxnLst/>
              <a:rect l="l" t="t" r="r" b="b"/>
              <a:pathLst>
                <a:path w="3167967" h="3873176">
                  <a:moveTo>
                    <a:pt x="1584176" y="0"/>
                  </a:moveTo>
                  <a:cubicBezTo>
                    <a:pt x="709260" y="0"/>
                    <a:pt x="0" y="709260"/>
                    <a:pt x="0" y="1584176"/>
                  </a:cubicBezTo>
                  <a:cubicBezTo>
                    <a:pt x="0" y="2446365"/>
                    <a:pt x="688775" y="3147682"/>
                    <a:pt x="1546131" y="3166304"/>
                  </a:cubicBezTo>
                  <a:lnTo>
                    <a:pt x="1546131" y="3167968"/>
                  </a:lnTo>
                  <a:lnTo>
                    <a:pt x="2374131" y="3167968"/>
                  </a:lnTo>
                  <a:lnTo>
                    <a:pt x="2374131" y="2376264"/>
                  </a:lnTo>
                  <a:lnTo>
                    <a:pt x="1576556" y="2376264"/>
                  </a:lnTo>
                  <a:lnTo>
                    <a:pt x="1576556" y="2375879"/>
                  </a:lnTo>
                  <a:cubicBezTo>
                    <a:pt x="1142606" y="2372137"/>
                    <a:pt x="792088" y="2019090"/>
                    <a:pt x="792088" y="1584176"/>
                  </a:cubicBezTo>
                  <a:cubicBezTo>
                    <a:pt x="792088" y="1146718"/>
                    <a:pt x="1146718" y="792088"/>
                    <a:pt x="1584176" y="792088"/>
                  </a:cubicBezTo>
                  <a:cubicBezTo>
                    <a:pt x="2019090" y="792088"/>
                    <a:pt x="2372137" y="1142606"/>
                    <a:pt x="2375879" y="1576556"/>
                  </a:cubicBezTo>
                  <a:lnTo>
                    <a:pt x="2376263" y="1576556"/>
                  </a:lnTo>
                  <a:lnTo>
                    <a:pt x="2376263" y="3873176"/>
                  </a:lnTo>
                  <a:lnTo>
                    <a:pt x="3167967" y="3873176"/>
                  </a:lnTo>
                  <a:lnTo>
                    <a:pt x="3167967" y="1576556"/>
                  </a:lnTo>
                  <a:lnTo>
                    <a:pt x="3167967" y="1568728"/>
                  </a:lnTo>
                  <a:lnTo>
                    <a:pt x="3167539" y="1568728"/>
                  </a:lnTo>
                  <a:cubicBezTo>
                    <a:pt x="3159985" y="700924"/>
                    <a:pt x="2453935" y="0"/>
                    <a:pt x="1584176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0">
              <a:solidFill>
                <a:schemeClr val="bg1">
                  <a:lumMod val="95000"/>
                  <a:alpha val="3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46" name="TextBox 5">
              <a:extLst>
                <a:ext uri="{FF2B5EF4-FFF2-40B4-BE49-F238E27FC236}">
                  <a16:creationId xmlns:a16="http://schemas.microsoft.com/office/drawing/2014/main" id="{70294A98-48D3-4AE5-AC87-7FE99B32D0BD}"/>
                </a:ext>
              </a:extLst>
            </p:cNvPr>
            <p:cNvSpPr txBox="1"/>
            <p:nvPr/>
          </p:nvSpPr>
          <p:spPr>
            <a:xfrm>
              <a:off x="3141291" y="1524639"/>
              <a:ext cx="864096" cy="492443"/>
            </a:xfrm>
            <a:prstGeom prst="rect">
              <a:avLst/>
            </a:prstGeom>
            <a:noFill/>
            <a:effectLst>
              <a:innerShdw blurRad="228600" dir="5400000">
                <a:schemeClr val="bg1">
                  <a:alpha val="81000"/>
                </a:scheme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TextBox 6">
              <a:extLst>
                <a:ext uri="{FF2B5EF4-FFF2-40B4-BE49-F238E27FC236}">
                  <a16:creationId xmlns:a16="http://schemas.microsoft.com/office/drawing/2014/main" id="{A68F1506-091E-447F-8F9F-0D7124D9BE5E}"/>
                </a:ext>
              </a:extLst>
            </p:cNvPr>
            <p:cNvSpPr txBox="1"/>
            <p:nvPr/>
          </p:nvSpPr>
          <p:spPr>
            <a:xfrm>
              <a:off x="5053302" y="1511939"/>
              <a:ext cx="86409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TextBox 7">
              <a:extLst>
                <a:ext uri="{FF2B5EF4-FFF2-40B4-BE49-F238E27FC236}">
                  <a16:creationId xmlns:a16="http://schemas.microsoft.com/office/drawing/2014/main" id="{0EB534E7-F3F3-48A4-BD9B-2926DB82C780}"/>
                </a:ext>
              </a:extLst>
            </p:cNvPr>
            <p:cNvSpPr txBox="1"/>
            <p:nvPr/>
          </p:nvSpPr>
          <p:spPr>
            <a:xfrm>
              <a:off x="5053302" y="3438006"/>
              <a:ext cx="86409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TextBox 8">
              <a:extLst>
                <a:ext uri="{FF2B5EF4-FFF2-40B4-BE49-F238E27FC236}">
                  <a16:creationId xmlns:a16="http://schemas.microsoft.com/office/drawing/2014/main" id="{ABFB690F-06CA-42FB-B7ED-9C3F2D04A6C2}"/>
                </a:ext>
              </a:extLst>
            </p:cNvPr>
            <p:cNvSpPr txBox="1"/>
            <p:nvPr/>
          </p:nvSpPr>
          <p:spPr>
            <a:xfrm>
              <a:off x="3141291" y="3438005"/>
              <a:ext cx="86409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矩形 4">
              <a:extLst>
                <a:ext uri="{FF2B5EF4-FFF2-40B4-BE49-F238E27FC236}">
                  <a16:creationId xmlns:a16="http://schemas.microsoft.com/office/drawing/2014/main" id="{5FDE3681-5053-4D51-8336-093E8A54B39B}"/>
                </a:ext>
              </a:extLst>
            </p:cNvPr>
            <p:cNvSpPr/>
            <p:nvPr/>
          </p:nvSpPr>
          <p:spPr>
            <a:xfrm>
              <a:off x="2789326" y="956359"/>
              <a:ext cx="1568771" cy="1921220"/>
            </a:xfrm>
            <a:custGeom>
              <a:avLst/>
              <a:gdLst/>
              <a:ahLst/>
              <a:cxnLst/>
              <a:rect l="l" t="t" r="r" b="b"/>
              <a:pathLst>
                <a:path w="3167967" h="3879700">
                  <a:moveTo>
                    <a:pt x="1584176" y="0"/>
                  </a:moveTo>
                  <a:cubicBezTo>
                    <a:pt x="2456115" y="0"/>
                    <a:pt x="3163523" y="704441"/>
                    <a:pt x="3167896" y="1575252"/>
                  </a:cubicBezTo>
                  <a:lnTo>
                    <a:pt x="3167967" y="1575252"/>
                  </a:lnTo>
                  <a:lnTo>
                    <a:pt x="3167967" y="1576556"/>
                  </a:lnTo>
                  <a:lnTo>
                    <a:pt x="3167967" y="3879700"/>
                  </a:lnTo>
                  <a:lnTo>
                    <a:pt x="2376263" y="3879700"/>
                  </a:lnTo>
                  <a:lnTo>
                    <a:pt x="2376263" y="1576556"/>
                  </a:lnTo>
                  <a:lnTo>
                    <a:pt x="2375879" y="1576556"/>
                  </a:lnTo>
                  <a:cubicBezTo>
                    <a:pt x="2372137" y="1142606"/>
                    <a:pt x="2019090" y="792088"/>
                    <a:pt x="1584176" y="792088"/>
                  </a:cubicBezTo>
                  <a:cubicBezTo>
                    <a:pt x="1146718" y="792088"/>
                    <a:pt x="792088" y="1146718"/>
                    <a:pt x="792088" y="1584176"/>
                  </a:cubicBezTo>
                  <a:cubicBezTo>
                    <a:pt x="792088" y="2019090"/>
                    <a:pt x="1142606" y="2372137"/>
                    <a:pt x="1576556" y="2375879"/>
                  </a:cubicBezTo>
                  <a:lnTo>
                    <a:pt x="1576556" y="2376263"/>
                  </a:lnTo>
                  <a:lnTo>
                    <a:pt x="2369913" y="2376263"/>
                  </a:lnTo>
                  <a:lnTo>
                    <a:pt x="2369913" y="3167967"/>
                  </a:lnTo>
                  <a:lnTo>
                    <a:pt x="1576556" y="3167967"/>
                  </a:lnTo>
                  <a:lnTo>
                    <a:pt x="1541913" y="3167967"/>
                  </a:lnTo>
                  <a:lnTo>
                    <a:pt x="1541913" y="3166073"/>
                  </a:lnTo>
                  <a:cubicBezTo>
                    <a:pt x="686513" y="3145376"/>
                    <a:pt x="0" y="2444948"/>
                    <a:pt x="0" y="1584176"/>
                  </a:cubicBezTo>
                  <a:cubicBezTo>
                    <a:pt x="0" y="709260"/>
                    <a:pt x="709260" y="0"/>
                    <a:pt x="1584176" y="0"/>
                  </a:cubicBez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  <a:ln w="0">
              <a:solidFill>
                <a:schemeClr val="bg1">
                  <a:lumMod val="95000"/>
                  <a:alpha val="3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/>
              <a:endParaRPr lang="zh-CN" altLang="en-US" sz="1050"/>
            </a:p>
          </p:txBody>
        </p:sp>
      </p:grpSp>
      <p:sp>
        <p:nvSpPr>
          <p:cNvPr id="51" name="TextBox 21">
            <a:extLst>
              <a:ext uri="{FF2B5EF4-FFF2-40B4-BE49-F238E27FC236}">
                <a16:creationId xmlns:a16="http://schemas.microsoft.com/office/drawing/2014/main" id="{4912355D-5E26-4EA6-9D01-E4A411CB93FF}"/>
              </a:ext>
            </a:extLst>
          </p:cNvPr>
          <p:cNvSpPr txBox="1"/>
          <p:nvPr/>
        </p:nvSpPr>
        <p:spPr>
          <a:xfrm>
            <a:off x="501717" y="2040159"/>
            <a:ext cx="2450099" cy="71558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zh-CN" sz="4050" dirty="0" err="1">
                <a:solidFill>
                  <a:srgbClr val="0070C0"/>
                </a:solidFill>
                <a:latin typeface="#9Slide05 SVNCookie" panose="020B0606040200020203" pitchFamily="34" charset="0"/>
                <a:ea typeface="微软雅黑"/>
              </a:rPr>
              <a:t>Chuẩn</a:t>
            </a:r>
            <a:r>
              <a:rPr lang="en-US" altLang="zh-CN" sz="4050" dirty="0">
                <a:solidFill>
                  <a:srgbClr val="0070C0"/>
                </a:solidFill>
                <a:latin typeface="#9Slide05 SVNCookie" panose="020B0606040200020203" pitchFamily="34" charset="0"/>
                <a:ea typeface="微软雅黑"/>
              </a:rPr>
              <a:t> </a:t>
            </a:r>
            <a:r>
              <a:rPr lang="en-US" altLang="zh-CN" sz="4050" dirty="0" err="1">
                <a:solidFill>
                  <a:srgbClr val="0070C0"/>
                </a:solidFill>
                <a:latin typeface="#9Slide05 SVNCookie" panose="020B0606040200020203" pitchFamily="34" charset="0"/>
                <a:ea typeface="微软雅黑"/>
              </a:rPr>
              <a:t>bị</a:t>
            </a:r>
            <a:endParaRPr lang="en-US" altLang="zh-CN" sz="4050" dirty="0">
              <a:solidFill>
                <a:srgbClr val="0070C0"/>
              </a:solidFill>
              <a:latin typeface="#9Slide05 SVNCookie" panose="020B0606040200020203" pitchFamily="34" charset="0"/>
              <a:ea typeface="微软雅黑"/>
            </a:endParaRPr>
          </a:p>
        </p:txBody>
      </p:sp>
      <p:sp>
        <p:nvSpPr>
          <p:cNvPr id="52" name="TextBox 21">
            <a:extLst>
              <a:ext uri="{FF2B5EF4-FFF2-40B4-BE49-F238E27FC236}">
                <a16:creationId xmlns:a16="http://schemas.microsoft.com/office/drawing/2014/main" id="{882788EB-1DE6-488F-B702-F21FAA99E0A4}"/>
              </a:ext>
            </a:extLst>
          </p:cNvPr>
          <p:cNvSpPr txBox="1"/>
          <p:nvPr/>
        </p:nvSpPr>
        <p:spPr>
          <a:xfrm>
            <a:off x="6227646" y="1731467"/>
            <a:ext cx="2450099" cy="133882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zh-CN" sz="4050" dirty="0" err="1">
                <a:solidFill>
                  <a:srgbClr val="00B050"/>
                </a:solidFill>
                <a:latin typeface="#9Slide05 SVNCookie" panose="020B0606040200020203" pitchFamily="34" charset="0"/>
                <a:ea typeface="微软雅黑"/>
              </a:rPr>
              <a:t>Tìm</a:t>
            </a:r>
            <a:r>
              <a:rPr lang="en-US" altLang="zh-CN" sz="4050" dirty="0">
                <a:solidFill>
                  <a:srgbClr val="00B050"/>
                </a:solidFill>
                <a:latin typeface="#9Slide05 SVNCookie" panose="020B0606040200020203" pitchFamily="34" charset="0"/>
                <a:ea typeface="微软雅黑"/>
              </a:rPr>
              <a:t> ý </a:t>
            </a:r>
            <a:r>
              <a:rPr lang="en-US" altLang="zh-CN" sz="4050" dirty="0" err="1">
                <a:solidFill>
                  <a:srgbClr val="00B050"/>
                </a:solidFill>
                <a:latin typeface="#9Slide05 SVNCookie" panose="020B0606040200020203" pitchFamily="34" charset="0"/>
                <a:ea typeface="微软雅黑"/>
              </a:rPr>
              <a:t>và</a:t>
            </a:r>
            <a:r>
              <a:rPr lang="en-US" altLang="zh-CN" sz="4050" dirty="0">
                <a:solidFill>
                  <a:srgbClr val="00B050"/>
                </a:solidFill>
                <a:latin typeface="#9Slide05 SVNCookie" panose="020B0606040200020203" pitchFamily="34" charset="0"/>
                <a:ea typeface="微软雅黑"/>
              </a:rPr>
              <a:t> </a:t>
            </a:r>
            <a:r>
              <a:rPr lang="en-US" altLang="zh-CN" sz="4050" dirty="0" err="1">
                <a:solidFill>
                  <a:srgbClr val="00B050"/>
                </a:solidFill>
                <a:latin typeface="#9Slide05 SVNCookie" panose="020B0606040200020203" pitchFamily="34" charset="0"/>
                <a:ea typeface="微软雅黑"/>
              </a:rPr>
              <a:t>lập</a:t>
            </a:r>
            <a:r>
              <a:rPr lang="en-US" altLang="zh-CN" sz="4050" dirty="0">
                <a:solidFill>
                  <a:srgbClr val="00B050"/>
                </a:solidFill>
                <a:latin typeface="#9Slide05 SVNCookie" panose="020B0606040200020203" pitchFamily="34" charset="0"/>
                <a:ea typeface="微软雅黑"/>
              </a:rPr>
              <a:t> </a:t>
            </a:r>
            <a:r>
              <a:rPr lang="en-US" altLang="zh-CN" sz="4050" dirty="0" err="1">
                <a:solidFill>
                  <a:srgbClr val="00B050"/>
                </a:solidFill>
                <a:latin typeface="#9Slide05 SVNCookie" panose="020B0606040200020203" pitchFamily="34" charset="0"/>
                <a:ea typeface="微软雅黑"/>
              </a:rPr>
              <a:t>dàn</a:t>
            </a:r>
            <a:r>
              <a:rPr lang="en-US" altLang="zh-CN" sz="4050" dirty="0">
                <a:solidFill>
                  <a:srgbClr val="00B050"/>
                </a:solidFill>
                <a:latin typeface="#9Slide05 SVNCookie" panose="020B0606040200020203" pitchFamily="34" charset="0"/>
                <a:ea typeface="微软雅黑"/>
              </a:rPr>
              <a:t> ý</a:t>
            </a:r>
          </a:p>
        </p:txBody>
      </p:sp>
      <p:sp>
        <p:nvSpPr>
          <p:cNvPr id="53" name="TextBox 21">
            <a:extLst>
              <a:ext uri="{FF2B5EF4-FFF2-40B4-BE49-F238E27FC236}">
                <a16:creationId xmlns:a16="http://schemas.microsoft.com/office/drawing/2014/main" id="{84F1F972-257C-4F71-90EC-51C14FE16895}"/>
              </a:ext>
            </a:extLst>
          </p:cNvPr>
          <p:cNvSpPr txBox="1"/>
          <p:nvPr/>
        </p:nvSpPr>
        <p:spPr>
          <a:xfrm>
            <a:off x="457200" y="3380071"/>
            <a:ext cx="2450099" cy="133882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zh-CN" sz="4050" dirty="0" err="1">
                <a:solidFill>
                  <a:srgbClr val="E3909F"/>
                </a:solidFill>
                <a:latin typeface="#9Slide05 SVNCookie" panose="020B0606040200020203" pitchFamily="34" charset="0"/>
                <a:ea typeface="微软雅黑"/>
              </a:rPr>
              <a:t>Kiểm</a:t>
            </a:r>
            <a:r>
              <a:rPr lang="en-US" altLang="zh-CN" sz="4050" dirty="0">
                <a:solidFill>
                  <a:srgbClr val="E3909F"/>
                </a:solidFill>
                <a:latin typeface="#9Slide05 SVNCookie" panose="020B0606040200020203" pitchFamily="34" charset="0"/>
                <a:ea typeface="微软雅黑"/>
              </a:rPr>
              <a:t> </a:t>
            </a:r>
            <a:r>
              <a:rPr lang="en-US" altLang="zh-CN" sz="4050" dirty="0" err="1">
                <a:solidFill>
                  <a:srgbClr val="E3909F"/>
                </a:solidFill>
                <a:latin typeface="#9Slide05 SVNCookie" panose="020B0606040200020203" pitchFamily="34" charset="0"/>
                <a:ea typeface="微软雅黑"/>
              </a:rPr>
              <a:t>tra</a:t>
            </a:r>
            <a:r>
              <a:rPr lang="en-US" altLang="zh-CN" sz="4050" dirty="0">
                <a:solidFill>
                  <a:srgbClr val="E3909F"/>
                </a:solidFill>
                <a:latin typeface="#9Slide05 SVNCookie" panose="020B0606040200020203" pitchFamily="34" charset="0"/>
                <a:ea typeface="微软雅黑"/>
              </a:rPr>
              <a:t> </a:t>
            </a:r>
            <a:r>
              <a:rPr lang="en-US" altLang="zh-CN" sz="4050" dirty="0" err="1">
                <a:solidFill>
                  <a:srgbClr val="E3909F"/>
                </a:solidFill>
                <a:latin typeface="#9Slide05 SVNCookie" panose="020B0606040200020203" pitchFamily="34" charset="0"/>
                <a:ea typeface="微软雅黑"/>
              </a:rPr>
              <a:t>và</a:t>
            </a:r>
            <a:r>
              <a:rPr lang="en-US" altLang="zh-CN" sz="4050" dirty="0">
                <a:solidFill>
                  <a:srgbClr val="E3909F"/>
                </a:solidFill>
                <a:latin typeface="#9Slide05 SVNCookie" panose="020B0606040200020203" pitchFamily="34" charset="0"/>
                <a:ea typeface="微软雅黑"/>
              </a:rPr>
              <a:t> </a:t>
            </a:r>
            <a:r>
              <a:rPr lang="en-US" altLang="zh-CN" sz="4050" dirty="0" err="1">
                <a:solidFill>
                  <a:srgbClr val="E3909F"/>
                </a:solidFill>
                <a:latin typeface="#9Slide05 SVNCookie" panose="020B0606040200020203" pitchFamily="34" charset="0"/>
                <a:ea typeface="微软雅黑"/>
              </a:rPr>
              <a:t>chỉnh</a:t>
            </a:r>
            <a:r>
              <a:rPr lang="en-US" altLang="zh-CN" sz="4050" dirty="0">
                <a:solidFill>
                  <a:srgbClr val="E3909F"/>
                </a:solidFill>
                <a:latin typeface="#9Slide05 SVNCookie" panose="020B0606040200020203" pitchFamily="34" charset="0"/>
                <a:ea typeface="微软雅黑"/>
              </a:rPr>
              <a:t> </a:t>
            </a:r>
            <a:r>
              <a:rPr lang="en-US" altLang="zh-CN" sz="4050" dirty="0" err="1">
                <a:solidFill>
                  <a:srgbClr val="E3909F"/>
                </a:solidFill>
                <a:latin typeface="#9Slide05 SVNCookie" panose="020B0606040200020203" pitchFamily="34" charset="0"/>
                <a:ea typeface="微软雅黑"/>
              </a:rPr>
              <a:t>sửa</a:t>
            </a:r>
            <a:endParaRPr lang="en-US" altLang="zh-CN" sz="4050" dirty="0">
              <a:solidFill>
                <a:srgbClr val="E3909F"/>
              </a:solidFill>
              <a:latin typeface="#9Slide05 SVNCookie" panose="020B0606040200020203" pitchFamily="34" charset="0"/>
              <a:ea typeface="微软雅黑"/>
            </a:endParaRPr>
          </a:p>
        </p:txBody>
      </p:sp>
      <p:sp>
        <p:nvSpPr>
          <p:cNvPr id="54" name="TextBox 21">
            <a:extLst>
              <a:ext uri="{FF2B5EF4-FFF2-40B4-BE49-F238E27FC236}">
                <a16:creationId xmlns:a16="http://schemas.microsoft.com/office/drawing/2014/main" id="{24FD6E37-C709-4E0B-8B5A-75938FEBB369}"/>
              </a:ext>
            </a:extLst>
          </p:cNvPr>
          <p:cNvSpPr txBox="1"/>
          <p:nvPr/>
        </p:nvSpPr>
        <p:spPr>
          <a:xfrm>
            <a:off x="6705174" y="3691694"/>
            <a:ext cx="1398104" cy="71558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zh-CN" sz="4050" dirty="0" err="1">
                <a:solidFill>
                  <a:srgbClr val="FFC000"/>
                </a:solidFill>
                <a:latin typeface="#9Slide05 SVNCookie" panose="020B0606040200020203" pitchFamily="34" charset="0"/>
                <a:ea typeface="微软雅黑"/>
              </a:rPr>
              <a:t>Viết</a:t>
            </a:r>
            <a:endParaRPr lang="zh-CN" altLang="en-US" sz="4050" dirty="0">
              <a:solidFill>
                <a:srgbClr val="FFC000"/>
              </a:solidFill>
              <a:latin typeface="#9Slide05 SVNCookie" panose="020B0606040200020203" pitchFamily="34" charset="0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92468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" grpId="0"/>
      <p:bldP spid="52" grpId="0"/>
      <p:bldP spid="53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BFB49B-B7FB-4815-9C9A-2D63B648B08E}"/>
              </a:ext>
            </a:extLst>
          </p:cNvPr>
          <p:cNvSpPr txBox="1"/>
          <p:nvPr/>
        </p:nvSpPr>
        <p:spPr>
          <a:xfrm>
            <a:off x="2286000" y="215697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4400" dirty="0" err="1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4400" dirty="0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#9Slide05 SVNCookie" panose="020B0606040200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endParaRPr lang="en-VN" sz="4400" dirty="0">
              <a:solidFill>
                <a:srgbClr val="FF0000"/>
              </a:solidFill>
              <a:latin typeface="#9Slide05 SVNCookie" panose="020B0606040200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Pentagon 9">
            <a:extLst>
              <a:ext uri="{FF2B5EF4-FFF2-40B4-BE49-F238E27FC236}">
                <a16:creationId xmlns:a16="http://schemas.microsoft.com/office/drawing/2014/main" id="{6418FFA2-CA27-4EB4-830F-A87525232651}"/>
              </a:ext>
            </a:extLst>
          </p:cNvPr>
          <p:cNvSpPr/>
          <p:nvPr/>
        </p:nvSpPr>
        <p:spPr>
          <a:xfrm>
            <a:off x="699111" y="1122088"/>
            <a:ext cx="8370729" cy="969220"/>
          </a:xfrm>
          <a:prstGeom prst="homePlate">
            <a:avLst>
              <a:gd name="adj" fmla="val 36274"/>
            </a:avLst>
          </a:prstGeom>
          <a:solidFill>
            <a:srgbClr val="E5F8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n-US" sz="9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Pentagon 10">
            <a:extLst>
              <a:ext uri="{FF2B5EF4-FFF2-40B4-BE49-F238E27FC236}">
                <a16:creationId xmlns:a16="http://schemas.microsoft.com/office/drawing/2014/main" id="{ADF2523C-B5A5-49C9-8513-F392310AD56E}"/>
              </a:ext>
            </a:extLst>
          </p:cNvPr>
          <p:cNvSpPr/>
          <p:nvPr/>
        </p:nvSpPr>
        <p:spPr>
          <a:xfrm>
            <a:off x="699111" y="2326273"/>
            <a:ext cx="8370729" cy="926861"/>
          </a:xfrm>
          <a:prstGeom prst="homePlate">
            <a:avLst>
              <a:gd name="adj" fmla="val 36274"/>
            </a:avLst>
          </a:prstGeom>
          <a:solidFill>
            <a:schemeClr val="bg2">
              <a:lumMod val="20000"/>
              <a:lumOff val="8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n-US" sz="9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Pentagon 12">
            <a:extLst>
              <a:ext uri="{FF2B5EF4-FFF2-40B4-BE49-F238E27FC236}">
                <a16:creationId xmlns:a16="http://schemas.microsoft.com/office/drawing/2014/main" id="{C8CACC9C-44A6-45B1-B2D9-FDEC44EBDAC6}"/>
              </a:ext>
            </a:extLst>
          </p:cNvPr>
          <p:cNvSpPr/>
          <p:nvPr/>
        </p:nvSpPr>
        <p:spPr>
          <a:xfrm>
            <a:off x="699111" y="3494001"/>
            <a:ext cx="8370729" cy="926861"/>
          </a:xfrm>
          <a:prstGeom prst="homePlate">
            <a:avLst>
              <a:gd name="adj" fmla="val 36274"/>
            </a:avLst>
          </a:prstGeom>
          <a:solidFill>
            <a:srgbClr val="DFF1CB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en-US" sz="9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848960D-0357-4433-B0F6-D4601F0AD7F4}"/>
              </a:ext>
            </a:extLst>
          </p:cNvPr>
          <p:cNvSpPr/>
          <p:nvPr/>
        </p:nvSpPr>
        <p:spPr>
          <a:xfrm>
            <a:off x="1067969" y="1193803"/>
            <a:ext cx="77507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Xem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lại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cách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viết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bài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văn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kể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chuyện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;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chú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ý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đến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các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yếu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tố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thời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gian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địa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điểm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nhân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vật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sự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việc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tình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tiết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…</a:t>
            </a:r>
            <a:endParaRPr lang="en-VN" sz="2400" dirty="0"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41FFB37-5BE7-4563-BB5F-E3510A1251C9}"/>
              </a:ext>
            </a:extLst>
          </p:cNvPr>
          <p:cNvSpPr/>
          <p:nvPr/>
        </p:nvSpPr>
        <p:spPr>
          <a:xfrm>
            <a:off x="1067969" y="2594518"/>
            <a:ext cx="7843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Đọc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lại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văn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bản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: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Nhạc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sĩ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Văn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Cao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sáng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tác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“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Tiến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quân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ca”</a:t>
            </a:r>
            <a:endParaRPr lang="en-VN" sz="2400" dirty="0"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667C603-9714-49EB-9942-AAC5A08BB240}"/>
              </a:ext>
            </a:extLst>
          </p:cNvPr>
          <p:cNvSpPr/>
          <p:nvPr/>
        </p:nvSpPr>
        <p:spPr>
          <a:xfrm>
            <a:off x="1076596" y="3551636"/>
            <a:ext cx="77507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Xác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định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ngôi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kể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trình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tự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kể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;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ghi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chép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lại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các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chi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tiết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sự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việc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lời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nói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của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các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nhân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vật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cần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chú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ý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từ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VB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đã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đọc</a:t>
            </a:r>
            <a:endParaRPr lang="en-VN" sz="2400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5BF3690-2976-4B68-B25C-B61138026681}"/>
              </a:ext>
            </a:extLst>
          </p:cNvPr>
          <p:cNvGrpSpPr/>
          <p:nvPr/>
        </p:nvGrpSpPr>
        <p:grpSpPr>
          <a:xfrm>
            <a:off x="454624" y="790566"/>
            <a:ext cx="408017" cy="4050999"/>
            <a:chOff x="1374772" y="1213680"/>
            <a:chExt cx="274322" cy="5187395"/>
          </a:xfrm>
        </p:grpSpPr>
        <p:sp>
          <p:nvSpPr>
            <p:cNvPr id="44" name="Pentagon 21">
              <a:extLst>
                <a:ext uri="{FF2B5EF4-FFF2-40B4-BE49-F238E27FC236}">
                  <a16:creationId xmlns:a16="http://schemas.microsoft.com/office/drawing/2014/main" id="{000A29D4-4F55-4258-90B8-EA9781D89EC6}"/>
                </a:ext>
              </a:extLst>
            </p:cNvPr>
            <p:cNvSpPr/>
            <p:nvPr/>
          </p:nvSpPr>
          <p:spPr>
            <a:xfrm rot="5400000">
              <a:off x="1103752" y="5857228"/>
              <a:ext cx="814866" cy="272825"/>
            </a:xfrm>
            <a:prstGeom prst="homePlate">
              <a:avLst>
                <a:gd name="adj" fmla="val 281623"/>
              </a:avLst>
            </a:prstGeom>
            <a:gradFill flip="none" rotWithShape="1">
              <a:gsLst>
                <a:gs pos="100000">
                  <a:srgbClr val="B88954"/>
                </a:gs>
                <a:gs pos="0">
                  <a:srgbClr val="E1C9AF"/>
                </a:gs>
              </a:gsLst>
              <a:lin ang="54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9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5">
              <a:extLst>
                <a:ext uri="{FF2B5EF4-FFF2-40B4-BE49-F238E27FC236}">
                  <a16:creationId xmlns:a16="http://schemas.microsoft.com/office/drawing/2014/main" id="{4559C288-7BAF-41DB-87E2-D07E454FD9E7}"/>
                </a:ext>
              </a:extLst>
            </p:cNvPr>
            <p:cNvSpPr/>
            <p:nvPr/>
          </p:nvSpPr>
          <p:spPr>
            <a:xfrm>
              <a:off x="1374774" y="2007666"/>
              <a:ext cx="273845" cy="3776859"/>
            </a:xfrm>
            <a:custGeom>
              <a:avLst/>
              <a:gdLst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0 w 272825"/>
                <a:gd name="connsiteY3" fmla="*/ 3776662 h 3776662"/>
                <a:gd name="connsiteX4" fmla="*/ 0 w 272825"/>
                <a:gd name="connsiteY4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0 w 272825"/>
                <a:gd name="connsiteY3" fmla="*/ 3776662 h 3776662"/>
                <a:gd name="connsiteX4" fmla="*/ 1 w 272825"/>
                <a:gd name="connsiteY4" fmla="*/ 3609974 h 3776662"/>
                <a:gd name="connsiteX5" fmla="*/ 0 w 272825"/>
                <a:gd name="connsiteY5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57151 w 272825"/>
                <a:gd name="connsiteY3" fmla="*/ 3776661 h 3776662"/>
                <a:gd name="connsiteX4" fmla="*/ 0 w 272825"/>
                <a:gd name="connsiteY4" fmla="*/ 3776662 h 3776662"/>
                <a:gd name="connsiteX5" fmla="*/ 1 w 272825"/>
                <a:gd name="connsiteY5" fmla="*/ 3609974 h 3776662"/>
                <a:gd name="connsiteX6" fmla="*/ 0 w 272825"/>
                <a:gd name="connsiteY6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166689 w 272825"/>
                <a:gd name="connsiteY3" fmla="*/ 3776661 h 3776662"/>
                <a:gd name="connsiteX4" fmla="*/ 57151 w 272825"/>
                <a:gd name="connsiteY4" fmla="*/ 3776661 h 3776662"/>
                <a:gd name="connsiteX5" fmla="*/ 0 w 272825"/>
                <a:gd name="connsiteY5" fmla="*/ 3776662 h 3776662"/>
                <a:gd name="connsiteX6" fmla="*/ 1 w 272825"/>
                <a:gd name="connsiteY6" fmla="*/ 3609974 h 3776662"/>
                <a:gd name="connsiteX7" fmla="*/ 0 w 272825"/>
                <a:gd name="connsiteY7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166689 w 272825"/>
                <a:gd name="connsiteY3" fmla="*/ 3776661 h 3776662"/>
                <a:gd name="connsiteX4" fmla="*/ 107157 w 272825"/>
                <a:gd name="connsiteY4" fmla="*/ 3774280 h 3776662"/>
                <a:gd name="connsiteX5" fmla="*/ 57151 w 272825"/>
                <a:gd name="connsiteY5" fmla="*/ 3776661 h 3776662"/>
                <a:gd name="connsiteX6" fmla="*/ 0 w 272825"/>
                <a:gd name="connsiteY6" fmla="*/ 3776662 h 3776662"/>
                <a:gd name="connsiteX7" fmla="*/ 1 w 272825"/>
                <a:gd name="connsiteY7" fmla="*/ 3609974 h 3776662"/>
                <a:gd name="connsiteX8" fmla="*/ 0 w 272825"/>
                <a:gd name="connsiteY8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221457 w 272825"/>
                <a:gd name="connsiteY3" fmla="*/ 3774280 h 3776662"/>
                <a:gd name="connsiteX4" fmla="*/ 166689 w 272825"/>
                <a:gd name="connsiteY4" fmla="*/ 3776661 h 3776662"/>
                <a:gd name="connsiteX5" fmla="*/ 107157 w 272825"/>
                <a:gd name="connsiteY5" fmla="*/ 3774280 h 3776662"/>
                <a:gd name="connsiteX6" fmla="*/ 57151 w 272825"/>
                <a:gd name="connsiteY6" fmla="*/ 3776661 h 3776662"/>
                <a:gd name="connsiteX7" fmla="*/ 0 w 272825"/>
                <a:gd name="connsiteY7" fmla="*/ 3776662 h 3776662"/>
                <a:gd name="connsiteX8" fmla="*/ 1 w 272825"/>
                <a:gd name="connsiteY8" fmla="*/ 3609974 h 3776662"/>
                <a:gd name="connsiteX9" fmla="*/ 0 w 272825"/>
                <a:gd name="connsiteY9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252414 w 272825"/>
                <a:gd name="connsiteY3" fmla="*/ 3776661 h 3776662"/>
                <a:gd name="connsiteX4" fmla="*/ 221457 w 272825"/>
                <a:gd name="connsiteY4" fmla="*/ 3774280 h 3776662"/>
                <a:gd name="connsiteX5" fmla="*/ 166689 w 272825"/>
                <a:gd name="connsiteY5" fmla="*/ 3776661 h 3776662"/>
                <a:gd name="connsiteX6" fmla="*/ 107157 w 272825"/>
                <a:gd name="connsiteY6" fmla="*/ 3774280 h 3776662"/>
                <a:gd name="connsiteX7" fmla="*/ 57151 w 272825"/>
                <a:gd name="connsiteY7" fmla="*/ 3776661 h 3776662"/>
                <a:gd name="connsiteX8" fmla="*/ 0 w 272825"/>
                <a:gd name="connsiteY8" fmla="*/ 3776662 h 3776662"/>
                <a:gd name="connsiteX9" fmla="*/ 1 w 272825"/>
                <a:gd name="connsiteY9" fmla="*/ 3609974 h 3776662"/>
                <a:gd name="connsiteX10" fmla="*/ 0 w 272825"/>
                <a:gd name="connsiteY10" fmla="*/ 0 h 3776662"/>
                <a:gd name="connsiteX0" fmla="*/ 0 w 273845"/>
                <a:gd name="connsiteY0" fmla="*/ 0 h 3776662"/>
                <a:gd name="connsiteX1" fmla="*/ 272825 w 273845"/>
                <a:gd name="connsiteY1" fmla="*/ 0 h 3776662"/>
                <a:gd name="connsiteX2" fmla="*/ 273845 w 273845"/>
                <a:gd name="connsiteY2" fmla="*/ 3581399 h 3776662"/>
                <a:gd name="connsiteX3" fmla="*/ 272825 w 273845"/>
                <a:gd name="connsiteY3" fmla="*/ 3776662 h 3776662"/>
                <a:gd name="connsiteX4" fmla="*/ 252414 w 273845"/>
                <a:gd name="connsiteY4" fmla="*/ 3776661 h 3776662"/>
                <a:gd name="connsiteX5" fmla="*/ 221457 w 273845"/>
                <a:gd name="connsiteY5" fmla="*/ 3774280 h 3776662"/>
                <a:gd name="connsiteX6" fmla="*/ 166689 w 273845"/>
                <a:gd name="connsiteY6" fmla="*/ 3776661 h 3776662"/>
                <a:gd name="connsiteX7" fmla="*/ 107157 w 273845"/>
                <a:gd name="connsiteY7" fmla="*/ 3774280 h 3776662"/>
                <a:gd name="connsiteX8" fmla="*/ 57151 w 273845"/>
                <a:gd name="connsiteY8" fmla="*/ 3776661 h 3776662"/>
                <a:gd name="connsiteX9" fmla="*/ 0 w 273845"/>
                <a:gd name="connsiteY9" fmla="*/ 3776662 h 3776662"/>
                <a:gd name="connsiteX10" fmla="*/ 1 w 273845"/>
                <a:gd name="connsiteY10" fmla="*/ 3609974 h 3776662"/>
                <a:gd name="connsiteX11" fmla="*/ 0 w 273845"/>
                <a:gd name="connsiteY11" fmla="*/ 0 h 3776662"/>
                <a:gd name="connsiteX0" fmla="*/ 0 w 273845"/>
                <a:gd name="connsiteY0" fmla="*/ 0 h 3776662"/>
                <a:gd name="connsiteX1" fmla="*/ 272825 w 273845"/>
                <a:gd name="connsiteY1" fmla="*/ 0 h 3776662"/>
                <a:gd name="connsiteX2" fmla="*/ 273845 w 273845"/>
                <a:gd name="connsiteY2" fmla="*/ 3581399 h 3776662"/>
                <a:gd name="connsiteX3" fmla="*/ 252414 w 273845"/>
                <a:gd name="connsiteY3" fmla="*/ 3776661 h 3776662"/>
                <a:gd name="connsiteX4" fmla="*/ 221457 w 273845"/>
                <a:gd name="connsiteY4" fmla="*/ 3774280 h 3776662"/>
                <a:gd name="connsiteX5" fmla="*/ 166689 w 273845"/>
                <a:gd name="connsiteY5" fmla="*/ 3776661 h 3776662"/>
                <a:gd name="connsiteX6" fmla="*/ 107157 w 273845"/>
                <a:gd name="connsiteY6" fmla="*/ 3774280 h 3776662"/>
                <a:gd name="connsiteX7" fmla="*/ 57151 w 273845"/>
                <a:gd name="connsiteY7" fmla="*/ 3776661 h 3776662"/>
                <a:gd name="connsiteX8" fmla="*/ 0 w 273845"/>
                <a:gd name="connsiteY8" fmla="*/ 3776662 h 3776662"/>
                <a:gd name="connsiteX9" fmla="*/ 1 w 273845"/>
                <a:gd name="connsiteY9" fmla="*/ 3609974 h 3776662"/>
                <a:gd name="connsiteX10" fmla="*/ 0 w 273845"/>
                <a:gd name="connsiteY10" fmla="*/ 0 h 3776662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7157 w 273845"/>
                <a:gd name="connsiteY6" fmla="*/ 3774280 h 3776661"/>
                <a:gd name="connsiteX7" fmla="*/ 57151 w 273845"/>
                <a:gd name="connsiteY7" fmla="*/ 3776661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76661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0032 w 273845"/>
                <a:gd name="connsiteY3" fmla="*/ 3695699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94"/>
                <a:gd name="connsiteY0" fmla="*/ 0 h 3776859"/>
                <a:gd name="connsiteX1" fmla="*/ 272825 w 273894"/>
                <a:gd name="connsiteY1" fmla="*/ 0 h 3776859"/>
                <a:gd name="connsiteX2" fmla="*/ 273845 w 273894"/>
                <a:gd name="connsiteY2" fmla="*/ 3581399 h 3776859"/>
                <a:gd name="connsiteX3" fmla="*/ 247651 w 273894"/>
                <a:gd name="connsiteY3" fmla="*/ 3702843 h 3776859"/>
                <a:gd name="connsiteX4" fmla="*/ 223839 w 273894"/>
                <a:gd name="connsiteY4" fmla="*/ 3631404 h 3776859"/>
                <a:gd name="connsiteX5" fmla="*/ 166689 w 273894"/>
                <a:gd name="connsiteY5" fmla="*/ 3776661 h 3776859"/>
                <a:gd name="connsiteX6" fmla="*/ 104776 w 273894"/>
                <a:gd name="connsiteY6" fmla="*/ 3664743 h 3776859"/>
                <a:gd name="connsiteX7" fmla="*/ 57151 w 273894"/>
                <a:gd name="connsiteY7" fmla="*/ 3750467 h 3776859"/>
                <a:gd name="connsiteX8" fmla="*/ 1 w 273894"/>
                <a:gd name="connsiteY8" fmla="*/ 3609974 h 3776859"/>
                <a:gd name="connsiteX9" fmla="*/ 0 w 273894"/>
                <a:gd name="connsiteY9" fmla="*/ 0 h 3776859"/>
                <a:gd name="connsiteX0" fmla="*/ 0 w 273894"/>
                <a:gd name="connsiteY0" fmla="*/ 0 h 3776859"/>
                <a:gd name="connsiteX1" fmla="*/ 272825 w 273894"/>
                <a:gd name="connsiteY1" fmla="*/ 0 h 3776859"/>
                <a:gd name="connsiteX2" fmla="*/ 273845 w 273894"/>
                <a:gd name="connsiteY2" fmla="*/ 3581399 h 3776859"/>
                <a:gd name="connsiteX3" fmla="*/ 247651 w 273894"/>
                <a:gd name="connsiteY3" fmla="*/ 3702843 h 3776859"/>
                <a:gd name="connsiteX4" fmla="*/ 223839 w 273894"/>
                <a:gd name="connsiteY4" fmla="*/ 3631404 h 3776859"/>
                <a:gd name="connsiteX5" fmla="*/ 166689 w 273894"/>
                <a:gd name="connsiteY5" fmla="*/ 3776661 h 3776859"/>
                <a:gd name="connsiteX6" fmla="*/ 104776 w 273894"/>
                <a:gd name="connsiteY6" fmla="*/ 3664743 h 3776859"/>
                <a:gd name="connsiteX7" fmla="*/ 57151 w 273894"/>
                <a:gd name="connsiteY7" fmla="*/ 3750467 h 3776859"/>
                <a:gd name="connsiteX8" fmla="*/ 1 w 273894"/>
                <a:gd name="connsiteY8" fmla="*/ 3609974 h 3776859"/>
                <a:gd name="connsiteX9" fmla="*/ 0 w 273894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52414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52414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845" h="3776859">
                  <a:moveTo>
                    <a:pt x="0" y="0"/>
                  </a:moveTo>
                  <a:lnTo>
                    <a:pt x="272825" y="0"/>
                  </a:lnTo>
                  <a:lnTo>
                    <a:pt x="273845" y="3581399"/>
                  </a:lnTo>
                  <a:cubicBezTo>
                    <a:pt x="269876" y="3659980"/>
                    <a:pt x="258763" y="3688555"/>
                    <a:pt x="245270" y="3702843"/>
                  </a:cubicBezTo>
                  <a:cubicBezTo>
                    <a:pt x="228204" y="3675061"/>
                    <a:pt x="236936" y="3619101"/>
                    <a:pt x="223839" y="3631404"/>
                  </a:cubicBezTo>
                  <a:cubicBezTo>
                    <a:pt x="210742" y="3643707"/>
                    <a:pt x="186533" y="3771105"/>
                    <a:pt x="166689" y="3776661"/>
                  </a:cubicBezTo>
                  <a:cubicBezTo>
                    <a:pt x="146845" y="3782217"/>
                    <a:pt x="123032" y="3669109"/>
                    <a:pt x="104776" y="3664743"/>
                  </a:cubicBezTo>
                  <a:cubicBezTo>
                    <a:pt x="86520" y="3660377"/>
                    <a:pt x="74614" y="3759595"/>
                    <a:pt x="57151" y="3750467"/>
                  </a:cubicBezTo>
                  <a:cubicBezTo>
                    <a:pt x="28576" y="3725068"/>
                    <a:pt x="9527" y="3661568"/>
                    <a:pt x="1" y="3609974"/>
                  </a:cubicBezTo>
                  <a:cubicBezTo>
                    <a:pt x="1" y="2406649"/>
                    <a:pt x="0" y="1203325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99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4BBB1DD-812D-4520-862C-778E85F06E91}"/>
                </a:ext>
              </a:extLst>
            </p:cNvPr>
            <p:cNvSpPr/>
            <p:nvPr/>
          </p:nvSpPr>
          <p:spPr>
            <a:xfrm>
              <a:off x="1374774" y="1417118"/>
              <a:ext cx="272825" cy="59055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27000">
                  <a:srgbClr val="F2F2F2">
                    <a:lumMod val="0"/>
                    <a:lumOff val="100000"/>
                  </a:srgb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9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27FFEB9-D489-4BAE-9785-762F6C64B87C}"/>
                </a:ext>
              </a:extLst>
            </p:cNvPr>
            <p:cNvSpPr/>
            <p:nvPr/>
          </p:nvSpPr>
          <p:spPr>
            <a:xfrm>
              <a:off x="1404710" y="1213680"/>
              <a:ext cx="212954" cy="203437"/>
            </a:xfrm>
            <a:prstGeom prst="rect">
              <a:avLst/>
            </a:prstGeom>
            <a:solidFill>
              <a:srgbClr val="00B0F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995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25">
              <a:extLst>
                <a:ext uri="{FF2B5EF4-FFF2-40B4-BE49-F238E27FC236}">
                  <a16:creationId xmlns:a16="http://schemas.microsoft.com/office/drawing/2014/main" id="{ED9EF9B0-344C-4BBF-B316-BCD8ABF7DD26}"/>
                </a:ext>
              </a:extLst>
            </p:cNvPr>
            <p:cNvSpPr/>
            <p:nvPr/>
          </p:nvSpPr>
          <p:spPr>
            <a:xfrm rot="5400000">
              <a:off x="1397221" y="6259148"/>
              <a:ext cx="219316" cy="64537"/>
            </a:xfrm>
            <a:custGeom>
              <a:avLst/>
              <a:gdLst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544" h="70612">
                  <a:moveTo>
                    <a:pt x="0" y="35306"/>
                  </a:moveTo>
                  <a:cubicBezTo>
                    <a:pt x="1521" y="15316"/>
                    <a:pt x="12805" y="4576"/>
                    <a:pt x="27685" y="0"/>
                  </a:cubicBezTo>
                  <a:lnTo>
                    <a:pt x="226544" y="35306"/>
                  </a:lnTo>
                  <a:lnTo>
                    <a:pt x="27685" y="70612"/>
                  </a:lnTo>
                  <a:cubicBezTo>
                    <a:pt x="11264" y="65009"/>
                    <a:pt x="1007" y="52726"/>
                    <a:pt x="0" y="35306"/>
                  </a:cubicBezTo>
                  <a:close/>
                </a:path>
              </a:pathLst>
            </a:custGeom>
            <a:solidFill>
              <a:srgbClr val="4C504C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9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AA28C73-12A9-48C7-B743-20F531755677}"/>
                </a:ext>
              </a:extLst>
            </p:cNvPr>
            <p:cNvCxnSpPr/>
            <p:nvPr/>
          </p:nvCxnSpPr>
          <p:spPr>
            <a:xfrm>
              <a:off x="1374774" y="1486648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69754A4-AC38-42FF-A6DA-34CAFEDA9D79}"/>
                </a:ext>
              </a:extLst>
            </p:cNvPr>
            <p:cNvCxnSpPr/>
            <p:nvPr/>
          </p:nvCxnSpPr>
          <p:spPr>
            <a:xfrm>
              <a:off x="1374774" y="1562425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AC3FBD7-71A6-4886-B09E-5607A80FE82F}"/>
                </a:ext>
              </a:extLst>
            </p:cNvPr>
            <p:cNvCxnSpPr/>
            <p:nvPr/>
          </p:nvCxnSpPr>
          <p:spPr>
            <a:xfrm>
              <a:off x="1374774" y="1638202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28EC0AC-A76B-4CEF-AAA9-25C3EE533300}"/>
                </a:ext>
              </a:extLst>
            </p:cNvPr>
            <p:cNvCxnSpPr/>
            <p:nvPr/>
          </p:nvCxnSpPr>
          <p:spPr>
            <a:xfrm>
              <a:off x="1374774" y="1713979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155F479-F4AD-4F1D-A2C3-8EFBF318A557}"/>
                </a:ext>
              </a:extLst>
            </p:cNvPr>
            <p:cNvCxnSpPr/>
            <p:nvPr/>
          </p:nvCxnSpPr>
          <p:spPr>
            <a:xfrm>
              <a:off x="1374774" y="1789756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953D6F5-84B6-4058-8D5C-57CA0A942075}"/>
                </a:ext>
              </a:extLst>
            </p:cNvPr>
            <p:cNvCxnSpPr/>
            <p:nvPr/>
          </p:nvCxnSpPr>
          <p:spPr>
            <a:xfrm>
              <a:off x="1374774" y="1865533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4E4DBC9-0DD9-4A3B-B8FF-5EC22B9EE99F}"/>
                </a:ext>
              </a:extLst>
            </p:cNvPr>
            <p:cNvCxnSpPr/>
            <p:nvPr/>
          </p:nvCxnSpPr>
          <p:spPr>
            <a:xfrm>
              <a:off x="1374774" y="1941308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32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/>
      <p:bldP spid="40" grpId="0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Feast of Tabernacles by Slidesgo">
  <a:themeElements>
    <a:clrScheme name="Simple Light">
      <a:dk1>
        <a:srgbClr val="313528"/>
      </a:dk1>
      <a:lt1>
        <a:srgbClr val="FAF6EB"/>
      </a:lt1>
      <a:dk2>
        <a:srgbClr val="F9A223"/>
      </a:dk2>
      <a:lt2>
        <a:srgbClr val="D83C34"/>
      </a:lt2>
      <a:accent1>
        <a:srgbClr val="8E9777"/>
      </a:accent1>
      <a:accent2>
        <a:srgbClr val="778255"/>
      </a:accent2>
      <a:accent3>
        <a:srgbClr val="4B513F"/>
      </a:accent3>
      <a:accent4>
        <a:srgbClr val="FFFFFF"/>
      </a:accent4>
      <a:accent5>
        <a:srgbClr val="FFFFFF"/>
      </a:accent5>
      <a:accent6>
        <a:srgbClr val="FFFFFF"/>
      </a:accent6>
      <a:hlink>
        <a:srgbClr val="3135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1246</Words>
  <Application>Microsoft Office PowerPoint</Application>
  <PresentationFormat>On-screen Show (16:9)</PresentationFormat>
  <Paragraphs>115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7" baseType="lpstr">
      <vt:lpstr>Bebas</vt:lpstr>
      <vt:lpstr>Arial</vt:lpstr>
      <vt:lpstr>Fira Sans SemiBold Italic</vt:lpstr>
      <vt:lpstr>#9Slide03 AmpleSoft</vt:lpstr>
      <vt:lpstr>#9Slide03 Arima Madurai Medium</vt:lpstr>
      <vt:lpstr>Futura-Condensed-Normal</vt:lpstr>
      <vt:lpstr>Calibri</vt:lpstr>
      <vt:lpstr>#9Slide05 SVNCookie</vt:lpstr>
      <vt:lpstr>#9Slide03 Arima Madurai Black</vt:lpstr>
      <vt:lpstr>#9Slide05 Braxton Regular</vt:lpstr>
      <vt:lpstr>Microsoft YaHei</vt:lpstr>
      <vt:lpstr>Wingdings</vt:lpstr>
      <vt:lpstr>Questrial</vt:lpstr>
      <vt:lpstr>#9Slide03 Arima Madurai Bold</vt:lpstr>
      <vt:lpstr>Unica One</vt:lpstr>
      <vt:lpstr>#9Slide03 Ample</vt:lpstr>
      <vt:lpstr>#9Slide05 Rukola</vt:lpstr>
      <vt:lpstr>Berkshire Swash</vt:lpstr>
      <vt:lpstr>Fira Sans</vt:lpstr>
      <vt:lpstr>#9Slide03 Arima Madurai</vt:lpstr>
      <vt:lpstr>宋体</vt:lpstr>
      <vt:lpstr>Times New Roman</vt:lpstr>
      <vt:lpstr>Feast of Tabernacles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LINH</cp:lastModifiedBy>
  <cp:revision>33</cp:revision>
  <dcterms:modified xsi:type="dcterms:W3CDTF">2025-05-18T09:35:02Z</dcterms:modified>
</cp:coreProperties>
</file>