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4"/>
  </p:notesMasterIdLst>
  <p:sldIdLst>
    <p:sldId id="341" r:id="rId2"/>
    <p:sldId id="345" r:id="rId3"/>
    <p:sldId id="18761" r:id="rId4"/>
    <p:sldId id="18755" r:id="rId5"/>
    <p:sldId id="18756" r:id="rId6"/>
    <p:sldId id="18757" r:id="rId7"/>
    <p:sldId id="18758" r:id="rId8"/>
    <p:sldId id="299" r:id="rId9"/>
    <p:sldId id="18762" r:id="rId10"/>
    <p:sldId id="18766" r:id="rId11"/>
    <p:sldId id="18767" r:id="rId12"/>
    <p:sldId id="18768" r:id="rId13"/>
  </p:sldIdLst>
  <p:sldSz cx="9144000" cy="5143500" type="screen16x9"/>
  <p:notesSz cx="6858000" cy="9144000"/>
  <p:embeddedFontLst>
    <p:embeddedFont>
      <p:font typeface="Julius Sans One" panose="020B0604020202020204" charset="0"/>
      <p:regular r:id="rId15"/>
    </p:embeddedFont>
    <p:embeddedFont>
      <p:font typeface="#9Slide05 Handsome Script" panose="020B0604020202020204" charset="-93"/>
      <p:regular r:id="rId16"/>
    </p:embeddedFont>
    <p:embeddedFont>
      <p:font typeface="#9Slide03 AmpleSoft" panose="020B0604020202020204" charset="-93"/>
      <p:regular r:id="rId17"/>
    </p:embeddedFont>
    <p:embeddedFont>
      <p:font typeface="Microsoft YaHei" panose="020B0503020204020204" pitchFamily="34" charset="-122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#9Slide05 Braxton Regular" panose="020B0604020202020204" charset="-93"/>
      <p:regular r:id="rId24"/>
    </p:embeddedFont>
    <p:embeddedFont>
      <p:font typeface="#9Slide04 VogaRegular" panose="020B0604020202020204" charset="-93"/>
      <p:regular r:id="rId25"/>
    </p:embeddedFont>
    <p:embeddedFont>
      <p:font typeface="#9Slide03 Ample" panose="020B0604020202020204" charset="-93"/>
      <p:regular r:id="rId26"/>
    </p:embeddedFont>
    <p:embeddedFont>
      <p:font typeface="Didact Gothic" panose="020B0604020202020204" charset="0"/>
      <p:regular r:id="rId27"/>
    </p:embeddedFont>
    <p:embeddedFont>
      <p:font typeface="#9Slide03 Arima Madurai" panose="020B0604020202020204" charset="-93"/>
      <p:regular r:id="rId28"/>
    </p:embeddedFont>
    <p:embeddedFont>
      <p:font typeface="#9Slide07 SVNAppleberry" panose="02040603050506020204" charset="0"/>
      <p:regular r:id="rId29"/>
    </p:embeddedFont>
    <p:embeddedFont>
      <p:font typeface="SimSun" panose="02010600030101010101" pitchFamily="2" charset="-122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4D1"/>
    <a:srgbClr val="FEECF2"/>
    <a:srgbClr val="F4EDF9"/>
    <a:srgbClr val="01705D"/>
    <a:srgbClr val="EDE2F6"/>
    <a:srgbClr val="E1EFD9"/>
    <a:srgbClr val="E7F4FF"/>
    <a:srgbClr val="CCE4BE"/>
    <a:srgbClr val="FFE699"/>
    <a:srgbClr val="FFC4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7F3009A-54C3-4DBE-942C-E73DE170E103}">
  <a:tblStyle styleId="{77F3009A-54C3-4DBE-942C-E73DE170E10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9900" autoAdjust="0"/>
  </p:normalViewPr>
  <p:slideViewPr>
    <p:cSldViewPr snapToGrid="0">
      <p:cViewPr varScale="1">
        <p:scale>
          <a:sx n="91" d="100"/>
          <a:sy n="91" d="100"/>
        </p:scale>
        <p:origin x="5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100" dirty="0"/>
          </a:p>
          <a:p>
            <a:pPr marL="158750" indent="0">
              <a:buNone/>
            </a:pPr>
            <a:endParaRPr lang="en-US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pPr marL="158750" indent="0">
              <a:buNone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6000583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100" dirty="0"/>
          </a:p>
          <a:p>
            <a:pPr marL="158750" indent="0">
              <a:buNone/>
            </a:pPr>
            <a:endParaRPr lang="en-US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pPr marL="158750" indent="0">
              <a:buNone/>
            </a:pPr>
            <a:endParaRPr lang="en-US" sz="1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509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100" dirty="0"/>
          </a:p>
          <a:p>
            <a:pPr marL="158750" indent="0">
              <a:buNone/>
            </a:pPr>
            <a:endParaRPr lang="en-US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pPr marL="158750" indent="0">
              <a:buNone/>
            </a:pPr>
            <a:endParaRPr lang="en-US" sz="1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0610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100" dirty="0"/>
          </a:p>
          <a:p>
            <a:pPr marL="158750" indent="0">
              <a:buNone/>
            </a:pPr>
            <a:endParaRPr lang="en-US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pPr marL="158750" indent="0">
              <a:buNone/>
            </a:pPr>
            <a:endParaRPr lang="en-US" sz="1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269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100" dirty="0"/>
          </a:p>
          <a:p>
            <a:pPr marL="158750" indent="0">
              <a:buNone/>
            </a:pPr>
            <a:endParaRPr lang="en-US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pPr marL="158750" indent="0">
              <a:buNone/>
            </a:pPr>
            <a:endParaRPr lang="en-US" sz="1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719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– h ; b ; g</a:t>
            </a:r>
          </a:p>
          <a:p>
            <a:r>
              <a:rPr lang="en-US" dirty="0"/>
              <a:t>2 – a ; c ; </a:t>
            </a:r>
            <a:r>
              <a:rPr lang="en-US" dirty="0" err="1"/>
              <a:t>i</a:t>
            </a:r>
            <a:endParaRPr lang="en-US" dirty="0"/>
          </a:p>
          <a:p>
            <a:r>
              <a:rPr lang="en-US" dirty="0"/>
              <a:t>3 – e ; d</a:t>
            </a:r>
          </a:p>
          <a:p>
            <a:endParaRPr lang="en-US" dirty="0"/>
          </a:p>
          <a:p>
            <a:pPr marL="158750" indent="0">
              <a:buNone/>
            </a:pPr>
            <a:endParaRPr lang="en-US" sz="1100" dirty="0"/>
          </a:p>
          <a:p>
            <a:pPr marL="158750" indent="0">
              <a:buNone/>
            </a:pPr>
            <a:endParaRPr lang="en-US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pPr marL="158750" indent="0">
              <a:buNone/>
            </a:pPr>
            <a:endParaRPr lang="en-US" sz="1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207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100" dirty="0"/>
          </a:p>
          <a:p>
            <a:pPr marL="158750" indent="0">
              <a:buNone/>
            </a:pPr>
            <a:endParaRPr lang="en-US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pPr marL="158750" indent="0">
              <a:buNone/>
            </a:pPr>
            <a:endParaRPr lang="en-US" sz="1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867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100" dirty="0">
                <a:solidFill>
                  <a:srgbClr val="000000"/>
                </a:solidFill>
                <a:latin typeface="OpenSans"/>
              </a:rPr>
              <a:t>a/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Đọc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kĩ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văn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bản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gốc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100" dirty="0">
                <a:solidFill>
                  <a:srgbClr val="000000"/>
                </a:solidFill>
                <a:latin typeface="OpenSans"/>
              </a:rPr>
              <a:t>b/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Xác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định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nội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dung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chính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cần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tóm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tắt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+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Xác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định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nội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dung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cốt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lõi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của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toàn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văn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bản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+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Tìm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ý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chính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của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từng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phần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hoặc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đoạn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(Qua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sơ</a:t>
            </a:r>
            <a:r>
              <a:rPr kumimoji="0" lang="en-US" altLang="en-US" sz="11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đồ</a:t>
            </a:r>
            <a:r>
              <a:rPr kumimoji="0" lang="en-US" altLang="en-US" sz="11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truyện</a:t>
            </a:r>
            <a:r>
              <a:rPr kumimoji="0" lang="en-US" altLang="en-US" sz="11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: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Bối</a:t>
            </a:r>
            <a:r>
              <a:rPr kumimoji="0" lang="en-US" altLang="en-US" sz="11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cảnh</a:t>
            </a:r>
            <a:r>
              <a:rPr kumimoji="0" lang="en-US" altLang="en-US" sz="11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, </a:t>
            </a:r>
            <a:r>
              <a:rPr kumimoji="0" lang="en-US" altLang="en-US" sz="11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nhân</a:t>
            </a:r>
            <a:r>
              <a:rPr kumimoji="0" lang="en-US" altLang="en-US" sz="11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vật</a:t>
            </a:r>
            <a:r>
              <a:rPr kumimoji="0" lang="en-US" altLang="en-US" sz="11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, </a:t>
            </a:r>
            <a:r>
              <a:rPr kumimoji="0" lang="en-US" altLang="en-US" sz="11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sự</a:t>
            </a:r>
            <a:r>
              <a:rPr kumimoji="0" lang="en-US" altLang="en-US" sz="11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việc</a:t>
            </a:r>
            <a:r>
              <a:rPr kumimoji="0" lang="en-US" altLang="en-US" sz="11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)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100" dirty="0">
                <a:solidFill>
                  <a:srgbClr val="000000"/>
                </a:solidFill>
                <a:latin typeface="OpenSans"/>
              </a:rPr>
              <a:t>+ </a:t>
            </a:r>
            <a:r>
              <a:rPr lang="en-US" altLang="en-US" sz="1100" dirty="0" err="1">
                <a:solidFill>
                  <a:srgbClr val="000000"/>
                </a:solidFill>
                <a:latin typeface="OpenSans"/>
              </a:rPr>
              <a:t>X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ác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đinh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quan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hê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̣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giữa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các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phần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hoặc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các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đoạn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+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Tìm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các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tư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̀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ngư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̃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quan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trọng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(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Đánh</a:t>
            </a:r>
            <a:r>
              <a:rPr kumimoji="0" lang="en-US" altLang="en-US" sz="11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dấu</a:t>
            </a:r>
            <a:r>
              <a:rPr kumimoji="0" lang="en-US" altLang="en-US" sz="11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vào</a:t>
            </a:r>
            <a:r>
              <a:rPr kumimoji="0" lang="en-US" altLang="en-US" sz="11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văn</a:t>
            </a:r>
            <a:r>
              <a:rPr kumimoji="0" lang="en-US" altLang="en-US" sz="11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bản</a:t>
            </a:r>
            <a:r>
              <a:rPr kumimoji="0" lang="en-US" altLang="en-US" sz="11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/ </a:t>
            </a:r>
            <a:r>
              <a:rPr kumimoji="0" lang="en-US" altLang="en-US" sz="11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ghi</a:t>
            </a:r>
            <a:r>
              <a:rPr kumimoji="0" lang="en-US" altLang="en-US" sz="11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ra</a:t>
            </a:r>
            <a:r>
              <a:rPr kumimoji="0" lang="en-US" altLang="en-US" sz="11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giấy</a:t>
            </a:r>
            <a:r>
              <a:rPr kumimoji="0" lang="en-US" altLang="en-US" sz="11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)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+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Ghi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ra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giấy</a:t>
            </a:r>
            <a:r>
              <a:rPr kumimoji="0" lang="en-US" altLang="en-US" sz="11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những</a:t>
            </a:r>
            <a:r>
              <a:rPr kumimoji="0" lang="en-US" altLang="en-US" sz="11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ý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chính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của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văn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bản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c/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Xác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định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yêu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cầu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vê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̀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đô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̣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dài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của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văn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bản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tóm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tắt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+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Xác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định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ý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lớn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va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̀ ý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nho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̉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của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văn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bản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gốc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+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Tùy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theo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yêu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cầu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vê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̀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đô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̣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dài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của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văn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bản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tóm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tắt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mà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lựa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chọn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ý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lớn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hay ý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nho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̉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tư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̀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văn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bản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gốc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  <a:p>
            <a:pPr marL="158750" indent="0">
              <a:buNone/>
            </a:pPr>
            <a:endParaRPr lang="en-US" sz="1100" dirty="0"/>
          </a:p>
          <a:p>
            <a:pPr marL="158750" indent="0">
              <a:buNone/>
            </a:pPr>
            <a:endParaRPr lang="en-US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pPr marL="158750" indent="0">
              <a:buNone/>
            </a:pPr>
            <a:endParaRPr lang="en-US" sz="11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4580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100" dirty="0"/>
          </a:p>
          <a:p>
            <a:pPr marL="158750" indent="0">
              <a:buNone/>
            </a:pPr>
            <a:endParaRPr lang="en-US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pPr marL="158750" indent="0">
              <a:buNone/>
            </a:pPr>
            <a:endParaRPr lang="en-US" sz="1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257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100" dirty="0"/>
          </a:p>
          <a:p>
            <a:pPr marL="158750" indent="0">
              <a:buNone/>
            </a:pPr>
            <a:endParaRPr lang="en-US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pPr marL="158750" indent="0">
              <a:buNone/>
            </a:pPr>
            <a:endParaRPr lang="en-US" sz="1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476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100" dirty="0"/>
          </a:p>
          <a:p>
            <a:pPr marL="158750" indent="0">
              <a:buNone/>
            </a:pPr>
            <a:endParaRPr lang="en-US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pPr marL="158750" indent="0">
              <a:buNone/>
            </a:pPr>
            <a:endParaRPr lang="en-US" sz="1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43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100" dirty="0"/>
          </a:p>
          <a:p>
            <a:pPr marL="158750" indent="0">
              <a:buNone/>
            </a:pPr>
            <a:endParaRPr lang="en-US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pPr marL="158750" indent="0">
              <a:buNone/>
            </a:pPr>
            <a:endParaRPr lang="en-US" sz="1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727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 txBox="1">
            <a:spLocks noGrp="1"/>
          </p:cNvSpPr>
          <p:nvPr>
            <p:ph type="title"/>
          </p:nvPr>
        </p:nvSpPr>
        <p:spPr>
          <a:xfrm>
            <a:off x="4572000" y="1164781"/>
            <a:ext cx="3852000" cy="59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300" b="1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9" name="Google Shape;139;p7"/>
          <p:cNvSpPr txBox="1">
            <a:spLocks noGrp="1"/>
          </p:cNvSpPr>
          <p:nvPr>
            <p:ph type="body" idx="1"/>
          </p:nvPr>
        </p:nvSpPr>
        <p:spPr>
          <a:xfrm>
            <a:off x="4572000" y="1916519"/>
            <a:ext cx="3852000" cy="22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140" name="Google Shape;140;p7"/>
          <p:cNvGrpSpPr/>
          <p:nvPr/>
        </p:nvGrpSpPr>
        <p:grpSpPr>
          <a:xfrm>
            <a:off x="696150" y="306150"/>
            <a:ext cx="7751700" cy="4531200"/>
            <a:chOff x="696150" y="306150"/>
            <a:chExt cx="7751700" cy="4531200"/>
          </a:xfrm>
        </p:grpSpPr>
        <p:cxnSp>
          <p:nvCxnSpPr>
            <p:cNvPr id="141" name="Google Shape;141;p7"/>
            <p:cNvCxnSpPr/>
            <p:nvPr/>
          </p:nvCxnSpPr>
          <p:spPr>
            <a:xfrm>
              <a:off x="696150" y="306150"/>
              <a:ext cx="7751700" cy="105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7"/>
            <p:cNvCxnSpPr/>
            <p:nvPr/>
          </p:nvCxnSpPr>
          <p:spPr>
            <a:xfrm>
              <a:off x="696150" y="4826850"/>
              <a:ext cx="7751700" cy="105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3" name="Google Shape;143;p7"/>
          <p:cNvGrpSpPr/>
          <p:nvPr/>
        </p:nvGrpSpPr>
        <p:grpSpPr>
          <a:xfrm>
            <a:off x="7651610" y="445033"/>
            <a:ext cx="1361575" cy="266851"/>
            <a:chOff x="12570425" y="755225"/>
            <a:chExt cx="842350" cy="165100"/>
          </a:xfrm>
        </p:grpSpPr>
        <p:sp>
          <p:nvSpPr>
            <p:cNvPr id="144" name="Google Shape;144;p7"/>
            <p:cNvSpPr/>
            <p:nvPr/>
          </p:nvSpPr>
          <p:spPr>
            <a:xfrm>
              <a:off x="12570425" y="755225"/>
              <a:ext cx="842350" cy="165100"/>
            </a:xfrm>
            <a:custGeom>
              <a:avLst/>
              <a:gdLst/>
              <a:ahLst/>
              <a:cxnLst/>
              <a:rect l="l" t="t" r="r" b="b"/>
              <a:pathLst>
                <a:path w="33694" h="6604" extrusionOk="0">
                  <a:moveTo>
                    <a:pt x="12467" y="0"/>
                  </a:moveTo>
                  <a:cubicBezTo>
                    <a:pt x="10902" y="0"/>
                    <a:pt x="9560" y="767"/>
                    <a:pt x="8436" y="1852"/>
                  </a:cubicBezTo>
                  <a:cubicBezTo>
                    <a:pt x="7384" y="2855"/>
                    <a:pt x="6376" y="2998"/>
                    <a:pt x="5345" y="2998"/>
                  </a:cubicBezTo>
                  <a:cubicBezTo>
                    <a:pt x="4933" y="2998"/>
                    <a:pt x="4516" y="2975"/>
                    <a:pt x="4092" y="2975"/>
                  </a:cubicBezTo>
                  <a:cubicBezTo>
                    <a:pt x="3499" y="2975"/>
                    <a:pt x="2891" y="3020"/>
                    <a:pt x="2255" y="3234"/>
                  </a:cubicBezTo>
                  <a:cubicBezTo>
                    <a:pt x="1285" y="3573"/>
                    <a:pt x="727" y="4228"/>
                    <a:pt x="412" y="4906"/>
                  </a:cubicBezTo>
                  <a:cubicBezTo>
                    <a:pt x="0" y="5779"/>
                    <a:pt x="0" y="6603"/>
                    <a:pt x="0" y="6603"/>
                  </a:cubicBezTo>
                  <a:lnTo>
                    <a:pt x="33693" y="6603"/>
                  </a:lnTo>
                  <a:cubicBezTo>
                    <a:pt x="32845" y="5634"/>
                    <a:pt x="32021" y="4785"/>
                    <a:pt x="31269" y="4082"/>
                  </a:cubicBezTo>
                  <a:cubicBezTo>
                    <a:pt x="28267" y="1278"/>
                    <a:pt x="26017" y="433"/>
                    <a:pt x="24226" y="433"/>
                  </a:cubicBezTo>
                  <a:cubicBezTo>
                    <a:pt x="21506" y="433"/>
                    <a:pt x="19844" y="2383"/>
                    <a:pt x="18214" y="2383"/>
                  </a:cubicBezTo>
                  <a:cubicBezTo>
                    <a:pt x="17763" y="2383"/>
                    <a:pt x="17315" y="2234"/>
                    <a:pt x="16847" y="1852"/>
                  </a:cubicBezTo>
                  <a:cubicBezTo>
                    <a:pt x="15228" y="531"/>
                    <a:pt x="13770" y="0"/>
                    <a:pt x="124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7"/>
            <p:cNvSpPr/>
            <p:nvPr/>
          </p:nvSpPr>
          <p:spPr>
            <a:xfrm>
              <a:off x="12570425" y="857275"/>
              <a:ext cx="842350" cy="63050"/>
            </a:xfrm>
            <a:custGeom>
              <a:avLst/>
              <a:gdLst/>
              <a:ahLst/>
              <a:cxnLst/>
              <a:rect l="l" t="t" r="r" b="b"/>
              <a:pathLst>
                <a:path w="33694" h="2522" extrusionOk="0">
                  <a:moveTo>
                    <a:pt x="31269" y="0"/>
                  </a:moveTo>
                  <a:cubicBezTo>
                    <a:pt x="26750" y="1153"/>
                    <a:pt x="20767" y="1499"/>
                    <a:pt x="15188" y="1499"/>
                  </a:cubicBezTo>
                  <a:cubicBezTo>
                    <a:pt x="8797" y="1499"/>
                    <a:pt x="2936" y="1044"/>
                    <a:pt x="412" y="824"/>
                  </a:cubicBezTo>
                  <a:cubicBezTo>
                    <a:pt x="0" y="1697"/>
                    <a:pt x="0" y="2521"/>
                    <a:pt x="0" y="2521"/>
                  </a:cubicBezTo>
                  <a:lnTo>
                    <a:pt x="33693" y="2521"/>
                  </a:lnTo>
                  <a:cubicBezTo>
                    <a:pt x="32845" y="1552"/>
                    <a:pt x="32021" y="703"/>
                    <a:pt x="31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" name="Google Shape;146;p7"/>
          <p:cNvGrpSpPr/>
          <p:nvPr/>
        </p:nvGrpSpPr>
        <p:grpSpPr>
          <a:xfrm>
            <a:off x="344401" y="931196"/>
            <a:ext cx="1014695" cy="198879"/>
            <a:chOff x="12570425" y="755225"/>
            <a:chExt cx="842350" cy="165100"/>
          </a:xfrm>
        </p:grpSpPr>
        <p:sp>
          <p:nvSpPr>
            <p:cNvPr id="147" name="Google Shape;147;p7"/>
            <p:cNvSpPr/>
            <p:nvPr/>
          </p:nvSpPr>
          <p:spPr>
            <a:xfrm>
              <a:off x="12570425" y="755225"/>
              <a:ext cx="842350" cy="165100"/>
            </a:xfrm>
            <a:custGeom>
              <a:avLst/>
              <a:gdLst/>
              <a:ahLst/>
              <a:cxnLst/>
              <a:rect l="l" t="t" r="r" b="b"/>
              <a:pathLst>
                <a:path w="33694" h="6604" extrusionOk="0">
                  <a:moveTo>
                    <a:pt x="12467" y="0"/>
                  </a:moveTo>
                  <a:cubicBezTo>
                    <a:pt x="10902" y="0"/>
                    <a:pt x="9560" y="767"/>
                    <a:pt x="8436" y="1852"/>
                  </a:cubicBezTo>
                  <a:cubicBezTo>
                    <a:pt x="7384" y="2855"/>
                    <a:pt x="6376" y="2998"/>
                    <a:pt x="5345" y="2998"/>
                  </a:cubicBezTo>
                  <a:cubicBezTo>
                    <a:pt x="4933" y="2998"/>
                    <a:pt x="4516" y="2975"/>
                    <a:pt x="4092" y="2975"/>
                  </a:cubicBezTo>
                  <a:cubicBezTo>
                    <a:pt x="3499" y="2975"/>
                    <a:pt x="2891" y="3020"/>
                    <a:pt x="2255" y="3234"/>
                  </a:cubicBezTo>
                  <a:cubicBezTo>
                    <a:pt x="1285" y="3573"/>
                    <a:pt x="727" y="4228"/>
                    <a:pt x="412" y="4906"/>
                  </a:cubicBezTo>
                  <a:cubicBezTo>
                    <a:pt x="0" y="5779"/>
                    <a:pt x="0" y="6603"/>
                    <a:pt x="0" y="6603"/>
                  </a:cubicBezTo>
                  <a:lnTo>
                    <a:pt x="33693" y="6603"/>
                  </a:lnTo>
                  <a:cubicBezTo>
                    <a:pt x="32845" y="5634"/>
                    <a:pt x="32021" y="4785"/>
                    <a:pt x="31269" y="4082"/>
                  </a:cubicBezTo>
                  <a:cubicBezTo>
                    <a:pt x="28267" y="1278"/>
                    <a:pt x="26017" y="433"/>
                    <a:pt x="24226" y="433"/>
                  </a:cubicBezTo>
                  <a:cubicBezTo>
                    <a:pt x="21506" y="433"/>
                    <a:pt x="19844" y="2383"/>
                    <a:pt x="18214" y="2383"/>
                  </a:cubicBezTo>
                  <a:cubicBezTo>
                    <a:pt x="17763" y="2383"/>
                    <a:pt x="17315" y="2234"/>
                    <a:pt x="16847" y="1852"/>
                  </a:cubicBezTo>
                  <a:cubicBezTo>
                    <a:pt x="15228" y="531"/>
                    <a:pt x="13770" y="0"/>
                    <a:pt x="124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12570425" y="857275"/>
              <a:ext cx="842350" cy="63050"/>
            </a:xfrm>
            <a:custGeom>
              <a:avLst/>
              <a:gdLst/>
              <a:ahLst/>
              <a:cxnLst/>
              <a:rect l="l" t="t" r="r" b="b"/>
              <a:pathLst>
                <a:path w="33694" h="2522" extrusionOk="0">
                  <a:moveTo>
                    <a:pt x="31269" y="0"/>
                  </a:moveTo>
                  <a:cubicBezTo>
                    <a:pt x="26750" y="1153"/>
                    <a:pt x="20767" y="1499"/>
                    <a:pt x="15188" y="1499"/>
                  </a:cubicBezTo>
                  <a:cubicBezTo>
                    <a:pt x="8797" y="1499"/>
                    <a:pt x="2936" y="1044"/>
                    <a:pt x="412" y="824"/>
                  </a:cubicBezTo>
                  <a:cubicBezTo>
                    <a:pt x="0" y="1697"/>
                    <a:pt x="0" y="2521"/>
                    <a:pt x="0" y="2521"/>
                  </a:cubicBezTo>
                  <a:lnTo>
                    <a:pt x="33693" y="2521"/>
                  </a:lnTo>
                  <a:cubicBezTo>
                    <a:pt x="32845" y="1552"/>
                    <a:pt x="32021" y="703"/>
                    <a:pt x="31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" name="Google Shape;149;p7"/>
          <p:cNvSpPr/>
          <p:nvPr/>
        </p:nvSpPr>
        <p:spPr>
          <a:xfrm>
            <a:off x="8460575" y="3299738"/>
            <a:ext cx="195525" cy="195500"/>
          </a:xfrm>
          <a:custGeom>
            <a:avLst/>
            <a:gdLst/>
            <a:ahLst/>
            <a:cxnLst/>
            <a:rect l="l" t="t" r="r" b="b"/>
            <a:pathLst>
              <a:path w="7821" h="7820" extrusionOk="0">
                <a:moveTo>
                  <a:pt x="3899" y="1313"/>
                </a:moveTo>
                <a:lnTo>
                  <a:pt x="3899" y="1313"/>
                </a:lnTo>
                <a:cubicBezTo>
                  <a:pt x="4315" y="2544"/>
                  <a:pt x="5299" y="3510"/>
                  <a:pt x="6539" y="3910"/>
                </a:cubicBezTo>
                <a:lnTo>
                  <a:pt x="6539" y="3910"/>
                </a:lnTo>
                <a:cubicBezTo>
                  <a:pt x="5299" y="4310"/>
                  <a:pt x="4315" y="5276"/>
                  <a:pt x="3899" y="6507"/>
                </a:cubicBezTo>
                <a:lnTo>
                  <a:pt x="3899" y="6507"/>
                </a:lnTo>
                <a:cubicBezTo>
                  <a:pt x="3489" y="5276"/>
                  <a:pt x="2515" y="4310"/>
                  <a:pt x="1280" y="3910"/>
                </a:cubicBezTo>
                <a:lnTo>
                  <a:pt x="1280" y="3910"/>
                </a:lnTo>
                <a:cubicBezTo>
                  <a:pt x="2515" y="3510"/>
                  <a:pt x="3489" y="2544"/>
                  <a:pt x="3899" y="1313"/>
                </a:cubicBezTo>
                <a:close/>
                <a:moveTo>
                  <a:pt x="3685" y="0"/>
                </a:moveTo>
                <a:cubicBezTo>
                  <a:pt x="3685" y="1028"/>
                  <a:pt x="3284" y="1955"/>
                  <a:pt x="2607" y="2632"/>
                </a:cubicBezTo>
                <a:cubicBezTo>
                  <a:pt x="1931" y="3283"/>
                  <a:pt x="1028" y="3710"/>
                  <a:pt x="1" y="3710"/>
                </a:cubicBezTo>
                <a:lnTo>
                  <a:pt x="1" y="4111"/>
                </a:lnTo>
                <a:cubicBezTo>
                  <a:pt x="1028" y="4111"/>
                  <a:pt x="1931" y="4537"/>
                  <a:pt x="2607" y="5213"/>
                </a:cubicBezTo>
                <a:cubicBezTo>
                  <a:pt x="3284" y="5865"/>
                  <a:pt x="3685" y="6792"/>
                  <a:pt x="3685" y="7820"/>
                </a:cubicBezTo>
                <a:lnTo>
                  <a:pt x="4111" y="7820"/>
                </a:lnTo>
                <a:cubicBezTo>
                  <a:pt x="4111" y="6792"/>
                  <a:pt x="4537" y="5865"/>
                  <a:pt x="5189" y="5213"/>
                </a:cubicBezTo>
                <a:cubicBezTo>
                  <a:pt x="5865" y="4537"/>
                  <a:pt x="6793" y="4111"/>
                  <a:pt x="7820" y="4111"/>
                </a:cubicBezTo>
                <a:lnTo>
                  <a:pt x="7820" y="3710"/>
                </a:lnTo>
                <a:cubicBezTo>
                  <a:pt x="6793" y="3710"/>
                  <a:pt x="5865" y="3283"/>
                  <a:pt x="5189" y="2632"/>
                </a:cubicBezTo>
                <a:cubicBezTo>
                  <a:pt x="4537" y="1955"/>
                  <a:pt x="4111" y="1028"/>
                  <a:pt x="41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" name="Google Shape;150;p7"/>
          <p:cNvGrpSpPr/>
          <p:nvPr/>
        </p:nvGrpSpPr>
        <p:grpSpPr>
          <a:xfrm>
            <a:off x="2258278" y="370892"/>
            <a:ext cx="756430" cy="148276"/>
            <a:chOff x="12570425" y="755225"/>
            <a:chExt cx="842350" cy="165100"/>
          </a:xfrm>
        </p:grpSpPr>
        <p:sp>
          <p:nvSpPr>
            <p:cNvPr id="151" name="Google Shape;151;p7"/>
            <p:cNvSpPr/>
            <p:nvPr/>
          </p:nvSpPr>
          <p:spPr>
            <a:xfrm>
              <a:off x="12570425" y="755225"/>
              <a:ext cx="842350" cy="165100"/>
            </a:xfrm>
            <a:custGeom>
              <a:avLst/>
              <a:gdLst/>
              <a:ahLst/>
              <a:cxnLst/>
              <a:rect l="l" t="t" r="r" b="b"/>
              <a:pathLst>
                <a:path w="33694" h="6604" extrusionOk="0">
                  <a:moveTo>
                    <a:pt x="12467" y="0"/>
                  </a:moveTo>
                  <a:cubicBezTo>
                    <a:pt x="10902" y="0"/>
                    <a:pt x="9560" y="767"/>
                    <a:pt x="8436" y="1852"/>
                  </a:cubicBezTo>
                  <a:cubicBezTo>
                    <a:pt x="7384" y="2855"/>
                    <a:pt x="6376" y="2998"/>
                    <a:pt x="5345" y="2998"/>
                  </a:cubicBezTo>
                  <a:cubicBezTo>
                    <a:pt x="4933" y="2998"/>
                    <a:pt x="4516" y="2975"/>
                    <a:pt x="4092" y="2975"/>
                  </a:cubicBezTo>
                  <a:cubicBezTo>
                    <a:pt x="3499" y="2975"/>
                    <a:pt x="2891" y="3020"/>
                    <a:pt x="2255" y="3234"/>
                  </a:cubicBezTo>
                  <a:cubicBezTo>
                    <a:pt x="1285" y="3573"/>
                    <a:pt x="727" y="4228"/>
                    <a:pt x="412" y="4906"/>
                  </a:cubicBezTo>
                  <a:cubicBezTo>
                    <a:pt x="0" y="5779"/>
                    <a:pt x="0" y="6603"/>
                    <a:pt x="0" y="6603"/>
                  </a:cubicBezTo>
                  <a:lnTo>
                    <a:pt x="33693" y="6603"/>
                  </a:lnTo>
                  <a:cubicBezTo>
                    <a:pt x="32845" y="5634"/>
                    <a:pt x="32021" y="4785"/>
                    <a:pt x="31269" y="4082"/>
                  </a:cubicBezTo>
                  <a:cubicBezTo>
                    <a:pt x="28267" y="1278"/>
                    <a:pt x="26017" y="433"/>
                    <a:pt x="24226" y="433"/>
                  </a:cubicBezTo>
                  <a:cubicBezTo>
                    <a:pt x="21506" y="433"/>
                    <a:pt x="19844" y="2383"/>
                    <a:pt x="18214" y="2383"/>
                  </a:cubicBezTo>
                  <a:cubicBezTo>
                    <a:pt x="17763" y="2383"/>
                    <a:pt x="17315" y="2234"/>
                    <a:pt x="16847" y="1852"/>
                  </a:cubicBezTo>
                  <a:cubicBezTo>
                    <a:pt x="15228" y="531"/>
                    <a:pt x="13770" y="0"/>
                    <a:pt x="124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12570425" y="857275"/>
              <a:ext cx="842350" cy="63050"/>
            </a:xfrm>
            <a:custGeom>
              <a:avLst/>
              <a:gdLst/>
              <a:ahLst/>
              <a:cxnLst/>
              <a:rect l="l" t="t" r="r" b="b"/>
              <a:pathLst>
                <a:path w="33694" h="2522" extrusionOk="0">
                  <a:moveTo>
                    <a:pt x="31269" y="0"/>
                  </a:moveTo>
                  <a:cubicBezTo>
                    <a:pt x="26750" y="1153"/>
                    <a:pt x="20767" y="1499"/>
                    <a:pt x="15188" y="1499"/>
                  </a:cubicBezTo>
                  <a:cubicBezTo>
                    <a:pt x="8797" y="1499"/>
                    <a:pt x="2936" y="1044"/>
                    <a:pt x="412" y="824"/>
                  </a:cubicBezTo>
                  <a:cubicBezTo>
                    <a:pt x="0" y="1697"/>
                    <a:pt x="0" y="2521"/>
                    <a:pt x="0" y="2521"/>
                  </a:cubicBezTo>
                  <a:lnTo>
                    <a:pt x="33693" y="2521"/>
                  </a:lnTo>
                  <a:cubicBezTo>
                    <a:pt x="32845" y="1552"/>
                    <a:pt x="32021" y="703"/>
                    <a:pt x="31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4" name="Google Shape;1114;p36"/>
          <p:cNvGrpSpPr/>
          <p:nvPr/>
        </p:nvGrpSpPr>
        <p:grpSpPr>
          <a:xfrm>
            <a:off x="696150" y="306150"/>
            <a:ext cx="7751700" cy="4531200"/>
            <a:chOff x="696150" y="306150"/>
            <a:chExt cx="7751700" cy="4531200"/>
          </a:xfrm>
        </p:grpSpPr>
        <p:cxnSp>
          <p:nvCxnSpPr>
            <p:cNvPr id="1115" name="Google Shape;1115;p36"/>
            <p:cNvCxnSpPr/>
            <p:nvPr/>
          </p:nvCxnSpPr>
          <p:spPr>
            <a:xfrm>
              <a:off x="696150" y="306150"/>
              <a:ext cx="7751700" cy="105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6" name="Google Shape;1116;p36"/>
            <p:cNvCxnSpPr/>
            <p:nvPr/>
          </p:nvCxnSpPr>
          <p:spPr>
            <a:xfrm>
              <a:off x="696150" y="4826850"/>
              <a:ext cx="7751700" cy="105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17" name="Google Shape;1117;p36"/>
          <p:cNvGrpSpPr/>
          <p:nvPr/>
        </p:nvGrpSpPr>
        <p:grpSpPr>
          <a:xfrm>
            <a:off x="8191891" y="4252184"/>
            <a:ext cx="464221" cy="579885"/>
            <a:chOff x="3612550" y="2408375"/>
            <a:chExt cx="785750" cy="981525"/>
          </a:xfrm>
        </p:grpSpPr>
        <p:sp>
          <p:nvSpPr>
            <p:cNvPr id="1118" name="Google Shape;1118;p36"/>
            <p:cNvSpPr/>
            <p:nvPr/>
          </p:nvSpPr>
          <p:spPr>
            <a:xfrm>
              <a:off x="3796750" y="2413675"/>
              <a:ext cx="515075" cy="970575"/>
            </a:xfrm>
            <a:custGeom>
              <a:avLst/>
              <a:gdLst/>
              <a:ahLst/>
              <a:cxnLst/>
              <a:rect l="l" t="t" r="r" b="b"/>
              <a:pathLst>
                <a:path w="20603" h="38823" extrusionOk="0">
                  <a:moveTo>
                    <a:pt x="11003" y="1"/>
                  </a:moveTo>
                  <a:lnTo>
                    <a:pt x="11003" y="1"/>
                  </a:lnTo>
                  <a:cubicBezTo>
                    <a:pt x="1" y="18146"/>
                    <a:pt x="7896" y="38823"/>
                    <a:pt x="7896" y="38823"/>
                  </a:cubicBezTo>
                  <a:cubicBezTo>
                    <a:pt x="7896" y="38823"/>
                    <a:pt x="20602" y="19550"/>
                    <a:pt x="110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6"/>
            <p:cNvSpPr/>
            <p:nvPr/>
          </p:nvSpPr>
          <p:spPr>
            <a:xfrm>
              <a:off x="3612550" y="2841000"/>
              <a:ext cx="391625" cy="543250"/>
            </a:xfrm>
            <a:custGeom>
              <a:avLst/>
              <a:gdLst/>
              <a:ahLst/>
              <a:cxnLst/>
              <a:rect l="l" t="t" r="r" b="b"/>
              <a:pathLst>
                <a:path w="15665" h="21730" extrusionOk="0">
                  <a:moveTo>
                    <a:pt x="401" y="0"/>
                  </a:moveTo>
                  <a:lnTo>
                    <a:pt x="401" y="0"/>
                  </a:lnTo>
                  <a:cubicBezTo>
                    <a:pt x="401" y="1"/>
                    <a:pt x="1" y="15890"/>
                    <a:pt x="15665" y="21730"/>
                  </a:cubicBezTo>
                  <a:cubicBezTo>
                    <a:pt x="12958" y="6292"/>
                    <a:pt x="402" y="1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6"/>
            <p:cNvSpPr/>
            <p:nvPr/>
          </p:nvSpPr>
          <p:spPr>
            <a:xfrm>
              <a:off x="3617550" y="2835975"/>
              <a:ext cx="392900" cy="553775"/>
            </a:xfrm>
            <a:custGeom>
              <a:avLst/>
              <a:gdLst/>
              <a:ahLst/>
              <a:cxnLst/>
              <a:rect l="l" t="t" r="r" b="b"/>
              <a:pathLst>
                <a:path w="15716" h="22151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201"/>
                    <a:pt x="1" y="252"/>
                    <a:pt x="1" y="327"/>
                  </a:cubicBezTo>
                  <a:cubicBezTo>
                    <a:pt x="1" y="1079"/>
                    <a:pt x="101" y="5114"/>
                    <a:pt x="2056" y="9675"/>
                  </a:cubicBezTo>
                  <a:cubicBezTo>
                    <a:pt x="4036" y="14237"/>
                    <a:pt x="7896" y="19349"/>
                    <a:pt x="15389" y="22131"/>
                  </a:cubicBezTo>
                  <a:cubicBezTo>
                    <a:pt x="15422" y="22144"/>
                    <a:pt x="15454" y="22151"/>
                    <a:pt x="15485" y="22151"/>
                  </a:cubicBezTo>
                  <a:cubicBezTo>
                    <a:pt x="15573" y="22151"/>
                    <a:pt x="15647" y="22099"/>
                    <a:pt x="15665" y="22006"/>
                  </a:cubicBezTo>
                  <a:cubicBezTo>
                    <a:pt x="15715" y="21906"/>
                    <a:pt x="15665" y="21780"/>
                    <a:pt x="15540" y="21755"/>
                  </a:cubicBezTo>
                  <a:cubicBezTo>
                    <a:pt x="8146" y="18999"/>
                    <a:pt x="4387" y="14011"/>
                    <a:pt x="2432" y="9525"/>
                  </a:cubicBezTo>
                  <a:cubicBezTo>
                    <a:pt x="502" y="5039"/>
                    <a:pt x="402" y="1028"/>
                    <a:pt x="402" y="327"/>
                  </a:cubicBezTo>
                  <a:cubicBezTo>
                    <a:pt x="402" y="252"/>
                    <a:pt x="402" y="226"/>
                    <a:pt x="402" y="226"/>
                  </a:cubicBezTo>
                  <a:cubicBezTo>
                    <a:pt x="427" y="101"/>
                    <a:pt x="327" y="1"/>
                    <a:pt x="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6"/>
            <p:cNvSpPr/>
            <p:nvPr/>
          </p:nvSpPr>
          <p:spPr>
            <a:xfrm>
              <a:off x="3994125" y="2841000"/>
              <a:ext cx="398525" cy="543250"/>
            </a:xfrm>
            <a:custGeom>
              <a:avLst/>
              <a:gdLst/>
              <a:ahLst/>
              <a:cxnLst/>
              <a:rect l="l" t="t" r="r" b="b"/>
              <a:pathLst>
                <a:path w="15941" h="21730" extrusionOk="0">
                  <a:moveTo>
                    <a:pt x="15941" y="0"/>
                  </a:moveTo>
                  <a:lnTo>
                    <a:pt x="15941" y="0"/>
                  </a:lnTo>
                  <a:cubicBezTo>
                    <a:pt x="15940" y="1"/>
                    <a:pt x="1755" y="3334"/>
                    <a:pt x="1" y="21730"/>
                  </a:cubicBezTo>
                  <a:lnTo>
                    <a:pt x="1" y="21730"/>
                  </a:lnTo>
                  <a:cubicBezTo>
                    <a:pt x="15665" y="14487"/>
                    <a:pt x="15940" y="1"/>
                    <a:pt x="159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6"/>
            <p:cNvSpPr/>
            <p:nvPr/>
          </p:nvSpPr>
          <p:spPr>
            <a:xfrm>
              <a:off x="3988500" y="2835875"/>
              <a:ext cx="409800" cy="554025"/>
            </a:xfrm>
            <a:custGeom>
              <a:avLst/>
              <a:gdLst/>
              <a:ahLst/>
              <a:cxnLst/>
              <a:rect l="l" t="t" r="r" b="b"/>
              <a:pathLst>
                <a:path w="16392" h="22161" extrusionOk="0">
                  <a:moveTo>
                    <a:pt x="16156" y="0"/>
                  </a:moveTo>
                  <a:cubicBezTo>
                    <a:pt x="16142" y="0"/>
                    <a:pt x="16129" y="2"/>
                    <a:pt x="16115" y="5"/>
                  </a:cubicBezTo>
                  <a:cubicBezTo>
                    <a:pt x="16090" y="5"/>
                    <a:pt x="12506" y="857"/>
                    <a:pt x="8722" y="4015"/>
                  </a:cubicBezTo>
                  <a:cubicBezTo>
                    <a:pt x="4912" y="7173"/>
                    <a:pt x="902" y="12662"/>
                    <a:pt x="0" y="21935"/>
                  </a:cubicBezTo>
                  <a:cubicBezTo>
                    <a:pt x="0" y="22035"/>
                    <a:pt x="75" y="22135"/>
                    <a:pt x="201" y="22160"/>
                  </a:cubicBezTo>
                  <a:cubicBezTo>
                    <a:pt x="301" y="22160"/>
                    <a:pt x="401" y="22085"/>
                    <a:pt x="426" y="21960"/>
                  </a:cubicBezTo>
                  <a:cubicBezTo>
                    <a:pt x="1303" y="12812"/>
                    <a:pt x="5263" y="7449"/>
                    <a:pt x="8973" y="4341"/>
                  </a:cubicBezTo>
                  <a:cubicBezTo>
                    <a:pt x="10852" y="2787"/>
                    <a:pt x="12657" y="1809"/>
                    <a:pt x="14010" y="1208"/>
                  </a:cubicBezTo>
                  <a:cubicBezTo>
                    <a:pt x="14662" y="907"/>
                    <a:pt x="15213" y="707"/>
                    <a:pt x="15614" y="581"/>
                  </a:cubicBezTo>
                  <a:cubicBezTo>
                    <a:pt x="15790" y="531"/>
                    <a:pt x="15940" y="481"/>
                    <a:pt x="16040" y="456"/>
                  </a:cubicBezTo>
                  <a:cubicBezTo>
                    <a:pt x="16115" y="456"/>
                    <a:pt x="16140" y="431"/>
                    <a:pt x="16166" y="431"/>
                  </a:cubicBezTo>
                  <a:lnTo>
                    <a:pt x="16216" y="431"/>
                  </a:lnTo>
                  <a:cubicBezTo>
                    <a:pt x="16316" y="381"/>
                    <a:pt x="16391" y="281"/>
                    <a:pt x="16366" y="155"/>
                  </a:cubicBezTo>
                  <a:cubicBezTo>
                    <a:pt x="16344" y="68"/>
                    <a:pt x="16247" y="0"/>
                    <a:pt x="16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6"/>
            <p:cNvSpPr/>
            <p:nvPr/>
          </p:nvSpPr>
          <p:spPr>
            <a:xfrm>
              <a:off x="3920200" y="2408375"/>
              <a:ext cx="157275" cy="981375"/>
            </a:xfrm>
            <a:custGeom>
              <a:avLst/>
              <a:gdLst/>
              <a:ahLst/>
              <a:cxnLst/>
              <a:rect l="l" t="t" r="r" b="b"/>
              <a:pathLst>
                <a:path w="6291" h="39255" extrusionOk="0">
                  <a:moveTo>
                    <a:pt x="6061" y="1"/>
                  </a:moveTo>
                  <a:cubicBezTo>
                    <a:pt x="5990" y="1"/>
                    <a:pt x="5923" y="46"/>
                    <a:pt x="5890" y="112"/>
                  </a:cubicBezTo>
                  <a:cubicBezTo>
                    <a:pt x="1354" y="7606"/>
                    <a:pt x="0" y="15526"/>
                    <a:pt x="0" y="22268"/>
                  </a:cubicBezTo>
                  <a:cubicBezTo>
                    <a:pt x="0" y="31917"/>
                    <a:pt x="2757" y="39110"/>
                    <a:pt x="2757" y="39110"/>
                  </a:cubicBezTo>
                  <a:cubicBezTo>
                    <a:pt x="2776" y="39203"/>
                    <a:pt x="2849" y="39255"/>
                    <a:pt x="2937" y="39255"/>
                  </a:cubicBezTo>
                  <a:cubicBezTo>
                    <a:pt x="2968" y="39255"/>
                    <a:pt x="3000" y="39248"/>
                    <a:pt x="3033" y="39235"/>
                  </a:cubicBezTo>
                  <a:cubicBezTo>
                    <a:pt x="3133" y="39210"/>
                    <a:pt x="3183" y="39085"/>
                    <a:pt x="3133" y="38960"/>
                  </a:cubicBezTo>
                  <a:cubicBezTo>
                    <a:pt x="3133" y="38960"/>
                    <a:pt x="3133" y="38935"/>
                    <a:pt x="3108" y="38884"/>
                  </a:cubicBezTo>
                  <a:cubicBezTo>
                    <a:pt x="2807" y="38082"/>
                    <a:pt x="426" y="31240"/>
                    <a:pt x="426" y="22268"/>
                  </a:cubicBezTo>
                  <a:cubicBezTo>
                    <a:pt x="426" y="15576"/>
                    <a:pt x="1755" y="7731"/>
                    <a:pt x="6241" y="313"/>
                  </a:cubicBezTo>
                  <a:cubicBezTo>
                    <a:pt x="6291" y="213"/>
                    <a:pt x="6266" y="87"/>
                    <a:pt x="6166" y="37"/>
                  </a:cubicBezTo>
                  <a:cubicBezTo>
                    <a:pt x="6132" y="12"/>
                    <a:pt x="6096" y="1"/>
                    <a:pt x="6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4" name="Google Shape;1124;p36"/>
          <p:cNvGrpSpPr/>
          <p:nvPr/>
        </p:nvGrpSpPr>
        <p:grpSpPr>
          <a:xfrm>
            <a:off x="487891" y="4252184"/>
            <a:ext cx="464221" cy="579885"/>
            <a:chOff x="3612550" y="2408375"/>
            <a:chExt cx="785750" cy="981525"/>
          </a:xfrm>
        </p:grpSpPr>
        <p:sp>
          <p:nvSpPr>
            <p:cNvPr id="1125" name="Google Shape;1125;p36"/>
            <p:cNvSpPr/>
            <p:nvPr/>
          </p:nvSpPr>
          <p:spPr>
            <a:xfrm>
              <a:off x="3796750" y="2413675"/>
              <a:ext cx="515075" cy="970575"/>
            </a:xfrm>
            <a:custGeom>
              <a:avLst/>
              <a:gdLst/>
              <a:ahLst/>
              <a:cxnLst/>
              <a:rect l="l" t="t" r="r" b="b"/>
              <a:pathLst>
                <a:path w="20603" h="38823" extrusionOk="0">
                  <a:moveTo>
                    <a:pt x="11003" y="1"/>
                  </a:moveTo>
                  <a:lnTo>
                    <a:pt x="11003" y="1"/>
                  </a:lnTo>
                  <a:cubicBezTo>
                    <a:pt x="1" y="18146"/>
                    <a:pt x="7896" y="38823"/>
                    <a:pt x="7896" y="38823"/>
                  </a:cubicBezTo>
                  <a:cubicBezTo>
                    <a:pt x="7896" y="38823"/>
                    <a:pt x="20602" y="19550"/>
                    <a:pt x="110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6"/>
            <p:cNvSpPr/>
            <p:nvPr/>
          </p:nvSpPr>
          <p:spPr>
            <a:xfrm>
              <a:off x="3612550" y="2841000"/>
              <a:ext cx="391625" cy="543250"/>
            </a:xfrm>
            <a:custGeom>
              <a:avLst/>
              <a:gdLst/>
              <a:ahLst/>
              <a:cxnLst/>
              <a:rect l="l" t="t" r="r" b="b"/>
              <a:pathLst>
                <a:path w="15665" h="21730" extrusionOk="0">
                  <a:moveTo>
                    <a:pt x="401" y="0"/>
                  </a:moveTo>
                  <a:lnTo>
                    <a:pt x="401" y="0"/>
                  </a:lnTo>
                  <a:cubicBezTo>
                    <a:pt x="401" y="1"/>
                    <a:pt x="1" y="15890"/>
                    <a:pt x="15665" y="21730"/>
                  </a:cubicBezTo>
                  <a:cubicBezTo>
                    <a:pt x="12958" y="6292"/>
                    <a:pt x="402" y="1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6"/>
            <p:cNvSpPr/>
            <p:nvPr/>
          </p:nvSpPr>
          <p:spPr>
            <a:xfrm>
              <a:off x="3617550" y="2835975"/>
              <a:ext cx="392900" cy="553775"/>
            </a:xfrm>
            <a:custGeom>
              <a:avLst/>
              <a:gdLst/>
              <a:ahLst/>
              <a:cxnLst/>
              <a:rect l="l" t="t" r="r" b="b"/>
              <a:pathLst>
                <a:path w="15716" h="22151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201"/>
                    <a:pt x="1" y="252"/>
                    <a:pt x="1" y="327"/>
                  </a:cubicBezTo>
                  <a:cubicBezTo>
                    <a:pt x="1" y="1079"/>
                    <a:pt x="101" y="5114"/>
                    <a:pt x="2056" y="9675"/>
                  </a:cubicBezTo>
                  <a:cubicBezTo>
                    <a:pt x="4036" y="14237"/>
                    <a:pt x="7896" y="19349"/>
                    <a:pt x="15389" y="22131"/>
                  </a:cubicBezTo>
                  <a:cubicBezTo>
                    <a:pt x="15422" y="22144"/>
                    <a:pt x="15454" y="22151"/>
                    <a:pt x="15485" y="22151"/>
                  </a:cubicBezTo>
                  <a:cubicBezTo>
                    <a:pt x="15573" y="22151"/>
                    <a:pt x="15647" y="22099"/>
                    <a:pt x="15665" y="22006"/>
                  </a:cubicBezTo>
                  <a:cubicBezTo>
                    <a:pt x="15715" y="21906"/>
                    <a:pt x="15665" y="21780"/>
                    <a:pt x="15540" y="21755"/>
                  </a:cubicBezTo>
                  <a:cubicBezTo>
                    <a:pt x="8146" y="18999"/>
                    <a:pt x="4387" y="14011"/>
                    <a:pt x="2432" y="9525"/>
                  </a:cubicBezTo>
                  <a:cubicBezTo>
                    <a:pt x="502" y="5039"/>
                    <a:pt x="402" y="1028"/>
                    <a:pt x="402" y="327"/>
                  </a:cubicBezTo>
                  <a:cubicBezTo>
                    <a:pt x="402" y="252"/>
                    <a:pt x="402" y="226"/>
                    <a:pt x="402" y="226"/>
                  </a:cubicBezTo>
                  <a:cubicBezTo>
                    <a:pt x="427" y="101"/>
                    <a:pt x="327" y="1"/>
                    <a:pt x="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6"/>
            <p:cNvSpPr/>
            <p:nvPr/>
          </p:nvSpPr>
          <p:spPr>
            <a:xfrm>
              <a:off x="3994125" y="2841000"/>
              <a:ext cx="398525" cy="543250"/>
            </a:xfrm>
            <a:custGeom>
              <a:avLst/>
              <a:gdLst/>
              <a:ahLst/>
              <a:cxnLst/>
              <a:rect l="l" t="t" r="r" b="b"/>
              <a:pathLst>
                <a:path w="15941" h="21730" extrusionOk="0">
                  <a:moveTo>
                    <a:pt x="15941" y="0"/>
                  </a:moveTo>
                  <a:lnTo>
                    <a:pt x="15941" y="0"/>
                  </a:lnTo>
                  <a:cubicBezTo>
                    <a:pt x="15940" y="1"/>
                    <a:pt x="1755" y="3334"/>
                    <a:pt x="1" y="21730"/>
                  </a:cubicBezTo>
                  <a:lnTo>
                    <a:pt x="1" y="21730"/>
                  </a:lnTo>
                  <a:cubicBezTo>
                    <a:pt x="15665" y="14487"/>
                    <a:pt x="15940" y="1"/>
                    <a:pt x="159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6"/>
            <p:cNvSpPr/>
            <p:nvPr/>
          </p:nvSpPr>
          <p:spPr>
            <a:xfrm>
              <a:off x="3988500" y="2835875"/>
              <a:ext cx="409800" cy="554025"/>
            </a:xfrm>
            <a:custGeom>
              <a:avLst/>
              <a:gdLst/>
              <a:ahLst/>
              <a:cxnLst/>
              <a:rect l="l" t="t" r="r" b="b"/>
              <a:pathLst>
                <a:path w="16392" h="22161" extrusionOk="0">
                  <a:moveTo>
                    <a:pt x="16156" y="0"/>
                  </a:moveTo>
                  <a:cubicBezTo>
                    <a:pt x="16142" y="0"/>
                    <a:pt x="16129" y="2"/>
                    <a:pt x="16115" y="5"/>
                  </a:cubicBezTo>
                  <a:cubicBezTo>
                    <a:pt x="16090" y="5"/>
                    <a:pt x="12506" y="857"/>
                    <a:pt x="8722" y="4015"/>
                  </a:cubicBezTo>
                  <a:cubicBezTo>
                    <a:pt x="4912" y="7173"/>
                    <a:pt x="902" y="12662"/>
                    <a:pt x="0" y="21935"/>
                  </a:cubicBezTo>
                  <a:cubicBezTo>
                    <a:pt x="0" y="22035"/>
                    <a:pt x="75" y="22135"/>
                    <a:pt x="201" y="22160"/>
                  </a:cubicBezTo>
                  <a:cubicBezTo>
                    <a:pt x="301" y="22160"/>
                    <a:pt x="401" y="22085"/>
                    <a:pt x="426" y="21960"/>
                  </a:cubicBezTo>
                  <a:cubicBezTo>
                    <a:pt x="1303" y="12812"/>
                    <a:pt x="5263" y="7449"/>
                    <a:pt x="8973" y="4341"/>
                  </a:cubicBezTo>
                  <a:cubicBezTo>
                    <a:pt x="10852" y="2787"/>
                    <a:pt x="12657" y="1809"/>
                    <a:pt x="14010" y="1208"/>
                  </a:cubicBezTo>
                  <a:cubicBezTo>
                    <a:pt x="14662" y="907"/>
                    <a:pt x="15213" y="707"/>
                    <a:pt x="15614" y="581"/>
                  </a:cubicBezTo>
                  <a:cubicBezTo>
                    <a:pt x="15790" y="531"/>
                    <a:pt x="15940" y="481"/>
                    <a:pt x="16040" y="456"/>
                  </a:cubicBezTo>
                  <a:cubicBezTo>
                    <a:pt x="16115" y="456"/>
                    <a:pt x="16140" y="431"/>
                    <a:pt x="16166" y="431"/>
                  </a:cubicBezTo>
                  <a:lnTo>
                    <a:pt x="16216" y="431"/>
                  </a:lnTo>
                  <a:cubicBezTo>
                    <a:pt x="16316" y="381"/>
                    <a:pt x="16391" y="281"/>
                    <a:pt x="16366" y="155"/>
                  </a:cubicBezTo>
                  <a:cubicBezTo>
                    <a:pt x="16344" y="68"/>
                    <a:pt x="16247" y="0"/>
                    <a:pt x="16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6"/>
            <p:cNvSpPr/>
            <p:nvPr/>
          </p:nvSpPr>
          <p:spPr>
            <a:xfrm>
              <a:off x="3920200" y="2408375"/>
              <a:ext cx="157275" cy="981375"/>
            </a:xfrm>
            <a:custGeom>
              <a:avLst/>
              <a:gdLst/>
              <a:ahLst/>
              <a:cxnLst/>
              <a:rect l="l" t="t" r="r" b="b"/>
              <a:pathLst>
                <a:path w="6291" h="39255" extrusionOk="0">
                  <a:moveTo>
                    <a:pt x="6061" y="1"/>
                  </a:moveTo>
                  <a:cubicBezTo>
                    <a:pt x="5990" y="1"/>
                    <a:pt x="5923" y="46"/>
                    <a:pt x="5890" y="112"/>
                  </a:cubicBezTo>
                  <a:cubicBezTo>
                    <a:pt x="1354" y="7606"/>
                    <a:pt x="0" y="15526"/>
                    <a:pt x="0" y="22268"/>
                  </a:cubicBezTo>
                  <a:cubicBezTo>
                    <a:pt x="0" y="31917"/>
                    <a:pt x="2757" y="39110"/>
                    <a:pt x="2757" y="39110"/>
                  </a:cubicBezTo>
                  <a:cubicBezTo>
                    <a:pt x="2776" y="39203"/>
                    <a:pt x="2849" y="39255"/>
                    <a:pt x="2937" y="39255"/>
                  </a:cubicBezTo>
                  <a:cubicBezTo>
                    <a:pt x="2968" y="39255"/>
                    <a:pt x="3000" y="39248"/>
                    <a:pt x="3033" y="39235"/>
                  </a:cubicBezTo>
                  <a:cubicBezTo>
                    <a:pt x="3133" y="39210"/>
                    <a:pt x="3183" y="39085"/>
                    <a:pt x="3133" y="38960"/>
                  </a:cubicBezTo>
                  <a:cubicBezTo>
                    <a:pt x="3133" y="38960"/>
                    <a:pt x="3133" y="38935"/>
                    <a:pt x="3108" y="38884"/>
                  </a:cubicBezTo>
                  <a:cubicBezTo>
                    <a:pt x="2807" y="38082"/>
                    <a:pt x="426" y="31240"/>
                    <a:pt x="426" y="22268"/>
                  </a:cubicBezTo>
                  <a:cubicBezTo>
                    <a:pt x="426" y="15576"/>
                    <a:pt x="1755" y="7731"/>
                    <a:pt x="6241" y="313"/>
                  </a:cubicBezTo>
                  <a:cubicBezTo>
                    <a:pt x="6291" y="213"/>
                    <a:pt x="6266" y="87"/>
                    <a:pt x="6166" y="37"/>
                  </a:cubicBezTo>
                  <a:cubicBezTo>
                    <a:pt x="6132" y="12"/>
                    <a:pt x="6096" y="1"/>
                    <a:pt x="6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1" name="Google Shape;1131;p36"/>
          <p:cNvGrpSpPr/>
          <p:nvPr/>
        </p:nvGrpSpPr>
        <p:grpSpPr>
          <a:xfrm>
            <a:off x="4339891" y="4252184"/>
            <a:ext cx="464221" cy="579885"/>
            <a:chOff x="3612550" y="2408375"/>
            <a:chExt cx="785750" cy="981525"/>
          </a:xfrm>
        </p:grpSpPr>
        <p:sp>
          <p:nvSpPr>
            <p:cNvPr id="1132" name="Google Shape;1132;p36"/>
            <p:cNvSpPr/>
            <p:nvPr/>
          </p:nvSpPr>
          <p:spPr>
            <a:xfrm>
              <a:off x="3796750" y="2413675"/>
              <a:ext cx="515075" cy="970575"/>
            </a:xfrm>
            <a:custGeom>
              <a:avLst/>
              <a:gdLst/>
              <a:ahLst/>
              <a:cxnLst/>
              <a:rect l="l" t="t" r="r" b="b"/>
              <a:pathLst>
                <a:path w="20603" h="38823" extrusionOk="0">
                  <a:moveTo>
                    <a:pt x="11003" y="1"/>
                  </a:moveTo>
                  <a:lnTo>
                    <a:pt x="11003" y="1"/>
                  </a:lnTo>
                  <a:cubicBezTo>
                    <a:pt x="1" y="18146"/>
                    <a:pt x="7896" y="38823"/>
                    <a:pt x="7896" y="38823"/>
                  </a:cubicBezTo>
                  <a:cubicBezTo>
                    <a:pt x="7896" y="38823"/>
                    <a:pt x="20602" y="19550"/>
                    <a:pt x="110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6"/>
            <p:cNvSpPr/>
            <p:nvPr/>
          </p:nvSpPr>
          <p:spPr>
            <a:xfrm>
              <a:off x="3612550" y="2841000"/>
              <a:ext cx="391625" cy="543250"/>
            </a:xfrm>
            <a:custGeom>
              <a:avLst/>
              <a:gdLst/>
              <a:ahLst/>
              <a:cxnLst/>
              <a:rect l="l" t="t" r="r" b="b"/>
              <a:pathLst>
                <a:path w="15665" h="21730" extrusionOk="0">
                  <a:moveTo>
                    <a:pt x="401" y="0"/>
                  </a:moveTo>
                  <a:lnTo>
                    <a:pt x="401" y="0"/>
                  </a:lnTo>
                  <a:cubicBezTo>
                    <a:pt x="401" y="1"/>
                    <a:pt x="1" y="15890"/>
                    <a:pt x="15665" y="21730"/>
                  </a:cubicBezTo>
                  <a:cubicBezTo>
                    <a:pt x="12958" y="6292"/>
                    <a:pt x="402" y="1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6"/>
            <p:cNvSpPr/>
            <p:nvPr/>
          </p:nvSpPr>
          <p:spPr>
            <a:xfrm>
              <a:off x="3617550" y="2835975"/>
              <a:ext cx="392900" cy="553775"/>
            </a:xfrm>
            <a:custGeom>
              <a:avLst/>
              <a:gdLst/>
              <a:ahLst/>
              <a:cxnLst/>
              <a:rect l="l" t="t" r="r" b="b"/>
              <a:pathLst>
                <a:path w="15716" h="22151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201"/>
                    <a:pt x="1" y="252"/>
                    <a:pt x="1" y="327"/>
                  </a:cubicBezTo>
                  <a:cubicBezTo>
                    <a:pt x="1" y="1079"/>
                    <a:pt x="101" y="5114"/>
                    <a:pt x="2056" y="9675"/>
                  </a:cubicBezTo>
                  <a:cubicBezTo>
                    <a:pt x="4036" y="14237"/>
                    <a:pt x="7896" y="19349"/>
                    <a:pt x="15389" y="22131"/>
                  </a:cubicBezTo>
                  <a:cubicBezTo>
                    <a:pt x="15422" y="22144"/>
                    <a:pt x="15454" y="22151"/>
                    <a:pt x="15485" y="22151"/>
                  </a:cubicBezTo>
                  <a:cubicBezTo>
                    <a:pt x="15573" y="22151"/>
                    <a:pt x="15647" y="22099"/>
                    <a:pt x="15665" y="22006"/>
                  </a:cubicBezTo>
                  <a:cubicBezTo>
                    <a:pt x="15715" y="21906"/>
                    <a:pt x="15665" y="21780"/>
                    <a:pt x="15540" y="21755"/>
                  </a:cubicBezTo>
                  <a:cubicBezTo>
                    <a:pt x="8146" y="18999"/>
                    <a:pt x="4387" y="14011"/>
                    <a:pt x="2432" y="9525"/>
                  </a:cubicBezTo>
                  <a:cubicBezTo>
                    <a:pt x="502" y="5039"/>
                    <a:pt x="402" y="1028"/>
                    <a:pt x="402" y="327"/>
                  </a:cubicBezTo>
                  <a:cubicBezTo>
                    <a:pt x="402" y="252"/>
                    <a:pt x="402" y="226"/>
                    <a:pt x="402" y="226"/>
                  </a:cubicBezTo>
                  <a:cubicBezTo>
                    <a:pt x="427" y="101"/>
                    <a:pt x="327" y="1"/>
                    <a:pt x="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6"/>
            <p:cNvSpPr/>
            <p:nvPr/>
          </p:nvSpPr>
          <p:spPr>
            <a:xfrm>
              <a:off x="3994125" y="2841000"/>
              <a:ext cx="398525" cy="543250"/>
            </a:xfrm>
            <a:custGeom>
              <a:avLst/>
              <a:gdLst/>
              <a:ahLst/>
              <a:cxnLst/>
              <a:rect l="l" t="t" r="r" b="b"/>
              <a:pathLst>
                <a:path w="15941" h="21730" extrusionOk="0">
                  <a:moveTo>
                    <a:pt x="15941" y="0"/>
                  </a:moveTo>
                  <a:lnTo>
                    <a:pt x="15941" y="0"/>
                  </a:lnTo>
                  <a:cubicBezTo>
                    <a:pt x="15940" y="1"/>
                    <a:pt x="1755" y="3334"/>
                    <a:pt x="1" y="21730"/>
                  </a:cubicBezTo>
                  <a:lnTo>
                    <a:pt x="1" y="21730"/>
                  </a:lnTo>
                  <a:cubicBezTo>
                    <a:pt x="15665" y="14487"/>
                    <a:pt x="15940" y="1"/>
                    <a:pt x="159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6"/>
            <p:cNvSpPr/>
            <p:nvPr/>
          </p:nvSpPr>
          <p:spPr>
            <a:xfrm>
              <a:off x="3988500" y="2835875"/>
              <a:ext cx="409800" cy="554025"/>
            </a:xfrm>
            <a:custGeom>
              <a:avLst/>
              <a:gdLst/>
              <a:ahLst/>
              <a:cxnLst/>
              <a:rect l="l" t="t" r="r" b="b"/>
              <a:pathLst>
                <a:path w="16392" h="22161" extrusionOk="0">
                  <a:moveTo>
                    <a:pt x="16156" y="0"/>
                  </a:moveTo>
                  <a:cubicBezTo>
                    <a:pt x="16142" y="0"/>
                    <a:pt x="16129" y="2"/>
                    <a:pt x="16115" y="5"/>
                  </a:cubicBezTo>
                  <a:cubicBezTo>
                    <a:pt x="16090" y="5"/>
                    <a:pt x="12506" y="857"/>
                    <a:pt x="8722" y="4015"/>
                  </a:cubicBezTo>
                  <a:cubicBezTo>
                    <a:pt x="4912" y="7173"/>
                    <a:pt x="902" y="12662"/>
                    <a:pt x="0" y="21935"/>
                  </a:cubicBezTo>
                  <a:cubicBezTo>
                    <a:pt x="0" y="22035"/>
                    <a:pt x="75" y="22135"/>
                    <a:pt x="201" y="22160"/>
                  </a:cubicBezTo>
                  <a:cubicBezTo>
                    <a:pt x="301" y="22160"/>
                    <a:pt x="401" y="22085"/>
                    <a:pt x="426" y="21960"/>
                  </a:cubicBezTo>
                  <a:cubicBezTo>
                    <a:pt x="1303" y="12812"/>
                    <a:pt x="5263" y="7449"/>
                    <a:pt x="8973" y="4341"/>
                  </a:cubicBezTo>
                  <a:cubicBezTo>
                    <a:pt x="10852" y="2787"/>
                    <a:pt x="12657" y="1809"/>
                    <a:pt x="14010" y="1208"/>
                  </a:cubicBezTo>
                  <a:cubicBezTo>
                    <a:pt x="14662" y="907"/>
                    <a:pt x="15213" y="707"/>
                    <a:pt x="15614" y="581"/>
                  </a:cubicBezTo>
                  <a:cubicBezTo>
                    <a:pt x="15790" y="531"/>
                    <a:pt x="15940" y="481"/>
                    <a:pt x="16040" y="456"/>
                  </a:cubicBezTo>
                  <a:cubicBezTo>
                    <a:pt x="16115" y="456"/>
                    <a:pt x="16140" y="431"/>
                    <a:pt x="16166" y="431"/>
                  </a:cubicBezTo>
                  <a:lnTo>
                    <a:pt x="16216" y="431"/>
                  </a:lnTo>
                  <a:cubicBezTo>
                    <a:pt x="16316" y="381"/>
                    <a:pt x="16391" y="281"/>
                    <a:pt x="16366" y="155"/>
                  </a:cubicBezTo>
                  <a:cubicBezTo>
                    <a:pt x="16344" y="68"/>
                    <a:pt x="16247" y="0"/>
                    <a:pt x="16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6"/>
            <p:cNvSpPr/>
            <p:nvPr/>
          </p:nvSpPr>
          <p:spPr>
            <a:xfrm>
              <a:off x="3920200" y="2408375"/>
              <a:ext cx="157275" cy="981375"/>
            </a:xfrm>
            <a:custGeom>
              <a:avLst/>
              <a:gdLst/>
              <a:ahLst/>
              <a:cxnLst/>
              <a:rect l="l" t="t" r="r" b="b"/>
              <a:pathLst>
                <a:path w="6291" h="39255" extrusionOk="0">
                  <a:moveTo>
                    <a:pt x="6061" y="1"/>
                  </a:moveTo>
                  <a:cubicBezTo>
                    <a:pt x="5990" y="1"/>
                    <a:pt x="5923" y="46"/>
                    <a:pt x="5890" y="112"/>
                  </a:cubicBezTo>
                  <a:cubicBezTo>
                    <a:pt x="1354" y="7606"/>
                    <a:pt x="0" y="15526"/>
                    <a:pt x="0" y="22268"/>
                  </a:cubicBezTo>
                  <a:cubicBezTo>
                    <a:pt x="0" y="31917"/>
                    <a:pt x="2757" y="39110"/>
                    <a:pt x="2757" y="39110"/>
                  </a:cubicBezTo>
                  <a:cubicBezTo>
                    <a:pt x="2776" y="39203"/>
                    <a:pt x="2849" y="39255"/>
                    <a:pt x="2937" y="39255"/>
                  </a:cubicBezTo>
                  <a:cubicBezTo>
                    <a:pt x="2968" y="39255"/>
                    <a:pt x="3000" y="39248"/>
                    <a:pt x="3033" y="39235"/>
                  </a:cubicBezTo>
                  <a:cubicBezTo>
                    <a:pt x="3133" y="39210"/>
                    <a:pt x="3183" y="39085"/>
                    <a:pt x="3133" y="38960"/>
                  </a:cubicBezTo>
                  <a:cubicBezTo>
                    <a:pt x="3133" y="38960"/>
                    <a:pt x="3133" y="38935"/>
                    <a:pt x="3108" y="38884"/>
                  </a:cubicBezTo>
                  <a:cubicBezTo>
                    <a:pt x="2807" y="38082"/>
                    <a:pt x="426" y="31240"/>
                    <a:pt x="426" y="22268"/>
                  </a:cubicBezTo>
                  <a:cubicBezTo>
                    <a:pt x="426" y="15576"/>
                    <a:pt x="1755" y="7731"/>
                    <a:pt x="6241" y="313"/>
                  </a:cubicBezTo>
                  <a:cubicBezTo>
                    <a:pt x="6291" y="213"/>
                    <a:pt x="6266" y="87"/>
                    <a:pt x="6166" y="37"/>
                  </a:cubicBezTo>
                  <a:cubicBezTo>
                    <a:pt x="6132" y="12"/>
                    <a:pt x="6096" y="1"/>
                    <a:pt x="6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8" name="Google Shape;1138;p36"/>
          <p:cNvGrpSpPr/>
          <p:nvPr/>
        </p:nvGrpSpPr>
        <p:grpSpPr>
          <a:xfrm>
            <a:off x="7715713" y="998181"/>
            <a:ext cx="1221071" cy="239329"/>
            <a:chOff x="12570425" y="755225"/>
            <a:chExt cx="842350" cy="165100"/>
          </a:xfrm>
        </p:grpSpPr>
        <p:sp>
          <p:nvSpPr>
            <p:cNvPr id="1139" name="Google Shape;1139;p36"/>
            <p:cNvSpPr/>
            <p:nvPr/>
          </p:nvSpPr>
          <p:spPr>
            <a:xfrm>
              <a:off x="12570425" y="755225"/>
              <a:ext cx="842350" cy="165100"/>
            </a:xfrm>
            <a:custGeom>
              <a:avLst/>
              <a:gdLst/>
              <a:ahLst/>
              <a:cxnLst/>
              <a:rect l="l" t="t" r="r" b="b"/>
              <a:pathLst>
                <a:path w="33694" h="6604" extrusionOk="0">
                  <a:moveTo>
                    <a:pt x="12467" y="0"/>
                  </a:moveTo>
                  <a:cubicBezTo>
                    <a:pt x="10902" y="0"/>
                    <a:pt x="9560" y="767"/>
                    <a:pt x="8436" y="1852"/>
                  </a:cubicBezTo>
                  <a:cubicBezTo>
                    <a:pt x="7384" y="2855"/>
                    <a:pt x="6376" y="2998"/>
                    <a:pt x="5345" y="2998"/>
                  </a:cubicBezTo>
                  <a:cubicBezTo>
                    <a:pt x="4933" y="2998"/>
                    <a:pt x="4516" y="2975"/>
                    <a:pt x="4092" y="2975"/>
                  </a:cubicBezTo>
                  <a:cubicBezTo>
                    <a:pt x="3499" y="2975"/>
                    <a:pt x="2891" y="3020"/>
                    <a:pt x="2255" y="3234"/>
                  </a:cubicBezTo>
                  <a:cubicBezTo>
                    <a:pt x="1285" y="3573"/>
                    <a:pt x="727" y="4228"/>
                    <a:pt x="412" y="4906"/>
                  </a:cubicBezTo>
                  <a:cubicBezTo>
                    <a:pt x="0" y="5779"/>
                    <a:pt x="0" y="6603"/>
                    <a:pt x="0" y="6603"/>
                  </a:cubicBezTo>
                  <a:lnTo>
                    <a:pt x="33693" y="6603"/>
                  </a:lnTo>
                  <a:cubicBezTo>
                    <a:pt x="32845" y="5634"/>
                    <a:pt x="32021" y="4785"/>
                    <a:pt x="31269" y="4082"/>
                  </a:cubicBezTo>
                  <a:cubicBezTo>
                    <a:pt x="28267" y="1278"/>
                    <a:pt x="26017" y="433"/>
                    <a:pt x="24226" y="433"/>
                  </a:cubicBezTo>
                  <a:cubicBezTo>
                    <a:pt x="21506" y="433"/>
                    <a:pt x="19844" y="2383"/>
                    <a:pt x="18214" y="2383"/>
                  </a:cubicBezTo>
                  <a:cubicBezTo>
                    <a:pt x="17763" y="2383"/>
                    <a:pt x="17315" y="2234"/>
                    <a:pt x="16847" y="1852"/>
                  </a:cubicBezTo>
                  <a:cubicBezTo>
                    <a:pt x="15228" y="531"/>
                    <a:pt x="13770" y="0"/>
                    <a:pt x="124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6"/>
            <p:cNvSpPr/>
            <p:nvPr/>
          </p:nvSpPr>
          <p:spPr>
            <a:xfrm>
              <a:off x="12570425" y="857275"/>
              <a:ext cx="842350" cy="63050"/>
            </a:xfrm>
            <a:custGeom>
              <a:avLst/>
              <a:gdLst/>
              <a:ahLst/>
              <a:cxnLst/>
              <a:rect l="l" t="t" r="r" b="b"/>
              <a:pathLst>
                <a:path w="33694" h="2522" extrusionOk="0">
                  <a:moveTo>
                    <a:pt x="31269" y="0"/>
                  </a:moveTo>
                  <a:cubicBezTo>
                    <a:pt x="26750" y="1153"/>
                    <a:pt x="20767" y="1499"/>
                    <a:pt x="15188" y="1499"/>
                  </a:cubicBezTo>
                  <a:cubicBezTo>
                    <a:pt x="8797" y="1499"/>
                    <a:pt x="2936" y="1044"/>
                    <a:pt x="412" y="824"/>
                  </a:cubicBezTo>
                  <a:cubicBezTo>
                    <a:pt x="0" y="1697"/>
                    <a:pt x="0" y="2521"/>
                    <a:pt x="0" y="2521"/>
                  </a:cubicBezTo>
                  <a:lnTo>
                    <a:pt x="33693" y="2521"/>
                  </a:lnTo>
                  <a:cubicBezTo>
                    <a:pt x="32845" y="1552"/>
                    <a:pt x="32021" y="703"/>
                    <a:pt x="31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1" name="Google Shape;1141;p36"/>
          <p:cNvGrpSpPr/>
          <p:nvPr/>
        </p:nvGrpSpPr>
        <p:grpSpPr>
          <a:xfrm>
            <a:off x="4193743" y="563631"/>
            <a:ext cx="756515" cy="148276"/>
            <a:chOff x="12570425" y="755225"/>
            <a:chExt cx="842350" cy="165100"/>
          </a:xfrm>
        </p:grpSpPr>
        <p:sp>
          <p:nvSpPr>
            <p:cNvPr id="1142" name="Google Shape;1142;p36"/>
            <p:cNvSpPr/>
            <p:nvPr/>
          </p:nvSpPr>
          <p:spPr>
            <a:xfrm>
              <a:off x="12570425" y="755225"/>
              <a:ext cx="842350" cy="165100"/>
            </a:xfrm>
            <a:custGeom>
              <a:avLst/>
              <a:gdLst/>
              <a:ahLst/>
              <a:cxnLst/>
              <a:rect l="l" t="t" r="r" b="b"/>
              <a:pathLst>
                <a:path w="33694" h="6604" extrusionOk="0">
                  <a:moveTo>
                    <a:pt x="12467" y="0"/>
                  </a:moveTo>
                  <a:cubicBezTo>
                    <a:pt x="10902" y="0"/>
                    <a:pt x="9560" y="767"/>
                    <a:pt x="8436" y="1852"/>
                  </a:cubicBezTo>
                  <a:cubicBezTo>
                    <a:pt x="7384" y="2855"/>
                    <a:pt x="6376" y="2998"/>
                    <a:pt x="5345" y="2998"/>
                  </a:cubicBezTo>
                  <a:cubicBezTo>
                    <a:pt x="4933" y="2998"/>
                    <a:pt x="4516" y="2975"/>
                    <a:pt x="4092" y="2975"/>
                  </a:cubicBezTo>
                  <a:cubicBezTo>
                    <a:pt x="3499" y="2975"/>
                    <a:pt x="2891" y="3020"/>
                    <a:pt x="2255" y="3234"/>
                  </a:cubicBezTo>
                  <a:cubicBezTo>
                    <a:pt x="1285" y="3573"/>
                    <a:pt x="727" y="4228"/>
                    <a:pt x="412" y="4906"/>
                  </a:cubicBezTo>
                  <a:cubicBezTo>
                    <a:pt x="0" y="5779"/>
                    <a:pt x="0" y="6603"/>
                    <a:pt x="0" y="6603"/>
                  </a:cubicBezTo>
                  <a:lnTo>
                    <a:pt x="33693" y="6603"/>
                  </a:lnTo>
                  <a:cubicBezTo>
                    <a:pt x="32845" y="5634"/>
                    <a:pt x="32021" y="4785"/>
                    <a:pt x="31269" y="4082"/>
                  </a:cubicBezTo>
                  <a:cubicBezTo>
                    <a:pt x="28267" y="1278"/>
                    <a:pt x="26017" y="433"/>
                    <a:pt x="24226" y="433"/>
                  </a:cubicBezTo>
                  <a:cubicBezTo>
                    <a:pt x="21506" y="433"/>
                    <a:pt x="19844" y="2383"/>
                    <a:pt x="18214" y="2383"/>
                  </a:cubicBezTo>
                  <a:cubicBezTo>
                    <a:pt x="17763" y="2383"/>
                    <a:pt x="17315" y="2234"/>
                    <a:pt x="16847" y="1852"/>
                  </a:cubicBezTo>
                  <a:cubicBezTo>
                    <a:pt x="15228" y="531"/>
                    <a:pt x="13770" y="0"/>
                    <a:pt x="124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6"/>
            <p:cNvSpPr/>
            <p:nvPr/>
          </p:nvSpPr>
          <p:spPr>
            <a:xfrm>
              <a:off x="12570425" y="857275"/>
              <a:ext cx="842350" cy="63050"/>
            </a:xfrm>
            <a:custGeom>
              <a:avLst/>
              <a:gdLst/>
              <a:ahLst/>
              <a:cxnLst/>
              <a:rect l="l" t="t" r="r" b="b"/>
              <a:pathLst>
                <a:path w="33694" h="2522" extrusionOk="0">
                  <a:moveTo>
                    <a:pt x="31269" y="0"/>
                  </a:moveTo>
                  <a:cubicBezTo>
                    <a:pt x="26750" y="1153"/>
                    <a:pt x="20767" y="1499"/>
                    <a:pt x="15188" y="1499"/>
                  </a:cubicBezTo>
                  <a:cubicBezTo>
                    <a:pt x="8797" y="1499"/>
                    <a:pt x="2936" y="1044"/>
                    <a:pt x="412" y="824"/>
                  </a:cubicBezTo>
                  <a:cubicBezTo>
                    <a:pt x="0" y="1697"/>
                    <a:pt x="0" y="2521"/>
                    <a:pt x="0" y="2521"/>
                  </a:cubicBezTo>
                  <a:lnTo>
                    <a:pt x="33693" y="2521"/>
                  </a:lnTo>
                  <a:cubicBezTo>
                    <a:pt x="32845" y="1552"/>
                    <a:pt x="32021" y="703"/>
                    <a:pt x="31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4" name="Google Shape;1144;p36"/>
          <p:cNvGrpSpPr/>
          <p:nvPr/>
        </p:nvGrpSpPr>
        <p:grpSpPr>
          <a:xfrm>
            <a:off x="328141" y="390039"/>
            <a:ext cx="1221071" cy="239329"/>
            <a:chOff x="12570425" y="755225"/>
            <a:chExt cx="842350" cy="165100"/>
          </a:xfrm>
        </p:grpSpPr>
        <p:sp>
          <p:nvSpPr>
            <p:cNvPr id="1145" name="Google Shape;1145;p36"/>
            <p:cNvSpPr/>
            <p:nvPr/>
          </p:nvSpPr>
          <p:spPr>
            <a:xfrm>
              <a:off x="12570425" y="755225"/>
              <a:ext cx="842350" cy="165100"/>
            </a:xfrm>
            <a:custGeom>
              <a:avLst/>
              <a:gdLst/>
              <a:ahLst/>
              <a:cxnLst/>
              <a:rect l="l" t="t" r="r" b="b"/>
              <a:pathLst>
                <a:path w="33694" h="6604" extrusionOk="0">
                  <a:moveTo>
                    <a:pt x="12467" y="0"/>
                  </a:moveTo>
                  <a:cubicBezTo>
                    <a:pt x="10902" y="0"/>
                    <a:pt x="9560" y="767"/>
                    <a:pt x="8436" y="1852"/>
                  </a:cubicBezTo>
                  <a:cubicBezTo>
                    <a:pt x="7384" y="2855"/>
                    <a:pt x="6376" y="2998"/>
                    <a:pt x="5345" y="2998"/>
                  </a:cubicBezTo>
                  <a:cubicBezTo>
                    <a:pt x="4933" y="2998"/>
                    <a:pt x="4516" y="2975"/>
                    <a:pt x="4092" y="2975"/>
                  </a:cubicBezTo>
                  <a:cubicBezTo>
                    <a:pt x="3499" y="2975"/>
                    <a:pt x="2891" y="3020"/>
                    <a:pt x="2255" y="3234"/>
                  </a:cubicBezTo>
                  <a:cubicBezTo>
                    <a:pt x="1285" y="3573"/>
                    <a:pt x="727" y="4228"/>
                    <a:pt x="412" y="4906"/>
                  </a:cubicBezTo>
                  <a:cubicBezTo>
                    <a:pt x="0" y="5779"/>
                    <a:pt x="0" y="6603"/>
                    <a:pt x="0" y="6603"/>
                  </a:cubicBezTo>
                  <a:lnTo>
                    <a:pt x="33693" y="6603"/>
                  </a:lnTo>
                  <a:cubicBezTo>
                    <a:pt x="32845" y="5634"/>
                    <a:pt x="32021" y="4785"/>
                    <a:pt x="31269" y="4082"/>
                  </a:cubicBezTo>
                  <a:cubicBezTo>
                    <a:pt x="28267" y="1278"/>
                    <a:pt x="26017" y="433"/>
                    <a:pt x="24226" y="433"/>
                  </a:cubicBezTo>
                  <a:cubicBezTo>
                    <a:pt x="21506" y="433"/>
                    <a:pt x="19844" y="2383"/>
                    <a:pt x="18214" y="2383"/>
                  </a:cubicBezTo>
                  <a:cubicBezTo>
                    <a:pt x="17763" y="2383"/>
                    <a:pt x="17315" y="2234"/>
                    <a:pt x="16847" y="1852"/>
                  </a:cubicBezTo>
                  <a:cubicBezTo>
                    <a:pt x="15228" y="531"/>
                    <a:pt x="13770" y="0"/>
                    <a:pt x="124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6"/>
            <p:cNvSpPr/>
            <p:nvPr/>
          </p:nvSpPr>
          <p:spPr>
            <a:xfrm>
              <a:off x="12570425" y="857275"/>
              <a:ext cx="842350" cy="63050"/>
            </a:xfrm>
            <a:custGeom>
              <a:avLst/>
              <a:gdLst/>
              <a:ahLst/>
              <a:cxnLst/>
              <a:rect l="l" t="t" r="r" b="b"/>
              <a:pathLst>
                <a:path w="33694" h="2522" extrusionOk="0">
                  <a:moveTo>
                    <a:pt x="31269" y="0"/>
                  </a:moveTo>
                  <a:cubicBezTo>
                    <a:pt x="26750" y="1153"/>
                    <a:pt x="20767" y="1499"/>
                    <a:pt x="15188" y="1499"/>
                  </a:cubicBezTo>
                  <a:cubicBezTo>
                    <a:pt x="8797" y="1499"/>
                    <a:pt x="2936" y="1044"/>
                    <a:pt x="412" y="824"/>
                  </a:cubicBezTo>
                  <a:cubicBezTo>
                    <a:pt x="0" y="1697"/>
                    <a:pt x="0" y="2521"/>
                    <a:pt x="0" y="2521"/>
                  </a:cubicBezTo>
                  <a:lnTo>
                    <a:pt x="33693" y="2521"/>
                  </a:lnTo>
                  <a:cubicBezTo>
                    <a:pt x="32845" y="1552"/>
                    <a:pt x="32021" y="703"/>
                    <a:pt x="31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7" name="Google Shape;1147;p36"/>
          <p:cNvSpPr/>
          <p:nvPr/>
        </p:nvSpPr>
        <p:spPr>
          <a:xfrm rot="10800000">
            <a:off x="8228475" y="442238"/>
            <a:ext cx="195525" cy="195525"/>
          </a:xfrm>
          <a:custGeom>
            <a:avLst/>
            <a:gdLst/>
            <a:ahLst/>
            <a:cxnLst/>
            <a:rect l="l" t="t" r="r" b="b"/>
            <a:pathLst>
              <a:path w="7821" h="7821" extrusionOk="0">
                <a:moveTo>
                  <a:pt x="3900" y="1314"/>
                </a:moveTo>
                <a:cubicBezTo>
                  <a:pt x="4315" y="2544"/>
                  <a:pt x="5299" y="3510"/>
                  <a:pt x="6539" y="3911"/>
                </a:cubicBezTo>
                <a:lnTo>
                  <a:pt x="6539" y="3911"/>
                </a:lnTo>
                <a:cubicBezTo>
                  <a:pt x="5299" y="4311"/>
                  <a:pt x="4315" y="5277"/>
                  <a:pt x="3900" y="6507"/>
                </a:cubicBezTo>
                <a:lnTo>
                  <a:pt x="3900" y="6507"/>
                </a:lnTo>
                <a:cubicBezTo>
                  <a:pt x="3489" y="5277"/>
                  <a:pt x="2515" y="4311"/>
                  <a:pt x="1280" y="3911"/>
                </a:cubicBezTo>
                <a:lnTo>
                  <a:pt x="1280" y="3911"/>
                </a:lnTo>
                <a:cubicBezTo>
                  <a:pt x="2515" y="3510"/>
                  <a:pt x="3489" y="2544"/>
                  <a:pt x="3900" y="1314"/>
                </a:cubicBezTo>
                <a:close/>
                <a:moveTo>
                  <a:pt x="3685" y="1"/>
                </a:moveTo>
                <a:cubicBezTo>
                  <a:pt x="3685" y="1028"/>
                  <a:pt x="3284" y="1956"/>
                  <a:pt x="2607" y="2632"/>
                </a:cubicBezTo>
                <a:cubicBezTo>
                  <a:pt x="1931" y="3284"/>
                  <a:pt x="1029" y="3710"/>
                  <a:pt x="1" y="3710"/>
                </a:cubicBezTo>
                <a:lnTo>
                  <a:pt x="1" y="4111"/>
                </a:lnTo>
                <a:cubicBezTo>
                  <a:pt x="1029" y="4111"/>
                  <a:pt x="1931" y="4537"/>
                  <a:pt x="2607" y="5214"/>
                </a:cubicBezTo>
                <a:cubicBezTo>
                  <a:pt x="3284" y="5865"/>
                  <a:pt x="3685" y="6793"/>
                  <a:pt x="3685" y="7820"/>
                </a:cubicBezTo>
                <a:lnTo>
                  <a:pt x="4111" y="7820"/>
                </a:lnTo>
                <a:cubicBezTo>
                  <a:pt x="4111" y="6793"/>
                  <a:pt x="4537" y="5865"/>
                  <a:pt x="5189" y="5214"/>
                </a:cubicBezTo>
                <a:cubicBezTo>
                  <a:pt x="5866" y="4537"/>
                  <a:pt x="6793" y="4111"/>
                  <a:pt x="7821" y="4111"/>
                </a:cubicBezTo>
                <a:lnTo>
                  <a:pt x="7821" y="3710"/>
                </a:lnTo>
                <a:cubicBezTo>
                  <a:pt x="6793" y="3710"/>
                  <a:pt x="5866" y="3284"/>
                  <a:pt x="5189" y="2632"/>
                </a:cubicBezTo>
                <a:cubicBezTo>
                  <a:pt x="4537" y="1956"/>
                  <a:pt x="4111" y="1028"/>
                  <a:pt x="411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36"/>
          <p:cNvSpPr/>
          <p:nvPr/>
        </p:nvSpPr>
        <p:spPr>
          <a:xfrm rot="10800000">
            <a:off x="421563" y="2148500"/>
            <a:ext cx="195525" cy="195525"/>
          </a:xfrm>
          <a:custGeom>
            <a:avLst/>
            <a:gdLst/>
            <a:ahLst/>
            <a:cxnLst/>
            <a:rect l="l" t="t" r="r" b="b"/>
            <a:pathLst>
              <a:path w="7821" h="7821" extrusionOk="0">
                <a:moveTo>
                  <a:pt x="3900" y="1314"/>
                </a:moveTo>
                <a:cubicBezTo>
                  <a:pt x="4315" y="2544"/>
                  <a:pt x="5299" y="3510"/>
                  <a:pt x="6539" y="3911"/>
                </a:cubicBezTo>
                <a:lnTo>
                  <a:pt x="6539" y="3911"/>
                </a:lnTo>
                <a:cubicBezTo>
                  <a:pt x="5299" y="4311"/>
                  <a:pt x="4315" y="5277"/>
                  <a:pt x="3900" y="6507"/>
                </a:cubicBezTo>
                <a:lnTo>
                  <a:pt x="3900" y="6507"/>
                </a:lnTo>
                <a:cubicBezTo>
                  <a:pt x="3489" y="5277"/>
                  <a:pt x="2515" y="4311"/>
                  <a:pt x="1280" y="3911"/>
                </a:cubicBezTo>
                <a:lnTo>
                  <a:pt x="1280" y="3911"/>
                </a:lnTo>
                <a:cubicBezTo>
                  <a:pt x="2515" y="3510"/>
                  <a:pt x="3489" y="2544"/>
                  <a:pt x="3900" y="1314"/>
                </a:cubicBezTo>
                <a:close/>
                <a:moveTo>
                  <a:pt x="3685" y="1"/>
                </a:moveTo>
                <a:cubicBezTo>
                  <a:pt x="3685" y="1028"/>
                  <a:pt x="3284" y="1956"/>
                  <a:pt x="2607" y="2632"/>
                </a:cubicBezTo>
                <a:cubicBezTo>
                  <a:pt x="1931" y="3284"/>
                  <a:pt x="1029" y="3710"/>
                  <a:pt x="1" y="3710"/>
                </a:cubicBezTo>
                <a:lnTo>
                  <a:pt x="1" y="4111"/>
                </a:lnTo>
                <a:cubicBezTo>
                  <a:pt x="1029" y="4111"/>
                  <a:pt x="1931" y="4537"/>
                  <a:pt x="2607" y="5214"/>
                </a:cubicBezTo>
                <a:cubicBezTo>
                  <a:pt x="3284" y="5865"/>
                  <a:pt x="3685" y="6793"/>
                  <a:pt x="3685" y="7820"/>
                </a:cubicBezTo>
                <a:lnTo>
                  <a:pt x="4111" y="7820"/>
                </a:lnTo>
                <a:cubicBezTo>
                  <a:pt x="4111" y="6793"/>
                  <a:pt x="4537" y="5865"/>
                  <a:pt x="5189" y="5214"/>
                </a:cubicBezTo>
                <a:cubicBezTo>
                  <a:pt x="5866" y="4537"/>
                  <a:pt x="6793" y="4111"/>
                  <a:pt x="7821" y="4111"/>
                </a:cubicBezTo>
                <a:lnTo>
                  <a:pt x="7821" y="3710"/>
                </a:lnTo>
                <a:cubicBezTo>
                  <a:pt x="6793" y="3710"/>
                  <a:pt x="5866" y="3284"/>
                  <a:pt x="5189" y="2632"/>
                </a:cubicBezTo>
                <a:cubicBezTo>
                  <a:pt x="4537" y="1956"/>
                  <a:pt x="4111" y="1028"/>
                  <a:pt x="411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36"/>
          <p:cNvSpPr/>
          <p:nvPr/>
        </p:nvSpPr>
        <p:spPr>
          <a:xfrm rot="10800000">
            <a:off x="8741238" y="3627900"/>
            <a:ext cx="195525" cy="195525"/>
          </a:xfrm>
          <a:custGeom>
            <a:avLst/>
            <a:gdLst/>
            <a:ahLst/>
            <a:cxnLst/>
            <a:rect l="l" t="t" r="r" b="b"/>
            <a:pathLst>
              <a:path w="7821" h="7821" extrusionOk="0">
                <a:moveTo>
                  <a:pt x="3900" y="1314"/>
                </a:moveTo>
                <a:cubicBezTo>
                  <a:pt x="4315" y="2544"/>
                  <a:pt x="5299" y="3510"/>
                  <a:pt x="6539" y="3911"/>
                </a:cubicBezTo>
                <a:lnTo>
                  <a:pt x="6539" y="3911"/>
                </a:lnTo>
                <a:cubicBezTo>
                  <a:pt x="5299" y="4311"/>
                  <a:pt x="4315" y="5277"/>
                  <a:pt x="3900" y="6507"/>
                </a:cubicBezTo>
                <a:lnTo>
                  <a:pt x="3900" y="6507"/>
                </a:lnTo>
                <a:cubicBezTo>
                  <a:pt x="3489" y="5277"/>
                  <a:pt x="2515" y="4311"/>
                  <a:pt x="1280" y="3911"/>
                </a:cubicBezTo>
                <a:lnTo>
                  <a:pt x="1280" y="3911"/>
                </a:lnTo>
                <a:cubicBezTo>
                  <a:pt x="2515" y="3510"/>
                  <a:pt x="3489" y="2544"/>
                  <a:pt x="3900" y="1314"/>
                </a:cubicBezTo>
                <a:close/>
                <a:moveTo>
                  <a:pt x="3685" y="1"/>
                </a:moveTo>
                <a:cubicBezTo>
                  <a:pt x="3685" y="1028"/>
                  <a:pt x="3284" y="1956"/>
                  <a:pt x="2607" y="2632"/>
                </a:cubicBezTo>
                <a:cubicBezTo>
                  <a:pt x="1931" y="3284"/>
                  <a:pt x="1029" y="3710"/>
                  <a:pt x="1" y="3710"/>
                </a:cubicBezTo>
                <a:lnTo>
                  <a:pt x="1" y="4111"/>
                </a:lnTo>
                <a:cubicBezTo>
                  <a:pt x="1029" y="4111"/>
                  <a:pt x="1931" y="4537"/>
                  <a:pt x="2607" y="5214"/>
                </a:cubicBezTo>
                <a:cubicBezTo>
                  <a:pt x="3284" y="5865"/>
                  <a:pt x="3685" y="6793"/>
                  <a:pt x="3685" y="7820"/>
                </a:cubicBezTo>
                <a:lnTo>
                  <a:pt x="4111" y="7820"/>
                </a:lnTo>
                <a:cubicBezTo>
                  <a:pt x="4111" y="6793"/>
                  <a:pt x="4537" y="5865"/>
                  <a:pt x="5189" y="5214"/>
                </a:cubicBezTo>
                <a:cubicBezTo>
                  <a:pt x="5866" y="4537"/>
                  <a:pt x="6793" y="4111"/>
                  <a:pt x="7821" y="4111"/>
                </a:cubicBezTo>
                <a:lnTo>
                  <a:pt x="7821" y="3710"/>
                </a:lnTo>
                <a:cubicBezTo>
                  <a:pt x="6793" y="3710"/>
                  <a:pt x="5866" y="3284"/>
                  <a:pt x="5189" y="2632"/>
                </a:cubicBezTo>
                <a:cubicBezTo>
                  <a:pt x="4537" y="1956"/>
                  <a:pt x="4111" y="1028"/>
                  <a:pt x="411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36"/>
          <p:cNvSpPr/>
          <p:nvPr/>
        </p:nvSpPr>
        <p:spPr>
          <a:xfrm rot="10800000">
            <a:off x="3150038" y="4308875"/>
            <a:ext cx="195525" cy="195525"/>
          </a:xfrm>
          <a:custGeom>
            <a:avLst/>
            <a:gdLst/>
            <a:ahLst/>
            <a:cxnLst/>
            <a:rect l="l" t="t" r="r" b="b"/>
            <a:pathLst>
              <a:path w="7821" h="7821" extrusionOk="0">
                <a:moveTo>
                  <a:pt x="3900" y="1314"/>
                </a:moveTo>
                <a:cubicBezTo>
                  <a:pt x="4315" y="2544"/>
                  <a:pt x="5299" y="3510"/>
                  <a:pt x="6539" y="3911"/>
                </a:cubicBezTo>
                <a:lnTo>
                  <a:pt x="6539" y="3911"/>
                </a:lnTo>
                <a:cubicBezTo>
                  <a:pt x="5299" y="4311"/>
                  <a:pt x="4315" y="5277"/>
                  <a:pt x="3900" y="6507"/>
                </a:cubicBezTo>
                <a:lnTo>
                  <a:pt x="3900" y="6507"/>
                </a:lnTo>
                <a:cubicBezTo>
                  <a:pt x="3489" y="5277"/>
                  <a:pt x="2515" y="4311"/>
                  <a:pt x="1280" y="3911"/>
                </a:cubicBezTo>
                <a:lnTo>
                  <a:pt x="1280" y="3911"/>
                </a:lnTo>
                <a:cubicBezTo>
                  <a:pt x="2515" y="3510"/>
                  <a:pt x="3489" y="2544"/>
                  <a:pt x="3900" y="1314"/>
                </a:cubicBezTo>
                <a:close/>
                <a:moveTo>
                  <a:pt x="3685" y="1"/>
                </a:moveTo>
                <a:cubicBezTo>
                  <a:pt x="3685" y="1028"/>
                  <a:pt x="3284" y="1956"/>
                  <a:pt x="2607" y="2632"/>
                </a:cubicBezTo>
                <a:cubicBezTo>
                  <a:pt x="1931" y="3284"/>
                  <a:pt x="1029" y="3710"/>
                  <a:pt x="1" y="3710"/>
                </a:cubicBezTo>
                <a:lnTo>
                  <a:pt x="1" y="4111"/>
                </a:lnTo>
                <a:cubicBezTo>
                  <a:pt x="1029" y="4111"/>
                  <a:pt x="1931" y="4537"/>
                  <a:pt x="2607" y="5214"/>
                </a:cubicBezTo>
                <a:cubicBezTo>
                  <a:pt x="3284" y="5865"/>
                  <a:pt x="3685" y="6793"/>
                  <a:pt x="3685" y="7820"/>
                </a:cubicBezTo>
                <a:lnTo>
                  <a:pt x="4111" y="7820"/>
                </a:lnTo>
                <a:cubicBezTo>
                  <a:pt x="4111" y="6793"/>
                  <a:pt x="4537" y="5865"/>
                  <a:pt x="5189" y="5214"/>
                </a:cubicBezTo>
                <a:cubicBezTo>
                  <a:pt x="5866" y="4537"/>
                  <a:pt x="6793" y="4111"/>
                  <a:pt x="7821" y="4111"/>
                </a:cubicBezTo>
                <a:lnTo>
                  <a:pt x="7821" y="3710"/>
                </a:lnTo>
                <a:cubicBezTo>
                  <a:pt x="6793" y="3710"/>
                  <a:pt x="5866" y="3284"/>
                  <a:pt x="5189" y="2632"/>
                </a:cubicBezTo>
                <a:cubicBezTo>
                  <a:pt x="4537" y="1956"/>
                  <a:pt x="4111" y="1028"/>
                  <a:pt x="411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36"/>
          <p:cNvSpPr/>
          <p:nvPr/>
        </p:nvSpPr>
        <p:spPr>
          <a:xfrm rot="10800000">
            <a:off x="6460938" y="4360425"/>
            <a:ext cx="195525" cy="195525"/>
          </a:xfrm>
          <a:custGeom>
            <a:avLst/>
            <a:gdLst/>
            <a:ahLst/>
            <a:cxnLst/>
            <a:rect l="l" t="t" r="r" b="b"/>
            <a:pathLst>
              <a:path w="7821" h="7821" extrusionOk="0">
                <a:moveTo>
                  <a:pt x="3900" y="1314"/>
                </a:moveTo>
                <a:cubicBezTo>
                  <a:pt x="4315" y="2544"/>
                  <a:pt x="5299" y="3510"/>
                  <a:pt x="6539" y="3911"/>
                </a:cubicBezTo>
                <a:lnTo>
                  <a:pt x="6539" y="3911"/>
                </a:lnTo>
                <a:cubicBezTo>
                  <a:pt x="5299" y="4311"/>
                  <a:pt x="4315" y="5277"/>
                  <a:pt x="3900" y="6507"/>
                </a:cubicBezTo>
                <a:lnTo>
                  <a:pt x="3900" y="6507"/>
                </a:lnTo>
                <a:cubicBezTo>
                  <a:pt x="3489" y="5277"/>
                  <a:pt x="2515" y="4311"/>
                  <a:pt x="1280" y="3911"/>
                </a:cubicBezTo>
                <a:lnTo>
                  <a:pt x="1280" y="3911"/>
                </a:lnTo>
                <a:cubicBezTo>
                  <a:pt x="2515" y="3510"/>
                  <a:pt x="3489" y="2544"/>
                  <a:pt x="3900" y="1314"/>
                </a:cubicBezTo>
                <a:close/>
                <a:moveTo>
                  <a:pt x="3685" y="1"/>
                </a:moveTo>
                <a:cubicBezTo>
                  <a:pt x="3685" y="1028"/>
                  <a:pt x="3284" y="1956"/>
                  <a:pt x="2607" y="2632"/>
                </a:cubicBezTo>
                <a:cubicBezTo>
                  <a:pt x="1931" y="3284"/>
                  <a:pt x="1029" y="3710"/>
                  <a:pt x="1" y="3710"/>
                </a:cubicBezTo>
                <a:lnTo>
                  <a:pt x="1" y="4111"/>
                </a:lnTo>
                <a:cubicBezTo>
                  <a:pt x="1029" y="4111"/>
                  <a:pt x="1931" y="4537"/>
                  <a:pt x="2607" y="5214"/>
                </a:cubicBezTo>
                <a:cubicBezTo>
                  <a:pt x="3284" y="5865"/>
                  <a:pt x="3685" y="6793"/>
                  <a:pt x="3685" y="7820"/>
                </a:cubicBezTo>
                <a:lnTo>
                  <a:pt x="4111" y="7820"/>
                </a:lnTo>
                <a:cubicBezTo>
                  <a:pt x="4111" y="6793"/>
                  <a:pt x="4537" y="5865"/>
                  <a:pt x="5189" y="5214"/>
                </a:cubicBezTo>
                <a:cubicBezTo>
                  <a:pt x="5866" y="4537"/>
                  <a:pt x="6793" y="4111"/>
                  <a:pt x="7821" y="4111"/>
                </a:cubicBezTo>
                <a:lnTo>
                  <a:pt x="7821" y="3710"/>
                </a:lnTo>
                <a:cubicBezTo>
                  <a:pt x="6793" y="3710"/>
                  <a:pt x="5866" y="3284"/>
                  <a:pt x="5189" y="2632"/>
                </a:cubicBezTo>
                <a:cubicBezTo>
                  <a:pt x="4537" y="1956"/>
                  <a:pt x="4111" y="1028"/>
                  <a:pt x="411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36"/>
          <p:cNvSpPr/>
          <p:nvPr/>
        </p:nvSpPr>
        <p:spPr>
          <a:xfrm rot="10800000">
            <a:off x="2292363" y="540000"/>
            <a:ext cx="195525" cy="195525"/>
          </a:xfrm>
          <a:custGeom>
            <a:avLst/>
            <a:gdLst/>
            <a:ahLst/>
            <a:cxnLst/>
            <a:rect l="l" t="t" r="r" b="b"/>
            <a:pathLst>
              <a:path w="7821" h="7821" extrusionOk="0">
                <a:moveTo>
                  <a:pt x="3900" y="1314"/>
                </a:moveTo>
                <a:cubicBezTo>
                  <a:pt x="4315" y="2544"/>
                  <a:pt x="5299" y="3510"/>
                  <a:pt x="6539" y="3911"/>
                </a:cubicBezTo>
                <a:lnTo>
                  <a:pt x="6539" y="3911"/>
                </a:lnTo>
                <a:cubicBezTo>
                  <a:pt x="5299" y="4311"/>
                  <a:pt x="4315" y="5277"/>
                  <a:pt x="3900" y="6507"/>
                </a:cubicBezTo>
                <a:lnTo>
                  <a:pt x="3900" y="6507"/>
                </a:lnTo>
                <a:cubicBezTo>
                  <a:pt x="3489" y="5277"/>
                  <a:pt x="2515" y="4311"/>
                  <a:pt x="1280" y="3911"/>
                </a:cubicBezTo>
                <a:lnTo>
                  <a:pt x="1280" y="3911"/>
                </a:lnTo>
                <a:cubicBezTo>
                  <a:pt x="2515" y="3510"/>
                  <a:pt x="3489" y="2544"/>
                  <a:pt x="3900" y="1314"/>
                </a:cubicBezTo>
                <a:close/>
                <a:moveTo>
                  <a:pt x="3685" y="1"/>
                </a:moveTo>
                <a:cubicBezTo>
                  <a:pt x="3685" y="1028"/>
                  <a:pt x="3284" y="1956"/>
                  <a:pt x="2607" y="2632"/>
                </a:cubicBezTo>
                <a:cubicBezTo>
                  <a:pt x="1931" y="3284"/>
                  <a:pt x="1029" y="3710"/>
                  <a:pt x="1" y="3710"/>
                </a:cubicBezTo>
                <a:lnTo>
                  <a:pt x="1" y="4111"/>
                </a:lnTo>
                <a:cubicBezTo>
                  <a:pt x="1029" y="4111"/>
                  <a:pt x="1931" y="4537"/>
                  <a:pt x="2607" y="5214"/>
                </a:cubicBezTo>
                <a:cubicBezTo>
                  <a:pt x="3284" y="5865"/>
                  <a:pt x="3685" y="6793"/>
                  <a:pt x="3685" y="7820"/>
                </a:cubicBezTo>
                <a:lnTo>
                  <a:pt x="4111" y="7820"/>
                </a:lnTo>
                <a:cubicBezTo>
                  <a:pt x="4111" y="6793"/>
                  <a:pt x="4537" y="5865"/>
                  <a:pt x="5189" y="5214"/>
                </a:cubicBezTo>
                <a:cubicBezTo>
                  <a:pt x="5866" y="4537"/>
                  <a:pt x="6793" y="4111"/>
                  <a:pt x="7821" y="4111"/>
                </a:cubicBezTo>
                <a:lnTo>
                  <a:pt x="7821" y="3710"/>
                </a:lnTo>
                <a:cubicBezTo>
                  <a:pt x="6793" y="3710"/>
                  <a:pt x="5866" y="3284"/>
                  <a:pt x="5189" y="2632"/>
                </a:cubicBezTo>
                <a:cubicBezTo>
                  <a:pt x="4537" y="1956"/>
                  <a:pt x="4111" y="1028"/>
                  <a:pt x="411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4" name="Google Shape;1154;p37"/>
          <p:cNvGrpSpPr/>
          <p:nvPr/>
        </p:nvGrpSpPr>
        <p:grpSpPr>
          <a:xfrm>
            <a:off x="696150" y="306150"/>
            <a:ext cx="7751700" cy="4531200"/>
            <a:chOff x="696150" y="306150"/>
            <a:chExt cx="7751700" cy="4531200"/>
          </a:xfrm>
        </p:grpSpPr>
        <p:cxnSp>
          <p:nvCxnSpPr>
            <p:cNvPr id="1155" name="Google Shape;1155;p37"/>
            <p:cNvCxnSpPr/>
            <p:nvPr/>
          </p:nvCxnSpPr>
          <p:spPr>
            <a:xfrm>
              <a:off x="696150" y="306150"/>
              <a:ext cx="7751700" cy="105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6" name="Google Shape;1156;p37"/>
            <p:cNvCxnSpPr/>
            <p:nvPr/>
          </p:nvCxnSpPr>
          <p:spPr>
            <a:xfrm>
              <a:off x="696150" y="4826850"/>
              <a:ext cx="7751700" cy="105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57" name="Google Shape;1157;p37"/>
          <p:cNvGrpSpPr/>
          <p:nvPr/>
        </p:nvGrpSpPr>
        <p:grpSpPr>
          <a:xfrm>
            <a:off x="6831991" y="4252184"/>
            <a:ext cx="464221" cy="579885"/>
            <a:chOff x="3612550" y="2408375"/>
            <a:chExt cx="785750" cy="981525"/>
          </a:xfrm>
        </p:grpSpPr>
        <p:sp>
          <p:nvSpPr>
            <p:cNvPr id="1158" name="Google Shape;1158;p37"/>
            <p:cNvSpPr/>
            <p:nvPr/>
          </p:nvSpPr>
          <p:spPr>
            <a:xfrm>
              <a:off x="3796750" y="2413675"/>
              <a:ext cx="515075" cy="970575"/>
            </a:xfrm>
            <a:custGeom>
              <a:avLst/>
              <a:gdLst/>
              <a:ahLst/>
              <a:cxnLst/>
              <a:rect l="l" t="t" r="r" b="b"/>
              <a:pathLst>
                <a:path w="20603" h="38823" extrusionOk="0">
                  <a:moveTo>
                    <a:pt x="11003" y="1"/>
                  </a:moveTo>
                  <a:lnTo>
                    <a:pt x="11003" y="1"/>
                  </a:lnTo>
                  <a:cubicBezTo>
                    <a:pt x="1" y="18146"/>
                    <a:pt x="7896" y="38823"/>
                    <a:pt x="7896" y="38823"/>
                  </a:cubicBezTo>
                  <a:cubicBezTo>
                    <a:pt x="7896" y="38823"/>
                    <a:pt x="20602" y="19550"/>
                    <a:pt x="110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7"/>
            <p:cNvSpPr/>
            <p:nvPr/>
          </p:nvSpPr>
          <p:spPr>
            <a:xfrm>
              <a:off x="3612550" y="2841000"/>
              <a:ext cx="391625" cy="543250"/>
            </a:xfrm>
            <a:custGeom>
              <a:avLst/>
              <a:gdLst/>
              <a:ahLst/>
              <a:cxnLst/>
              <a:rect l="l" t="t" r="r" b="b"/>
              <a:pathLst>
                <a:path w="15665" h="21730" extrusionOk="0">
                  <a:moveTo>
                    <a:pt x="401" y="0"/>
                  </a:moveTo>
                  <a:lnTo>
                    <a:pt x="401" y="0"/>
                  </a:lnTo>
                  <a:cubicBezTo>
                    <a:pt x="401" y="1"/>
                    <a:pt x="1" y="15890"/>
                    <a:pt x="15665" y="21730"/>
                  </a:cubicBezTo>
                  <a:cubicBezTo>
                    <a:pt x="12958" y="6292"/>
                    <a:pt x="402" y="1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7"/>
            <p:cNvSpPr/>
            <p:nvPr/>
          </p:nvSpPr>
          <p:spPr>
            <a:xfrm>
              <a:off x="3617550" y="2835975"/>
              <a:ext cx="392900" cy="553775"/>
            </a:xfrm>
            <a:custGeom>
              <a:avLst/>
              <a:gdLst/>
              <a:ahLst/>
              <a:cxnLst/>
              <a:rect l="l" t="t" r="r" b="b"/>
              <a:pathLst>
                <a:path w="15716" h="22151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201"/>
                    <a:pt x="1" y="252"/>
                    <a:pt x="1" y="327"/>
                  </a:cubicBezTo>
                  <a:cubicBezTo>
                    <a:pt x="1" y="1079"/>
                    <a:pt x="101" y="5114"/>
                    <a:pt x="2056" y="9675"/>
                  </a:cubicBezTo>
                  <a:cubicBezTo>
                    <a:pt x="4036" y="14237"/>
                    <a:pt x="7896" y="19349"/>
                    <a:pt x="15389" y="22131"/>
                  </a:cubicBezTo>
                  <a:cubicBezTo>
                    <a:pt x="15422" y="22144"/>
                    <a:pt x="15454" y="22151"/>
                    <a:pt x="15485" y="22151"/>
                  </a:cubicBezTo>
                  <a:cubicBezTo>
                    <a:pt x="15573" y="22151"/>
                    <a:pt x="15647" y="22099"/>
                    <a:pt x="15665" y="22006"/>
                  </a:cubicBezTo>
                  <a:cubicBezTo>
                    <a:pt x="15715" y="21906"/>
                    <a:pt x="15665" y="21780"/>
                    <a:pt x="15540" y="21755"/>
                  </a:cubicBezTo>
                  <a:cubicBezTo>
                    <a:pt x="8146" y="18999"/>
                    <a:pt x="4387" y="14011"/>
                    <a:pt x="2432" y="9525"/>
                  </a:cubicBezTo>
                  <a:cubicBezTo>
                    <a:pt x="502" y="5039"/>
                    <a:pt x="402" y="1028"/>
                    <a:pt x="402" y="327"/>
                  </a:cubicBezTo>
                  <a:cubicBezTo>
                    <a:pt x="402" y="252"/>
                    <a:pt x="402" y="226"/>
                    <a:pt x="402" y="226"/>
                  </a:cubicBezTo>
                  <a:cubicBezTo>
                    <a:pt x="427" y="101"/>
                    <a:pt x="327" y="1"/>
                    <a:pt x="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7"/>
            <p:cNvSpPr/>
            <p:nvPr/>
          </p:nvSpPr>
          <p:spPr>
            <a:xfrm>
              <a:off x="3994125" y="2841000"/>
              <a:ext cx="398525" cy="543250"/>
            </a:xfrm>
            <a:custGeom>
              <a:avLst/>
              <a:gdLst/>
              <a:ahLst/>
              <a:cxnLst/>
              <a:rect l="l" t="t" r="r" b="b"/>
              <a:pathLst>
                <a:path w="15941" h="21730" extrusionOk="0">
                  <a:moveTo>
                    <a:pt x="15941" y="0"/>
                  </a:moveTo>
                  <a:lnTo>
                    <a:pt x="15941" y="0"/>
                  </a:lnTo>
                  <a:cubicBezTo>
                    <a:pt x="15940" y="1"/>
                    <a:pt x="1755" y="3334"/>
                    <a:pt x="1" y="21730"/>
                  </a:cubicBezTo>
                  <a:lnTo>
                    <a:pt x="1" y="21730"/>
                  </a:lnTo>
                  <a:cubicBezTo>
                    <a:pt x="15665" y="14487"/>
                    <a:pt x="15940" y="1"/>
                    <a:pt x="159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7"/>
            <p:cNvSpPr/>
            <p:nvPr/>
          </p:nvSpPr>
          <p:spPr>
            <a:xfrm>
              <a:off x="3988500" y="2835875"/>
              <a:ext cx="409800" cy="554025"/>
            </a:xfrm>
            <a:custGeom>
              <a:avLst/>
              <a:gdLst/>
              <a:ahLst/>
              <a:cxnLst/>
              <a:rect l="l" t="t" r="r" b="b"/>
              <a:pathLst>
                <a:path w="16392" h="22161" extrusionOk="0">
                  <a:moveTo>
                    <a:pt x="16156" y="0"/>
                  </a:moveTo>
                  <a:cubicBezTo>
                    <a:pt x="16142" y="0"/>
                    <a:pt x="16129" y="2"/>
                    <a:pt x="16115" y="5"/>
                  </a:cubicBezTo>
                  <a:cubicBezTo>
                    <a:pt x="16090" y="5"/>
                    <a:pt x="12506" y="857"/>
                    <a:pt x="8722" y="4015"/>
                  </a:cubicBezTo>
                  <a:cubicBezTo>
                    <a:pt x="4912" y="7173"/>
                    <a:pt x="902" y="12662"/>
                    <a:pt x="0" y="21935"/>
                  </a:cubicBezTo>
                  <a:cubicBezTo>
                    <a:pt x="0" y="22035"/>
                    <a:pt x="75" y="22135"/>
                    <a:pt x="201" y="22160"/>
                  </a:cubicBezTo>
                  <a:cubicBezTo>
                    <a:pt x="301" y="22160"/>
                    <a:pt x="401" y="22085"/>
                    <a:pt x="426" y="21960"/>
                  </a:cubicBezTo>
                  <a:cubicBezTo>
                    <a:pt x="1303" y="12812"/>
                    <a:pt x="5263" y="7449"/>
                    <a:pt x="8973" y="4341"/>
                  </a:cubicBezTo>
                  <a:cubicBezTo>
                    <a:pt x="10852" y="2787"/>
                    <a:pt x="12657" y="1809"/>
                    <a:pt x="14010" y="1208"/>
                  </a:cubicBezTo>
                  <a:cubicBezTo>
                    <a:pt x="14662" y="907"/>
                    <a:pt x="15213" y="707"/>
                    <a:pt x="15614" y="581"/>
                  </a:cubicBezTo>
                  <a:cubicBezTo>
                    <a:pt x="15790" y="531"/>
                    <a:pt x="15940" y="481"/>
                    <a:pt x="16040" y="456"/>
                  </a:cubicBezTo>
                  <a:cubicBezTo>
                    <a:pt x="16115" y="456"/>
                    <a:pt x="16140" y="431"/>
                    <a:pt x="16166" y="431"/>
                  </a:cubicBezTo>
                  <a:lnTo>
                    <a:pt x="16216" y="431"/>
                  </a:lnTo>
                  <a:cubicBezTo>
                    <a:pt x="16316" y="381"/>
                    <a:pt x="16391" y="281"/>
                    <a:pt x="16366" y="155"/>
                  </a:cubicBezTo>
                  <a:cubicBezTo>
                    <a:pt x="16344" y="68"/>
                    <a:pt x="16247" y="0"/>
                    <a:pt x="16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7"/>
            <p:cNvSpPr/>
            <p:nvPr/>
          </p:nvSpPr>
          <p:spPr>
            <a:xfrm>
              <a:off x="3920200" y="2408375"/>
              <a:ext cx="157275" cy="981375"/>
            </a:xfrm>
            <a:custGeom>
              <a:avLst/>
              <a:gdLst/>
              <a:ahLst/>
              <a:cxnLst/>
              <a:rect l="l" t="t" r="r" b="b"/>
              <a:pathLst>
                <a:path w="6291" h="39255" extrusionOk="0">
                  <a:moveTo>
                    <a:pt x="6061" y="1"/>
                  </a:moveTo>
                  <a:cubicBezTo>
                    <a:pt x="5990" y="1"/>
                    <a:pt x="5923" y="46"/>
                    <a:pt x="5890" y="112"/>
                  </a:cubicBezTo>
                  <a:cubicBezTo>
                    <a:pt x="1354" y="7606"/>
                    <a:pt x="0" y="15526"/>
                    <a:pt x="0" y="22268"/>
                  </a:cubicBezTo>
                  <a:cubicBezTo>
                    <a:pt x="0" y="31917"/>
                    <a:pt x="2757" y="39110"/>
                    <a:pt x="2757" y="39110"/>
                  </a:cubicBezTo>
                  <a:cubicBezTo>
                    <a:pt x="2776" y="39203"/>
                    <a:pt x="2849" y="39255"/>
                    <a:pt x="2937" y="39255"/>
                  </a:cubicBezTo>
                  <a:cubicBezTo>
                    <a:pt x="2968" y="39255"/>
                    <a:pt x="3000" y="39248"/>
                    <a:pt x="3033" y="39235"/>
                  </a:cubicBezTo>
                  <a:cubicBezTo>
                    <a:pt x="3133" y="39210"/>
                    <a:pt x="3183" y="39085"/>
                    <a:pt x="3133" y="38960"/>
                  </a:cubicBezTo>
                  <a:cubicBezTo>
                    <a:pt x="3133" y="38960"/>
                    <a:pt x="3133" y="38935"/>
                    <a:pt x="3108" y="38884"/>
                  </a:cubicBezTo>
                  <a:cubicBezTo>
                    <a:pt x="2807" y="38082"/>
                    <a:pt x="426" y="31240"/>
                    <a:pt x="426" y="22268"/>
                  </a:cubicBezTo>
                  <a:cubicBezTo>
                    <a:pt x="426" y="15576"/>
                    <a:pt x="1755" y="7731"/>
                    <a:pt x="6241" y="313"/>
                  </a:cubicBezTo>
                  <a:cubicBezTo>
                    <a:pt x="6291" y="213"/>
                    <a:pt x="6266" y="87"/>
                    <a:pt x="6166" y="37"/>
                  </a:cubicBezTo>
                  <a:cubicBezTo>
                    <a:pt x="6132" y="12"/>
                    <a:pt x="6096" y="1"/>
                    <a:pt x="6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4" name="Google Shape;1164;p37"/>
          <p:cNvGrpSpPr/>
          <p:nvPr/>
        </p:nvGrpSpPr>
        <p:grpSpPr>
          <a:xfrm>
            <a:off x="1847791" y="4252184"/>
            <a:ext cx="464221" cy="579885"/>
            <a:chOff x="3612550" y="2408375"/>
            <a:chExt cx="785750" cy="981525"/>
          </a:xfrm>
        </p:grpSpPr>
        <p:sp>
          <p:nvSpPr>
            <p:cNvPr id="1165" name="Google Shape;1165;p37"/>
            <p:cNvSpPr/>
            <p:nvPr/>
          </p:nvSpPr>
          <p:spPr>
            <a:xfrm>
              <a:off x="3796750" y="2413675"/>
              <a:ext cx="515075" cy="970575"/>
            </a:xfrm>
            <a:custGeom>
              <a:avLst/>
              <a:gdLst/>
              <a:ahLst/>
              <a:cxnLst/>
              <a:rect l="l" t="t" r="r" b="b"/>
              <a:pathLst>
                <a:path w="20603" h="38823" extrusionOk="0">
                  <a:moveTo>
                    <a:pt x="11003" y="1"/>
                  </a:moveTo>
                  <a:lnTo>
                    <a:pt x="11003" y="1"/>
                  </a:lnTo>
                  <a:cubicBezTo>
                    <a:pt x="1" y="18146"/>
                    <a:pt x="7896" y="38823"/>
                    <a:pt x="7896" y="38823"/>
                  </a:cubicBezTo>
                  <a:cubicBezTo>
                    <a:pt x="7896" y="38823"/>
                    <a:pt x="20602" y="19550"/>
                    <a:pt x="110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7"/>
            <p:cNvSpPr/>
            <p:nvPr/>
          </p:nvSpPr>
          <p:spPr>
            <a:xfrm>
              <a:off x="3612550" y="2841000"/>
              <a:ext cx="391625" cy="543250"/>
            </a:xfrm>
            <a:custGeom>
              <a:avLst/>
              <a:gdLst/>
              <a:ahLst/>
              <a:cxnLst/>
              <a:rect l="l" t="t" r="r" b="b"/>
              <a:pathLst>
                <a:path w="15665" h="21730" extrusionOk="0">
                  <a:moveTo>
                    <a:pt x="401" y="0"/>
                  </a:moveTo>
                  <a:lnTo>
                    <a:pt x="401" y="0"/>
                  </a:lnTo>
                  <a:cubicBezTo>
                    <a:pt x="401" y="1"/>
                    <a:pt x="1" y="15890"/>
                    <a:pt x="15665" y="21730"/>
                  </a:cubicBezTo>
                  <a:cubicBezTo>
                    <a:pt x="12958" y="6292"/>
                    <a:pt x="402" y="1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7"/>
            <p:cNvSpPr/>
            <p:nvPr/>
          </p:nvSpPr>
          <p:spPr>
            <a:xfrm>
              <a:off x="3617550" y="2835975"/>
              <a:ext cx="392900" cy="553775"/>
            </a:xfrm>
            <a:custGeom>
              <a:avLst/>
              <a:gdLst/>
              <a:ahLst/>
              <a:cxnLst/>
              <a:rect l="l" t="t" r="r" b="b"/>
              <a:pathLst>
                <a:path w="15716" h="22151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201"/>
                    <a:pt x="1" y="252"/>
                    <a:pt x="1" y="327"/>
                  </a:cubicBezTo>
                  <a:cubicBezTo>
                    <a:pt x="1" y="1079"/>
                    <a:pt x="101" y="5114"/>
                    <a:pt x="2056" y="9675"/>
                  </a:cubicBezTo>
                  <a:cubicBezTo>
                    <a:pt x="4036" y="14237"/>
                    <a:pt x="7896" y="19349"/>
                    <a:pt x="15389" y="22131"/>
                  </a:cubicBezTo>
                  <a:cubicBezTo>
                    <a:pt x="15422" y="22144"/>
                    <a:pt x="15454" y="22151"/>
                    <a:pt x="15485" y="22151"/>
                  </a:cubicBezTo>
                  <a:cubicBezTo>
                    <a:pt x="15573" y="22151"/>
                    <a:pt x="15647" y="22099"/>
                    <a:pt x="15665" y="22006"/>
                  </a:cubicBezTo>
                  <a:cubicBezTo>
                    <a:pt x="15715" y="21906"/>
                    <a:pt x="15665" y="21780"/>
                    <a:pt x="15540" y="21755"/>
                  </a:cubicBezTo>
                  <a:cubicBezTo>
                    <a:pt x="8146" y="18999"/>
                    <a:pt x="4387" y="14011"/>
                    <a:pt x="2432" y="9525"/>
                  </a:cubicBezTo>
                  <a:cubicBezTo>
                    <a:pt x="502" y="5039"/>
                    <a:pt x="402" y="1028"/>
                    <a:pt x="402" y="327"/>
                  </a:cubicBezTo>
                  <a:cubicBezTo>
                    <a:pt x="402" y="252"/>
                    <a:pt x="402" y="226"/>
                    <a:pt x="402" y="226"/>
                  </a:cubicBezTo>
                  <a:cubicBezTo>
                    <a:pt x="427" y="101"/>
                    <a:pt x="327" y="1"/>
                    <a:pt x="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7"/>
            <p:cNvSpPr/>
            <p:nvPr/>
          </p:nvSpPr>
          <p:spPr>
            <a:xfrm>
              <a:off x="3994125" y="2841000"/>
              <a:ext cx="398525" cy="543250"/>
            </a:xfrm>
            <a:custGeom>
              <a:avLst/>
              <a:gdLst/>
              <a:ahLst/>
              <a:cxnLst/>
              <a:rect l="l" t="t" r="r" b="b"/>
              <a:pathLst>
                <a:path w="15941" h="21730" extrusionOk="0">
                  <a:moveTo>
                    <a:pt x="15941" y="0"/>
                  </a:moveTo>
                  <a:lnTo>
                    <a:pt x="15941" y="0"/>
                  </a:lnTo>
                  <a:cubicBezTo>
                    <a:pt x="15940" y="1"/>
                    <a:pt x="1755" y="3334"/>
                    <a:pt x="1" y="21730"/>
                  </a:cubicBezTo>
                  <a:lnTo>
                    <a:pt x="1" y="21730"/>
                  </a:lnTo>
                  <a:cubicBezTo>
                    <a:pt x="15665" y="14487"/>
                    <a:pt x="15940" y="1"/>
                    <a:pt x="159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7"/>
            <p:cNvSpPr/>
            <p:nvPr/>
          </p:nvSpPr>
          <p:spPr>
            <a:xfrm>
              <a:off x="3988500" y="2835875"/>
              <a:ext cx="409800" cy="554025"/>
            </a:xfrm>
            <a:custGeom>
              <a:avLst/>
              <a:gdLst/>
              <a:ahLst/>
              <a:cxnLst/>
              <a:rect l="l" t="t" r="r" b="b"/>
              <a:pathLst>
                <a:path w="16392" h="22161" extrusionOk="0">
                  <a:moveTo>
                    <a:pt x="16156" y="0"/>
                  </a:moveTo>
                  <a:cubicBezTo>
                    <a:pt x="16142" y="0"/>
                    <a:pt x="16129" y="2"/>
                    <a:pt x="16115" y="5"/>
                  </a:cubicBezTo>
                  <a:cubicBezTo>
                    <a:pt x="16090" y="5"/>
                    <a:pt x="12506" y="857"/>
                    <a:pt x="8722" y="4015"/>
                  </a:cubicBezTo>
                  <a:cubicBezTo>
                    <a:pt x="4912" y="7173"/>
                    <a:pt x="902" y="12662"/>
                    <a:pt x="0" y="21935"/>
                  </a:cubicBezTo>
                  <a:cubicBezTo>
                    <a:pt x="0" y="22035"/>
                    <a:pt x="75" y="22135"/>
                    <a:pt x="201" y="22160"/>
                  </a:cubicBezTo>
                  <a:cubicBezTo>
                    <a:pt x="301" y="22160"/>
                    <a:pt x="401" y="22085"/>
                    <a:pt x="426" y="21960"/>
                  </a:cubicBezTo>
                  <a:cubicBezTo>
                    <a:pt x="1303" y="12812"/>
                    <a:pt x="5263" y="7449"/>
                    <a:pt x="8973" y="4341"/>
                  </a:cubicBezTo>
                  <a:cubicBezTo>
                    <a:pt x="10852" y="2787"/>
                    <a:pt x="12657" y="1809"/>
                    <a:pt x="14010" y="1208"/>
                  </a:cubicBezTo>
                  <a:cubicBezTo>
                    <a:pt x="14662" y="907"/>
                    <a:pt x="15213" y="707"/>
                    <a:pt x="15614" y="581"/>
                  </a:cubicBezTo>
                  <a:cubicBezTo>
                    <a:pt x="15790" y="531"/>
                    <a:pt x="15940" y="481"/>
                    <a:pt x="16040" y="456"/>
                  </a:cubicBezTo>
                  <a:cubicBezTo>
                    <a:pt x="16115" y="456"/>
                    <a:pt x="16140" y="431"/>
                    <a:pt x="16166" y="431"/>
                  </a:cubicBezTo>
                  <a:lnTo>
                    <a:pt x="16216" y="431"/>
                  </a:lnTo>
                  <a:cubicBezTo>
                    <a:pt x="16316" y="381"/>
                    <a:pt x="16391" y="281"/>
                    <a:pt x="16366" y="155"/>
                  </a:cubicBezTo>
                  <a:cubicBezTo>
                    <a:pt x="16344" y="68"/>
                    <a:pt x="16247" y="0"/>
                    <a:pt x="16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7"/>
            <p:cNvSpPr/>
            <p:nvPr/>
          </p:nvSpPr>
          <p:spPr>
            <a:xfrm>
              <a:off x="3920200" y="2408375"/>
              <a:ext cx="157275" cy="981375"/>
            </a:xfrm>
            <a:custGeom>
              <a:avLst/>
              <a:gdLst/>
              <a:ahLst/>
              <a:cxnLst/>
              <a:rect l="l" t="t" r="r" b="b"/>
              <a:pathLst>
                <a:path w="6291" h="39255" extrusionOk="0">
                  <a:moveTo>
                    <a:pt x="6061" y="1"/>
                  </a:moveTo>
                  <a:cubicBezTo>
                    <a:pt x="5990" y="1"/>
                    <a:pt x="5923" y="46"/>
                    <a:pt x="5890" y="112"/>
                  </a:cubicBezTo>
                  <a:cubicBezTo>
                    <a:pt x="1354" y="7606"/>
                    <a:pt x="0" y="15526"/>
                    <a:pt x="0" y="22268"/>
                  </a:cubicBezTo>
                  <a:cubicBezTo>
                    <a:pt x="0" y="31917"/>
                    <a:pt x="2757" y="39110"/>
                    <a:pt x="2757" y="39110"/>
                  </a:cubicBezTo>
                  <a:cubicBezTo>
                    <a:pt x="2776" y="39203"/>
                    <a:pt x="2849" y="39255"/>
                    <a:pt x="2937" y="39255"/>
                  </a:cubicBezTo>
                  <a:cubicBezTo>
                    <a:pt x="2968" y="39255"/>
                    <a:pt x="3000" y="39248"/>
                    <a:pt x="3033" y="39235"/>
                  </a:cubicBezTo>
                  <a:cubicBezTo>
                    <a:pt x="3133" y="39210"/>
                    <a:pt x="3183" y="39085"/>
                    <a:pt x="3133" y="38960"/>
                  </a:cubicBezTo>
                  <a:cubicBezTo>
                    <a:pt x="3133" y="38960"/>
                    <a:pt x="3133" y="38935"/>
                    <a:pt x="3108" y="38884"/>
                  </a:cubicBezTo>
                  <a:cubicBezTo>
                    <a:pt x="2807" y="38082"/>
                    <a:pt x="426" y="31240"/>
                    <a:pt x="426" y="22268"/>
                  </a:cubicBezTo>
                  <a:cubicBezTo>
                    <a:pt x="426" y="15576"/>
                    <a:pt x="1755" y="7731"/>
                    <a:pt x="6241" y="313"/>
                  </a:cubicBezTo>
                  <a:cubicBezTo>
                    <a:pt x="6291" y="213"/>
                    <a:pt x="6266" y="87"/>
                    <a:pt x="6166" y="37"/>
                  </a:cubicBezTo>
                  <a:cubicBezTo>
                    <a:pt x="6132" y="12"/>
                    <a:pt x="6096" y="1"/>
                    <a:pt x="6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1" name="Google Shape;1171;p37"/>
          <p:cNvGrpSpPr/>
          <p:nvPr/>
        </p:nvGrpSpPr>
        <p:grpSpPr>
          <a:xfrm>
            <a:off x="4339891" y="4252184"/>
            <a:ext cx="464221" cy="579885"/>
            <a:chOff x="3612550" y="2408375"/>
            <a:chExt cx="785750" cy="981525"/>
          </a:xfrm>
        </p:grpSpPr>
        <p:sp>
          <p:nvSpPr>
            <p:cNvPr id="1172" name="Google Shape;1172;p37"/>
            <p:cNvSpPr/>
            <p:nvPr/>
          </p:nvSpPr>
          <p:spPr>
            <a:xfrm>
              <a:off x="3796750" y="2413675"/>
              <a:ext cx="515075" cy="970575"/>
            </a:xfrm>
            <a:custGeom>
              <a:avLst/>
              <a:gdLst/>
              <a:ahLst/>
              <a:cxnLst/>
              <a:rect l="l" t="t" r="r" b="b"/>
              <a:pathLst>
                <a:path w="20603" h="38823" extrusionOk="0">
                  <a:moveTo>
                    <a:pt x="11003" y="1"/>
                  </a:moveTo>
                  <a:lnTo>
                    <a:pt x="11003" y="1"/>
                  </a:lnTo>
                  <a:cubicBezTo>
                    <a:pt x="1" y="18146"/>
                    <a:pt x="7896" y="38823"/>
                    <a:pt x="7896" y="38823"/>
                  </a:cubicBezTo>
                  <a:cubicBezTo>
                    <a:pt x="7896" y="38823"/>
                    <a:pt x="20602" y="19550"/>
                    <a:pt x="110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7"/>
            <p:cNvSpPr/>
            <p:nvPr/>
          </p:nvSpPr>
          <p:spPr>
            <a:xfrm>
              <a:off x="3612550" y="2841000"/>
              <a:ext cx="391625" cy="543250"/>
            </a:xfrm>
            <a:custGeom>
              <a:avLst/>
              <a:gdLst/>
              <a:ahLst/>
              <a:cxnLst/>
              <a:rect l="l" t="t" r="r" b="b"/>
              <a:pathLst>
                <a:path w="15665" h="21730" extrusionOk="0">
                  <a:moveTo>
                    <a:pt x="401" y="0"/>
                  </a:moveTo>
                  <a:lnTo>
                    <a:pt x="401" y="0"/>
                  </a:lnTo>
                  <a:cubicBezTo>
                    <a:pt x="401" y="1"/>
                    <a:pt x="1" y="15890"/>
                    <a:pt x="15665" y="21730"/>
                  </a:cubicBezTo>
                  <a:cubicBezTo>
                    <a:pt x="12958" y="6292"/>
                    <a:pt x="402" y="1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7"/>
            <p:cNvSpPr/>
            <p:nvPr/>
          </p:nvSpPr>
          <p:spPr>
            <a:xfrm>
              <a:off x="3617550" y="2835975"/>
              <a:ext cx="392900" cy="553775"/>
            </a:xfrm>
            <a:custGeom>
              <a:avLst/>
              <a:gdLst/>
              <a:ahLst/>
              <a:cxnLst/>
              <a:rect l="l" t="t" r="r" b="b"/>
              <a:pathLst>
                <a:path w="15716" h="22151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201"/>
                    <a:pt x="1" y="252"/>
                    <a:pt x="1" y="327"/>
                  </a:cubicBezTo>
                  <a:cubicBezTo>
                    <a:pt x="1" y="1079"/>
                    <a:pt x="101" y="5114"/>
                    <a:pt x="2056" y="9675"/>
                  </a:cubicBezTo>
                  <a:cubicBezTo>
                    <a:pt x="4036" y="14237"/>
                    <a:pt x="7896" y="19349"/>
                    <a:pt x="15389" y="22131"/>
                  </a:cubicBezTo>
                  <a:cubicBezTo>
                    <a:pt x="15422" y="22144"/>
                    <a:pt x="15454" y="22151"/>
                    <a:pt x="15485" y="22151"/>
                  </a:cubicBezTo>
                  <a:cubicBezTo>
                    <a:pt x="15573" y="22151"/>
                    <a:pt x="15647" y="22099"/>
                    <a:pt x="15665" y="22006"/>
                  </a:cubicBezTo>
                  <a:cubicBezTo>
                    <a:pt x="15715" y="21906"/>
                    <a:pt x="15665" y="21780"/>
                    <a:pt x="15540" y="21755"/>
                  </a:cubicBezTo>
                  <a:cubicBezTo>
                    <a:pt x="8146" y="18999"/>
                    <a:pt x="4387" y="14011"/>
                    <a:pt x="2432" y="9525"/>
                  </a:cubicBezTo>
                  <a:cubicBezTo>
                    <a:pt x="502" y="5039"/>
                    <a:pt x="402" y="1028"/>
                    <a:pt x="402" y="327"/>
                  </a:cubicBezTo>
                  <a:cubicBezTo>
                    <a:pt x="402" y="252"/>
                    <a:pt x="402" y="226"/>
                    <a:pt x="402" y="226"/>
                  </a:cubicBezTo>
                  <a:cubicBezTo>
                    <a:pt x="427" y="101"/>
                    <a:pt x="327" y="1"/>
                    <a:pt x="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7"/>
            <p:cNvSpPr/>
            <p:nvPr/>
          </p:nvSpPr>
          <p:spPr>
            <a:xfrm>
              <a:off x="3994125" y="2841000"/>
              <a:ext cx="398525" cy="543250"/>
            </a:xfrm>
            <a:custGeom>
              <a:avLst/>
              <a:gdLst/>
              <a:ahLst/>
              <a:cxnLst/>
              <a:rect l="l" t="t" r="r" b="b"/>
              <a:pathLst>
                <a:path w="15941" h="21730" extrusionOk="0">
                  <a:moveTo>
                    <a:pt x="15941" y="0"/>
                  </a:moveTo>
                  <a:lnTo>
                    <a:pt x="15941" y="0"/>
                  </a:lnTo>
                  <a:cubicBezTo>
                    <a:pt x="15940" y="1"/>
                    <a:pt x="1755" y="3334"/>
                    <a:pt x="1" y="21730"/>
                  </a:cubicBezTo>
                  <a:lnTo>
                    <a:pt x="1" y="21730"/>
                  </a:lnTo>
                  <a:cubicBezTo>
                    <a:pt x="15665" y="14487"/>
                    <a:pt x="15940" y="1"/>
                    <a:pt x="159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7"/>
            <p:cNvSpPr/>
            <p:nvPr/>
          </p:nvSpPr>
          <p:spPr>
            <a:xfrm>
              <a:off x="3988500" y="2835875"/>
              <a:ext cx="409800" cy="554025"/>
            </a:xfrm>
            <a:custGeom>
              <a:avLst/>
              <a:gdLst/>
              <a:ahLst/>
              <a:cxnLst/>
              <a:rect l="l" t="t" r="r" b="b"/>
              <a:pathLst>
                <a:path w="16392" h="22161" extrusionOk="0">
                  <a:moveTo>
                    <a:pt x="16156" y="0"/>
                  </a:moveTo>
                  <a:cubicBezTo>
                    <a:pt x="16142" y="0"/>
                    <a:pt x="16129" y="2"/>
                    <a:pt x="16115" y="5"/>
                  </a:cubicBezTo>
                  <a:cubicBezTo>
                    <a:pt x="16090" y="5"/>
                    <a:pt x="12506" y="857"/>
                    <a:pt x="8722" y="4015"/>
                  </a:cubicBezTo>
                  <a:cubicBezTo>
                    <a:pt x="4912" y="7173"/>
                    <a:pt x="902" y="12662"/>
                    <a:pt x="0" y="21935"/>
                  </a:cubicBezTo>
                  <a:cubicBezTo>
                    <a:pt x="0" y="22035"/>
                    <a:pt x="75" y="22135"/>
                    <a:pt x="201" y="22160"/>
                  </a:cubicBezTo>
                  <a:cubicBezTo>
                    <a:pt x="301" y="22160"/>
                    <a:pt x="401" y="22085"/>
                    <a:pt x="426" y="21960"/>
                  </a:cubicBezTo>
                  <a:cubicBezTo>
                    <a:pt x="1303" y="12812"/>
                    <a:pt x="5263" y="7449"/>
                    <a:pt x="8973" y="4341"/>
                  </a:cubicBezTo>
                  <a:cubicBezTo>
                    <a:pt x="10852" y="2787"/>
                    <a:pt x="12657" y="1809"/>
                    <a:pt x="14010" y="1208"/>
                  </a:cubicBezTo>
                  <a:cubicBezTo>
                    <a:pt x="14662" y="907"/>
                    <a:pt x="15213" y="707"/>
                    <a:pt x="15614" y="581"/>
                  </a:cubicBezTo>
                  <a:cubicBezTo>
                    <a:pt x="15790" y="531"/>
                    <a:pt x="15940" y="481"/>
                    <a:pt x="16040" y="456"/>
                  </a:cubicBezTo>
                  <a:cubicBezTo>
                    <a:pt x="16115" y="456"/>
                    <a:pt x="16140" y="431"/>
                    <a:pt x="16166" y="431"/>
                  </a:cubicBezTo>
                  <a:lnTo>
                    <a:pt x="16216" y="431"/>
                  </a:lnTo>
                  <a:cubicBezTo>
                    <a:pt x="16316" y="381"/>
                    <a:pt x="16391" y="281"/>
                    <a:pt x="16366" y="155"/>
                  </a:cubicBezTo>
                  <a:cubicBezTo>
                    <a:pt x="16344" y="68"/>
                    <a:pt x="16247" y="0"/>
                    <a:pt x="16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7"/>
            <p:cNvSpPr/>
            <p:nvPr/>
          </p:nvSpPr>
          <p:spPr>
            <a:xfrm>
              <a:off x="3920200" y="2408375"/>
              <a:ext cx="157275" cy="981375"/>
            </a:xfrm>
            <a:custGeom>
              <a:avLst/>
              <a:gdLst/>
              <a:ahLst/>
              <a:cxnLst/>
              <a:rect l="l" t="t" r="r" b="b"/>
              <a:pathLst>
                <a:path w="6291" h="39255" extrusionOk="0">
                  <a:moveTo>
                    <a:pt x="6061" y="1"/>
                  </a:moveTo>
                  <a:cubicBezTo>
                    <a:pt x="5990" y="1"/>
                    <a:pt x="5923" y="46"/>
                    <a:pt x="5890" y="112"/>
                  </a:cubicBezTo>
                  <a:cubicBezTo>
                    <a:pt x="1354" y="7606"/>
                    <a:pt x="0" y="15526"/>
                    <a:pt x="0" y="22268"/>
                  </a:cubicBezTo>
                  <a:cubicBezTo>
                    <a:pt x="0" y="31917"/>
                    <a:pt x="2757" y="39110"/>
                    <a:pt x="2757" y="39110"/>
                  </a:cubicBezTo>
                  <a:cubicBezTo>
                    <a:pt x="2776" y="39203"/>
                    <a:pt x="2849" y="39255"/>
                    <a:pt x="2937" y="39255"/>
                  </a:cubicBezTo>
                  <a:cubicBezTo>
                    <a:pt x="2968" y="39255"/>
                    <a:pt x="3000" y="39248"/>
                    <a:pt x="3033" y="39235"/>
                  </a:cubicBezTo>
                  <a:cubicBezTo>
                    <a:pt x="3133" y="39210"/>
                    <a:pt x="3183" y="39085"/>
                    <a:pt x="3133" y="38960"/>
                  </a:cubicBezTo>
                  <a:cubicBezTo>
                    <a:pt x="3133" y="38960"/>
                    <a:pt x="3133" y="38935"/>
                    <a:pt x="3108" y="38884"/>
                  </a:cubicBezTo>
                  <a:cubicBezTo>
                    <a:pt x="2807" y="38082"/>
                    <a:pt x="426" y="31240"/>
                    <a:pt x="426" y="22268"/>
                  </a:cubicBezTo>
                  <a:cubicBezTo>
                    <a:pt x="426" y="15576"/>
                    <a:pt x="1755" y="7731"/>
                    <a:pt x="6241" y="313"/>
                  </a:cubicBezTo>
                  <a:cubicBezTo>
                    <a:pt x="6291" y="213"/>
                    <a:pt x="6266" y="87"/>
                    <a:pt x="6166" y="37"/>
                  </a:cubicBezTo>
                  <a:cubicBezTo>
                    <a:pt x="6132" y="12"/>
                    <a:pt x="6096" y="1"/>
                    <a:pt x="6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8" name="Google Shape;1178;p37"/>
          <p:cNvGrpSpPr/>
          <p:nvPr/>
        </p:nvGrpSpPr>
        <p:grpSpPr>
          <a:xfrm>
            <a:off x="8045743" y="969406"/>
            <a:ext cx="756515" cy="148276"/>
            <a:chOff x="12570425" y="755225"/>
            <a:chExt cx="842350" cy="165100"/>
          </a:xfrm>
        </p:grpSpPr>
        <p:sp>
          <p:nvSpPr>
            <p:cNvPr id="1179" name="Google Shape;1179;p37"/>
            <p:cNvSpPr/>
            <p:nvPr/>
          </p:nvSpPr>
          <p:spPr>
            <a:xfrm>
              <a:off x="12570425" y="755225"/>
              <a:ext cx="842350" cy="165100"/>
            </a:xfrm>
            <a:custGeom>
              <a:avLst/>
              <a:gdLst/>
              <a:ahLst/>
              <a:cxnLst/>
              <a:rect l="l" t="t" r="r" b="b"/>
              <a:pathLst>
                <a:path w="33694" h="6604" extrusionOk="0">
                  <a:moveTo>
                    <a:pt x="12467" y="0"/>
                  </a:moveTo>
                  <a:cubicBezTo>
                    <a:pt x="10902" y="0"/>
                    <a:pt x="9560" y="767"/>
                    <a:pt x="8436" y="1852"/>
                  </a:cubicBezTo>
                  <a:cubicBezTo>
                    <a:pt x="7384" y="2855"/>
                    <a:pt x="6376" y="2998"/>
                    <a:pt x="5345" y="2998"/>
                  </a:cubicBezTo>
                  <a:cubicBezTo>
                    <a:pt x="4933" y="2998"/>
                    <a:pt x="4516" y="2975"/>
                    <a:pt x="4092" y="2975"/>
                  </a:cubicBezTo>
                  <a:cubicBezTo>
                    <a:pt x="3499" y="2975"/>
                    <a:pt x="2891" y="3020"/>
                    <a:pt x="2255" y="3234"/>
                  </a:cubicBezTo>
                  <a:cubicBezTo>
                    <a:pt x="1285" y="3573"/>
                    <a:pt x="727" y="4228"/>
                    <a:pt x="412" y="4906"/>
                  </a:cubicBezTo>
                  <a:cubicBezTo>
                    <a:pt x="0" y="5779"/>
                    <a:pt x="0" y="6603"/>
                    <a:pt x="0" y="6603"/>
                  </a:cubicBezTo>
                  <a:lnTo>
                    <a:pt x="33693" y="6603"/>
                  </a:lnTo>
                  <a:cubicBezTo>
                    <a:pt x="32845" y="5634"/>
                    <a:pt x="32021" y="4785"/>
                    <a:pt x="31269" y="4082"/>
                  </a:cubicBezTo>
                  <a:cubicBezTo>
                    <a:pt x="28267" y="1278"/>
                    <a:pt x="26017" y="433"/>
                    <a:pt x="24226" y="433"/>
                  </a:cubicBezTo>
                  <a:cubicBezTo>
                    <a:pt x="21506" y="433"/>
                    <a:pt x="19844" y="2383"/>
                    <a:pt x="18214" y="2383"/>
                  </a:cubicBezTo>
                  <a:cubicBezTo>
                    <a:pt x="17763" y="2383"/>
                    <a:pt x="17315" y="2234"/>
                    <a:pt x="16847" y="1852"/>
                  </a:cubicBezTo>
                  <a:cubicBezTo>
                    <a:pt x="15228" y="531"/>
                    <a:pt x="13770" y="0"/>
                    <a:pt x="124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7"/>
            <p:cNvSpPr/>
            <p:nvPr/>
          </p:nvSpPr>
          <p:spPr>
            <a:xfrm>
              <a:off x="12570425" y="857275"/>
              <a:ext cx="842350" cy="63050"/>
            </a:xfrm>
            <a:custGeom>
              <a:avLst/>
              <a:gdLst/>
              <a:ahLst/>
              <a:cxnLst/>
              <a:rect l="l" t="t" r="r" b="b"/>
              <a:pathLst>
                <a:path w="33694" h="2522" extrusionOk="0">
                  <a:moveTo>
                    <a:pt x="31269" y="0"/>
                  </a:moveTo>
                  <a:cubicBezTo>
                    <a:pt x="26750" y="1153"/>
                    <a:pt x="20767" y="1499"/>
                    <a:pt x="15188" y="1499"/>
                  </a:cubicBezTo>
                  <a:cubicBezTo>
                    <a:pt x="8797" y="1499"/>
                    <a:pt x="2936" y="1044"/>
                    <a:pt x="412" y="824"/>
                  </a:cubicBezTo>
                  <a:cubicBezTo>
                    <a:pt x="0" y="1697"/>
                    <a:pt x="0" y="2521"/>
                    <a:pt x="0" y="2521"/>
                  </a:cubicBezTo>
                  <a:lnTo>
                    <a:pt x="33693" y="2521"/>
                  </a:lnTo>
                  <a:cubicBezTo>
                    <a:pt x="32845" y="1552"/>
                    <a:pt x="32021" y="703"/>
                    <a:pt x="31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1" name="Google Shape;1181;p37"/>
          <p:cNvGrpSpPr/>
          <p:nvPr/>
        </p:nvGrpSpPr>
        <p:grpSpPr>
          <a:xfrm>
            <a:off x="328141" y="390039"/>
            <a:ext cx="1221071" cy="239329"/>
            <a:chOff x="12570425" y="755225"/>
            <a:chExt cx="842350" cy="165100"/>
          </a:xfrm>
        </p:grpSpPr>
        <p:sp>
          <p:nvSpPr>
            <p:cNvPr id="1182" name="Google Shape;1182;p37"/>
            <p:cNvSpPr/>
            <p:nvPr/>
          </p:nvSpPr>
          <p:spPr>
            <a:xfrm>
              <a:off x="12570425" y="755225"/>
              <a:ext cx="842350" cy="165100"/>
            </a:xfrm>
            <a:custGeom>
              <a:avLst/>
              <a:gdLst/>
              <a:ahLst/>
              <a:cxnLst/>
              <a:rect l="l" t="t" r="r" b="b"/>
              <a:pathLst>
                <a:path w="33694" h="6604" extrusionOk="0">
                  <a:moveTo>
                    <a:pt x="12467" y="0"/>
                  </a:moveTo>
                  <a:cubicBezTo>
                    <a:pt x="10902" y="0"/>
                    <a:pt x="9560" y="767"/>
                    <a:pt x="8436" y="1852"/>
                  </a:cubicBezTo>
                  <a:cubicBezTo>
                    <a:pt x="7384" y="2855"/>
                    <a:pt x="6376" y="2998"/>
                    <a:pt x="5345" y="2998"/>
                  </a:cubicBezTo>
                  <a:cubicBezTo>
                    <a:pt x="4933" y="2998"/>
                    <a:pt x="4516" y="2975"/>
                    <a:pt x="4092" y="2975"/>
                  </a:cubicBezTo>
                  <a:cubicBezTo>
                    <a:pt x="3499" y="2975"/>
                    <a:pt x="2891" y="3020"/>
                    <a:pt x="2255" y="3234"/>
                  </a:cubicBezTo>
                  <a:cubicBezTo>
                    <a:pt x="1285" y="3573"/>
                    <a:pt x="727" y="4228"/>
                    <a:pt x="412" y="4906"/>
                  </a:cubicBezTo>
                  <a:cubicBezTo>
                    <a:pt x="0" y="5779"/>
                    <a:pt x="0" y="6603"/>
                    <a:pt x="0" y="6603"/>
                  </a:cubicBezTo>
                  <a:lnTo>
                    <a:pt x="33693" y="6603"/>
                  </a:lnTo>
                  <a:cubicBezTo>
                    <a:pt x="32845" y="5634"/>
                    <a:pt x="32021" y="4785"/>
                    <a:pt x="31269" y="4082"/>
                  </a:cubicBezTo>
                  <a:cubicBezTo>
                    <a:pt x="28267" y="1278"/>
                    <a:pt x="26017" y="433"/>
                    <a:pt x="24226" y="433"/>
                  </a:cubicBezTo>
                  <a:cubicBezTo>
                    <a:pt x="21506" y="433"/>
                    <a:pt x="19844" y="2383"/>
                    <a:pt x="18214" y="2383"/>
                  </a:cubicBezTo>
                  <a:cubicBezTo>
                    <a:pt x="17763" y="2383"/>
                    <a:pt x="17315" y="2234"/>
                    <a:pt x="16847" y="1852"/>
                  </a:cubicBezTo>
                  <a:cubicBezTo>
                    <a:pt x="15228" y="531"/>
                    <a:pt x="13770" y="0"/>
                    <a:pt x="124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7"/>
            <p:cNvSpPr/>
            <p:nvPr/>
          </p:nvSpPr>
          <p:spPr>
            <a:xfrm>
              <a:off x="12570425" y="857275"/>
              <a:ext cx="842350" cy="63050"/>
            </a:xfrm>
            <a:custGeom>
              <a:avLst/>
              <a:gdLst/>
              <a:ahLst/>
              <a:cxnLst/>
              <a:rect l="l" t="t" r="r" b="b"/>
              <a:pathLst>
                <a:path w="33694" h="2522" extrusionOk="0">
                  <a:moveTo>
                    <a:pt x="31269" y="0"/>
                  </a:moveTo>
                  <a:cubicBezTo>
                    <a:pt x="26750" y="1153"/>
                    <a:pt x="20767" y="1499"/>
                    <a:pt x="15188" y="1499"/>
                  </a:cubicBezTo>
                  <a:cubicBezTo>
                    <a:pt x="8797" y="1499"/>
                    <a:pt x="2936" y="1044"/>
                    <a:pt x="412" y="824"/>
                  </a:cubicBezTo>
                  <a:cubicBezTo>
                    <a:pt x="0" y="1697"/>
                    <a:pt x="0" y="2521"/>
                    <a:pt x="0" y="2521"/>
                  </a:cubicBezTo>
                  <a:lnTo>
                    <a:pt x="33693" y="2521"/>
                  </a:lnTo>
                  <a:cubicBezTo>
                    <a:pt x="32845" y="1552"/>
                    <a:pt x="32021" y="703"/>
                    <a:pt x="31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4" name="Google Shape;1184;p37"/>
          <p:cNvSpPr/>
          <p:nvPr/>
        </p:nvSpPr>
        <p:spPr>
          <a:xfrm rot="10800000">
            <a:off x="1075763" y="1117675"/>
            <a:ext cx="195525" cy="195525"/>
          </a:xfrm>
          <a:custGeom>
            <a:avLst/>
            <a:gdLst/>
            <a:ahLst/>
            <a:cxnLst/>
            <a:rect l="l" t="t" r="r" b="b"/>
            <a:pathLst>
              <a:path w="7821" h="7821" extrusionOk="0">
                <a:moveTo>
                  <a:pt x="3900" y="1314"/>
                </a:moveTo>
                <a:cubicBezTo>
                  <a:pt x="4315" y="2544"/>
                  <a:pt x="5299" y="3510"/>
                  <a:pt x="6539" y="3911"/>
                </a:cubicBezTo>
                <a:lnTo>
                  <a:pt x="6539" y="3911"/>
                </a:lnTo>
                <a:cubicBezTo>
                  <a:pt x="5299" y="4311"/>
                  <a:pt x="4315" y="5277"/>
                  <a:pt x="3900" y="6507"/>
                </a:cubicBezTo>
                <a:lnTo>
                  <a:pt x="3900" y="6507"/>
                </a:lnTo>
                <a:cubicBezTo>
                  <a:pt x="3489" y="5277"/>
                  <a:pt x="2515" y="4311"/>
                  <a:pt x="1280" y="3911"/>
                </a:cubicBezTo>
                <a:lnTo>
                  <a:pt x="1280" y="3911"/>
                </a:lnTo>
                <a:cubicBezTo>
                  <a:pt x="2515" y="3510"/>
                  <a:pt x="3489" y="2544"/>
                  <a:pt x="3900" y="1314"/>
                </a:cubicBezTo>
                <a:close/>
                <a:moveTo>
                  <a:pt x="3685" y="1"/>
                </a:moveTo>
                <a:cubicBezTo>
                  <a:pt x="3685" y="1028"/>
                  <a:pt x="3284" y="1956"/>
                  <a:pt x="2607" y="2632"/>
                </a:cubicBezTo>
                <a:cubicBezTo>
                  <a:pt x="1931" y="3284"/>
                  <a:pt x="1029" y="3710"/>
                  <a:pt x="1" y="3710"/>
                </a:cubicBezTo>
                <a:lnTo>
                  <a:pt x="1" y="4111"/>
                </a:lnTo>
                <a:cubicBezTo>
                  <a:pt x="1029" y="4111"/>
                  <a:pt x="1931" y="4537"/>
                  <a:pt x="2607" y="5214"/>
                </a:cubicBezTo>
                <a:cubicBezTo>
                  <a:pt x="3284" y="5865"/>
                  <a:pt x="3685" y="6793"/>
                  <a:pt x="3685" y="7820"/>
                </a:cubicBezTo>
                <a:lnTo>
                  <a:pt x="4111" y="7820"/>
                </a:lnTo>
                <a:cubicBezTo>
                  <a:pt x="4111" y="6793"/>
                  <a:pt x="4537" y="5865"/>
                  <a:pt x="5189" y="5214"/>
                </a:cubicBezTo>
                <a:cubicBezTo>
                  <a:pt x="5866" y="4537"/>
                  <a:pt x="6793" y="4111"/>
                  <a:pt x="7821" y="4111"/>
                </a:cubicBezTo>
                <a:lnTo>
                  <a:pt x="7821" y="3710"/>
                </a:lnTo>
                <a:cubicBezTo>
                  <a:pt x="6793" y="3710"/>
                  <a:pt x="5866" y="3284"/>
                  <a:pt x="5189" y="2632"/>
                </a:cubicBezTo>
                <a:cubicBezTo>
                  <a:pt x="4537" y="1956"/>
                  <a:pt x="4111" y="1028"/>
                  <a:pt x="411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5" name="Google Shape;1185;p37"/>
          <p:cNvSpPr/>
          <p:nvPr/>
        </p:nvSpPr>
        <p:spPr>
          <a:xfrm rot="10800000">
            <a:off x="8099238" y="4010100"/>
            <a:ext cx="195525" cy="195525"/>
          </a:xfrm>
          <a:custGeom>
            <a:avLst/>
            <a:gdLst/>
            <a:ahLst/>
            <a:cxnLst/>
            <a:rect l="l" t="t" r="r" b="b"/>
            <a:pathLst>
              <a:path w="7821" h="7821" extrusionOk="0">
                <a:moveTo>
                  <a:pt x="3900" y="1314"/>
                </a:moveTo>
                <a:cubicBezTo>
                  <a:pt x="4315" y="2544"/>
                  <a:pt x="5299" y="3510"/>
                  <a:pt x="6539" y="3911"/>
                </a:cubicBezTo>
                <a:lnTo>
                  <a:pt x="6539" y="3911"/>
                </a:lnTo>
                <a:cubicBezTo>
                  <a:pt x="5299" y="4311"/>
                  <a:pt x="4315" y="5277"/>
                  <a:pt x="3900" y="6507"/>
                </a:cubicBezTo>
                <a:lnTo>
                  <a:pt x="3900" y="6507"/>
                </a:lnTo>
                <a:cubicBezTo>
                  <a:pt x="3489" y="5277"/>
                  <a:pt x="2515" y="4311"/>
                  <a:pt x="1280" y="3911"/>
                </a:cubicBezTo>
                <a:lnTo>
                  <a:pt x="1280" y="3911"/>
                </a:lnTo>
                <a:cubicBezTo>
                  <a:pt x="2515" y="3510"/>
                  <a:pt x="3489" y="2544"/>
                  <a:pt x="3900" y="1314"/>
                </a:cubicBezTo>
                <a:close/>
                <a:moveTo>
                  <a:pt x="3685" y="1"/>
                </a:moveTo>
                <a:cubicBezTo>
                  <a:pt x="3685" y="1028"/>
                  <a:pt x="3284" y="1956"/>
                  <a:pt x="2607" y="2632"/>
                </a:cubicBezTo>
                <a:cubicBezTo>
                  <a:pt x="1931" y="3284"/>
                  <a:pt x="1029" y="3710"/>
                  <a:pt x="1" y="3710"/>
                </a:cubicBezTo>
                <a:lnTo>
                  <a:pt x="1" y="4111"/>
                </a:lnTo>
                <a:cubicBezTo>
                  <a:pt x="1029" y="4111"/>
                  <a:pt x="1931" y="4537"/>
                  <a:pt x="2607" y="5214"/>
                </a:cubicBezTo>
                <a:cubicBezTo>
                  <a:pt x="3284" y="5865"/>
                  <a:pt x="3685" y="6793"/>
                  <a:pt x="3685" y="7820"/>
                </a:cubicBezTo>
                <a:lnTo>
                  <a:pt x="4111" y="7820"/>
                </a:lnTo>
                <a:cubicBezTo>
                  <a:pt x="4111" y="6793"/>
                  <a:pt x="4537" y="5865"/>
                  <a:pt x="5189" y="5214"/>
                </a:cubicBezTo>
                <a:cubicBezTo>
                  <a:pt x="5866" y="4537"/>
                  <a:pt x="6793" y="4111"/>
                  <a:pt x="7821" y="4111"/>
                </a:cubicBezTo>
                <a:lnTo>
                  <a:pt x="7821" y="3710"/>
                </a:lnTo>
                <a:cubicBezTo>
                  <a:pt x="6793" y="3710"/>
                  <a:pt x="5866" y="3284"/>
                  <a:pt x="5189" y="2632"/>
                </a:cubicBezTo>
                <a:cubicBezTo>
                  <a:pt x="4537" y="1956"/>
                  <a:pt x="4111" y="1028"/>
                  <a:pt x="411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6" name="Google Shape;1186;p37"/>
          <p:cNvSpPr/>
          <p:nvPr/>
        </p:nvSpPr>
        <p:spPr>
          <a:xfrm rot="10800000">
            <a:off x="8099238" y="637775"/>
            <a:ext cx="195525" cy="195525"/>
          </a:xfrm>
          <a:custGeom>
            <a:avLst/>
            <a:gdLst/>
            <a:ahLst/>
            <a:cxnLst/>
            <a:rect l="l" t="t" r="r" b="b"/>
            <a:pathLst>
              <a:path w="7821" h="7821" extrusionOk="0">
                <a:moveTo>
                  <a:pt x="3900" y="1314"/>
                </a:moveTo>
                <a:cubicBezTo>
                  <a:pt x="4315" y="2544"/>
                  <a:pt x="5299" y="3510"/>
                  <a:pt x="6539" y="3911"/>
                </a:cubicBezTo>
                <a:lnTo>
                  <a:pt x="6539" y="3911"/>
                </a:lnTo>
                <a:cubicBezTo>
                  <a:pt x="5299" y="4311"/>
                  <a:pt x="4315" y="5277"/>
                  <a:pt x="3900" y="6507"/>
                </a:cubicBezTo>
                <a:lnTo>
                  <a:pt x="3900" y="6507"/>
                </a:lnTo>
                <a:cubicBezTo>
                  <a:pt x="3489" y="5277"/>
                  <a:pt x="2515" y="4311"/>
                  <a:pt x="1280" y="3911"/>
                </a:cubicBezTo>
                <a:lnTo>
                  <a:pt x="1280" y="3911"/>
                </a:lnTo>
                <a:cubicBezTo>
                  <a:pt x="2515" y="3510"/>
                  <a:pt x="3489" y="2544"/>
                  <a:pt x="3900" y="1314"/>
                </a:cubicBezTo>
                <a:close/>
                <a:moveTo>
                  <a:pt x="3685" y="1"/>
                </a:moveTo>
                <a:cubicBezTo>
                  <a:pt x="3685" y="1028"/>
                  <a:pt x="3284" y="1956"/>
                  <a:pt x="2607" y="2632"/>
                </a:cubicBezTo>
                <a:cubicBezTo>
                  <a:pt x="1931" y="3284"/>
                  <a:pt x="1029" y="3710"/>
                  <a:pt x="1" y="3710"/>
                </a:cubicBezTo>
                <a:lnTo>
                  <a:pt x="1" y="4111"/>
                </a:lnTo>
                <a:cubicBezTo>
                  <a:pt x="1029" y="4111"/>
                  <a:pt x="1931" y="4537"/>
                  <a:pt x="2607" y="5214"/>
                </a:cubicBezTo>
                <a:cubicBezTo>
                  <a:pt x="3284" y="5865"/>
                  <a:pt x="3685" y="6793"/>
                  <a:pt x="3685" y="7820"/>
                </a:cubicBezTo>
                <a:lnTo>
                  <a:pt x="4111" y="7820"/>
                </a:lnTo>
                <a:cubicBezTo>
                  <a:pt x="4111" y="6793"/>
                  <a:pt x="4537" y="5865"/>
                  <a:pt x="5189" y="5214"/>
                </a:cubicBezTo>
                <a:cubicBezTo>
                  <a:pt x="5866" y="4537"/>
                  <a:pt x="6793" y="4111"/>
                  <a:pt x="7821" y="4111"/>
                </a:cubicBezTo>
                <a:lnTo>
                  <a:pt x="7821" y="3710"/>
                </a:lnTo>
                <a:cubicBezTo>
                  <a:pt x="6793" y="3710"/>
                  <a:pt x="5866" y="3284"/>
                  <a:pt x="5189" y="2632"/>
                </a:cubicBezTo>
                <a:cubicBezTo>
                  <a:pt x="4537" y="1956"/>
                  <a:pt x="4111" y="1028"/>
                  <a:pt x="411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7" name="Google Shape;1187;p37"/>
          <p:cNvSpPr/>
          <p:nvPr/>
        </p:nvSpPr>
        <p:spPr>
          <a:xfrm rot="10800000">
            <a:off x="4474238" y="411938"/>
            <a:ext cx="195525" cy="195525"/>
          </a:xfrm>
          <a:custGeom>
            <a:avLst/>
            <a:gdLst/>
            <a:ahLst/>
            <a:cxnLst/>
            <a:rect l="l" t="t" r="r" b="b"/>
            <a:pathLst>
              <a:path w="7821" h="7821" extrusionOk="0">
                <a:moveTo>
                  <a:pt x="3900" y="1314"/>
                </a:moveTo>
                <a:cubicBezTo>
                  <a:pt x="4315" y="2544"/>
                  <a:pt x="5299" y="3510"/>
                  <a:pt x="6539" y="3911"/>
                </a:cubicBezTo>
                <a:lnTo>
                  <a:pt x="6539" y="3911"/>
                </a:lnTo>
                <a:cubicBezTo>
                  <a:pt x="5299" y="4311"/>
                  <a:pt x="4315" y="5277"/>
                  <a:pt x="3900" y="6507"/>
                </a:cubicBezTo>
                <a:lnTo>
                  <a:pt x="3900" y="6507"/>
                </a:lnTo>
                <a:cubicBezTo>
                  <a:pt x="3489" y="5277"/>
                  <a:pt x="2515" y="4311"/>
                  <a:pt x="1280" y="3911"/>
                </a:cubicBezTo>
                <a:lnTo>
                  <a:pt x="1280" y="3911"/>
                </a:lnTo>
                <a:cubicBezTo>
                  <a:pt x="2515" y="3510"/>
                  <a:pt x="3489" y="2544"/>
                  <a:pt x="3900" y="1314"/>
                </a:cubicBezTo>
                <a:close/>
                <a:moveTo>
                  <a:pt x="3685" y="1"/>
                </a:moveTo>
                <a:cubicBezTo>
                  <a:pt x="3685" y="1028"/>
                  <a:pt x="3284" y="1956"/>
                  <a:pt x="2607" y="2632"/>
                </a:cubicBezTo>
                <a:cubicBezTo>
                  <a:pt x="1931" y="3284"/>
                  <a:pt x="1029" y="3710"/>
                  <a:pt x="1" y="3710"/>
                </a:cubicBezTo>
                <a:lnTo>
                  <a:pt x="1" y="4111"/>
                </a:lnTo>
                <a:cubicBezTo>
                  <a:pt x="1029" y="4111"/>
                  <a:pt x="1931" y="4537"/>
                  <a:pt x="2607" y="5214"/>
                </a:cubicBezTo>
                <a:cubicBezTo>
                  <a:pt x="3284" y="5865"/>
                  <a:pt x="3685" y="6793"/>
                  <a:pt x="3685" y="7820"/>
                </a:cubicBezTo>
                <a:lnTo>
                  <a:pt x="4111" y="7820"/>
                </a:lnTo>
                <a:cubicBezTo>
                  <a:pt x="4111" y="6793"/>
                  <a:pt x="4537" y="5865"/>
                  <a:pt x="5189" y="5214"/>
                </a:cubicBezTo>
                <a:cubicBezTo>
                  <a:pt x="5866" y="4537"/>
                  <a:pt x="6793" y="4111"/>
                  <a:pt x="7821" y="4111"/>
                </a:cubicBezTo>
                <a:lnTo>
                  <a:pt x="7821" y="3710"/>
                </a:lnTo>
                <a:cubicBezTo>
                  <a:pt x="6793" y="3710"/>
                  <a:pt x="5866" y="3284"/>
                  <a:pt x="5189" y="2632"/>
                </a:cubicBezTo>
                <a:cubicBezTo>
                  <a:pt x="4537" y="1956"/>
                  <a:pt x="4111" y="1028"/>
                  <a:pt x="411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8" name="Google Shape;1188;p37"/>
          <p:cNvSpPr/>
          <p:nvPr/>
        </p:nvSpPr>
        <p:spPr>
          <a:xfrm rot="10800000">
            <a:off x="8681538" y="2279175"/>
            <a:ext cx="195525" cy="195525"/>
          </a:xfrm>
          <a:custGeom>
            <a:avLst/>
            <a:gdLst/>
            <a:ahLst/>
            <a:cxnLst/>
            <a:rect l="l" t="t" r="r" b="b"/>
            <a:pathLst>
              <a:path w="7821" h="7821" extrusionOk="0">
                <a:moveTo>
                  <a:pt x="3900" y="1314"/>
                </a:moveTo>
                <a:cubicBezTo>
                  <a:pt x="4315" y="2544"/>
                  <a:pt x="5299" y="3510"/>
                  <a:pt x="6539" y="3911"/>
                </a:cubicBezTo>
                <a:lnTo>
                  <a:pt x="6539" y="3911"/>
                </a:lnTo>
                <a:cubicBezTo>
                  <a:pt x="5299" y="4311"/>
                  <a:pt x="4315" y="5277"/>
                  <a:pt x="3900" y="6507"/>
                </a:cubicBezTo>
                <a:lnTo>
                  <a:pt x="3900" y="6507"/>
                </a:lnTo>
                <a:cubicBezTo>
                  <a:pt x="3489" y="5277"/>
                  <a:pt x="2515" y="4311"/>
                  <a:pt x="1280" y="3911"/>
                </a:cubicBezTo>
                <a:lnTo>
                  <a:pt x="1280" y="3911"/>
                </a:lnTo>
                <a:cubicBezTo>
                  <a:pt x="2515" y="3510"/>
                  <a:pt x="3489" y="2544"/>
                  <a:pt x="3900" y="1314"/>
                </a:cubicBezTo>
                <a:close/>
                <a:moveTo>
                  <a:pt x="3685" y="1"/>
                </a:moveTo>
                <a:cubicBezTo>
                  <a:pt x="3685" y="1028"/>
                  <a:pt x="3284" y="1956"/>
                  <a:pt x="2607" y="2632"/>
                </a:cubicBezTo>
                <a:cubicBezTo>
                  <a:pt x="1931" y="3284"/>
                  <a:pt x="1029" y="3710"/>
                  <a:pt x="1" y="3710"/>
                </a:cubicBezTo>
                <a:lnTo>
                  <a:pt x="1" y="4111"/>
                </a:lnTo>
                <a:cubicBezTo>
                  <a:pt x="1029" y="4111"/>
                  <a:pt x="1931" y="4537"/>
                  <a:pt x="2607" y="5214"/>
                </a:cubicBezTo>
                <a:cubicBezTo>
                  <a:pt x="3284" y="5865"/>
                  <a:pt x="3685" y="6793"/>
                  <a:pt x="3685" y="7820"/>
                </a:cubicBezTo>
                <a:lnTo>
                  <a:pt x="4111" y="7820"/>
                </a:lnTo>
                <a:cubicBezTo>
                  <a:pt x="4111" y="6793"/>
                  <a:pt x="4537" y="5865"/>
                  <a:pt x="5189" y="5214"/>
                </a:cubicBezTo>
                <a:cubicBezTo>
                  <a:pt x="5866" y="4537"/>
                  <a:pt x="6793" y="4111"/>
                  <a:pt x="7821" y="4111"/>
                </a:cubicBezTo>
                <a:lnTo>
                  <a:pt x="7821" y="3710"/>
                </a:lnTo>
                <a:cubicBezTo>
                  <a:pt x="6793" y="3710"/>
                  <a:pt x="5866" y="3284"/>
                  <a:pt x="5189" y="2632"/>
                </a:cubicBezTo>
                <a:cubicBezTo>
                  <a:pt x="4537" y="1956"/>
                  <a:pt x="4111" y="1028"/>
                  <a:pt x="411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9" name="Google Shape;1189;p37"/>
          <p:cNvSpPr/>
          <p:nvPr/>
        </p:nvSpPr>
        <p:spPr>
          <a:xfrm rot="10800000">
            <a:off x="880238" y="3747625"/>
            <a:ext cx="195525" cy="195525"/>
          </a:xfrm>
          <a:custGeom>
            <a:avLst/>
            <a:gdLst/>
            <a:ahLst/>
            <a:cxnLst/>
            <a:rect l="l" t="t" r="r" b="b"/>
            <a:pathLst>
              <a:path w="7821" h="7821" extrusionOk="0">
                <a:moveTo>
                  <a:pt x="3900" y="1314"/>
                </a:moveTo>
                <a:cubicBezTo>
                  <a:pt x="4315" y="2544"/>
                  <a:pt x="5299" y="3510"/>
                  <a:pt x="6539" y="3911"/>
                </a:cubicBezTo>
                <a:lnTo>
                  <a:pt x="6539" y="3911"/>
                </a:lnTo>
                <a:cubicBezTo>
                  <a:pt x="5299" y="4311"/>
                  <a:pt x="4315" y="5277"/>
                  <a:pt x="3900" y="6507"/>
                </a:cubicBezTo>
                <a:lnTo>
                  <a:pt x="3900" y="6507"/>
                </a:lnTo>
                <a:cubicBezTo>
                  <a:pt x="3489" y="5277"/>
                  <a:pt x="2515" y="4311"/>
                  <a:pt x="1280" y="3911"/>
                </a:cubicBezTo>
                <a:lnTo>
                  <a:pt x="1280" y="3911"/>
                </a:lnTo>
                <a:cubicBezTo>
                  <a:pt x="2515" y="3510"/>
                  <a:pt x="3489" y="2544"/>
                  <a:pt x="3900" y="1314"/>
                </a:cubicBezTo>
                <a:close/>
                <a:moveTo>
                  <a:pt x="3685" y="1"/>
                </a:moveTo>
                <a:cubicBezTo>
                  <a:pt x="3685" y="1028"/>
                  <a:pt x="3284" y="1956"/>
                  <a:pt x="2607" y="2632"/>
                </a:cubicBezTo>
                <a:cubicBezTo>
                  <a:pt x="1931" y="3284"/>
                  <a:pt x="1029" y="3710"/>
                  <a:pt x="1" y="3710"/>
                </a:cubicBezTo>
                <a:lnTo>
                  <a:pt x="1" y="4111"/>
                </a:lnTo>
                <a:cubicBezTo>
                  <a:pt x="1029" y="4111"/>
                  <a:pt x="1931" y="4537"/>
                  <a:pt x="2607" y="5214"/>
                </a:cubicBezTo>
                <a:cubicBezTo>
                  <a:pt x="3284" y="5865"/>
                  <a:pt x="3685" y="6793"/>
                  <a:pt x="3685" y="7820"/>
                </a:cubicBezTo>
                <a:lnTo>
                  <a:pt x="4111" y="7820"/>
                </a:lnTo>
                <a:cubicBezTo>
                  <a:pt x="4111" y="6793"/>
                  <a:pt x="4537" y="5865"/>
                  <a:pt x="5189" y="5214"/>
                </a:cubicBezTo>
                <a:cubicBezTo>
                  <a:pt x="5866" y="4537"/>
                  <a:pt x="6793" y="4111"/>
                  <a:pt x="7821" y="4111"/>
                </a:cubicBezTo>
                <a:lnTo>
                  <a:pt x="7821" y="3710"/>
                </a:lnTo>
                <a:cubicBezTo>
                  <a:pt x="6793" y="3710"/>
                  <a:pt x="5866" y="3284"/>
                  <a:pt x="5189" y="2632"/>
                </a:cubicBezTo>
                <a:cubicBezTo>
                  <a:pt x="4537" y="1956"/>
                  <a:pt x="4111" y="1028"/>
                  <a:pt x="411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8" r:id="rId2"/>
    <p:sldLayoutId id="2147483682" r:id="rId3"/>
    <p:sldLayoutId id="2147483683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090;p58">
            <a:extLst>
              <a:ext uri="{FF2B5EF4-FFF2-40B4-BE49-F238E27FC236}">
                <a16:creationId xmlns:a16="http://schemas.microsoft.com/office/drawing/2014/main" id="{39625B62-F846-8337-8142-8C335215DB73}"/>
              </a:ext>
            </a:extLst>
          </p:cNvPr>
          <p:cNvGrpSpPr/>
          <p:nvPr/>
        </p:nvGrpSpPr>
        <p:grpSpPr>
          <a:xfrm>
            <a:off x="314341" y="663568"/>
            <a:ext cx="1669733" cy="3835115"/>
            <a:chOff x="5842330" y="540038"/>
            <a:chExt cx="1254706" cy="3334783"/>
          </a:xfrm>
        </p:grpSpPr>
        <p:sp>
          <p:nvSpPr>
            <p:cNvPr id="5" name="Google Shape;2091;p58">
              <a:extLst>
                <a:ext uri="{FF2B5EF4-FFF2-40B4-BE49-F238E27FC236}">
                  <a16:creationId xmlns:a16="http://schemas.microsoft.com/office/drawing/2014/main" id="{EC908C09-ECF1-2DEC-5843-EB26D83532D6}"/>
                </a:ext>
              </a:extLst>
            </p:cNvPr>
            <p:cNvSpPr/>
            <p:nvPr/>
          </p:nvSpPr>
          <p:spPr>
            <a:xfrm flipH="1">
              <a:off x="5842330" y="544561"/>
              <a:ext cx="1254706" cy="2713110"/>
            </a:xfrm>
            <a:custGeom>
              <a:avLst/>
              <a:gdLst/>
              <a:ahLst/>
              <a:cxnLst/>
              <a:rect l="l" t="t" r="r" b="b"/>
              <a:pathLst>
                <a:path w="59921" h="129570" extrusionOk="0">
                  <a:moveTo>
                    <a:pt x="23372" y="1"/>
                  </a:moveTo>
                  <a:cubicBezTo>
                    <a:pt x="19136" y="1"/>
                    <a:pt x="14821" y="1678"/>
                    <a:pt x="10666" y="5142"/>
                  </a:cubicBezTo>
                  <a:cubicBezTo>
                    <a:pt x="9551" y="6063"/>
                    <a:pt x="0" y="15177"/>
                    <a:pt x="13841" y="27733"/>
                  </a:cubicBezTo>
                  <a:cubicBezTo>
                    <a:pt x="30081" y="42446"/>
                    <a:pt x="27100" y="61426"/>
                    <a:pt x="25549" y="74006"/>
                  </a:cubicBezTo>
                  <a:cubicBezTo>
                    <a:pt x="23997" y="86586"/>
                    <a:pt x="8363" y="126266"/>
                    <a:pt x="26809" y="129369"/>
                  </a:cubicBezTo>
                  <a:cubicBezTo>
                    <a:pt x="27613" y="129504"/>
                    <a:pt x="28397" y="129570"/>
                    <a:pt x="29161" y="129570"/>
                  </a:cubicBezTo>
                  <a:cubicBezTo>
                    <a:pt x="45935" y="129570"/>
                    <a:pt x="53304" y="97960"/>
                    <a:pt x="56527" y="76794"/>
                  </a:cubicBezTo>
                  <a:cubicBezTo>
                    <a:pt x="59920" y="54663"/>
                    <a:pt x="52624" y="30690"/>
                    <a:pt x="43777" y="15177"/>
                  </a:cubicBezTo>
                  <a:cubicBezTo>
                    <a:pt x="38122" y="5262"/>
                    <a:pt x="30873" y="1"/>
                    <a:pt x="23372" y="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68000">
                  <a:srgbClr val="F7F7F7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092;p58">
              <a:extLst>
                <a:ext uri="{FF2B5EF4-FFF2-40B4-BE49-F238E27FC236}">
                  <a16:creationId xmlns:a16="http://schemas.microsoft.com/office/drawing/2014/main" id="{F82ACCAB-102A-5764-F724-532EB187AE0F}"/>
                </a:ext>
              </a:extLst>
            </p:cNvPr>
            <p:cNvSpPr/>
            <p:nvPr/>
          </p:nvSpPr>
          <p:spPr>
            <a:xfrm flipH="1">
              <a:off x="5891574" y="540038"/>
              <a:ext cx="1058274" cy="2601901"/>
            </a:xfrm>
            <a:custGeom>
              <a:avLst/>
              <a:gdLst/>
              <a:ahLst/>
              <a:cxnLst/>
              <a:rect l="l" t="t" r="r" b="b"/>
              <a:pathLst>
                <a:path w="50540" h="124259" extrusionOk="0">
                  <a:moveTo>
                    <a:pt x="16338" y="1"/>
                  </a:moveTo>
                  <a:cubicBezTo>
                    <a:pt x="12072" y="1"/>
                    <a:pt x="7709" y="1698"/>
                    <a:pt x="3515" y="5188"/>
                  </a:cubicBezTo>
                  <a:cubicBezTo>
                    <a:pt x="3055" y="5600"/>
                    <a:pt x="1164" y="7346"/>
                    <a:pt x="49" y="10157"/>
                  </a:cubicBezTo>
                  <a:cubicBezTo>
                    <a:pt x="1" y="10279"/>
                    <a:pt x="49" y="10400"/>
                    <a:pt x="146" y="10424"/>
                  </a:cubicBezTo>
                  <a:cubicBezTo>
                    <a:pt x="179" y="10437"/>
                    <a:pt x="211" y="10443"/>
                    <a:pt x="242" y="10443"/>
                  </a:cubicBezTo>
                  <a:cubicBezTo>
                    <a:pt x="325" y="10443"/>
                    <a:pt x="395" y="10398"/>
                    <a:pt x="413" y="10327"/>
                  </a:cubicBezTo>
                  <a:cubicBezTo>
                    <a:pt x="1504" y="7588"/>
                    <a:pt x="3346" y="5867"/>
                    <a:pt x="3782" y="5503"/>
                  </a:cubicBezTo>
                  <a:cubicBezTo>
                    <a:pt x="7903" y="2061"/>
                    <a:pt x="12169" y="413"/>
                    <a:pt x="16338" y="413"/>
                  </a:cubicBezTo>
                  <a:cubicBezTo>
                    <a:pt x="20047" y="413"/>
                    <a:pt x="23683" y="1698"/>
                    <a:pt x="27125" y="4243"/>
                  </a:cubicBezTo>
                  <a:cubicBezTo>
                    <a:pt x="30542" y="6764"/>
                    <a:pt x="33742" y="10545"/>
                    <a:pt x="36578" y="15490"/>
                  </a:cubicBezTo>
                  <a:cubicBezTo>
                    <a:pt x="43898" y="28313"/>
                    <a:pt x="50152" y="46977"/>
                    <a:pt x="50152" y="65544"/>
                  </a:cubicBezTo>
                  <a:cubicBezTo>
                    <a:pt x="50152" y="69374"/>
                    <a:pt x="49885" y="73204"/>
                    <a:pt x="49304" y="76985"/>
                  </a:cubicBezTo>
                  <a:cubicBezTo>
                    <a:pt x="48116" y="84791"/>
                    <a:pt x="46347" y="94026"/>
                    <a:pt x="43777" y="102558"/>
                  </a:cubicBezTo>
                  <a:cubicBezTo>
                    <a:pt x="41184" y="111090"/>
                    <a:pt x="37766" y="118920"/>
                    <a:pt x="33306" y="123913"/>
                  </a:cubicBezTo>
                  <a:cubicBezTo>
                    <a:pt x="33233" y="124010"/>
                    <a:pt x="33233" y="124131"/>
                    <a:pt x="33306" y="124204"/>
                  </a:cubicBezTo>
                  <a:cubicBezTo>
                    <a:pt x="33354" y="124240"/>
                    <a:pt x="33409" y="124258"/>
                    <a:pt x="33460" y="124258"/>
                  </a:cubicBezTo>
                  <a:cubicBezTo>
                    <a:pt x="33512" y="124258"/>
                    <a:pt x="33560" y="124240"/>
                    <a:pt x="33597" y="124204"/>
                  </a:cubicBezTo>
                  <a:cubicBezTo>
                    <a:pt x="38154" y="119114"/>
                    <a:pt x="41571" y="111236"/>
                    <a:pt x="44165" y="102679"/>
                  </a:cubicBezTo>
                  <a:cubicBezTo>
                    <a:pt x="46759" y="94099"/>
                    <a:pt x="48504" y="84863"/>
                    <a:pt x="49716" y="77034"/>
                  </a:cubicBezTo>
                  <a:cubicBezTo>
                    <a:pt x="50273" y="73228"/>
                    <a:pt x="50540" y="69399"/>
                    <a:pt x="50540" y="65544"/>
                  </a:cubicBezTo>
                  <a:cubicBezTo>
                    <a:pt x="50540" y="46880"/>
                    <a:pt x="44286" y="28191"/>
                    <a:pt x="36917" y="15296"/>
                  </a:cubicBezTo>
                  <a:cubicBezTo>
                    <a:pt x="34081" y="10303"/>
                    <a:pt x="30833" y="6497"/>
                    <a:pt x="27343" y="3928"/>
                  </a:cubicBezTo>
                  <a:cubicBezTo>
                    <a:pt x="23877" y="1334"/>
                    <a:pt x="20144" y="1"/>
                    <a:pt x="163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093;p58">
              <a:extLst>
                <a:ext uri="{FF2B5EF4-FFF2-40B4-BE49-F238E27FC236}">
                  <a16:creationId xmlns:a16="http://schemas.microsoft.com/office/drawing/2014/main" id="{6C34D599-0749-8620-8A1C-FC415451AA1A}"/>
                </a:ext>
              </a:extLst>
            </p:cNvPr>
            <p:cNvSpPr/>
            <p:nvPr/>
          </p:nvSpPr>
          <p:spPr>
            <a:xfrm flipH="1">
              <a:off x="6313339" y="671520"/>
              <a:ext cx="155831" cy="229935"/>
            </a:xfrm>
            <a:custGeom>
              <a:avLst/>
              <a:gdLst/>
              <a:ahLst/>
              <a:cxnLst/>
              <a:rect l="l" t="t" r="r" b="b"/>
              <a:pathLst>
                <a:path w="7442" h="10981" extrusionOk="0">
                  <a:moveTo>
                    <a:pt x="7127" y="0"/>
                  </a:moveTo>
                  <a:cubicBezTo>
                    <a:pt x="4751" y="3587"/>
                    <a:pt x="2376" y="7175"/>
                    <a:pt x="0" y="10762"/>
                  </a:cubicBezTo>
                  <a:lnTo>
                    <a:pt x="340" y="10980"/>
                  </a:lnTo>
                  <a:cubicBezTo>
                    <a:pt x="2715" y="7393"/>
                    <a:pt x="5091" y="3806"/>
                    <a:pt x="7442" y="218"/>
                  </a:cubicBezTo>
                  <a:lnTo>
                    <a:pt x="71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094;p58">
              <a:extLst>
                <a:ext uri="{FF2B5EF4-FFF2-40B4-BE49-F238E27FC236}">
                  <a16:creationId xmlns:a16="http://schemas.microsoft.com/office/drawing/2014/main" id="{C755E9F6-622F-5D0D-B984-8EF02ABA86E9}"/>
                </a:ext>
              </a:extLst>
            </p:cNvPr>
            <p:cNvSpPr/>
            <p:nvPr/>
          </p:nvSpPr>
          <p:spPr>
            <a:xfrm flipH="1">
              <a:off x="6268151" y="727849"/>
              <a:ext cx="161945" cy="239085"/>
            </a:xfrm>
            <a:custGeom>
              <a:avLst/>
              <a:gdLst/>
              <a:ahLst/>
              <a:cxnLst/>
              <a:rect l="l" t="t" r="r" b="b"/>
              <a:pathLst>
                <a:path w="7734" h="11418" extrusionOk="0">
                  <a:moveTo>
                    <a:pt x="7394" y="1"/>
                  </a:moveTo>
                  <a:cubicBezTo>
                    <a:pt x="5043" y="3806"/>
                    <a:pt x="2595" y="7539"/>
                    <a:pt x="1" y="11175"/>
                  </a:cubicBezTo>
                  <a:lnTo>
                    <a:pt x="340" y="11417"/>
                  </a:lnTo>
                  <a:cubicBezTo>
                    <a:pt x="2910" y="7757"/>
                    <a:pt x="5382" y="4024"/>
                    <a:pt x="7733" y="195"/>
                  </a:cubicBezTo>
                  <a:lnTo>
                    <a:pt x="73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095;p58">
              <a:extLst>
                <a:ext uri="{FF2B5EF4-FFF2-40B4-BE49-F238E27FC236}">
                  <a16:creationId xmlns:a16="http://schemas.microsoft.com/office/drawing/2014/main" id="{67F07FF1-63CF-5A10-ECAA-2DEF061C1DAB}"/>
                </a:ext>
              </a:extLst>
            </p:cNvPr>
            <p:cNvSpPr/>
            <p:nvPr/>
          </p:nvSpPr>
          <p:spPr>
            <a:xfrm flipH="1">
              <a:off x="6233642" y="781141"/>
              <a:ext cx="163955" cy="245179"/>
            </a:xfrm>
            <a:custGeom>
              <a:avLst/>
              <a:gdLst/>
              <a:ahLst/>
              <a:cxnLst/>
              <a:rect l="l" t="t" r="r" b="b"/>
              <a:pathLst>
                <a:path w="7830" h="11709" extrusionOk="0">
                  <a:moveTo>
                    <a:pt x="7490" y="1"/>
                  </a:moveTo>
                  <a:cubicBezTo>
                    <a:pt x="5042" y="3855"/>
                    <a:pt x="2545" y="7685"/>
                    <a:pt x="0" y="11490"/>
                  </a:cubicBezTo>
                  <a:lnTo>
                    <a:pt x="340" y="11708"/>
                  </a:lnTo>
                  <a:cubicBezTo>
                    <a:pt x="2885" y="7903"/>
                    <a:pt x="5381" y="4073"/>
                    <a:pt x="7830" y="219"/>
                  </a:cubicBezTo>
                  <a:lnTo>
                    <a:pt x="7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096;p58">
              <a:extLst>
                <a:ext uri="{FF2B5EF4-FFF2-40B4-BE49-F238E27FC236}">
                  <a16:creationId xmlns:a16="http://schemas.microsoft.com/office/drawing/2014/main" id="{6F3E99B0-A76F-F90E-B28C-F8B96C27C68E}"/>
                </a:ext>
              </a:extLst>
            </p:cNvPr>
            <p:cNvSpPr/>
            <p:nvPr/>
          </p:nvSpPr>
          <p:spPr>
            <a:xfrm flipH="1">
              <a:off x="5909809" y="1691736"/>
              <a:ext cx="318780" cy="207614"/>
            </a:xfrm>
            <a:custGeom>
              <a:avLst/>
              <a:gdLst/>
              <a:ahLst/>
              <a:cxnLst/>
              <a:rect l="l" t="t" r="r" b="b"/>
              <a:pathLst>
                <a:path w="15224" h="9915" extrusionOk="0">
                  <a:moveTo>
                    <a:pt x="15005" y="0"/>
                  </a:moveTo>
                  <a:cubicBezTo>
                    <a:pt x="9866" y="2982"/>
                    <a:pt x="4849" y="6181"/>
                    <a:pt x="1" y="9599"/>
                  </a:cubicBezTo>
                  <a:lnTo>
                    <a:pt x="219" y="9914"/>
                  </a:lnTo>
                  <a:cubicBezTo>
                    <a:pt x="5091" y="6521"/>
                    <a:pt x="10085" y="3321"/>
                    <a:pt x="15223" y="340"/>
                  </a:cubicBezTo>
                  <a:lnTo>
                    <a:pt x="150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97;p58">
              <a:extLst>
                <a:ext uri="{FF2B5EF4-FFF2-40B4-BE49-F238E27FC236}">
                  <a16:creationId xmlns:a16="http://schemas.microsoft.com/office/drawing/2014/main" id="{5270EB9B-427A-2786-007E-92E93E292B7C}"/>
                </a:ext>
              </a:extLst>
            </p:cNvPr>
            <p:cNvSpPr/>
            <p:nvPr/>
          </p:nvSpPr>
          <p:spPr>
            <a:xfrm flipH="1">
              <a:off x="5896115" y="1768376"/>
              <a:ext cx="342107" cy="226899"/>
            </a:xfrm>
            <a:custGeom>
              <a:avLst/>
              <a:gdLst/>
              <a:ahLst/>
              <a:cxnLst/>
              <a:rect l="l" t="t" r="r" b="b"/>
              <a:pathLst>
                <a:path w="16338" h="10836" extrusionOk="0">
                  <a:moveTo>
                    <a:pt x="16120" y="0"/>
                  </a:moveTo>
                  <a:cubicBezTo>
                    <a:pt x="10593" y="3224"/>
                    <a:pt x="5188" y="6739"/>
                    <a:pt x="0" y="10520"/>
                  </a:cubicBezTo>
                  <a:lnTo>
                    <a:pt x="243" y="10835"/>
                  </a:lnTo>
                  <a:cubicBezTo>
                    <a:pt x="5430" y="7078"/>
                    <a:pt x="10787" y="3588"/>
                    <a:pt x="16338" y="340"/>
                  </a:cubicBezTo>
                  <a:lnTo>
                    <a:pt x="161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98;p58">
              <a:extLst>
                <a:ext uri="{FF2B5EF4-FFF2-40B4-BE49-F238E27FC236}">
                  <a16:creationId xmlns:a16="http://schemas.microsoft.com/office/drawing/2014/main" id="{535C96A2-9F56-56B0-9A83-81DB7D9AF951}"/>
                </a:ext>
              </a:extLst>
            </p:cNvPr>
            <p:cNvSpPr/>
            <p:nvPr/>
          </p:nvSpPr>
          <p:spPr>
            <a:xfrm flipH="1">
              <a:off x="5896115" y="1822171"/>
              <a:ext cx="343635" cy="234521"/>
            </a:xfrm>
            <a:custGeom>
              <a:avLst/>
              <a:gdLst/>
              <a:ahLst/>
              <a:cxnLst/>
              <a:rect l="l" t="t" r="r" b="b"/>
              <a:pathLst>
                <a:path w="16411" h="11200" extrusionOk="0">
                  <a:moveTo>
                    <a:pt x="16168" y="1"/>
                  </a:moveTo>
                  <a:cubicBezTo>
                    <a:pt x="10787" y="3613"/>
                    <a:pt x="5406" y="7224"/>
                    <a:pt x="1" y="10860"/>
                  </a:cubicBezTo>
                  <a:lnTo>
                    <a:pt x="219" y="11199"/>
                  </a:lnTo>
                  <a:cubicBezTo>
                    <a:pt x="5624" y="7564"/>
                    <a:pt x="11005" y="3952"/>
                    <a:pt x="16411" y="340"/>
                  </a:cubicBezTo>
                  <a:lnTo>
                    <a:pt x="161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99;p58">
              <a:extLst>
                <a:ext uri="{FF2B5EF4-FFF2-40B4-BE49-F238E27FC236}">
                  <a16:creationId xmlns:a16="http://schemas.microsoft.com/office/drawing/2014/main" id="{E6DF7506-911A-6E52-4D00-B981B88D34D9}"/>
                </a:ext>
              </a:extLst>
            </p:cNvPr>
            <p:cNvSpPr/>
            <p:nvPr/>
          </p:nvSpPr>
          <p:spPr>
            <a:xfrm flipH="1">
              <a:off x="6373236" y="1153705"/>
              <a:ext cx="400988" cy="26405"/>
            </a:xfrm>
            <a:custGeom>
              <a:avLst/>
              <a:gdLst/>
              <a:ahLst/>
              <a:cxnLst/>
              <a:rect l="l" t="t" r="r" b="b"/>
              <a:pathLst>
                <a:path w="19150" h="1261" extrusionOk="0">
                  <a:moveTo>
                    <a:pt x="1" y="0"/>
                  </a:moveTo>
                  <a:lnTo>
                    <a:pt x="1" y="413"/>
                  </a:lnTo>
                  <a:cubicBezTo>
                    <a:pt x="6376" y="461"/>
                    <a:pt x="12751" y="752"/>
                    <a:pt x="19125" y="1261"/>
                  </a:cubicBezTo>
                  <a:lnTo>
                    <a:pt x="19150" y="849"/>
                  </a:lnTo>
                  <a:cubicBezTo>
                    <a:pt x="12775" y="340"/>
                    <a:pt x="6400" y="73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100;p58">
              <a:extLst>
                <a:ext uri="{FF2B5EF4-FFF2-40B4-BE49-F238E27FC236}">
                  <a16:creationId xmlns:a16="http://schemas.microsoft.com/office/drawing/2014/main" id="{6FEEDFC9-7C4D-9F1E-7E54-288F51BAB4BF}"/>
                </a:ext>
              </a:extLst>
            </p:cNvPr>
            <p:cNvSpPr/>
            <p:nvPr/>
          </p:nvSpPr>
          <p:spPr>
            <a:xfrm flipH="1">
              <a:off x="6375772" y="1089252"/>
              <a:ext cx="468497" cy="45690"/>
            </a:xfrm>
            <a:custGeom>
              <a:avLst/>
              <a:gdLst/>
              <a:ahLst/>
              <a:cxnLst/>
              <a:rect l="l" t="t" r="r" b="b"/>
              <a:pathLst>
                <a:path w="22374" h="2182" extrusionOk="0">
                  <a:moveTo>
                    <a:pt x="25" y="0"/>
                  </a:moveTo>
                  <a:lnTo>
                    <a:pt x="1" y="388"/>
                  </a:lnTo>
                  <a:cubicBezTo>
                    <a:pt x="7442" y="945"/>
                    <a:pt x="14908" y="1551"/>
                    <a:pt x="22349" y="2182"/>
                  </a:cubicBezTo>
                  <a:lnTo>
                    <a:pt x="22374" y="1794"/>
                  </a:lnTo>
                  <a:cubicBezTo>
                    <a:pt x="14932" y="1164"/>
                    <a:pt x="7466" y="558"/>
                    <a:pt x="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101;p58">
              <a:extLst>
                <a:ext uri="{FF2B5EF4-FFF2-40B4-BE49-F238E27FC236}">
                  <a16:creationId xmlns:a16="http://schemas.microsoft.com/office/drawing/2014/main" id="{9AAEF3F2-89DC-2ED1-2ECB-03EFB94BE820}"/>
                </a:ext>
              </a:extLst>
            </p:cNvPr>
            <p:cNvSpPr/>
            <p:nvPr/>
          </p:nvSpPr>
          <p:spPr>
            <a:xfrm flipH="1">
              <a:off x="6248367" y="1648076"/>
              <a:ext cx="297443" cy="114727"/>
            </a:xfrm>
            <a:custGeom>
              <a:avLst/>
              <a:gdLst/>
              <a:ahLst/>
              <a:cxnLst/>
              <a:rect l="l" t="t" r="r" b="b"/>
              <a:pathLst>
                <a:path w="14205" h="5479" extrusionOk="0">
                  <a:moveTo>
                    <a:pt x="170" y="1"/>
                  </a:moveTo>
                  <a:lnTo>
                    <a:pt x="0" y="389"/>
                  </a:lnTo>
                  <a:cubicBezTo>
                    <a:pt x="4606" y="2303"/>
                    <a:pt x="9333" y="4000"/>
                    <a:pt x="14083" y="5479"/>
                  </a:cubicBezTo>
                  <a:lnTo>
                    <a:pt x="14205" y="5091"/>
                  </a:lnTo>
                  <a:cubicBezTo>
                    <a:pt x="9454" y="3612"/>
                    <a:pt x="4751" y="1940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102;p58">
              <a:extLst>
                <a:ext uri="{FF2B5EF4-FFF2-40B4-BE49-F238E27FC236}">
                  <a16:creationId xmlns:a16="http://schemas.microsoft.com/office/drawing/2014/main" id="{11916157-991F-F997-02DB-D9C83493B6A5}"/>
                </a:ext>
              </a:extLst>
            </p:cNvPr>
            <p:cNvSpPr/>
            <p:nvPr/>
          </p:nvSpPr>
          <p:spPr>
            <a:xfrm flipH="1">
              <a:off x="6245834" y="1584628"/>
              <a:ext cx="307096" cy="120317"/>
            </a:xfrm>
            <a:custGeom>
              <a:avLst/>
              <a:gdLst/>
              <a:ahLst/>
              <a:cxnLst/>
              <a:rect l="l" t="t" r="r" b="b"/>
              <a:pathLst>
                <a:path w="14666" h="5746" extrusionOk="0">
                  <a:moveTo>
                    <a:pt x="146" y="1"/>
                  </a:moveTo>
                  <a:lnTo>
                    <a:pt x="1" y="389"/>
                  </a:lnTo>
                  <a:cubicBezTo>
                    <a:pt x="4825" y="2255"/>
                    <a:pt x="9648" y="4049"/>
                    <a:pt x="14520" y="5746"/>
                  </a:cubicBezTo>
                  <a:lnTo>
                    <a:pt x="14666" y="5382"/>
                  </a:lnTo>
                  <a:cubicBezTo>
                    <a:pt x="9794" y="3661"/>
                    <a:pt x="4946" y="1867"/>
                    <a:pt x="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103;p58">
              <a:extLst>
                <a:ext uri="{FF2B5EF4-FFF2-40B4-BE49-F238E27FC236}">
                  <a16:creationId xmlns:a16="http://schemas.microsoft.com/office/drawing/2014/main" id="{457F4BF4-FD6A-AA15-0A6E-79C992E40BC7}"/>
                </a:ext>
              </a:extLst>
            </p:cNvPr>
            <p:cNvSpPr/>
            <p:nvPr/>
          </p:nvSpPr>
          <p:spPr>
            <a:xfrm flipH="1">
              <a:off x="6022491" y="2651561"/>
              <a:ext cx="419268" cy="146198"/>
            </a:xfrm>
            <a:custGeom>
              <a:avLst/>
              <a:gdLst/>
              <a:ahLst/>
              <a:cxnLst/>
              <a:rect l="l" t="t" r="r" b="b"/>
              <a:pathLst>
                <a:path w="20023" h="6982" extrusionOk="0">
                  <a:moveTo>
                    <a:pt x="19877" y="0"/>
                  </a:moveTo>
                  <a:cubicBezTo>
                    <a:pt x="13259" y="2206"/>
                    <a:pt x="6642" y="4412"/>
                    <a:pt x="0" y="6617"/>
                  </a:cubicBezTo>
                  <a:lnTo>
                    <a:pt x="146" y="6981"/>
                  </a:lnTo>
                  <a:cubicBezTo>
                    <a:pt x="6763" y="4775"/>
                    <a:pt x="13381" y="2569"/>
                    <a:pt x="20022" y="364"/>
                  </a:cubicBezTo>
                  <a:lnTo>
                    <a:pt x="198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104;p58">
              <a:extLst>
                <a:ext uri="{FF2B5EF4-FFF2-40B4-BE49-F238E27FC236}">
                  <a16:creationId xmlns:a16="http://schemas.microsoft.com/office/drawing/2014/main" id="{088EF1CF-049C-E7C4-A496-8A3848A980F5}"/>
                </a:ext>
              </a:extLst>
            </p:cNvPr>
            <p:cNvSpPr/>
            <p:nvPr/>
          </p:nvSpPr>
          <p:spPr>
            <a:xfrm flipH="1">
              <a:off x="6035704" y="2719574"/>
              <a:ext cx="422305" cy="147706"/>
            </a:xfrm>
            <a:custGeom>
              <a:avLst/>
              <a:gdLst/>
              <a:ahLst/>
              <a:cxnLst/>
              <a:rect l="l" t="t" r="r" b="b"/>
              <a:pathLst>
                <a:path w="20168" h="7054" extrusionOk="0">
                  <a:moveTo>
                    <a:pt x="20047" y="0"/>
                  </a:moveTo>
                  <a:cubicBezTo>
                    <a:pt x="13357" y="2230"/>
                    <a:pt x="6691" y="4460"/>
                    <a:pt x="1" y="6666"/>
                  </a:cubicBezTo>
                  <a:lnTo>
                    <a:pt x="122" y="7054"/>
                  </a:lnTo>
                  <a:cubicBezTo>
                    <a:pt x="6812" y="4848"/>
                    <a:pt x="13478" y="2618"/>
                    <a:pt x="20168" y="388"/>
                  </a:cubicBezTo>
                  <a:lnTo>
                    <a:pt x="200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105;p58">
              <a:extLst>
                <a:ext uri="{FF2B5EF4-FFF2-40B4-BE49-F238E27FC236}">
                  <a16:creationId xmlns:a16="http://schemas.microsoft.com/office/drawing/2014/main" id="{DBBF268B-93CB-8C6D-FB59-794F5CBDF1E6}"/>
                </a:ext>
              </a:extLst>
            </p:cNvPr>
            <p:cNvSpPr/>
            <p:nvPr/>
          </p:nvSpPr>
          <p:spPr>
            <a:xfrm flipH="1">
              <a:off x="6192546" y="737502"/>
              <a:ext cx="458844" cy="2829658"/>
            </a:xfrm>
            <a:custGeom>
              <a:avLst/>
              <a:gdLst/>
              <a:ahLst/>
              <a:cxnLst/>
              <a:rect l="l" t="t" r="r" b="b"/>
              <a:pathLst>
                <a:path w="21913" h="135136" extrusionOk="0">
                  <a:moveTo>
                    <a:pt x="908" y="1"/>
                  </a:moveTo>
                  <a:cubicBezTo>
                    <a:pt x="618" y="1"/>
                    <a:pt x="347" y="165"/>
                    <a:pt x="194" y="436"/>
                  </a:cubicBezTo>
                  <a:cubicBezTo>
                    <a:pt x="1" y="824"/>
                    <a:pt x="146" y="1309"/>
                    <a:pt x="510" y="1527"/>
                  </a:cubicBezTo>
                  <a:cubicBezTo>
                    <a:pt x="606" y="1576"/>
                    <a:pt x="9308" y="6593"/>
                    <a:pt x="14326" y="22785"/>
                  </a:cubicBezTo>
                  <a:cubicBezTo>
                    <a:pt x="19513" y="39510"/>
                    <a:pt x="20265" y="53957"/>
                    <a:pt x="16774" y="69592"/>
                  </a:cubicBezTo>
                  <a:cubicBezTo>
                    <a:pt x="15974" y="73228"/>
                    <a:pt x="14568" y="77809"/>
                    <a:pt x="13066" y="82657"/>
                  </a:cubicBezTo>
                  <a:cubicBezTo>
                    <a:pt x="7927" y="99261"/>
                    <a:pt x="897" y="121997"/>
                    <a:pt x="9648" y="134796"/>
                  </a:cubicBezTo>
                  <a:cubicBezTo>
                    <a:pt x="9817" y="135014"/>
                    <a:pt x="10060" y="135135"/>
                    <a:pt x="10327" y="135135"/>
                  </a:cubicBezTo>
                  <a:cubicBezTo>
                    <a:pt x="10472" y="135135"/>
                    <a:pt x="10642" y="135111"/>
                    <a:pt x="10787" y="135014"/>
                  </a:cubicBezTo>
                  <a:cubicBezTo>
                    <a:pt x="11151" y="134747"/>
                    <a:pt x="11248" y="134238"/>
                    <a:pt x="10981" y="133875"/>
                  </a:cubicBezTo>
                  <a:cubicBezTo>
                    <a:pt x="2667" y="121731"/>
                    <a:pt x="9575" y="99406"/>
                    <a:pt x="14593" y="83141"/>
                  </a:cubicBezTo>
                  <a:cubicBezTo>
                    <a:pt x="16120" y="78245"/>
                    <a:pt x="17550" y="73640"/>
                    <a:pt x="18374" y="69955"/>
                  </a:cubicBezTo>
                  <a:cubicBezTo>
                    <a:pt x="21913" y="54006"/>
                    <a:pt x="21137" y="39317"/>
                    <a:pt x="15877" y="22325"/>
                  </a:cubicBezTo>
                  <a:cubicBezTo>
                    <a:pt x="13163" y="13574"/>
                    <a:pt x="9405" y="8023"/>
                    <a:pt x="6715" y="4921"/>
                  </a:cubicBezTo>
                  <a:cubicBezTo>
                    <a:pt x="3636" y="1382"/>
                    <a:pt x="1285" y="97"/>
                    <a:pt x="1285" y="97"/>
                  </a:cubicBezTo>
                  <a:cubicBezTo>
                    <a:pt x="1161" y="31"/>
                    <a:pt x="1033" y="1"/>
                    <a:pt x="9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106;p58">
              <a:extLst>
                <a:ext uri="{FF2B5EF4-FFF2-40B4-BE49-F238E27FC236}">
                  <a16:creationId xmlns:a16="http://schemas.microsoft.com/office/drawing/2014/main" id="{4DF68A18-D87D-A5AE-383D-229C92D656E3}"/>
                </a:ext>
              </a:extLst>
            </p:cNvPr>
            <p:cNvSpPr/>
            <p:nvPr/>
          </p:nvSpPr>
          <p:spPr>
            <a:xfrm flipH="1">
              <a:off x="6381353" y="3364692"/>
              <a:ext cx="182235" cy="182235"/>
            </a:xfrm>
            <a:custGeom>
              <a:avLst/>
              <a:gdLst/>
              <a:ahLst/>
              <a:cxnLst/>
              <a:rect l="l" t="t" r="r" b="b"/>
              <a:pathLst>
                <a:path w="8703" h="8703" extrusionOk="0">
                  <a:moveTo>
                    <a:pt x="6134" y="1"/>
                  </a:moveTo>
                  <a:lnTo>
                    <a:pt x="1" y="2570"/>
                  </a:lnTo>
                  <a:lnTo>
                    <a:pt x="2570" y="8702"/>
                  </a:lnTo>
                  <a:lnTo>
                    <a:pt x="8703" y="6133"/>
                  </a:lnTo>
                  <a:lnTo>
                    <a:pt x="61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07;p58">
              <a:extLst>
                <a:ext uri="{FF2B5EF4-FFF2-40B4-BE49-F238E27FC236}">
                  <a16:creationId xmlns:a16="http://schemas.microsoft.com/office/drawing/2014/main" id="{76545D57-CA08-C06B-E2BE-9C172F8A0D26}"/>
                </a:ext>
              </a:extLst>
            </p:cNvPr>
            <p:cNvSpPr/>
            <p:nvPr/>
          </p:nvSpPr>
          <p:spPr>
            <a:xfrm flipH="1">
              <a:off x="6397579" y="3483966"/>
              <a:ext cx="89348" cy="89348"/>
            </a:xfrm>
            <a:custGeom>
              <a:avLst/>
              <a:gdLst/>
              <a:ahLst/>
              <a:cxnLst/>
              <a:rect l="l" t="t" r="r" b="b"/>
              <a:pathLst>
                <a:path w="4267" h="4267" extrusionOk="0">
                  <a:moveTo>
                    <a:pt x="3006" y="1"/>
                  </a:moveTo>
                  <a:lnTo>
                    <a:pt x="0" y="1261"/>
                  </a:lnTo>
                  <a:lnTo>
                    <a:pt x="1261" y="4267"/>
                  </a:lnTo>
                  <a:lnTo>
                    <a:pt x="4266" y="3006"/>
                  </a:lnTo>
                  <a:lnTo>
                    <a:pt x="30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108;p58">
              <a:extLst>
                <a:ext uri="{FF2B5EF4-FFF2-40B4-BE49-F238E27FC236}">
                  <a16:creationId xmlns:a16="http://schemas.microsoft.com/office/drawing/2014/main" id="{0B56E6BA-595F-47F6-BDDF-A0959ADEA429}"/>
                </a:ext>
              </a:extLst>
            </p:cNvPr>
            <p:cNvSpPr/>
            <p:nvPr/>
          </p:nvSpPr>
          <p:spPr>
            <a:xfrm flipH="1">
              <a:off x="6281869" y="3541844"/>
              <a:ext cx="231463" cy="332977"/>
            </a:xfrm>
            <a:custGeom>
              <a:avLst/>
              <a:gdLst/>
              <a:ahLst/>
              <a:cxnLst/>
              <a:rect l="l" t="t" r="r" b="b"/>
              <a:pathLst>
                <a:path w="11054" h="15902" extrusionOk="0">
                  <a:moveTo>
                    <a:pt x="3709" y="0"/>
                  </a:moveTo>
                  <a:lnTo>
                    <a:pt x="1" y="5599"/>
                  </a:lnTo>
                  <a:lnTo>
                    <a:pt x="9599" y="15441"/>
                  </a:lnTo>
                  <a:lnTo>
                    <a:pt x="6133" y="7175"/>
                  </a:lnTo>
                  <a:cubicBezTo>
                    <a:pt x="5624" y="7175"/>
                    <a:pt x="5139" y="6860"/>
                    <a:pt x="4921" y="6351"/>
                  </a:cubicBezTo>
                  <a:cubicBezTo>
                    <a:pt x="4630" y="5672"/>
                    <a:pt x="4945" y="4896"/>
                    <a:pt x="5648" y="4606"/>
                  </a:cubicBezTo>
                  <a:cubicBezTo>
                    <a:pt x="5819" y="4532"/>
                    <a:pt x="5996" y="4498"/>
                    <a:pt x="6169" y="4498"/>
                  </a:cubicBezTo>
                  <a:cubicBezTo>
                    <a:pt x="6686" y="4498"/>
                    <a:pt x="7176" y="4807"/>
                    <a:pt x="7394" y="5333"/>
                  </a:cubicBezTo>
                  <a:cubicBezTo>
                    <a:pt x="7612" y="5842"/>
                    <a:pt x="7491" y="6399"/>
                    <a:pt x="7127" y="6763"/>
                  </a:cubicBezTo>
                  <a:lnTo>
                    <a:pt x="10957" y="15901"/>
                  </a:lnTo>
                  <a:lnTo>
                    <a:pt x="11054" y="15853"/>
                  </a:lnTo>
                  <a:lnTo>
                    <a:pt x="10302" y="1285"/>
                  </a:lnTo>
                  <a:lnTo>
                    <a:pt x="37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109;p58">
              <a:extLst>
                <a:ext uri="{FF2B5EF4-FFF2-40B4-BE49-F238E27FC236}">
                  <a16:creationId xmlns:a16="http://schemas.microsoft.com/office/drawing/2014/main" id="{328E3DD4-3C7D-3858-19FC-6124B15CD170}"/>
                </a:ext>
              </a:extLst>
            </p:cNvPr>
            <p:cNvSpPr/>
            <p:nvPr/>
          </p:nvSpPr>
          <p:spPr>
            <a:xfrm flipH="1">
              <a:off x="6405200" y="3506811"/>
              <a:ext cx="60933" cy="21840"/>
            </a:xfrm>
            <a:custGeom>
              <a:avLst/>
              <a:gdLst/>
              <a:ahLst/>
              <a:cxnLst/>
              <a:rect l="l" t="t" r="r" b="b"/>
              <a:pathLst>
                <a:path w="2910" h="1043" extrusionOk="0">
                  <a:moveTo>
                    <a:pt x="2473" y="1"/>
                  </a:moveTo>
                  <a:lnTo>
                    <a:pt x="1" y="1043"/>
                  </a:lnTo>
                  <a:lnTo>
                    <a:pt x="2910" y="1043"/>
                  </a:lnTo>
                  <a:lnTo>
                    <a:pt x="24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1418;p27">
            <a:extLst>
              <a:ext uri="{FF2B5EF4-FFF2-40B4-BE49-F238E27FC236}">
                <a16:creationId xmlns:a16="http://schemas.microsoft.com/office/drawing/2014/main" id="{04669A65-68E7-4B32-1ABB-11FC527AB479}"/>
              </a:ext>
            </a:extLst>
          </p:cNvPr>
          <p:cNvSpPr txBox="1">
            <a:spLocks/>
          </p:cNvSpPr>
          <p:nvPr/>
        </p:nvSpPr>
        <p:spPr>
          <a:xfrm>
            <a:off x="1647698" y="2146660"/>
            <a:ext cx="7335283" cy="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3000" b="1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r>
              <a:rPr lang="en-US" sz="5400" dirty="0" err="1">
                <a:solidFill>
                  <a:srgbClr val="FF0000"/>
                </a:solidFill>
                <a:latin typeface="#9Slide05 Handsome Script" panose="00000500000000000000" pitchFamily="2" charset="0"/>
              </a:rPr>
              <a:t>Viết</a:t>
            </a:r>
            <a:r>
              <a:rPr lang="en-US" sz="5400" dirty="0">
                <a:solidFill>
                  <a:srgbClr val="FF0000"/>
                </a:solidFill>
                <a:latin typeface="#9Slide05 Handsome Script" panose="00000500000000000000" pitchFamily="2" charset="0"/>
              </a:rPr>
              <a:t> : </a:t>
            </a:r>
            <a:r>
              <a:rPr lang="en-US" sz="5400" dirty="0" err="1">
                <a:solidFill>
                  <a:srgbClr val="FF0000"/>
                </a:solidFill>
                <a:latin typeface="#9Slide05 Handsome Script" panose="00000500000000000000" pitchFamily="2" charset="0"/>
              </a:rPr>
              <a:t>Tóm</a:t>
            </a:r>
            <a:r>
              <a:rPr lang="en-US" sz="5400" dirty="0">
                <a:solidFill>
                  <a:srgbClr val="FF0000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#9Slide05 Handsome Script" panose="00000500000000000000" pitchFamily="2" charset="0"/>
              </a:rPr>
              <a:t>tắt</a:t>
            </a:r>
            <a:r>
              <a:rPr lang="en-US" sz="5400" dirty="0">
                <a:solidFill>
                  <a:srgbClr val="FF0000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#9Slide05 Handsome Script" panose="00000500000000000000" pitchFamily="2" charset="0"/>
              </a:rPr>
              <a:t>văn</a:t>
            </a:r>
            <a:r>
              <a:rPr lang="en-US" sz="5400" dirty="0">
                <a:solidFill>
                  <a:srgbClr val="FF0000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#9Slide05 Handsome Script" panose="00000500000000000000" pitchFamily="2" charset="0"/>
              </a:rPr>
              <a:t>bản</a:t>
            </a:r>
            <a:r>
              <a:rPr lang="en-US" sz="5400" dirty="0">
                <a:solidFill>
                  <a:srgbClr val="FF0000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#9Slide05 Handsome Script" panose="00000500000000000000" pitchFamily="2" charset="0"/>
              </a:rPr>
              <a:t>theo</a:t>
            </a:r>
            <a:r>
              <a:rPr lang="en-US" sz="5400" dirty="0">
                <a:solidFill>
                  <a:srgbClr val="FF0000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#9Slide05 Handsome Script" panose="00000500000000000000" pitchFamily="2" charset="0"/>
              </a:rPr>
              <a:t>những</a:t>
            </a:r>
            <a:r>
              <a:rPr lang="en-US" sz="5400" dirty="0">
                <a:solidFill>
                  <a:srgbClr val="FF0000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#9Slide05 Handsome Script" panose="00000500000000000000" pitchFamily="2" charset="0"/>
              </a:rPr>
              <a:t>yêu</a:t>
            </a:r>
            <a:r>
              <a:rPr lang="en-US" sz="5400" dirty="0">
                <a:solidFill>
                  <a:srgbClr val="FF0000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#9Slide05 Handsome Script" panose="00000500000000000000" pitchFamily="2" charset="0"/>
              </a:rPr>
              <a:t>cầu</a:t>
            </a:r>
            <a:r>
              <a:rPr lang="en-US" sz="5400" dirty="0">
                <a:solidFill>
                  <a:srgbClr val="FF0000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#9Slide05 Handsome Script" panose="00000500000000000000" pitchFamily="2" charset="0"/>
              </a:rPr>
              <a:t>khác</a:t>
            </a:r>
            <a:r>
              <a:rPr lang="en-US" sz="5400" dirty="0">
                <a:solidFill>
                  <a:srgbClr val="FF0000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#9Slide05 Handsome Script" panose="00000500000000000000" pitchFamily="2" charset="0"/>
              </a:rPr>
              <a:t>nhau</a:t>
            </a:r>
            <a:r>
              <a:rPr lang="en-US" sz="5400" dirty="0">
                <a:solidFill>
                  <a:srgbClr val="FF0000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#9Slide05 Handsome Script" panose="00000500000000000000" pitchFamily="2" charset="0"/>
              </a:rPr>
              <a:t>về</a:t>
            </a:r>
            <a:r>
              <a:rPr lang="en-US" sz="5400" dirty="0">
                <a:solidFill>
                  <a:srgbClr val="FF0000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#9Slide05 Handsome Script" panose="00000500000000000000" pitchFamily="2" charset="0"/>
              </a:rPr>
              <a:t>độ</a:t>
            </a:r>
            <a:r>
              <a:rPr lang="en-US" sz="5400" dirty="0">
                <a:solidFill>
                  <a:srgbClr val="FF0000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#9Slide05 Handsome Script" panose="00000500000000000000" pitchFamily="2" charset="0"/>
              </a:rPr>
              <a:t>dài</a:t>
            </a:r>
            <a:endParaRPr lang="en-US" sz="5400" dirty="0">
              <a:solidFill>
                <a:srgbClr val="FF0000"/>
              </a:solidFill>
              <a:latin typeface="#9Slide05 Handsome Script" panose="00000500000000000000" pitchFamily="2" charset="0"/>
            </a:endParaRPr>
          </a:p>
        </p:txBody>
      </p:sp>
      <p:grpSp>
        <p:nvGrpSpPr>
          <p:cNvPr id="25" name="Google Shape;2067;p58">
            <a:extLst>
              <a:ext uri="{FF2B5EF4-FFF2-40B4-BE49-F238E27FC236}">
                <a16:creationId xmlns:a16="http://schemas.microsoft.com/office/drawing/2014/main" id="{38584F8B-84FB-97BD-ECF9-C4B139F4AA3D}"/>
              </a:ext>
            </a:extLst>
          </p:cNvPr>
          <p:cNvGrpSpPr/>
          <p:nvPr/>
        </p:nvGrpSpPr>
        <p:grpSpPr>
          <a:xfrm>
            <a:off x="4496900" y="512162"/>
            <a:ext cx="4227734" cy="283312"/>
            <a:chOff x="1972401" y="743097"/>
            <a:chExt cx="6368465" cy="435477"/>
          </a:xfrm>
        </p:grpSpPr>
        <p:grpSp>
          <p:nvGrpSpPr>
            <p:cNvPr id="26" name="Google Shape;2068;p58">
              <a:extLst>
                <a:ext uri="{FF2B5EF4-FFF2-40B4-BE49-F238E27FC236}">
                  <a16:creationId xmlns:a16="http://schemas.microsoft.com/office/drawing/2014/main" id="{800AF18A-5C8C-3C51-B765-853721DA6D03}"/>
                </a:ext>
              </a:extLst>
            </p:cNvPr>
            <p:cNvGrpSpPr/>
            <p:nvPr/>
          </p:nvGrpSpPr>
          <p:grpSpPr>
            <a:xfrm>
              <a:off x="7571548" y="743097"/>
              <a:ext cx="769318" cy="150802"/>
              <a:chOff x="12570425" y="755225"/>
              <a:chExt cx="842350" cy="165100"/>
            </a:xfrm>
          </p:grpSpPr>
          <p:sp>
            <p:nvSpPr>
              <p:cNvPr id="33" name="Google Shape;2069;p58">
                <a:extLst>
                  <a:ext uri="{FF2B5EF4-FFF2-40B4-BE49-F238E27FC236}">
                    <a16:creationId xmlns:a16="http://schemas.microsoft.com/office/drawing/2014/main" id="{22E17C74-BB1E-BD5C-C4C2-08FB20E512B4}"/>
                  </a:ext>
                </a:extLst>
              </p:cNvPr>
              <p:cNvSpPr/>
              <p:nvPr/>
            </p:nvSpPr>
            <p:spPr>
              <a:xfrm>
                <a:off x="12570425" y="755225"/>
                <a:ext cx="842350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33694" h="6604" extrusionOk="0">
                    <a:moveTo>
                      <a:pt x="12467" y="0"/>
                    </a:moveTo>
                    <a:cubicBezTo>
                      <a:pt x="10902" y="0"/>
                      <a:pt x="9560" y="767"/>
                      <a:pt x="8436" y="1852"/>
                    </a:cubicBezTo>
                    <a:cubicBezTo>
                      <a:pt x="7384" y="2855"/>
                      <a:pt x="6376" y="2998"/>
                      <a:pt x="5345" y="2998"/>
                    </a:cubicBezTo>
                    <a:cubicBezTo>
                      <a:pt x="4933" y="2998"/>
                      <a:pt x="4516" y="2975"/>
                      <a:pt x="4092" y="2975"/>
                    </a:cubicBezTo>
                    <a:cubicBezTo>
                      <a:pt x="3499" y="2975"/>
                      <a:pt x="2891" y="3020"/>
                      <a:pt x="2255" y="3234"/>
                    </a:cubicBezTo>
                    <a:cubicBezTo>
                      <a:pt x="1285" y="3573"/>
                      <a:pt x="727" y="4228"/>
                      <a:pt x="412" y="4906"/>
                    </a:cubicBezTo>
                    <a:cubicBezTo>
                      <a:pt x="0" y="5779"/>
                      <a:pt x="0" y="6603"/>
                      <a:pt x="0" y="6603"/>
                    </a:cubicBezTo>
                    <a:lnTo>
                      <a:pt x="33693" y="6603"/>
                    </a:lnTo>
                    <a:cubicBezTo>
                      <a:pt x="32845" y="5634"/>
                      <a:pt x="32021" y="4785"/>
                      <a:pt x="31269" y="4082"/>
                    </a:cubicBezTo>
                    <a:cubicBezTo>
                      <a:pt x="28267" y="1278"/>
                      <a:pt x="26017" y="433"/>
                      <a:pt x="24226" y="433"/>
                    </a:cubicBezTo>
                    <a:cubicBezTo>
                      <a:pt x="21506" y="433"/>
                      <a:pt x="19844" y="2383"/>
                      <a:pt x="18214" y="2383"/>
                    </a:cubicBezTo>
                    <a:cubicBezTo>
                      <a:pt x="17763" y="2383"/>
                      <a:pt x="17315" y="2234"/>
                      <a:pt x="16847" y="1852"/>
                    </a:cubicBezTo>
                    <a:cubicBezTo>
                      <a:pt x="15228" y="531"/>
                      <a:pt x="13770" y="0"/>
                      <a:pt x="124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2070;p58">
                <a:extLst>
                  <a:ext uri="{FF2B5EF4-FFF2-40B4-BE49-F238E27FC236}">
                    <a16:creationId xmlns:a16="http://schemas.microsoft.com/office/drawing/2014/main" id="{3EA61E18-9F36-18DC-349B-6F4F52A22F85}"/>
                  </a:ext>
                </a:extLst>
              </p:cNvPr>
              <p:cNvSpPr/>
              <p:nvPr/>
            </p:nvSpPr>
            <p:spPr>
              <a:xfrm>
                <a:off x="12570425" y="857275"/>
                <a:ext cx="842350" cy="63050"/>
              </a:xfrm>
              <a:custGeom>
                <a:avLst/>
                <a:gdLst/>
                <a:ahLst/>
                <a:cxnLst/>
                <a:rect l="l" t="t" r="r" b="b"/>
                <a:pathLst>
                  <a:path w="33694" h="2522" extrusionOk="0">
                    <a:moveTo>
                      <a:pt x="31269" y="0"/>
                    </a:moveTo>
                    <a:cubicBezTo>
                      <a:pt x="26750" y="1153"/>
                      <a:pt x="20767" y="1499"/>
                      <a:pt x="15188" y="1499"/>
                    </a:cubicBezTo>
                    <a:cubicBezTo>
                      <a:pt x="8797" y="1499"/>
                      <a:pt x="2936" y="1044"/>
                      <a:pt x="412" y="824"/>
                    </a:cubicBezTo>
                    <a:cubicBezTo>
                      <a:pt x="0" y="1697"/>
                      <a:pt x="0" y="2521"/>
                      <a:pt x="0" y="2521"/>
                    </a:cubicBezTo>
                    <a:lnTo>
                      <a:pt x="33693" y="2521"/>
                    </a:lnTo>
                    <a:cubicBezTo>
                      <a:pt x="32845" y="1552"/>
                      <a:pt x="32021" y="703"/>
                      <a:pt x="312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" name="Google Shape;2071;p58">
              <a:extLst>
                <a:ext uri="{FF2B5EF4-FFF2-40B4-BE49-F238E27FC236}">
                  <a16:creationId xmlns:a16="http://schemas.microsoft.com/office/drawing/2014/main" id="{EA525613-3058-55A7-6995-9AE0D778BE80}"/>
                </a:ext>
              </a:extLst>
            </p:cNvPr>
            <p:cNvGrpSpPr/>
            <p:nvPr/>
          </p:nvGrpSpPr>
          <p:grpSpPr>
            <a:xfrm>
              <a:off x="1972401" y="776946"/>
              <a:ext cx="1014695" cy="198879"/>
              <a:chOff x="12570425" y="755225"/>
              <a:chExt cx="842350" cy="165100"/>
            </a:xfrm>
          </p:grpSpPr>
          <p:sp>
            <p:nvSpPr>
              <p:cNvPr id="31" name="Google Shape;2072;p58">
                <a:extLst>
                  <a:ext uri="{FF2B5EF4-FFF2-40B4-BE49-F238E27FC236}">
                    <a16:creationId xmlns:a16="http://schemas.microsoft.com/office/drawing/2014/main" id="{260813F6-C9AB-B6E2-E296-4C4A27F17442}"/>
                  </a:ext>
                </a:extLst>
              </p:cNvPr>
              <p:cNvSpPr/>
              <p:nvPr/>
            </p:nvSpPr>
            <p:spPr>
              <a:xfrm>
                <a:off x="12570425" y="755225"/>
                <a:ext cx="842350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33694" h="6604" extrusionOk="0">
                    <a:moveTo>
                      <a:pt x="12467" y="0"/>
                    </a:moveTo>
                    <a:cubicBezTo>
                      <a:pt x="10902" y="0"/>
                      <a:pt x="9560" y="767"/>
                      <a:pt x="8436" y="1852"/>
                    </a:cubicBezTo>
                    <a:cubicBezTo>
                      <a:pt x="7384" y="2855"/>
                      <a:pt x="6376" y="2998"/>
                      <a:pt x="5345" y="2998"/>
                    </a:cubicBezTo>
                    <a:cubicBezTo>
                      <a:pt x="4933" y="2998"/>
                      <a:pt x="4516" y="2975"/>
                      <a:pt x="4092" y="2975"/>
                    </a:cubicBezTo>
                    <a:cubicBezTo>
                      <a:pt x="3499" y="2975"/>
                      <a:pt x="2891" y="3020"/>
                      <a:pt x="2255" y="3234"/>
                    </a:cubicBezTo>
                    <a:cubicBezTo>
                      <a:pt x="1285" y="3573"/>
                      <a:pt x="727" y="4228"/>
                      <a:pt x="412" y="4906"/>
                    </a:cubicBezTo>
                    <a:cubicBezTo>
                      <a:pt x="0" y="5779"/>
                      <a:pt x="0" y="6603"/>
                      <a:pt x="0" y="6603"/>
                    </a:cubicBezTo>
                    <a:lnTo>
                      <a:pt x="33693" y="6603"/>
                    </a:lnTo>
                    <a:cubicBezTo>
                      <a:pt x="32845" y="5634"/>
                      <a:pt x="32021" y="4785"/>
                      <a:pt x="31269" y="4082"/>
                    </a:cubicBezTo>
                    <a:cubicBezTo>
                      <a:pt x="28267" y="1278"/>
                      <a:pt x="26017" y="433"/>
                      <a:pt x="24226" y="433"/>
                    </a:cubicBezTo>
                    <a:cubicBezTo>
                      <a:pt x="21506" y="433"/>
                      <a:pt x="19844" y="2383"/>
                      <a:pt x="18214" y="2383"/>
                    </a:cubicBezTo>
                    <a:cubicBezTo>
                      <a:pt x="17763" y="2383"/>
                      <a:pt x="17315" y="2234"/>
                      <a:pt x="16847" y="1852"/>
                    </a:cubicBezTo>
                    <a:cubicBezTo>
                      <a:pt x="15228" y="531"/>
                      <a:pt x="13770" y="0"/>
                      <a:pt x="124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073;p58">
                <a:extLst>
                  <a:ext uri="{FF2B5EF4-FFF2-40B4-BE49-F238E27FC236}">
                    <a16:creationId xmlns:a16="http://schemas.microsoft.com/office/drawing/2014/main" id="{76244D75-0522-2672-B793-D76B0734A756}"/>
                  </a:ext>
                </a:extLst>
              </p:cNvPr>
              <p:cNvSpPr/>
              <p:nvPr/>
            </p:nvSpPr>
            <p:spPr>
              <a:xfrm>
                <a:off x="12570425" y="857275"/>
                <a:ext cx="842350" cy="63050"/>
              </a:xfrm>
              <a:custGeom>
                <a:avLst/>
                <a:gdLst/>
                <a:ahLst/>
                <a:cxnLst/>
                <a:rect l="l" t="t" r="r" b="b"/>
                <a:pathLst>
                  <a:path w="33694" h="2522" extrusionOk="0">
                    <a:moveTo>
                      <a:pt x="31269" y="0"/>
                    </a:moveTo>
                    <a:cubicBezTo>
                      <a:pt x="26750" y="1153"/>
                      <a:pt x="20767" y="1499"/>
                      <a:pt x="15188" y="1499"/>
                    </a:cubicBezTo>
                    <a:cubicBezTo>
                      <a:pt x="8797" y="1499"/>
                      <a:pt x="2936" y="1044"/>
                      <a:pt x="412" y="824"/>
                    </a:cubicBezTo>
                    <a:cubicBezTo>
                      <a:pt x="0" y="1697"/>
                      <a:pt x="0" y="2521"/>
                      <a:pt x="0" y="2521"/>
                    </a:cubicBezTo>
                    <a:lnTo>
                      <a:pt x="33693" y="2521"/>
                    </a:lnTo>
                    <a:cubicBezTo>
                      <a:pt x="32845" y="1552"/>
                      <a:pt x="32021" y="703"/>
                      <a:pt x="312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" name="Google Shape;2074;p58">
              <a:extLst>
                <a:ext uri="{FF2B5EF4-FFF2-40B4-BE49-F238E27FC236}">
                  <a16:creationId xmlns:a16="http://schemas.microsoft.com/office/drawing/2014/main" id="{839043DF-4B85-19C5-601C-69BFCD35455F}"/>
                </a:ext>
              </a:extLst>
            </p:cNvPr>
            <p:cNvGrpSpPr/>
            <p:nvPr/>
          </p:nvGrpSpPr>
          <p:grpSpPr>
            <a:xfrm>
              <a:off x="3996257" y="1027771"/>
              <a:ext cx="769318" cy="150802"/>
              <a:chOff x="12570425" y="755225"/>
              <a:chExt cx="842350" cy="165100"/>
            </a:xfrm>
          </p:grpSpPr>
          <p:sp>
            <p:nvSpPr>
              <p:cNvPr id="29" name="Google Shape;2075;p58">
                <a:extLst>
                  <a:ext uri="{FF2B5EF4-FFF2-40B4-BE49-F238E27FC236}">
                    <a16:creationId xmlns:a16="http://schemas.microsoft.com/office/drawing/2014/main" id="{21292512-8DA1-496A-CF03-1657FB534B9C}"/>
                  </a:ext>
                </a:extLst>
              </p:cNvPr>
              <p:cNvSpPr/>
              <p:nvPr/>
            </p:nvSpPr>
            <p:spPr>
              <a:xfrm>
                <a:off x="12570425" y="755225"/>
                <a:ext cx="842350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33694" h="6604" extrusionOk="0">
                    <a:moveTo>
                      <a:pt x="12467" y="0"/>
                    </a:moveTo>
                    <a:cubicBezTo>
                      <a:pt x="10902" y="0"/>
                      <a:pt x="9560" y="767"/>
                      <a:pt x="8436" y="1852"/>
                    </a:cubicBezTo>
                    <a:cubicBezTo>
                      <a:pt x="7384" y="2855"/>
                      <a:pt x="6376" y="2998"/>
                      <a:pt x="5345" y="2998"/>
                    </a:cubicBezTo>
                    <a:cubicBezTo>
                      <a:pt x="4933" y="2998"/>
                      <a:pt x="4516" y="2975"/>
                      <a:pt x="4092" y="2975"/>
                    </a:cubicBezTo>
                    <a:cubicBezTo>
                      <a:pt x="3499" y="2975"/>
                      <a:pt x="2891" y="3020"/>
                      <a:pt x="2255" y="3234"/>
                    </a:cubicBezTo>
                    <a:cubicBezTo>
                      <a:pt x="1285" y="3573"/>
                      <a:pt x="727" y="4228"/>
                      <a:pt x="412" y="4906"/>
                    </a:cubicBezTo>
                    <a:cubicBezTo>
                      <a:pt x="0" y="5779"/>
                      <a:pt x="0" y="6603"/>
                      <a:pt x="0" y="6603"/>
                    </a:cubicBezTo>
                    <a:lnTo>
                      <a:pt x="33693" y="6603"/>
                    </a:lnTo>
                    <a:cubicBezTo>
                      <a:pt x="32845" y="5634"/>
                      <a:pt x="32021" y="4785"/>
                      <a:pt x="31269" y="4082"/>
                    </a:cubicBezTo>
                    <a:cubicBezTo>
                      <a:pt x="28267" y="1278"/>
                      <a:pt x="26017" y="433"/>
                      <a:pt x="24226" y="433"/>
                    </a:cubicBezTo>
                    <a:cubicBezTo>
                      <a:pt x="21506" y="433"/>
                      <a:pt x="19844" y="2383"/>
                      <a:pt x="18214" y="2383"/>
                    </a:cubicBezTo>
                    <a:cubicBezTo>
                      <a:pt x="17763" y="2383"/>
                      <a:pt x="17315" y="2234"/>
                      <a:pt x="16847" y="1852"/>
                    </a:cubicBezTo>
                    <a:cubicBezTo>
                      <a:pt x="15228" y="531"/>
                      <a:pt x="13770" y="0"/>
                      <a:pt x="124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076;p58">
                <a:extLst>
                  <a:ext uri="{FF2B5EF4-FFF2-40B4-BE49-F238E27FC236}">
                    <a16:creationId xmlns:a16="http://schemas.microsoft.com/office/drawing/2014/main" id="{A7EE863C-3E03-F1D1-3F8E-458B4BCFBD32}"/>
                  </a:ext>
                </a:extLst>
              </p:cNvPr>
              <p:cNvSpPr/>
              <p:nvPr/>
            </p:nvSpPr>
            <p:spPr>
              <a:xfrm>
                <a:off x="12570425" y="857275"/>
                <a:ext cx="842350" cy="63050"/>
              </a:xfrm>
              <a:custGeom>
                <a:avLst/>
                <a:gdLst/>
                <a:ahLst/>
                <a:cxnLst/>
                <a:rect l="l" t="t" r="r" b="b"/>
                <a:pathLst>
                  <a:path w="33694" h="2522" extrusionOk="0">
                    <a:moveTo>
                      <a:pt x="31269" y="0"/>
                    </a:moveTo>
                    <a:cubicBezTo>
                      <a:pt x="26750" y="1153"/>
                      <a:pt x="20767" y="1499"/>
                      <a:pt x="15188" y="1499"/>
                    </a:cubicBezTo>
                    <a:cubicBezTo>
                      <a:pt x="8797" y="1499"/>
                      <a:pt x="2936" y="1044"/>
                      <a:pt x="412" y="824"/>
                    </a:cubicBezTo>
                    <a:cubicBezTo>
                      <a:pt x="0" y="1697"/>
                      <a:pt x="0" y="2521"/>
                      <a:pt x="0" y="2521"/>
                    </a:cubicBezTo>
                    <a:lnTo>
                      <a:pt x="33693" y="2521"/>
                    </a:lnTo>
                    <a:cubicBezTo>
                      <a:pt x="32845" y="1552"/>
                      <a:pt x="32021" y="703"/>
                      <a:pt x="312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5" name="Google Shape;2077;p58">
            <a:extLst>
              <a:ext uri="{FF2B5EF4-FFF2-40B4-BE49-F238E27FC236}">
                <a16:creationId xmlns:a16="http://schemas.microsoft.com/office/drawing/2014/main" id="{5ACA570F-F645-F492-CAE5-ED61B3B394F2}"/>
              </a:ext>
            </a:extLst>
          </p:cNvPr>
          <p:cNvGrpSpPr/>
          <p:nvPr/>
        </p:nvGrpSpPr>
        <p:grpSpPr>
          <a:xfrm>
            <a:off x="2328184" y="3686840"/>
            <a:ext cx="1972171" cy="697072"/>
            <a:chOff x="2700638" y="442225"/>
            <a:chExt cx="2970788" cy="1071463"/>
          </a:xfrm>
        </p:grpSpPr>
        <p:sp>
          <p:nvSpPr>
            <p:cNvPr id="36" name="Google Shape;2078;p58">
              <a:extLst>
                <a:ext uri="{FF2B5EF4-FFF2-40B4-BE49-F238E27FC236}">
                  <a16:creationId xmlns:a16="http://schemas.microsoft.com/office/drawing/2014/main" id="{BC3687CE-4FB9-F8B3-5E35-19215259FA33}"/>
                </a:ext>
              </a:extLst>
            </p:cNvPr>
            <p:cNvSpPr/>
            <p:nvPr/>
          </p:nvSpPr>
          <p:spPr>
            <a:xfrm rot="10800000">
              <a:off x="2700638" y="442225"/>
              <a:ext cx="195525" cy="195525"/>
            </a:xfrm>
            <a:custGeom>
              <a:avLst/>
              <a:gdLst/>
              <a:ahLst/>
              <a:cxnLst/>
              <a:rect l="l" t="t" r="r" b="b"/>
              <a:pathLst>
                <a:path w="7821" h="7821" extrusionOk="0">
                  <a:moveTo>
                    <a:pt x="3900" y="1314"/>
                  </a:moveTo>
                  <a:cubicBezTo>
                    <a:pt x="4315" y="2544"/>
                    <a:pt x="5299" y="3510"/>
                    <a:pt x="6539" y="3911"/>
                  </a:cubicBezTo>
                  <a:lnTo>
                    <a:pt x="6539" y="3911"/>
                  </a:lnTo>
                  <a:cubicBezTo>
                    <a:pt x="5299" y="4311"/>
                    <a:pt x="4315" y="5277"/>
                    <a:pt x="3900" y="6507"/>
                  </a:cubicBezTo>
                  <a:lnTo>
                    <a:pt x="3900" y="6507"/>
                  </a:lnTo>
                  <a:cubicBezTo>
                    <a:pt x="3489" y="5277"/>
                    <a:pt x="2515" y="4311"/>
                    <a:pt x="1280" y="3911"/>
                  </a:cubicBezTo>
                  <a:lnTo>
                    <a:pt x="1280" y="3911"/>
                  </a:lnTo>
                  <a:cubicBezTo>
                    <a:pt x="2515" y="3510"/>
                    <a:pt x="3489" y="2544"/>
                    <a:pt x="3900" y="1314"/>
                  </a:cubicBezTo>
                  <a:close/>
                  <a:moveTo>
                    <a:pt x="3685" y="1"/>
                  </a:moveTo>
                  <a:cubicBezTo>
                    <a:pt x="3685" y="1028"/>
                    <a:pt x="3284" y="1956"/>
                    <a:pt x="2607" y="2632"/>
                  </a:cubicBezTo>
                  <a:cubicBezTo>
                    <a:pt x="1931" y="3284"/>
                    <a:pt x="1029" y="3710"/>
                    <a:pt x="1" y="3710"/>
                  </a:cubicBezTo>
                  <a:lnTo>
                    <a:pt x="1" y="4111"/>
                  </a:lnTo>
                  <a:cubicBezTo>
                    <a:pt x="1029" y="4111"/>
                    <a:pt x="1931" y="4537"/>
                    <a:pt x="2607" y="5214"/>
                  </a:cubicBezTo>
                  <a:cubicBezTo>
                    <a:pt x="3284" y="5865"/>
                    <a:pt x="3685" y="6793"/>
                    <a:pt x="3685" y="7820"/>
                  </a:cubicBezTo>
                  <a:lnTo>
                    <a:pt x="4111" y="7820"/>
                  </a:lnTo>
                  <a:cubicBezTo>
                    <a:pt x="4111" y="6793"/>
                    <a:pt x="4537" y="5865"/>
                    <a:pt x="5189" y="5214"/>
                  </a:cubicBezTo>
                  <a:cubicBezTo>
                    <a:pt x="5866" y="4537"/>
                    <a:pt x="6793" y="4111"/>
                    <a:pt x="7821" y="4111"/>
                  </a:cubicBezTo>
                  <a:lnTo>
                    <a:pt x="7821" y="3710"/>
                  </a:lnTo>
                  <a:cubicBezTo>
                    <a:pt x="6793" y="3710"/>
                    <a:pt x="5866" y="3284"/>
                    <a:pt x="5189" y="2632"/>
                  </a:cubicBezTo>
                  <a:cubicBezTo>
                    <a:pt x="4537" y="1956"/>
                    <a:pt x="4111" y="1028"/>
                    <a:pt x="4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079;p58">
              <a:extLst>
                <a:ext uri="{FF2B5EF4-FFF2-40B4-BE49-F238E27FC236}">
                  <a16:creationId xmlns:a16="http://schemas.microsoft.com/office/drawing/2014/main" id="{E2338943-17B9-FCC4-0785-62116B2857AA}"/>
                </a:ext>
              </a:extLst>
            </p:cNvPr>
            <p:cNvSpPr/>
            <p:nvPr/>
          </p:nvSpPr>
          <p:spPr>
            <a:xfrm rot="10800000">
              <a:off x="5475900" y="778613"/>
              <a:ext cx="195525" cy="195525"/>
            </a:xfrm>
            <a:custGeom>
              <a:avLst/>
              <a:gdLst/>
              <a:ahLst/>
              <a:cxnLst/>
              <a:rect l="l" t="t" r="r" b="b"/>
              <a:pathLst>
                <a:path w="7821" h="7821" extrusionOk="0">
                  <a:moveTo>
                    <a:pt x="3900" y="1314"/>
                  </a:moveTo>
                  <a:cubicBezTo>
                    <a:pt x="4315" y="2544"/>
                    <a:pt x="5299" y="3510"/>
                    <a:pt x="6539" y="3911"/>
                  </a:cubicBezTo>
                  <a:lnTo>
                    <a:pt x="6539" y="3911"/>
                  </a:lnTo>
                  <a:cubicBezTo>
                    <a:pt x="5299" y="4311"/>
                    <a:pt x="4315" y="5277"/>
                    <a:pt x="3900" y="6507"/>
                  </a:cubicBezTo>
                  <a:lnTo>
                    <a:pt x="3900" y="6507"/>
                  </a:lnTo>
                  <a:cubicBezTo>
                    <a:pt x="3489" y="5277"/>
                    <a:pt x="2515" y="4311"/>
                    <a:pt x="1280" y="3911"/>
                  </a:cubicBezTo>
                  <a:lnTo>
                    <a:pt x="1280" y="3911"/>
                  </a:lnTo>
                  <a:cubicBezTo>
                    <a:pt x="2515" y="3510"/>
                    <a:pt x="3489" y="2544"/>
                    <a:pt x="3900" y="1314"/>
                  </a:cubicBezTo>
                  <a:close/>
                  <a:moveTo>
                    <a:pt x="3685" y="1"/>
                  </a:moveTo>
                  <a:cubicBezTo>
                    <a:pt x="3685" y="1028"/>
                    <a:pt x="3284" y="1956"/>
                    <a:pt x="2607" y="2632"/>
                  </a:cubicBezTo>
                  <a:cubicBezTo>
                    <a:pt x="1931" y="3284"/>
                    <a:pt x="1029" y="3710"/>
                    <a:pt x="1" y="3710"/>
                  </a:cubicBezTo>
                  <a:lnTo>
                    <a:pt x="1" y="4111"/>
                  </a:lnTo>
                  <a:cubicBezTo>
                    <a:pt x="1029" y="4111"/>
                    <a:pt x="1931" y="4537"/>
                    <a:pt x="2607" y="5214"/>
                  </a:cubicBezTo>
                  <a:cubicBezTo>
                    <a:pt x="3284" y="5865"/>
                    <a:pt x="3685" y="6793"/>
                    <a:pt x="3685" y="7820"/>
                  </a:cubicBezTo>
                  <a:lnTo>
                    <a:pt x="4111" y="7820"/>
                  </a:lnTo>
                  <a:cubicBezTo>
                    <a:pt x="4111" y="6793"/>
                    <a:pt x="4537" y="5865"/>
                    <a:pt x="5189" y="5214"/>
                  </a:cubicBezTo>
                  <a:cubicBezTo>
                    <a:pt x="5866" y="4537"/>
                    <a:pt x="6793" y="4111"/>
                    <a:pt x="7821" y="4111"/>
                  </a:cubicBezTo>
                  <a:lnTo>
                    <a:pt x="7821" y="3710"/>
                  </a:lnTo>
                  <a:cubicBezTo>
                    <a:pt x="6793" y="3710"/>
                    <a:pt x="5866" y="3284"/>
                    <a:pt x="5189" y="2632"/>
                  </a:cubicBezTo>
                  <a:cubicBezTo>
                    <a:pt x="4537" y="1956"/>
                    <a:pt x="4111" y="1028"/>
                    <a:pt x="4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080;p58">
              <a:extLst>
                <a:ext uri="{FF2B5EF4-FFF2-40B4-BE49-F238E27FC236}">
                  <a16:creationId xmlns:a16="http://schemas.microsoft.com/office/drawing/2014/main" id="{392A6BCF-59E1-89C4-D683-357F840D085D}"/>
                </a:ext>
              </a:extLst>
            </p:cNvPr>
            <p:cNvSpPr/>
            <p:nvPr/>
          </p:nvSpPr>
          <p:spPr>
            <a:xfrm rot="10800000">
              <a:off x="3748763" y="1318163"/>
              <a:ext cx="195525" cy="195525"/>
            </a:xfrm>
            <a:custGeom>
              <a:avLst/>
              <a:gdLst/>
              <a:ahLst/>
              <a:cxnLst/>
              <a:rect l="l" t="t" r="r" b="b"/>
              <a:pathLst>
                <a:path w="7821" h="7821" extrusionOk="0">
                  <a:moveTo>
                    <a:pt x="3900" y="1314"/>
                  </a:moveTo>
                  <a:cubicBezTo>
                    <a:pt x="4315" y="2544"/>
                    <a:pt x="5299" y="3510"/>
                    <a:pt x="6539" y="3911"/>
                  </a:cubicBezTo>
                  <a:lnTo>
                    <a:pt x="6539" y="3911"/>
                  </a:lnTo>
                  <a:cubicBezTo>
                    <a:pt x="5299" y="4311"/>
                    <a:pt x="4315" y="5277"/>
                    <a:pt x="3900" y="6507"/>
                  </a:cubicBezTo>
                  <a:lnTo>
                    <a:pt x="3900" y="6507"/>
                  </a:lnTo>
                  <a:cubicBezTo>
                    <a:pt x="3489" y="5277"/>
                    <a:pt x="2515" y="4311"/>
                    <a:pt x="1280" y="3911"/>
                  </a:cubicBezTo>
                  <a:lnTo>
                    <a:pt x="1280" y="3911"/>
                  </a:lnTo>
                  <a:cubicBezTo>
                    <a:pt x="2515" y="3510"/>
                    <a:pt x="3489" y="2544"/>
                    <a:pt x="3900" y="1314"/>
                  </a:cubicBezTo>
                  <a:close/>
                  <a:moveTo>
                    <a:pt x="3685" y="1"/>
                  </a:moveTo>
                  <a:cubicBezTo>
                    <a:pt x="3685" y="1028"/>
                    <a:pt x="3284" y="1956"/>
                    <a:pt x="2607" y="2632"/>
                  </a:cubicBezTo>
                  <a:cubicBezTo>
                    <a:pt x="1931" y="3284"/>
                    <a:pt x="1029" y="3710"/>
                    <a:pt x="1" y="3710"/>
                  </a:cubicBezTo>
                  <a:lnTo>
                    <a:pt x="1" y="4111"/>
                  </a:lnTo>
                  <a:cubicBezTo>
                    <a:pt x="1029" y="4111"/>
                    <a:pt x="1931" y="4537"/>
                    <a:pt x="2607" y="5214"/>
                  </a:cubicBezTo>
                  <a:cubicBezTo>
                    <a:pt x="3284" y="5865"/>
                    <a:pt x="3685" y="6793"/>
                    <a:pt x="3685" y="7820"/>
                  </a:cubicBezTo>
                  <a:lnTo>
                    <a:pt x="4111" y="7820"/>
                  </a:lnTo>
                  <a:cubicBezTo>
                    <a:pt x="4111" y="6793"/>
                    <a:pt x="4537" y="5865"/>
                    <a:pt x="5189" y="5214"/>
                  </a:cubicBezTo>
                  <a:cubicBezTo>
                    <a:pt x="5866" y="4537"/>
                    <a:pt x="6793" y="4111"/>
                    <a:pt x="7821" y="4111"/>
                  </a:cubicBezTo>
                  <a:lnTo>
                    <a:pt x="7821" y="3710"/>
                  </a:lnTo>
                  <a:cubicBezTo>
                    <a:pt x="6793" y="3710"/>
                    <a:pt x="5866" y="3284"/>
                    <a:pt x="5189" y="2632"/>
                  </a:cubicBezTo>
                  <a:cubicBezTo>
                    <a:pt x="4537" y="1956"/>
                    <a:pt x="4111" y="1028"/>
                    <a:pt x="4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2110;p58">
            <a:extLst>
              <a:ext uri="{FF2B5EF4-FFF2-40B4-BE49-F238E27FC236}">
                <a16:creationId xmlns:a16="http://schemas.microsoft.com/office/drawing/2014/main" id="{83634000-E12E-A16E-20A6-9FFE3AECB1BE}"/>
              </a:ext>
            </a:extLst>
          </p:cNvPr>
          <p:cNvSpPr/>
          <p:nvPr/>
        </p:nvSpPr>
        <p:spPr>
          <a:xfrm rot="10800000">
            <a:off x="3308941" y="1329199"/>
            <a:ext cx="129800" cy="127188"/>
          </a:xfrm>
          <a:custGeom>
            <a:avLst/>
            <a:gdLst/>
            <a:ahLst/>
            <a:cxnLst/>
            <a:rect l="l" t="t" r="r" b="b"/>
            <a:pathLst>
              <a:path w="7821" h="7820" extrusionOk="0">
                <a:moveTo>
                  <a:pt x="3899" y="1313"/>
                </a:moveTo>
                <a:lnTo>
                  <a:pt x="3899" y="1313"/>
                </a:lnTo>
                <a:cubicBezTo>
                  <a:pt x="4315" y="2544"/>
                  <a:pt x="5299" y="3510"/>
                  <a:pt x="6539" y="3910"/>
                </a:cubicBezTo>
                <a:lnTo>
                  <a:pt x="6539" y="3910"/>
                </a:lnTo>
                <a:cubicBezTo>
                  <a:pt x="5299" y="4310"/>
                  <a:pt x="4315" y="5276"/>
                  <a:pt x="3899" y="6507"/>
                </a:cubicBezTo>
                <a:lnTo>
                  <a:pt x="3899" y="6507"/>
                </a:lnTo>
                <a:cubicBezTo>
                  <a:pt x="3489" y="5276"/>
                  <a:pt x="2515" y="4310"/>
                  <a:pt x="1280" y="3910"/>
                </a:cubicBezTo>
                <a:lnTo>
                  <a:pt x="1280" y="3910"/>
                </a:lnTo>
                <a:cubicBezTo>
                  <a:pt x="2515" y="3510"/>
                  <a:pt x="3489" y="2544"/>
                  <a:pt x="3899" y="1313"/>
                </a:cubicBezTo>
                <a:close/>
                <a:moveTo>
                  <a:pt x="3685" y="0"/>
                </a:moveTo>
                <a:cubicBezTo>
                  <a:pt x="3685" y="1028"/>
                  <a:pt x="3284" y="1955"/>
                  <a:pt x="2607" y="2632"/>
                </a:cubicBezTo>
                <a:cubicBezTo>
                  <a:pt x="1931" y="3283"/>
                  <a:pt x="1028" y="3710"/>
                  <a:pt x="1" y="3710"/>
                </a:cubicBezTo>
                <a:lnTo>
                  <a:pt x="1" y="4111"/>
                </a:lnTo>
                <a:cubicBezTo>
                  <a:pt x="1028" y="4111"/>
                  <a:pt x="1931" y="4537"/>
                  <a:pt x="2607" y="5213"/>
                </a:cubicBezTo>
                <a:cubicBezTo>
                  <a:pt x="3284" y="5865"/>
                  <a:pt x="3685" y="6792"/>
                  <a:pt x="3685" y="7820"/>
                </a:cubicBezTo>
                <a:lnTo>
                  <a:pt x="4111" y="7820"/>
                </a:lnTo>
                <a:cubicBezTo>
                  <a:pt x="4111" y="6792"/>
                  <a:pt x="4537" y="5865"/>
                  <a:pt x="5189" y="5213"/>
                </a:cubicBezTo>
                <a:cubicBezTo>
                  <a:pt x="5865" y="4537"/>
                  <a:pt x="6793" y="4111"/>
                  <a:pt x="7820" y="4111"/>
                </a:cubicBezTo>
                <a:lnTo>
                  <a:pt x="7820" y="3710"/>
                </a:lnTo>
                <a:cubicBezTo>
                  <a:pt x="6793" y="3710"/>
                  <a:pt x="5865" y="3283"/>
                  <a:pt x="5189" y="2632"/>
                </a:cubicBezTo>
                <a:cubicBezTo>
                  <a:pt x="4537" y="1955"/>
                  <a:pt x="4111" y="1028"/>
                  <a:pt x="41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" name="Google Shape;2077;p58">
            <a:extLst>
              <a:ext uri="{FF2B5EF4-FFF2-40B4-BE49-F238E27FC236}">
                <a16:creationId xmlns:a16="http://schemas.microsoft.com/office/drawing/2014/main" id="{ADAEDA84-6D41-4971-EC8D-621EDF2CF426}"/>
              </a:ext>
            </a:extLst>
          </p:cNvPr>
          <p:cNvGrpSpPr/>
          <p:nvPr/>
        </p:nvGrpSpPr>
        <p:grpSpPr>
          <a:xfrm rot="10800000">
            <a:off x="5705261" y="754217"/>
            <a:ext cx="1972171" cy="697072"/>
            <a:chOff x="2700638" y="442225"/>
            <a:chExt cx="2970788" cy="1071463"/>
          </a:xfrm>
        </p:grpSpPr>
        <p:sp>
          <p:nvSpPr>
            <p:cNvPr id="42" name="Google Shape;2078;p58">
              <a:extLst>
                <a:ext uri="{FF2B5EF4-FFF2-40B4-BE49-F238E27FC236}">
                  <a16:creationId xmlns:a16="http://schemas.microsoft.com/office/drawing/2014/main" id="{7DAF9BE1-FF69-B82B-5D16-6DD1495AC304}"/>
                </a:ext>
              </a:extLst>
            </p:cNvPr>
            <p:cNvSpPr/>
            <p:nvPr/>
          </p:nvSpPr>
          <p:spPr>
            <a:xfrm rot="10800000">
              <a:off x="2700638" y="442225"/>
              <a:ext cx="195525" cy="195525"/>
            </a:xfrm>
            <a:custGeom>
              <a:avLst/>
              <a:gdLst/>
              <a:ahLst/>
              <a:cxnLst/>
              <a:rect l="l" t="t" r="r" b="b"/>
              <a:pathLst>
                <a:path w="7821" h="7821" extrusionOk="0">
                  <a:moveTo>
                    <a:pt x="3900" y="1314"/>
                  </a:moveTo>
                  <a:cubicBezTo>
                    <a:pt x="4315" y="2544"/>
                    <a:pt x="5299" y="3510"/>
                    <a:pt x="6539" y="3911"/>
                  </a:cubicBezTo>
                  <a:lnTo>
                    <a:pt x="6539" y="3911"/>
                  </a:lnTo>
                  <a:cubicBezTo>
                    <a:pt x="5299" y="4311"/>
                    <a:pt x="4315" y="5277"/>
                    <a:pt x="3900" y="6507"/>
                  </a:cubicBezTo>
                  <a:lnTo>
                    <a:pt x="3900" y="6507"/>
                  </a:lnTo>
                  <a:cubicBezTo>
                    <a:pt x="3489" y="5277"/>
                    <a:pt x="2515" y="4311"/>
                    <a:pt x="1280" y="3911"/>
                  </a:cubicBezTo>
                  <a:lnTo>
                    <a:pt x="1280" y="3911"/>
                  </a:lnTo>
                  <a:cubicBezTo>
                    <a:pt x="2515" y="3510"/>
                    <a:pt x="3489" y="2544"/>
                    <a:pt x="3900" y="1314"/>
                  </a:cubicBezTo>
                  <a:close/>
                  <a:moveTo>
                    <a:pt x="3685" y="1"/>
                  </a:moveTo>
                  <a:cubicBezTo>
                    <a:pt x="3685" y="1028"/>
                    <a:pt x="3284" y="1956"/>
                    <a:pt x="2607" y="2632"/>
                  </a:cubicBezTo>
                  <a:cubicBezTo>
                    <a:pt x="1931" y="3284"/>
                    <a:pt x="1029" y="3710"/>
                    <a:pt x="1" y="3710"/>
                  </a:cubicBezTo>
                  <a:lnTo>
                    <a:pt x="1" y="4111"/>
                  </a:lnTo>
                  <a:cubicBezTo>
                    <a:pt x="1029" y="4111"/>
                    <a:pt x="1931" y="4537"/>
                    <a:pt x="2607" y="5214"/>
                  </a:cubicBezTo>
                  <a:cubicBezTo>
                    <a:pt x="3284" y="5865"/>
                    <a:pt x="3685" y="6793"/>
                    <a:pt x="3685" y="7820"/>
                  </a:cubicBezTo>
                  <a:lnTo>
                    <a:pt x="4111" y="7820"/>
                  </a:lnTo>
                  <a:cubicBezTo>
                    <a:pt x="4111" y="6793"/>
                    <a:pt x="4537" y="5865"/>
                    <a:pt x="5189" y="5214"/>
                  </a:cubicBezTo>
                  <a:cubicBezTo>
                    <a:pt x="5866" y="4537"/>
                    <a:pt x="6793" y="4111"/>
                    <a:pt x="7821" y="4111"/>
                  </a:cubicBezTo>
                  <a:lnTo>
                    <a:pt x="7821" y="3710"/>
                  </a:lnTo>
                  <a:cubicBezTo>
                    <a:pt x="6793" y="3710"/>
                    <a:pt x="5866" y="3284"/>
                    <a:pt x="5189" y="2632"/>
                  </a:cubicBezTo>
                  <a:cubicBezTo>
                    <a:pt x="4537" y="1956"/>
                    <a:pt x="4111" y="1028"/>
                    <a:pt x="4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9;p58">
              <a:extLst>
                <a:ext uri="{FF2B5EF4-FFF2-40B4-BE49-F238E27FC236}">
                  <a16:creationId xmlns:a16="http://schemas.microsoft.com/office/drawing/2014/main" id="{6808CB8D-61DA-4958-018A-C7202B1758C3}"/>
                </a:ext>
              </a:extLst>
            </p:cNvPr>
            <p:cNvSpPr/>
            <p:nvPr/>
          </p:nvSpPr>
          <p:spPr>
            <a:xfrm rot="10800000">
              <a:off x="5475900" y="778613"/>
              <a:ext cx="195525" cy="195525"/>
            </a:xfrm>
            <a:custGeom>
              <a:avLst/>
              <a:gdLst/>
              <a:ahLst/>
              <a:cxnLst/>
              <a:rect l="l" t="t" r="r" b="b"/>
              <a:pathLst>
                <a:path w="7821" h="7821" extrusionOk="0">
                  <a:moveTo>
                    <a:pt x="3900" y="1314"/>
                  </a:moveTo>
                  <a:cubicBezTo>
                    <a:pt x="4315" y="2544"/>
                    <a:pt x="5299" y="3510"/>
                    <a:pt x="6539" y="3911"/>
                  </a:cubicBezTo>
                  <a:lnTo>
                    <a:pt x="6539" y="3911"/>
                  </a:lnTo>
                  <a:cubicBezTo>
                    <a:pt x="5299" y="4311"/>
                    <a:pt x="4315" y="5277"/>
                    <a:pt x="3900" y="6507"/>
                  </a:cubicBezTo>
                  <a:lnTo>
                    <a:pt x="3900" y="6507"/>
                  </a:lnTo>
                  <a:cubicBezTo>
                    <a:pt x="3489" y="5277"/>
                    <a:pt x="2515" y="4311"/>
                    <a:pt x="1280" y="3911"/>
                  </a:cubicBezTo>
                  <a:lnTo>
                    <a:pt x="1280" y="3911"/>
                  </a:lnTo>
                  <a:cubicBezTo>
                    <a:pt x="2515" y="3510"/>
                    <a:pt x="3489" y="2544"/>
                    <a:pt x="3900" y="1314"/>
                  </a:cubicBezTo>
                  <a:close/>
                  <a:moveTo>
                    <a:pt x="3685" y="1"/>
                  </a:moveTo>
                  <a:cubicBezTo>
                    <a:pt x="3685" y="1028"/>
                    <a:pt x="3284" y="1956"/>
                    <a:pt x="2607" y="2632"/>
                  </a:cubicBezTo>
                  <a:cubicBezTo>
                    <a:pt x="1931" y="3284"/>
                    <a:pt x="1029" y="3710"/>
                    <a:pt x="1" y="3710"/>
                  </a:cubicBezTo>
                  <a:lnTo>
                    <a:pt x="1" y="4111"/>
                  </a:lnTo>
                  <a:cubicBezTo>
                    <a:pt x="1029" y="4111"/>
                    <a:pt x="1931" y="4537"/>
                    <a:pt x="2607" y="5214"/>
                  </a:cubicBezTo>
                  <a:cubicBezTo>
                    <a:pt x="3284" y="5865"/>
                    <a:pt x="3685" y="6793"/>
                    <a:pt x="3685" y="7820"/>
                  </a:cubicBezTo>
                  <a:lnTo>
                    <a:pt x="4111" y="7820"/>
                  </a:lnTo>
                  <a:cubicBezTo>
                    <a:pt x="4111" y="6793"/>
                    <a:pt x="4537" y="5865"/>
                    <a:pt x="5189" y="5214"/>
                  </a:cubicBezTo>
                  <a:cubicBezTo>
                    <a:pt x="5866" y="4537"/>
                    <a:pt x="6793" y="4111"/>
                    <a:pt x="7821" y="4111"/>
                  </a:cubicBezTo>
                  <a:lnTo>
                    <a:pt x="7821" y="3710"/>
                  </a:lnTo>
                  <a:cubicBezTo>
                    <a:pt x="6793" y="3710"/>
                    <a:pt x="5866" y="3284"/>
                    <a:pt x="5189" y="2632"/>
                  </a:cubicBezTo>
                  <a:cubicBezTo>
                    <a:pt x="4537" y="1956"/>
                    <a:pt x="4111" y="1028"/>
                    <a:pt x="4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0;p58">
              <a:extLst>
                <a:ext uri="{FF2B5EF4-FFF2-40B4-BE49-F238E27FC236}">
                  <a16:creationId xmlns:a16="http://schemas.microsoft.com/office/drawing/2014/main" id="{2346EA1F-FCF7-FAF6-18FB-231245E0B970}"/>
                </a:ext>
              </a:extLst>
            </p:cNvPr>
            <p:cNvSpPr/>
            <p:nvPr/>
          </p:nvSpPr>
          <p:spPr>
            <a:xfrm rot="10800000">
              <a:off x="3748763" y="1318163"/>
              <a:ext cx="195525" cy="195525"/>
            </a:xfrm>
            <a:custGeom>
              <a:avLst/>
              <a:gdLst/>
              <a:ahLst/>
              <a:cxnLst/>
              <a:rect l="l" t="t" r="r" b="b"/>
              <a:pathLst>
                <a:path w="7821" h="7821" extrusionOk="0">
                  <a:moveTo>
                    <a:pt x="3900" y="1314"/>
                  </a:moveTo>
                  <a:cubicBezTo>
                    <a:pt x="4315" y="2544"/>
                    <a:pt x="5299" y="3510"/>
                    <a:pt x="6539" y="3911"/>
                  </a:cubicBezTo>
                  <a:lnTo>
                    <a:pt x="6539" y="3911"/>
                  </a:lnTo>
                  <a:cubicBezTo>
                    <a:pt x="5299" y="4311"/>
                    <a:pt x="4315" y="5277"/>
                    <a:pt x="3900" y="6507"/>
                  </a:cubicBezTo>
                  <a:lnTo>
                    <a:pt x="3900" y="6507"/>
                  </a:lnTo>
                  <a:cubicBezTo>
                    <a:pt x="3489" y="5277"/>
                    <a:pt x="2515" y="4311"/>
                    <a:pt x="1280" y="3911"/>
                  </a:cubicBezTo>
                  <a:lnTo>
                    <a:pt x="1280" y="3911"/>
                  </a:lnTo>
                  <a:cubicBezTo>
                    <a:pt x="2515" y="3510"/>
                    <a:pt x="3489" y="2544"/>
                    <a:pt x="3900" y="1314"/>
                  </a:cubicBezTo>
                  <a:close/>
                  <a:moveTo>
                    <a:pt x="3685" y="1"/>
                  </a:moveTo>
                  <a:cubicBezTo>
                    <a:pt x="3685" y="1028"/>
                    <a:pt x="3284" y="1956"/>
                    <a:pt x="2607" y="2632"/>
                  </a:cubicBezTo>
                  <a:cubicBezTo>
                    <a:pt x="1931" y="3284"/>
                    <a:pt x="1029" y="3710"/>
                    <a:pt x="1" y="3710"/>
                  </a:cubicBezTo>
                  <a:lnTo>
                    <a:pt x="1" y="4111"/>
                  </a:lnTo>
                  <a:cubicBezTo>
                    <a:pt x="1029" y="4111"/>
                    <a:pt x="1931" y="4537"/>
                    <a:pt x="2607" y="5214"/>
                  </a:cubicBezTo>
                  <a:cubicBezTo>
                    <a:pt x="3284" y="5865"/>
                    <a:pt x="3685" y="6793"/>
                    <a:pt x="3685" y="7820"/>
                  </a:cubicBezTo>
                  <a:lnTo>
                    <a:pt x="4111" y="7820"/>
                  </a:lnTo>
                  <a:cubicBezTo>
                    <a:pt x="4111" y="6793"/>
                    <a:pt x="4537" y="5865"/>
                    <a:pt x="5189" y="5214"/>
                  </a:cubicBezTo>
                  <a:cubicBezTo>
                    <a:pt x="5866" y="4537"/>
                    <a:pt x="6793" y="4111"/>
                    <a:pt x="7821" y="4111"/>
                  </a:cubicBezTo>
                  <a:lnTo>
                    <a:pt x="7821" y="3710"/>
                  </a:lnTo>
                  <a:cubicBezTo>
                    <a:pt x="6793" y="3710"/>
                    <a:pt x="5866" y="3284"/>
                    <a:pt x="5189" y="2632"/>
                  </a:cubicBezTo>
                  <a:cubicBezTo>
                    <a:pt x="4537" y="1956"/>
                    <a:pt x="4111" y="1028"/>
                    <a:pt x="4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9069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01245F5-C71F-8F8D-55DD-175F60447501}"/>
              </a:ext>
            </a:extLst>
          </p:cNvPr>
          <p:cNvSpPr/>
          <p:nvPr/>
        </p:nvSpPr>
        <p:spPr>
          <a:xfrm>
            <a:off x="687897" y="738231"/>
            <a:ext cx="4412609" cy="3909270"/>
          </a:xfrm>
          <a:prstGeom prst="roundRect">
            <a:avLst>
              <a:gd name="adj" fmla="val 12804"/>
            </a:avLst>
          </a:prstGeom>
          <a:solidFill>
            <a:srgbClr val="F4EDF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64321A-E0F8-65CD-725E-D334D9D06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7182" y="1082180"/>
            <a:ext cx="3398590" cy="33985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D8A2523-8B2B-5B15-3811-4F51E3BA59CC}"/>
              </a:ext>
            </a:extLst>
          </p:cNvPr>
          <p:cNvSpPr/>
          <p:nvPr/>
        </p:nvSpPr>
        <p:spPr>
          <a:xfrm>
            <a:off x="6233020" y="1828800"/>
            <a:ext cx="1249960" cy="562063"/>
          </a:xfrm>
          <a:prstGeom prst="rect">
            <a:avLst/>
          </a:prstGeom>
          <a:solidFill>
            <a:srgbClr val="017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#9Slide03 Ample" panose="02000000000000000000" pitchFamily="2" charset="0"/>
              </a:rPr>
              <a:t>BƯỚC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3CD753-F4CE-37FB-12F0-1ED3C5C2B629}"/>
              </a:ext>
            </a:extLst>
          </p:cNvPr>
          <p:cNvSpPr txBox="1"/>
          <p:nvPr/>
        </p:nvSpPr>
        <p:spPr>
          <a:xfrm>
            <a:off x="843247" y="945283"/>
            <a:ext cx="410190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#9Slide04 VogaRegular" panose="02000506000000020004" pitchFamily="2" charset="0"/>
              </a:rPr>
              <a:t>Nội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#9Slide04 VogaRegular" panose="02000506000000020004" pitchFamily="2" charset="0"/>
              </a:rPr>
              <a:t> dung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#9Slide04 VogaRegular" panose="02000506000000020004" pitchFamily="2" charset="0"/>
              </a:rPr>
              <a:t>chính</a:t>
            </a:r>
            <a:r>
              <a:rPr lang="vi-VN" sz="3200" b="1" dirty="0">
                <a:solidFill>
                  <a:schemeClr val="accent4">
                    <a:lumMod val="50000"/>
                  </a:schemeClr>
                </a:solidFill>
                <a:latin typeface="#9Slide04 VogaRegular" panose="02000506000000020004" pitchFamily="2" charset="0"/>
              </a:rPr>
              <a:t>:</a:t>
            </a:r>
            <a:endParaRPr lang="en-US" sz="3200" dirty="0">
              <a:solidFill>
                <a:schemeClr val="tx1"/>
              </a:solidFill>
              <a:latin typeface="#9Slide03 AmpleSoft" panose="02000000000000000000" pitchFamily="2" charset="0"/>
            </a:endParaRPr>
          </a:p>
          <a:p>
            <a:pPr indent="573088" algn="just"/>
            <a:endParaRPr lang="en-US" sz="12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indent="573088" algn="just"/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Văn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bản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cung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cấp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thông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tin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phương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tiện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vận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chuyển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dân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tộc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thiểu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số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Việt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Nam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ngày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xưa</a:t>
            </a:r>
            <a:r>
              <a:rPr lang="en-US" sz="24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  <a:endParaRPr lang="en-US" altLang="zh-CN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493869-9ABC-2D73-E0F4-7D58A595E9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927" t="4562"/>
          <a:stretch/>
        </p:blipFill>
        <p:spPr>
          <a:xfrm>
            <a:off x="2128205" y="3312086"/>
            <a:ext cx="1569855" cy="116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37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64321A-E0F8-65CD-725E-D334D9D06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870" y="1144988"/>
            <a:ext cx="3335782" cy="333578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D8A2523-8B2B-5B15-3811-4F51E3BA59CC}"/>
              </a:ext>
            </a:extLst>
          </p:cNvPr>
          <p:cNvSpPr/>
          <p:nvPr/>
        </p:nvSpPr>
        <p:spPr>
          <a:xfrm>
            <a:off x="6498444" y="1861123"/>
            <a:ext cx="1249960" cy="562063"/>
          </a:xfrm>
          <a:prstGeom prst="rect">
            <a:avLst/>
          </a:prstGeom>
          <a:solidFill>
            <a:srgbClr val="017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#9Slide03 Ample" panose="02000000000000000000" pitchFamily="2" charset="0"/>
              </a:rPr>
              <a:t>BƯỚC 2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13384FE-B9D5-8246-54E0-E7DD4659AC6D}"/>
              </a:ext>
            </a:extLst>
          </p:cNvPr>
          <p:cNvGrpSpPr/>
          <p:nvPr/>
        </p:nvGrpSpPr>
        <p:grpSpPr>
          <a:xfrm>
            <a:off x="356139" y="361273"/>
            <a:ext cx="5446731" cy="3561762"/>
            <a:chOff x="305699" y="350042"/>
            <a:chExt cx="5863560" cy="3419178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B0C9F8E3-73B9-90CD-371F-EEE9FF192CAB}"/>
                </a:ext>
              </a:extLst>
            </p:cNvPr>
            <p:cNvSpPr/>
            <p:nvPr/>
          </p:nvSpPr>
          <p:spPr>
            <a:xfrm>
              <a:off x="1638540" y="350042"/>
              <a:ext cx="3371101" cy="1002282"/>
            </a:xfrm>
            <a:prstGeom prst="round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#9Slide03 AmpleSoft" panose="02000000000000000000" pitchFamily="2" charset="0"/>
                  <a:cs typeface="#9Slide03 Arima Madurai" panose="00000500000000000000" pitchFamily="2" charset="0"/>
                </a:rPr>
                <a:t>Thông tin </a:t>
              </a:r>
              <a:r>
                <a:rPr lang="en-US" sz="1800" dirty="0" err="1">
                  <a:solidFill>
                    <a:schemeClr val="tx1"/>
                  </a:solidFill>
                  <a:latin typeface="#9Slide03 AmpleSoft" panose="02000000000000000000" pitchFamily="2" charset="0"/>
                  <a:cs typeface="#9Slide03 Arima Madurai" panose="00000500000000000000" pitchFamily="2" charset="0"/>
                </a:rPr>
                <a:t>về</a:t>
              </a:r>
              <a:r>
                <a:rPr lang="en-US" sz="1800" dirty="0">
                  <a:solidFill>
                    <a:schemeClr val="tx1"/>
                  </a:solidFill>
                  <a:latin typeface="#9Slide03 AmpleSoft" panose="020000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#9Slide03 AmpleSoft" panose="02000000000000000000" pitchFamily="2" charset="0"/>
                  <a:cs typeface="#9Slide03 Arima Madurai" panose="00000500000000000000" pitchFamily="2" charset="0"/>
                </a:rPr>
                <a:t>phương</a:t>
              </a:r>
              <a:r>
                <a:rPr lang="en-US" sz="1800" dirty="0">
                  <a:solidFill>
                    <a:schemeClr val="tx1"/>
                  </a:solidFill>
                  <a:latin typeface="#9Slide03 AmpleSoft" panose="020000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#9Slide03 AmpleSoft" panose="02000000000000000000" pitchFamily="2" charset="0"/>
                  <a:cs typeface="#9Slide03 Arima Madurai" panose="00000500000000000000" pitchFamily="2" charset="0"/>
                </a:rPr>
                <a:t>tiện</a:t>
              </a:r>
              <a:r>
                <a:rPr lang="en-US" sz="1800" dirty="0">
                  <a:solidFill>
                    <a:schemeClr val="tx1"/>
                  </a:solidFill>
                  <a:latin typeface="#9Slide03 AmpleSoft" panose="020000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#9Slide03 AmpleSoft" panose="02000000000000000000" pitchFamily="2" charset="0"/>
                  <a:cs typeface="#9Slide03 Arima Madurai" panose="00000500000000000000" pitchFamily="2" charset="0"/>
                </a:rPr>
                <a:t>vận</a:t>
              </a:r>
              <a:r>
                <a:rPr lang="en-US" sz="1800" dirty="0">
                  <a:solidFill>
                    <a:schemeClr val="tx1"/>
                  </a:solidFill>
                  <a:latin typeface="#9Slide03 AmpleSoft" panose="020000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#9Slide03 AmpleSoft" panose="02000000000000000000" pitchFamily="2" charset="0"/>
                  <a:cs typeface="#9Slide03 Arima Madurai" panose="00000500000000000000" pitchFamily="2" charset="0"/>
                </a:rPr>
                <a:t>chuyển</a:t>
              </a:r>
              <a:r>
                <a:rPr lang="en-US" sz="1800" dirty="0">
                  <a:solidFill>
                    <a:schemeClr val="tx1"/>
                  </a:solidFill>
                  <a:latin typeface="#9Slide03 AmpleSoft" panose="020000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#9Slide03 AmpleSoft" panose="02000000000000000000" pitchFamily="2" charset="0"/>
                  <a:cs typeface="#9Slide03 Arima Madurai" panose="00000500000000000000" pitchFamily="2" charset="0"/>
                </a:rPr>
                <a:t>của</a:t>
              </a:r>
              <a:r>
                <a:rPr lang="en-US" sz="1800" dirty="0">
                  <a:solidFill>
                    <a:schemeClr val="tx1"/>
                  </a:solidFill>
                  <a:latin typeface="#9Slide03 AmpleSoft" panose="020000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#9Slide03 AmpleSoft" panose="02000000000000000000" pitchFamily="2" charset="0"/>
                  <a:cs typeface="#9Slide03 Arima Madurai" panose="00000500000000000000" pitchFamily="2" charset="0"/>
                </a:rPr>
                <a:t>các</a:t>
              </a:r>
              <a:r>
                <a:rPr lang="en-US" sz="1800" dirty="0">
                  <a:solidFill>
                    <a:schemeClr val="tx1"/>
                  </a:solidFill>
                  <a:latin typeface="#9Slide03 AmpleSoft" panose="020000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#9Slide03 AmpleSoft" panose="02000000000000000000" pitchFamily="2" charset="0"/>
                  <a:cs typeface="#9Slide03 Arima Madurai" panose="00000500000000000000" pitchFamily="2" charset="0"/>
                </a:rPr>
                <a:t>dân</a:t>
              </a:r>
              <a:r>
                <a:rPr lang="en-US" sz="1800" dirty="0">
                  <a:solidFill>
                    <a:schemeClr val="tx1"/>
                  </a:solidFill>
                  <a:latin typeface="#9Slide03 AmpleSoft" panose="020000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#9Slide03 AmpleSoft" panose="02000000000000000000" pitchFamily="2" charset="0"/>
                  <a:cs typeface="#9Slide03 Arima Madurai" panose="00000500000000000000" pitchFamily="2" charset="0"/>
                </a:rPr>
                <a:t>tộc</a:t>
              </a:r>
              <a:r>
                <a:rPr lang="en-US" sz="1800" dirty="0">
                  <a:solidFill>
                    <a:schemeClr val="tx1"/>
                  </a:solidFill>
                  <a:latin typeface="#9Slide03 AmpleSoft" panose="020000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#9Slide03 AmpleSoft" panose="02000000000000000000" pitchFamily="2" charset="0"/>
                  <a:cs typeface="#9Slide03 Arima Madurai" panose="00000500000000000000" pitchFamily="2" charset="0"/>
                </a:rPr>
                <a:t>thiểu</a:t>
              </a:r>
              <a:r>
                <a:rPr lang="en-US" sz="1800" dirty="0">
                  <a:solidFill>
                    <a:schemeClr val="tx1"/>
                  </a:solidFill>
                  <a:latin typeface="#9Slide03 AmpleSoft" panose="020000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#9Slide03 AmpleSoft" panose="02000000000000000000" pitchFamily="2" charset="0"/>
                  <a:cs typeface="#9Slide03 Arima Madurai" panose="00000500000000000000" pitchFamily="2" charset="0"/>
                </a:rPr>
                <a:t>số</a:t>
              </a:r>
              <a:r>
                <a:rPr lang="en-US" sz="1800" dirty="0">
                  <a:solidFill>
                    <a:schemeClr val="tx1"/>
                  </a:solidFill>
                  <a:latin typeface="#9Slide03 AmpleSoft" panose="020000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#9Slide03 AmpleSoft" panose="02000000000000000000" pitchFamily="2" charset="0"/>
                  <a:cs typeface="#9Slide03 Arima Madurai" panose="00000500000000000000" pitchFamily="2" charset="0"/>
                </a:rPr>
                <a:t>Việt</a:t>
              </a:r>
              <a:r>
                <a:rPr lang="en-US" sz="1800" dirty="0">
                  <a:solidFill>
                    <a:schemeClr val="tx1"/>
                  </a:solidFill>
                  <a:latin typeface="#9Slide03 AmpleSoft" panose="02000000000000000000" pitchFamily="2" charset="0"/>
                  <a:cs typeface="#9Slide03 Arima Madurai" panose="00000500000000000000" pitchFamily="2" charset="0"/>
                </a:rPr>
                <a:t> Nam </a:t>
              </a:r>
              <a:r>
                <a:rPr lang="en-US" sz="1800" dirty="0" err="1">
                  <a:solidFill>
                    <a:schemeClr val="tx1"/>
                  </a:solidFill>
                  <a:latin typeface="#9Slide03 AmpleSoft" panose="02000000000000000000" pitchFamily="2" charset="0"/>
                  <a:cs typeface="#9Slide03 Arima Madurai" panose="00000500000000000000" pitchFamily="2" charset="0"/>
                </a:rPr>
                <a:t>ngày</a:t>
              </a:r>
              <a:r>
                <a:rPr lang="en-US" sz="1800" dirty="0">
                  <a:solidFill>
                    <a:schemeClr val="tx1"/>
                  </a:solidFill>
                  <a:latin typeface="#9Slide03 AmpleSoft" panose="02000000000000000000" pitchFamily="2" charset="0"/>
                  <a:cs typeface="#9Slide03 Arima Madurai" panose="00000500000000000000" pitchFamily="2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#9Slide03 AmpleSoft" panose="02000000000000000000" pitchFamily="2" charset="0"/>
                  <a:cs typeface="#9Slide03 Arima Madurai" panose="00000500000000000000" pitchFamily="2" charset="0"/>
                </a:rPr>
                <a:t>xưa</a:t>
              </a:r>
              <a:r>
                <a:rPr lang="en-US" sz="1800" dirty="0">
                  <a:solidFill>
                    <a:schemeClr val="tx1"/>
                  </a:solidFill>
                  <a:latin typeface="#9Slide03 AmpleSoft" panose="02000000000000000000" pitchFamily="2" charset="0"/>
                  <a:cs typeface="#9Slide03 Arima Madurai" panose="00000500000000000000" pitchFamily="2" charset="0"/>
                </a:rPr>
                <a:t>.</a:t>
              </a:r>
              <a:endParaRPr lang="en-US" sz="1800" dirty="0">
                <a:solidFill>
                  <a:schemeClr val="tx1"/>
                </a:solidFill>
                <a:latin typeface="#9Slide03 AmpleSoft" panose="02000000000000000000" pitchFamily="2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0CA8B78-9C9A-88AF-B811-E5B7ADB54BF2}"/>
                </a:ext>
              </a:extLst>
            </p:cNvPr>
            <p:cNvSpPr/>
            <p:nvPr/>
          </p:nvSpPr>
          <p:spPr>
            <a:xfrm>
              <a:off x="305699" y="2049477"/>
              <a:ext cx="1908994" cy="1719743"/>
            </a:xfrm>
            <a:prstGeom prst="roundRect">
              <a:avLst>
                <a:gd name="adj" fmla="val 14228"/>
              </a:avLst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18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Phương</a:t>
              </a:r>
              <a:r>
                <a:rPr lang="en-US" sz="18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tiện</a:t>
              </a:r>
              <a:r>
                <a:rPr lang="en-US" sz="18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vận</a:t>
              </a:r>
              <a:r>
                <a:rPr lang="en-US" sz="18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chuyển</a:t>
              </a:r>
              <a:r>
                <a:rPr lang="en-US" sz="18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của</a:t>
              </a:r>
              <a:r>
                <a:rPr lang="en-US" sz="18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các</a:t>
              </a:r>
              <a:r>
                <a:rPr lang="en-US" sz="18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dân</a:t>
              </a:r>
              <a:r>
                <a:rPr lang="en-US" sz="18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tộc</a:t>
              </a:r>
              <a:r>
                <a:rPr lang="en-US" sz="18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miền</a:t>
              </a:r>
              <a:r>
                <a:rPr lang="en-US" sz="18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núi</a:t>
              </a:r>
              <a:r>
                <a:rPr lang="en-US" sz="18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phía</a:t>
              </a:r>
              <a:r>
                <a:rPr lang="en-US" sz="18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Bắc</a:t>
              </a:r>
              <a:endParaRPr lang="en-US" sz="1800" dirty="0">
                <a:solidFill>
                  <a:schemeClr val="tx1"/>
                </a:solidFill>
                <a:latin typeface="#9Slide03 AmpleSoft" panose="02000000000000000000" pitchFamily="2" charset="0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4BE9423-E5CC-91DB-9D04-4CE0254BDAAC}"/>
                </a:ext>
              </a:extLst>
            </p:cNvPr>
            <p:cNvSpPr/>
            <p:nvPr/>
          </p:nvSpPr>
          <p:spPr>
            <a:xfrm>
              <a:off x="2376674" y="2049477"/>
              <a:ext cx="1908994" cy="1719743"/>
            </a:xfrm>
            <a:prstGeom prst="roundRect">
              <a:avLst>
                <a:gd name="adj" fmla="val 14228"/>
              </a:avLst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18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Phương</a:t>
              </a:r>
              <a:r>
                <a:rPr lang="en-US" sz="18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tiện</a:t>
              </a:r>
              <a:r>
                <a:rPr lang="en-US" sz="18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vận</a:t>
              </a:r>
              <a:r>
                <a:rPr lang="en-US" sz="18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chuyển</a:t>
              </a:r>
              <a:r>
                <a:rPr lang="en-US" sz="18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của</a:t>
              </a:r>
              <a:r>
                <a:rPr lang="en-US" sz="18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các</a:t>
              </a:r>
              <a:r>
                <a:rPr lang="en-US" sz="18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dân</a:t>
              </a:r>
              <a:r>
                <a:rPr lang="en-US" sz="18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tộc</a:t>
              </a:r>
              <a:r>
                <a:rPr lang="en-US" sz="18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ở </a:t>
              </a:r>
              <a:r>
                <a:rPr lang="en-US" sz="18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Tây</a:t>
              </a:r>
              <a:r>
                <a:rPr lang="en-US" sz="18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Nguyên</a:t>
              </a:r>
              <a:endParaRPr lang="en-US" sz="1800" dirty="0">
                <a:solidFill>
                  <a:schemeClr val="tx1"/>
                </a:solidFill>
                <a:latin typeface="#9Slide03 AmpleSoft" panose="02000000000000000000" pitchFamily="2" charset="0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F39A1F53-5616-F0AA-F114-5505BC32E105}"/>
                </a:ext>
              </a:extLst>
            </p:cNvPr>
            <p:cNvSpPr/>
            <p:nvPr/>
          </p:nvSpPr>
          <p:spPr>
            <a:xfrm>
              <a:off x="4447649" y="2049090"/>
              <a:ext cx="1721610" cy="1719743"/>
            </a:xfrm>
            <a:prstGeom prst="roundRect">
              <a:avLst>
                <a:gd name="adj" fmla="val 14228"/>
              </a:avLst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18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Tên</a:t>
              </a:r>
              <a:r>
                <a:rPr lang="en-US" sz="18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các</a:t>
              </a:r>
              <a:r>
                <a:rPr lang="en-US" sz="18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tài</a:t>
              </a:r>
              <a:r>
                <a:rPr lang="en-US" sz="18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liệu</a:t>
              </a:r>
              <a:r>
                <a:rPr lang="en-US" sz="18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tham</a:t>
              </a:r>
              <a:r>
                <a:rPr lang="en-US" sz="18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8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khảo</a:t>
              </a:r>
              <a:endParaRPr lang="en-US" sz="1800" dirty="0">
                <a:solidFill>
                  <a:schemeClr val="tx1"/>
                </a:solidFill>
                <a:latin typeface="#9Slide03 AmpleSoft" panose="02000000000000000000" pitchFamily="2" charset="0"/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5591E12-6F75-ABA2-D7AB-C7233A1079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53116" y="1619087"/>
              <a:ext cx="1" cy="204691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78C88A6-2273-F610-3283-BE168E37E8B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24091" y="1619087"/>
              <a:ext cx="1" cy="204691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8533BBD-2A1A-0432-0CCE-7C2BB44E44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08453" y="1619087"/>
              <a:ext cx="1" cy="204691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65AC7CA-D5DA-4E5A-0F08-2E0153BFFAF2}"/>
              </a:ext>
            </a:extLst>
          </p:cNvPr>
          <p:cNvSpPr/>
          <p:nvPr/>
        </p:nvSpPr>
        <p:spPr>
          <a:xfrm>
            <a:off x="356139" y="4186401"/>
            <a:ext cx="5446729" cy="595826"/>
          </a:xfrm>
          <a:prstGeom prst="roundRect">
            <a:avLst>
              <a:gd name="adj" fmla="val 14228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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Các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thông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</a:rPr>
              <a:t> tin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được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triển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khai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theo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nhóm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đối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tượng</a:t>
            </a:r>
            <a:endParaRPr lang="en-US" sz="1800" dirty="0">
              <a:solidFill>
                <a:schemeClr val="tx1"/>
              </a:solidFill>
              <a:latin typeface="#9Slide03 AmpleSof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05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64321A-E0F8-65CD-725E-D334D9D06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870" y="1144988"/>
            <a:ext cx="3335782" cy="333578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D8A2523-8B2B-5B15-3811-4F51E3BA59CC}"/>
              </a:ext>
            </a:extLst>
          </p:cNvPr>
          <p:cNvSpPr/>
          <p:nvPr/>
        </p:nvSpPr>
        <p:spPr>
          <a:xfrm>
            <a:off x="6498444" y="1861123"/>
            <a:ext cx="1249960" cy="562063"/>
          </a:xfrm>
          <a:prstGeom prst="rect">
            <a:avLst/>
          </a:prstGeom>
          <a:solidFill>
            <a:srgbClr val="017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#9Slide03 Ample" panose="02000000000000000000" pitchFamily="2" charset="0"/>
              </a:rPr>
              <a:t>BƯỚC 3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65AC7CA-D5DA-4E5A-0F08-2E0153BFFAF2}"/>
              </a:ext>
            </a:extLst>
          </p:cNvPr>
          <p:cNvSpPr/>
          <p:nvPr/>
        </p:nvSpPr>
        <p:spPr>
          <a:xfrm>
            <a:off x="317249" y="294720"/>
            <a:ext cx="5383835" cy="595826"/>
          </a:xfrm>
          <a:prstGeom prst="roundRect">
            <a:avLst>
              <a:gd name="adj" fmla="val 14228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TỪ QUAN TRỌNG</a:t>
            </a:r>
            <a:endParaRPr lang="en-US" sz="1800" dirty="0">
              <a:solidFill>
                <a:schemeClr val="tx1"/>
              </a:solidFill>
              <a:latin typeface="#9Slide03 AmpleSoft" panose="02000000000000000000" pitchFamily="2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669ACCE-93F9-C6CF-9300-A4799A3566AE}"/>
              </a:ext>
            </a:extLst>
          </p:cNvPr>
          <p:cNvSpPr/>
          <p:nvPr/>
        </p:nvSpPr>
        <p:spPr>
          <a:xfrm>
            <a:off x="317249" y="1216550"/>
            <a:ext cx="2141172" cy="3632230"/>
          </a:xfrm>
          <a:prstGeom prst="roundRect">
            <a:avLst>
              <a:gd name="adj" fmla="val 14228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Phần</a:t>
            </a:r>
            <a:r>
              <a:rPr lang="en-US" sz="1800" b="1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1:</a:t>
            </a:r>
          </a:p>
          <a:p>
            <a:pPr lvl="1" algn="just"/>
            <a:r>
              <a:rPr lang="vi-VN" sz="18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Ban đầu đi bộ là chính 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; </a:t>
            </a:r>
            <a:r>
              <a:rPr lang="vi-VN" sz="18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Dân tộc Khang, La Ha, Mảng sinh sống ở ven sông Đà, sông Mã, sông Lam...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vi-VN" sz="18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di chuyển bằng thuyền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; </a:t>
            </a:r>
            <a:r>
              <a:rPr lang="vi-VN" sz="18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Người Sán Dìu dùng xe quệt trâu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; </a:t>
            </a:r>
            <a:r>
              <a:rPr lang="vi-VN" sz="18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Người Mông, Hà Nhi, Dao cưỡi ngựa</a:t>
            </a:r>
            <a:endParaRPr lang="en-US" sz="1800" dirty="0">
              <a:solidFill>
                <a:schemeClr val="tx1"/>
              </a:solidFill>
              <a:latin typeface="#9Slide03 AmpleSoft" panose="020000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070F237-967E-1881-E49D-9AB9B0F481AC}"/>
              </a:ext>
            </a:extLst>
          </p:cNvPr>
          <p:cNvSpPr/>
          <p:nvPr/>
        </p:nvSpPr>
        <p:spPr>
          <a:xfrm>
            <a:off x="2660771" y="1216550"/>
            <a:ext cx="1461541" cy="3632229"/>
          </a:xfrm>
          <a:prstGeom prst="roundRect">
            <a:avLst>
              <a:gd name="adj" fmla="val 14228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Phần</a:t>
            </a:r>
            <a:r>
              <a:rPr lang="en-US" sz="1800" b="1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2:</a:t>
            </a:r>
          </a:p>
          <a:p>
            <a:pPr lvl="1" algn="just"/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Các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buôn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làng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ven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sông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d</a:t>
            </a:r>
            <a:r>
              <a:rPr lang="vi-VN" sz="18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ùng thuyền độc mộc, mảng, bè 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; </a:t>
            </a:r>
            <a:r>
              <a:rPr lang="vi-VN" sz="18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Người Gia - rai, Ê - đê, Mnông dùng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sức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vi-VN" sz="18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ngựa,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sức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vi-VN" sz="18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voi,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vi-VN" sz="18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...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</a:t>
            </a:r>
            <a:endParaRPr lang="en-US" sz="1800" dirty="0">
              <a:solidFill>
                <a:schemeClr val="tx1"/>
              </a:solidFill>
              <a:latin typeface="#9Slide03 AmpleSoft" panose="02000000000000000000" pitchFamily="2" charset="0"/>
              <a:ea typeface="Times New Roman" panose="02020603050405020304" pitchFamily="18" charset="0"/>
              <a:cs typeface="#9Slide03 Arima Madurai" panose="00000500000000000000" pitchFamily="2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DD80938-E95B-023B-75D4-EA3DA3D5E03B}"/>
              </a:ext>
            </a:extLst>
          </p:cNvPr>
          <p:cNvSpPr/>
          <p:nvPr/>
        </p:nvSpPr>
        <p:spPr>
          <a:xfrm>
            <a:off x="4324662" y="1216550"/>
            <a:ext cx="1376422" cy="3632228"/>
          </a:xfrm>
          <a:prstGeom prst="roundRect">
            <a:avLst>
              <a:gd name="adj" fmla="val 14228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Phần</a:t>
            </a:r>
            <a:r>
              <a:rPr lang="en-US" sz="1800" b="1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3:</a:t>
            </a:r>
          </a:p>
          <a:p>
            <a:pPr algn="just"/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(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Có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thể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lược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bớt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phần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tài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liệu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tham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khảo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trong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văn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bản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tóm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tắt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)</a:t>
            </a:r>
            <a:endParaRPr lang="en-US" sz="1800" dirty="0">
              <a:solidFill>
                <a:schemeClr val="tx1"/>
              </a:solidFill>
              <a:latin typeface="#9Slide03 AmpleSof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80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192;p45">
            <a:extLst>
              <a:ext uri="{FF2B5EF4-FFF2-40B4-BE49-F238E27FC236}">
                <a16:creationId xmlns:a16="http://schemas.microsoft.com/office/drawing/2014/main" id="{9A5B8244-7344-F13C-F4E3-D396F7FD7805}"/>
              </a:ext>
            </a:extLst>
          </p:cNvPr>
          <p:cNvSpPr/>
          <p:nvPr/>
        </p:nvSpPr>
        <p:spPr>
          <a:xfrm>
            <a:off x="2833337" y="183935"/>
            <a:ext cx="3580837" cy="543813"/>
          </a:xfrm>
          <a:custGeom>
            <a:avLst/>
            <a:gdLst/>
            <a:ahLst/>
            <a:cxnLst/>
            <a:rect l="l" t="t" r="r" b="b"/>
            <a:pathLst>
              <a:path w="99572" h="203796" extrusionOk="0">
                <a:moveTo>
                  <a:pt x="46023" y="1"/>
                </a:moveTo>
                <a:cubicBezTo>
                  <a:pt x="27326" y="1"/>
                  <a:pt x="9441" y="1561"/>
                  <a:pt x="6772" y="5235"/>
                </a:cubicBezTo>
                <a:cubicBezTo>
                  <a:pt x="1" y="14442"/>
                  <a:pt x="2403" y="189667"/>
                  <a:pt x="7239" y="197573"/>
                </a:cubicBezTo>
                <a:cubicBezTo>
                  <a:pt x="9962" y="202058"/>
                  <a:pt x="28474" y="203796"/>
                  <a:pt x="47647" y="203796"/>
                </a:cubicBezTo>
                <a:cubicBezTo>
                  <a:pt x="69117" y="203796"/>
                  <a:pt x="91415" y="201616"/>
                  <a:pt x="93301" y="198674"/>
                </a:cubicBezTo>
                <a:cubicBezTo>
                  <a:pt x="98271" y="190835"/>
                  <a:pt x="99572" y="14775"/>
                  <a:pt x="91700" y="5135"/>
                </a:cubicBezTo>
                <a:cubicBezTo>
                  <a:pt x="89104" y="1975"/>
                  <a:pt x="67050" y="1"/>
                  <a:pt x="46023" y="1"/>
                </a:cubicBezTo>
                <a:close/>
              </a:path>
            </a:pathLst>
          </a:custGeom>
          <a:solidFill>
            <a:srgbClr val="F0F8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#9Slide05 Handsome Script" panose="00000500000000000000" pitchFamily="2" charset="0"/>
              </a:rPr>
              <a:t>T</a:t>
            </a:r>
            <a:r>
              <a:rPr lang="en" sz="3200" dirty="0">
                <a:solidFill>
                  <a:srgbClr val="FF0000"/>
                </a:solidFill>
                <a:latin typeface="#9Slide05 Handsome Script" panose="00000500000000000000" pitchFamily="2" charset="0"/>
              </a:rPr>
              <a:t>óm tắt văn bản </a:t>
            </a:r>
            <a:endParaRPr lang="en-US" sz="3200" dirty="0"/>
          </a:p>
        </p:txBody>
      </p:sp>
      <p:sp>
        <p:nvSpPr>
          <p:cNvPr id="5" name="Google Shape;2192;p45">
            <a:extLst>
              <a:ext uri="{FF2B5EF4-FFF2-40B4-BE49-F238E27FC236}">
                <a16:creationId xmlns:a16="http://schemas.microsoft.com/office/drawing/2014/main" id="{4C05C323-0D56-8B3B-6D98-1FBB87147EB9}"/>
              </a:ext>
            </a:extLst>
          </p:cNvPr>
          <p:cNvSpPr/>
          <p:nvPr/>
        </p:nvSpPr>
        <p:spPr>
          <a:xfrm>
            <a:off x="493955" y="1080213"/>
            <a:ext cx="1655272" cy="465826"/>
          </a:xfrm>
          <a:custGeom>
            <a:avLst/>
            <a:gdLst/>
            <a:ahLst/>
            <a:cxnLst/>
            <a:rect l="l" t="t" r="r" b="b"/>
            <a:pathLst>
              <a:path w="99572" h="203796" extrusionOk="0">
                <a:moveTo>
                  <a:pt x="46023" y="1"/>
                </a:moveTo>
                <a:cubicBezTo>
                  <a:pt x="27326" y="1"/>
                  <a:pt x="9441" y="1561"/>
                  <a:pt x="6772" y="5235"/>
                </a:cubicBezTo>
                <a:cubicBezTo>
                  <a:pt x="1" y="14442"/>
                  <a:pt x="2403" y="189667"/>
                  <a:pt x="7239" y="197573"/>
                </a:cubicBezTo>
                <a:cubicBezTo>
                  <a:pt x="9962" y="202058"/>
                  <a:pt x="28474" y="203796"/>
                  <a:pt x="47647" y="203796"/>
                </a:cubicBezTo>
                <a:cubicBezTo>
                  <a:pt x="69117" y="203796"/>
                  <a:pt x="91415" y="201616"/>
                  <a:pt x="93301" y="198674"/>
                </a:cubicBezTo>
                <a:cubicBezTo>
                  <a:pt x="98271" y="190835"/>
                  <a:pt x="99572" y="14775"/>
                  <a:pt x="91700" y="5135"/>
                </a:cubicBezTo>
                <a:cubicBezTo>
                  <a:pt x="89104" y="1975"/>
                  <a:pt x="67050" y="1"/>
                  <a:pt x="46023" y="1"/>
                </a:cubicBezTo>
                <a:close/>
              </a:path>
            </a:pathLst>
          </a:custGeom>
          <a:solidFill>
            <a:srgbClr val="F0F8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800" dirty="0" err="1">
                <a:solidFill>
                  <a:schemeClr val="accent4"/>
                </a:solidFill>
                <a:latin typeface="#9Slide05 Handsome Script" panose="00000500000000000000" pitchFamily="2" charset="0"/>
              </a:rPr>
              <a:t>Khái</a:t>
            </a:r>
            <a:r>
              <a:rPr lang="en-US" sz="2800" dirty="0">
                <a:solidFill>
                  <a:schemeClr val="accent4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2800" dirty="0" err="1">
                <a:solidFill>
                  <a:schemeClr val="accent4"/>
                </a:solidFill>
                <a:latin typeface="#9Slide05 Handsome Script" panose="00000500000000000000" pitchFamily="2" charset="0"/>
              </a:rPr>
              <a:t>niệm</a:t>
            </a:r>
            <a:endParaRPr lang="en-US" sz="2800" dirty="0">
              <a:solidFill>
                <a:schemeClr val="accent4"/>
              </a:solidFill>
            </a:endParaRPr>
          </a:p>
        </p:txBody>
      </p:sp>
      <p:sp>
        <p:nvSpPr>
          <p:cNvPr id="6" name="Google Shape;2192;p45">
            <a:extLst>
              <a:ext uri="{FF2B5EF4-FFF2-40B4-BE49-F238E27FC236}">
                <a16:creationId xmlns:a16="http://schemas.microsoft.com/office/drawing/2014/main" id="{E71150C9-EDB1-A107-1A95-05F4BD745CBB}"/>
              </a:ext>
            </a:extLst>
          </p:cNvPr>
          <p:cNvSpPr/>
          <p:nvPr/>
        </p:nvSpPr>
        <p:spPr>
          <a:xfrm>
            <a:off x="3046299" y="1146349"/>
            <a:ext cx="1655272" cy="465826"/>
          </a:xfrm>
          <a:custGeom>
            <a:avLst/>
            <a:gdLst/>
            <a:ahLst/>
            <a:cxnLst/>
            <a:rect l="l" t="t" r="r" b="b"/>
            <a:pathLst>
              <a:path w="99572" h="203796" extrusionOk="0">
                <a:moveTo>
                  <a:pt x="46023" y="1"/>
                </a:moveTo>
                <a:cubicBezTo>
                  <a:pt x="27326" y="1"/>
                  <a:pt x="9441" y="1561"/>
                  <a:pt x="6772" y="5235"/>
                </a:cubicBezTo>
                <a:cubicBezTo>
                  <a:pt x="1" y="14442"/>
                  <a:pt x="2403" y="189667"/>
                  <a:pt x="7239" y="197573"/>
                </a:cubicBezTo>
                <a:cubicBezTo>
                  <a:pt x="9962" y="202058"/>
                  <a:pt x="28474" y="203796"/>
                  <a:pt x="47647" y="203796"/>
                </a:cubicBezTo>
                <a:cubicBezTo>
                  <a:pt x="69117" y="203796"/>
                  <a:pt x="91415" y="201616"/>
                  <a:pt x="93301" y="198674"/>
                </a:cubicBezTo>
                <a:cubicBezTo>
                  <a:pt x="98271" y="190835"/>
                  <a:pt x="99572" y="14775"/>
                  <a:pt x="91700" y="5135"/>
                </a:cubicBezTo>
                <a:cubicBezTo>
                  <a:pt x="89104" y="1975"/>
                  <a:pt x="67050" y="1"/>
                  <a:pt x="46023" y="1"/>
                </a:cubicBezTo>
                <a:close/>
              </a:path>
            </a:pathLst>
          </a:custGeom>
          <a:solidFill>
            <a:srgbClr val="F0F8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800" dirty="0" err="1">
                <a:solidFill>
                  <a:schemeClr val="accent4"/>
                </a:solidFill>
                <a:latin typeface="#9Slide05 Handsome Script" panose="00000500000000000000" pitchFamily="2" charset="0"/>
              </a:rPr>
              <a:t>Tác</a:t>
            </a:r>
            <a:r>
              <a:rPr lang="en-US" sz="2800" dirty="0">
                <a:solidFill>
                  <a:schemeClr val="accent4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2800" dirty="0" err="1">
                <a:solidFill>
                  <a:schemeClr val="accent4"/>
                </a:solidFill>
                <a:latin typeface="#9Slide05 Handsome Script" panose="00000500000000000000" pitchFamily="2" charset="0"/>
              </a:rPr>
              <a:t>dụng</a:t>
            </a:r>
            <a:endParaRPr lang="en-US" sz="2800" dirty="0">
              <a:solidFill>
                <a:schemeClr val="accent4"/>
              </a:solidFill>
            </a:endParaRPr>
          </a:p>
        </p:txBody>
      </p:sp>
      <p:sp>
        <p:nvSpPr>
          <p:cNvPr id="7" name="Google Shape;2192;p45">
            <a:extLst>
              <a:ext uri="{FF2B5EF4-FFF2-40B4-BE49-F238E27FC236}">
                <a16:creationId xmlns:a16="http://schemas.microsoft.com/office/drawing/2014/main" id="{EB774E8C-DF5E-249B-4918-E7D3A5EEAEC3}"/>
              </a:ext>
            </a:extLst>
          </p:cNvPr>
          <p:cNvSpPr/>
          <p:nvPr/>
        </p:nvSpPr>
        <p:spPr>
          <a:xfrm>
            <a:off x="6293406" y="1146349"/>
            <a:ext cx="1655272" cy="465826"/>
          </a:xfrm>
          <a:custGeom>
            <a:avLst/>
            <a:gdLst/>
            <a:ahLst/>
            <a:cxnLst/>
            <a:rect l="l" t="t" r="r" b="b"/>
            <a:pathLst>
              <a:path w="99572" h="203796" extrusionOk="0">
                <a:moveTo>
                  <a:pt x="46023" y="1"/>
                </a:moveTo>
                <a:cubicBezTo>
                  <a:pt x="27326" y="1"/>
                  <a:pt x="9441" y="1561"/>
                  <a:pt x="6772" y="5235"/>
                </a:cubicBezTo>
                <a:cubicBezTo>
                  <a:pt x="1" y="14442"/>
                  <a:pt x="2403" y="189667"/>
                  <a:pt x="7239" y="197573"/>
                </a:cubicBezTo>
                <a:cubicBezTo>
                  <a:pt x="9962" y="202058"/>
                  <a:pt x="28474" y="203796"/>
                  <a:pt x="47647" y="203796"/>
                </a:cubicBezTo>
                <a:cubicBezTo>
                  <a:pt x="69117" y="203796"/>
                  <a:pt x="91415" y="201616"/>
                  <a:pt x="93301" y="198674"/>
                </a:cubicBezTo>
                <a:cubicBezTo>
                  <a:pt x="98271" y="190835"/>
                  <a:pt x="99572" y="14775"/>
                  <a:pt x="91700" y="5135"/>
                </a:cubicBezTo>
                <a:cubicBezTo>
                  <a:pt x="89104" y="1975"/>
                  <a:pt x="67050" y="1"/>
                  <a:pt x="46023" y="1"/>
                </a:cubicBezTo>
                <a:close/>
              </a:path>
            </a:pathLst>
          </a:custGeom>
          <a:solidFill>
            <a:srgbClr val="F0F8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800" dirty="0" err="1">
                <a:solidFill>
                  <a:schemeClr val="accent4"/>
                </a:solidFill>
                <a:latin typeface="#9Slide05 Handsome Script" panose="00000500000000000000" pitchFamily="2" charset="0"/>
              </a:rPr>
              <a:t>Yêu</a:t>
            </a:r>
            <a:r>
              <a:rPr lang="en-US" sz="2800" dirty="0">
                <a:solidFill>
                  <a:schemeClr val="accent4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2800" dirty="0" err="1">
                <a:solidFill>
                  <a:schemeClr val="accent4"/>
                </a:solidFill>
                <a:latin typeface="#9Slide05 Handsome Script" panose="00000500000000000000" pitchFamily="2" charset="0"/>
              </a:rPr>
              <a:t>cầu</a:t>
            </a:r>
            <a:endParaRPr lang="en-US" sz="2800" dirty="0">
              <a:solidFill>
                <a:schemeClr val="accent4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F128A91-B5A3-9324-8BE3-3B9C12220576}"/>
              </a:ext>
            </a:extLst>
          </p:cNvPr>
          <p:cNvCxnSpPr>
            <a:cxnSpLocks/>
          </p:cNvCxnSpPr>
          <p:nvPr/>
        </p:nvCxnSpPr>
        <p:spPr>
          <a:xfrm flipH="1">
            <a:off x="1319298" y="727749"/>
            <a:ext cx="3364843" cy="267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FE2B329-049B-9BC8-BC8C-B88300F2FA7B}"/>
              </a:ext>
            </a:extLst>
          </p:cNvPr>
          <p:cNvCxnSpPr>
            <a:cxnSpLocks/>
          </p:cNvCxnSpPr>
          <p:nvPr/>
        </p:nvCxnSpPr>
        <p:spPr>
          <a:xfrm flipH="1">
            <a:off x="3873933" y="722724"/>
            <a:ext cx="818834" cy="423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5D290D9-7A4D-9D12-39B7-3E87A8ADA0E9}"/>
              </a:ext>
            </a:extLst>
          </p:cNvPr>
          <p:cNvCxnSpPr>
            <a:cxnSpLocks/>
          </p:cNvCxnSpPr>
          <p:nvPr/>
        </p:nvCxnSpPr>
        <p:spPr>
          <a:xfrm>
            <a:off x="4684141" y="722724"/>
            <a:ext cx="2548705" cy="4988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1AC158A-8569-BF12-7CC4-19A9A0F1547E}"/>
              </a:ext>
            </a:extLst>
          </p:cNvPr>
          <p:cNvCxnSpPr>
            <a:cxnSpLocks/>
          </p:cNvCxnSpPr>
          <p:nvPr/>
        </p:nvCxnSpPr>
        <p:spPr>
          <a:xfrm>
            <a:off x="1299712" y="1529855"/>
            <a:ext cx="0" cy="4658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1AA2294-578A-EC76-4D95-7227AB091CDF}"/>
              </a:ext>
            </a:extLst>
          </p:cNvPr>
          <p:cNvCxnSpPr>
            <a:cxnSpLocks/>
          </p:cNvCxnSpPr>
          <p:nvPr/>
        </p:nvCxnSpPr>
        <p:spPr>
          <a:xfrm>
            <a:off x="3864971" y="1587899"/>
            <a:ext cx="0" cy="3996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59114AC-2E61-FA96-A24F-F6BE373D9196}"/>
              </a:ext>
            </a:extLst>
          </p:cNvPr>
          <p:cNvCxnSpPr>
            <a:cxnSpLocks/>
          </p:cNvCxnSpPr>
          <p:nvPr/>
        </p:nvCxnSpPr>
        <p:spPr>
          <a:xfrm>
            <a:off x="7121042" y="1606002"/>
            <a:ext cx="0" cy="3996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7CFF454-0987-359B-DE40-551C7680CFB7}"/>
              </a:ext>
            </a:extLst>
          </p:cNvPr>
          <p:cNvGrpSpPr/>
          <p:nvPr/>
        </p:nvGrpSpPr>
        <p:grpSpPr>
          <a:xfrm>
            <a:off x="130961" y="1995681"/>
            <a:ext cx="2388514" cy="2954739"/>
            <a:chOff x="320174" y="2432649"/>
            <a:chExt cx="2388514" cy="2954739"/>
          </a:xfrm>
        </p:grpSpPr>
        <p:sp>
          <p:nvSpPr>
            <p:cNvPr id="8" name="Google Shape;2192;p45">
              <a:extLst>
                <a:ext uri="{FF2B5EF4-FFF2-40B4-BE49-F238E27FC236}">
                  <a16:creationId xmlns:a16="http://schemas.microsoft.com/office/drawing/2014/main" id="{0B54F4A8-20B9-6577-C3E0-1663CC1D6AB6}"/>
                </a:ext>
              </a:extLst>
            </p:cNvPr>
            <p:cNvSpPr/>
            <p:nvPr/>
          </p:nvSpPr>
          <p:spPr>
            <a:xfrm>
              <a:off x="320174" y="2432649"/>
              <a:ext cx="2388514" cy="2954739"/>
            </a:xfrm>
            <a:custGeom>
              <a:avLst/>
              <a:gdLst/>
              <a:ahLst/>
              <a:cxnLst/>
              <a:rect l="l" t="t" r="r" b="b"/>
              <a:pathLst>
                <a:path w="99572" h="203796" extrusionOk="0">
                  <a:moveTo>
                    <a:pt x="46023" y="1"/>
                  </a:moveTo>
                  <a:cubicBezTo>
                    <a:pt x="27326" y="1"/>
                    <a:pt x="9441" y="1561"/>
                    <a:pt x="6772" y="5235"/>
                  </a:cubicBezTo>
                  <a:cubicBezTo>
                    <a:pt x="1" y="14442"/>
                    <a:pt x="2403" y="189667"/>
                    <a:pt x="7239" y="197573"/>
                  </a:cubicBezTo>
                  <a:cubicBezTo>
                    <a:pt x="9962" y="202058"/>
                    <a:pt x="28474" y="203796"/>
                    <a:pt x="47647" y="203796"/>
                  </a:cubicBezTo>
                  <a:cubicBezTo>
                    <a:pt x="69117" y="203796"/>
                    <a:pt x="91415" y="201616"/>
                    <a:pt x="93301" y="198674"/>
                  </a:cubicBezTo>
                  <a:cubicBezTo>
                    <a:pt x="98271" y="190835"/>
                    <a:pt x="99572" y="14775"/>
                    <a:pt x="91700" y="5135"/>
                  </a:cubicBezTo>
                  <a:cubicBezTo>
                    <a:pt x="89104" y="1975"/>
                    <a:pt x="67050" y="1"/>
                    <a:pt x="46023" y="1"/>
                  </a:cubicBezTo>
                  <a:close/>
                </a:path>
              </a:pathLst>
            </a:custGeom>
            <a:solidFill>
              <a:srgbClr val="F0F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just"/>
              <a:endParaRPr lang="en-US" sz="2000" dirty="0">
                <a:solidFill>
                  <a:schemeClr val="tx1"/>
                </a:solidFill>
                <a:latin typeface="#9Slide03 AmpleSoft" panose="02000000000000000000" pitchFamily="2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85995BE-F6CF-525B-BBFF-7F150B167812}"/>
                </a:ext>
              </a:extLst>
            </p:cNvPr>
            <p:cNvSpPr txBox="1"/>
            <p:nvPr/>
          </p:nvSpPr>
          <p:spPr>
            <a:xfrm>
              <a:off x="429101" y="2516974"/>
              <a:ext cx="2158821" cy="28623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Là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thao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tác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rút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gọn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dung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lượng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của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VB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gốc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thành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các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VB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tóm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tắt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có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độ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dài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khác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nhau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nhưng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vẫn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phản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ánh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trung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thực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nội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dung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cơ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bản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của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VB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gốc</a:t>
              </a:r>
              <a:endParaRPr lang="en-US" sz="2000" dirty="0">
                <a:solidFill>
                  <a:schemeClr val="tx1"/>
                </a:solidFill>
                <a:latin typeface="#9Slide03 AmpleSoft" panose="02000000000000000000" pitchFamily="2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C1C2A2D-CF76-8640-BF23-4B333269B7C8}"/>
              </a:ext>
            </a:extLst>
          </p:cNvPr>
          <p:cNvGrpSpPr/>
          <p:nvPr/>
        </p:nvGrpSpPr>
        <p:grpSpPr>
          <a:xfrm>
            <a:off x="2622165" y="1987589"/>
            <a:ext cx="2503537" cy="2954739"/>
            <a:chOff x="2880959" y="2432649"/>
            <a:chExt cx="2503537" cy="2954739"/>
          </a:xfrm>
        </p:grpSpPr>
        <p:sp>
          <p:nvSpPr>
            <p:cNvPr id="9" name="Google Shape;2192;p45">
              <a:extLst>
                <a:ext uri="{FF2B5EF4-FFF2-40B4-BE49-F238E27FC236}">
                  <a16:creationId xmlns:a16="http://schemas.microsoft.com/office/drawing/2014/main" id="{C2DA93DE-63DE-A916-33DC-39E202E2F87D}"/>
                </a:ext>
              </a:extLst>
            </p:cNvPr>
            <p:cNvSpPr/>
            <p:nvPr/>
          </p:nvSpPr>
          <p:spPr>
            <a:xfrm>
              <a:off x="2880959" y="2432649"/>
              <a:ext cx="2503537" cy="2954739"/>
            </a:xfrm>
            <a:custGeom>
              <a:avLst/>
              <a:gdLst/>
              <a:ahLst/>
              <a:cxnLst/>
              <a:rect l="l" t="t" r="r" b="b"/>
              <a:pathLst>
                <a:path w="99572" h="203796" extrusionOk="0">
                  <a:moveTo>
                    <a:pt x="46023" y="1"/>
                  </a:moveTo>
                  <a:cubicBezTo>
                    <a:pt x="27326" y="1"/>
                    <a:pt x="9441" y="1561"/>
                    <a:pt x="6772" y="5235"/>
                  </a:cubicBezTo>
                  <a:cubicBezTo>
                    <a:pt x="1" y="14442"/>
                    <a:pt x="2403" y="189667"/>
                    <a:pt x="7239" y="197573"/>
                  </a:cubicBezTo>
                  <a:cubicBezTo>
                    <a:pt x="9962" y="202058"/>
                    <a:pt x="28474" y="203796"/>
                    <a:pt x="47647" y="203796"/>
                  </a:cubicBezTo>
                  <a:cubicBezTo>
                    <a:pt x="69117" y="203796"/>
                    <a:pt x="91415" y="201616"/>
                    <a:pt x="93301" y="198674"/>
                  </a:cubicBezTo>
                  <a:cubicBezTo>
                    <a:pt x="98271" y="190835"/>
                    <a:pt x="99572" y="14775"/>
                    <a:pt x="91700" y="5135"/>
                  </a:cubicBezTo>
                  <a:cubicBezTo>
                    <a:pt x="89104" y="1975"/>
                    <a:pt x="67050" y="1"/>
                    <a:pt x="46023" y="1"/>
                  </a:cubicBezTo>
                  <a:close/>
                </a:path>
              </a:pathLst>
            </a:custGeom>
            <a:solidFill>
              <a:srgbClr val="F0F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#9Slide03 AmpleSoft" panose="02000000000000000000" pitchFamily="2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249AF1E-927E-3F3D-D8FA-933C571EDB5C}"/>
                </a:ext>
              </a:extLst>
            </p:cNvPr>
            <p:cNvSpPr txBox="1"/>
            <p:nvPr/>
          </p:nvSpPr>
          <p:spPr>
            <a:xfrm>
              <a:off x="3024016" y="2535471"/>
              <a:ext cx="2221519" cy="27853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-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Dễ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nhớ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,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dễ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nắm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bắt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nội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dung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chính</a:t>
              </a:r>
              <a:endParaRPr lang="en-US" sz="2000" dirty="0">
                <a:solidFill>
                  <a:schemeClr val="tx1"/>
                </a:solidFill>
                <a:latin typeface="#9Slide03 AmpleSoft" panose="02000000000000000000" pitchFamily="2" charset="0"/>
              </a:endParaRPr>
            </a:p>
            <a:p>
              <a:pPr algn="just"/>
              <a:endParaRPr lang="en-US" sz="500" dirty="0">
                <a:solidFill>
                  <a:schemeClr val="tx1"/>
                </a:solidFill>
                <a:latin typeface="#9Slide03 AmpleSoft" panose="02000000000000000000" pitchFamily="2" charset="0"/>
              </a:endParaRPr>
            </a:p>
            <a:p>
              <a:pPr algn="just"/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-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Dễ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dàng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lưu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trữ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, chia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sẻ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</a:p>
            <a:p>
              <a:pPr algn="just"/>
              <a:endParaRPr lang="en-US" sz="500" dirty="0">
                <a:solidFill>
                  <a:schemeClr val="tx1"/>
                </a:solidFill>
                <a:latin typeface="#9Slide03 AmpleSoft" panose="02000000000000000000" pitchFamily="2" charset="0"/>
              </a:endParaRPr>
            </a:p>
            <a:p>
              <a:pPr algn="just"/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  <a:sym typeface="Wingdings" panose="05000000000000000000" pitchFamily="2" charset="2"/>
                </a:rPr>
                <a:t>-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  <a:sym typeface="Wingdings" panose="05000000000000000000" pitchFamily="2" charset="2"/>
                </a:rPr>
                <a:t>Bồi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  <a:sym typeface="Wingdings" panose="05000000000000000000" pitchFamily="2" charset="2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  <a:sym typeface="Wingdings" panose="05000000000000000000" pitchFamily="2" charset="2"/>
                </a:rPr>
                <a:t>dưỡng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  <a:sym typeface="Wingdings" panose="05000000000000000000" pitchFamily="2" charset="2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  <a:sym typeface="Wingdings" panose="05000000000000000000" pitchFamily="2" charset="2"/>
                </a:rPr>
                <a:t>kĩ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  <a:sym typeface="Wingdings" panose="05000000000000000000" pitchFamily="2" charset="2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  <a:sym typeface="Wingdings" panose="05000000000000000000" pitchFamily="2" charset="2"/>
                </a:rPr>
                <a:t>năng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  <a:sym typeface="Wingdings" panose="05000000000000000000" pitchFamily="2" charset="2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  <a:sym typeface="Wingdings" panose="05000000000000000000" pitchFamily="2" charset="2"/>
                </a:rPr>
                <a:t>tìm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  <a:sym typeface="Wingdings" panose="05000000000000000000" pitchFamily="2" charset="2"/>
                </a:rPr>
                <a:t> ý,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  <a:sym typeface="Wingdings" panose="05000000000000000000" pitchFamily="2" charset="2"/>
                </a:rPr>
                <a:t>lập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  <a:sym typeface="Wingdings" panose="05000000000000000000" pitchFamily="2" charset="2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  <a:sym typeface="Wingdings" panose="05000000000000000000" pitchFamily="2" charset="2"/>
                </a:rPr>
                <a:t>dàn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  <a:sym typeface="Wingdings" panose="05000000000000000000" pitchFamily="2" charset="2"/>
                </a:rPr>
                <a:t> ý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  <a:sym typeface="Wingdings" panose="05000000000000000000" pitchFamily="2" charset="2"/>
                </a:rPr>
                <a:t>phần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  <a:sym typeface="Wingdings" panose="05000000000000000000" pitchFamily="2" charset="2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  <a:sym typeface="Wingdings" panose="05000000000000000000" pitchFamily="2" charset="2"/>
                </a:rPr>
                <a:t>văn</a:t>
              </a:r>
              <a:endParaRPr lang="en-US" sz="20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endParaRPr>
            </a:p>
            <a:p>
              <a:pPr algn="just"/>
              <a:endParaRPr lang="en-US" sz="5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endParaRPr>
            </a:p>
            <a:p>
              <a:pPr algn="just"/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  <a:sym typeface="Wingdings" panose="05000000000000000000" pitchFamily="2" charset="2"/>
                </a:rPr>
                <a:t>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  <a:sym typeface="Wingdings" panose="05000000000000000000" pitchFamily="2" charset="2"/>
                </a:rPr>
                <a:t>Hỗ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  <a:sym typeface="Wingdings" panose="05000000000000000000" pitchFamily="2" charset="2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  <a:sym typeface="Wingdings" panose="05000000000000000000" pitchFamily="2" charset="2"/>
                </a:rPr>
                <a:t>trợ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  <a:sym typeface="Wingdings" panose="05000000000000000000" pitchFamily="2" charset="2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  <a:sym typeface="Wingdings" panose="05000000000000000000" pitchFamily="2" charset="2"/>
                </a:rPr>
                <a:t>việc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  <a:sym typeface="Wingdings" panose="05000000000000000000" pitchFamily="2" charset="2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  <a:sym typeface="Wingdings" panose="05000000000000000000" pitchFamily="2" charset="2"/>
                </a:rPr>
                <a:t>học</a:t>
              </a:r>
              <a:endParaRPr lang="en-US" sz="2000" dirty="0">
                <a:solidFill>
                  <a:schemeClr val="tx1"/>
                </a:solidFill>
                <a:latin typeface="#9Slide03 AmpleSoft" panose="02000000000000000000" pitchFamily="2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067E6A-096A-0BD5-C7A8-E4FD571D46FE}"/>
              </a:ext>
            </a:extLst>
          </p:cNvPr>
          <p:cNvGrpSpPr/>
          <p:nvPr/>
        </p:nvGrpSpPr>
        <p:grpSpPr>
          <a:xfrm>
            <a:off x="5228392" y="2011865"/>
            <a:ext cx="3857334" cy="2930463"/>
            <a:chOff x="5228392" y="2432649"/>
            <a:chExt cx="3857334" cy="2930463"/>
          </a:xfrm>
        </p:grpSpPr>
        <p:sp>
          <p:nvSpPr>
            <p:cNvPr id="10" name="Google Shape;2192;p45">
              <a:extLst>
                <a:ext uri="{FF2B5EF4-FFF2-40B4-BE49-F238E27FC236}">
                  <a16:creationId xmlns:a16="http://schemas.microsoft.com/office/drawing/2014/main" id="{710983AC-4B4A-8ACA-BD4A-CF74F7D0B9A9}"/>
                </a:ext>
              </a:extLst>
            </p:cNvPr>
            <p:cNvSpPr/>
            <p:nvPr/>
          </p:nvSpPr>
          <p:spPr>
            <a:xfrm>
              <a:off x="5228392" y="2432649"/>
              <a:ext cx="3857334" cy="2930463"/>
            </a:xfrm>
            <a:custGeom>
              <a:avLst/>
              <a:gdLst/>
              <a:ahLst/>
              <a:cxnLst/>
              <a:rect l="l" t="t" r="r" b="b"/>
              <a:pathLst>
                <a:path w="99572" h="203796" extrusionOk="0">
                  <a:moveTo>
                    <a:pt x="46023" y="1"/>
                  </a:moveTo>
                  <a:cubicBezTo>
                    <a:pt x="27326" y="1"/>
                    <a:pt x="9441" y="1561"/>
                    <a:pt x="6772" y="5235"/>
                  </a:cubicBezTo>
                  <a:cubicBezTo>
                    <a:pt x="1" y="14442"/>
                    <a:pt x="2403" y="189667"/>
                    <a:pt x="7239" y="197573"/>
                  </a:cubicBezTo>
                  <a:cubicBezTo>
                    <a:pt x="9962" y="202058"/>
                    <a:pt x="28474" y="203796"/>
                    <a:pt x="47647" y="203796"/>
                  </a:cubicBezTo>
                  <a:cubicBezTo>
                    <a:pt x="69117" y="203796"/>
                    <a:pt x="91415" y="201616"/>
                    <a:pt x="93301" y="198674"/>
                  </a:cubicBezTo>
                  <a:cubicBezTo>
                    <a:pt x="98271" y="190835"/>
                    <a:pt x="99572" y="14775"/>
                    <a:pt x="91700" y="5135"/>
                  </a:cubicBezTo>
                  <a:cubicBezTo>
                    <a:pt x="89104" y="1975"/>
                    <a:pt x="67050" y="1"/>
                    <a:pt x="46023" y="1"/>
                  </a:cubicBezTo>
                  <a:close/>
                </a:path>
              </a:pathLst>
            </a:custGeom>
            <a:solidFill>
              <a:srgbClr val="F0F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#9Slide03 AmpleSoft" panose="02000000000000000000" pitchFamily="2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1874C32-0A7D-7413-742B-3900B1A08E4E}"/>
                </a:ext>
              </a:extLst>
            </p:cNvPr>
            <p:cNvSpPr txBox="1"/>
            <p:nvPr/>
          </p:nvSpPr>
          <p:spPr>
            <a:xfrm>
              <a:off x="5392655" y="2534771"/>
              <a:ext cx="3620384" cy="27853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-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Phản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ánh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đúng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nội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dung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của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văn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bản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gốc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</a:p>
            <a:p>
              <a:pPr algn="just"/>
              <a:endParaRPr lang="en-US" sz="500" dirty="0">
                <a:solidFill>
                  <a:schemeClr val="tx1"/>
                </a:solidFill>
                <a:latin typeface="#9Slide03 AmpleSoft" panose="02000000000000000000" pitchFamily="2" charset="0"/>
              </a:endParaRPr>
            </a:p>
            <a:p>
              <a:pPr algn="just"/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-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Trình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bày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được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những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ý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chính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,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điểm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quan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trọng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của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VB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gốc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</a:p>
            <a:p>
              <a:pPr algn="just"/>
              <a:endParaRPr lang="en-US" sz="500" dirty="0">
                <a:solidFill>
                  <a:schemeClr val="tx1"/>
                </a:solidFill>
                <a:latin typeface="#9Slide03 AmpleSoft" panose="02000000000000000000" pitchFamily="2" charset="0"/>
              </a:endParaRPr>
            </a:p>
            <a:p>
              <a:pPr algn="just"/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-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Sử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dụng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các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từ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ngữ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quan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trọng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của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VB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gốc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</a:p>
            <a:p>
              <a:pPr algn="just"/>
              <a:endParaRPr lang="en-US" sz="500" dirty="0">
                <a:solidFill>
                  <a:schemeClr val="tx1"/>
                </a:solidFill>
                <a:latin typeface="#9Slide03 AmpleSoft" panose="02000000000000000000" pitchFamily="2" charset="0"/>
              </a:endParaRPr>
            </a:p>
            <a:p>
              <a:pPr algn="just"/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-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Đáp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ứng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các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yêu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cầu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khác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nhau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về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độ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dài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của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VB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tóm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tắt</a:t>
              </a:r>
              <a:endParaRPr lang="en-US" sz="2000" dirty="0">
                <a:solidFill>
                  <a:schemeClr val="tx1"/>
                </a:solidFill>
                <a:latin typeface="#9Slide03 AmpleSoft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067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3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>
            <a:extLst>
              <a:ext uri="{FF2B5EF4-FFF2-40B4-BE49-F238E27FC236}">
                <a16:creationId xmlns:a16="http://schemas.microsoft.com/office/drawing/2014/main" id="{83F95F1B-7FF0-E39E-C797-18EE099B53BC}"/>
              </a:ext>
            </a:extLst>
          </p:cNvPr>
          <p:cNvGrpSpPr/>
          <p:nvPr/>
        </p:nvGrpSpPr>
        <p:grpSpPr>
          <a:xfrm>
            <a:off x="3297658" y="1148216"/>
            <a:ext cx="2707064" cy="612809"/>
            <a:chOff x="1069013" y="4697354"/>
            <a:chExt cx="4172172" cy="1232027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" name="Freeform 261">
              <a:extLst>
                <a:ext uri="{FF2B5EF4-FFF2-40B4-BE49-F238E27FC236}">
                  <a16:creationId xmlns:a16="http://schemas.microsoft.com/office/drawing/2014/main" id="{766921EC-78A7-9817-D681-97155F65D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013" y="4697354"/>
              <a:ext cx="4145615" cy="1232027"/>
            </a:xfrm>
            <a:custGeom>
              <a:avLst/>
              <a:gdLst>
                <a:gd name="T0" fmla="*/ 48 w 500"/>
                <a:gd name="T1" fmla="*/ 0 h 137"/>
                <a:gd name="T2" fmla="*/ 17 w 500"/>
                <a:gd name="T3" fmla="*/ 10 h 137"/>
                <a:gd name="T4" fmla="*/ 5 w 500"/>
                <a:gd name="T5" fmla="*/ 33 h 137"/>
                <a:gd name="T6" fmla="*/ 11 w 500"/>
                <a:gd name="T7" fmla="*/ 41 h 137"/>
                <a:gd name="T8" fmla="*/ 20 w 500"/>
                <a:gd name="T9" fmla="*/ 42 h 137"/>
                <a:gd name="T10" fmla="*/ 30 w 500"/>
                <a:gd name="T11" fmla="*/ 35 h 137"/>
                <a:gd name="T12" fmla="*/ 34 w 500"/>
                <a:gd name="T13" fmla="*/ 27 h 137"/>
                <a:gd name="T14" fmla="*/ 47 w 500"/>
                <a:gd name="T15" fmla="*/ 22 h 137"/>
                <a:gd name="T16" fmla="*/ 60 w 500"/>
                <a:gd name="T17" fmla="*/ 27 h 137"/>
                <a:gd name="T18" fmla="*/ 65 w 500"/>
                <a:gd name="T19" fmla="*/ 40 h 137"/>
                <a:gd name="T20" fmla="*/ 59 w 500"/>
                <a:gd name="T21" fmla="*/ 56 h 137"/>
                <a:gd name="T22" fmla="*/ 38 w 500"/>
                <a:gd name="T23" fmla="*/ 78 h 137"/>
                <a:gd name="T24" fmla="*/ 9 w 500"/>
                <a:gd name="T25" fmla="*/ 111 h 137"/>
                <a:gd name="T26" fmla="*/ 1 w 500"/>
                <a:gd name="T27" fmla="*/ 129 h 137"/>
                <a:gd name="T28" fmla="*/ 8 w 500"/>
                <a:gd name="T29" fmla="*/ 137 h 137"/>
                <a:gd name="T30" fmla="*/ 492 w 500"/>
                <a:gd name="T31" fmla="*/ 137 h 137"/>
                <a:gd name="T32" fmla="*/ 500 w 500"/>
                <a:gd name="T33" fmla="*/ 129 h 137"/>
                <a:gd name="T34" fmla="*/ 500 w 500"/>
                <a:gd name="T35" fmla="*/ 9 h 137"/>
                <a:gd name="T36" fmla="*/ 492 w 500"/>
                <a:gd name="T37" fmla="*/ 0 h 137"/>
                <a:gd name="T38" fmla="*/ 48 w 500"/>
                <a:gd name="T3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0" h="137">
                  <a:moveTo>
                    <a:pt x="48" y="0"/>
                  </a:moveTo>
                  <a:cubicBezTo>
                    <a:pt x="36" y="0"/>
                    <a:pt x="25" y="3"/>
                    <a:pt x="17" y="10"/>
                  </a:cubicBezTo>
                  <a:cubicBezTo>
                    <a:pt x="9" y="16"/>
                    <a:pt x="5" y="33"/>
                    <a:pt x="5" y="33"/>
                  </a:cubicBezTo>
                  <a:cubicBezTo>
                    <a:pt x="4" y="37"/>
                    <a:pt x="6" y="41"/>
                    <a:pt x="11" y="41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5" y="43"/>
                    <a:pt x="29" y="39"/>
                    <a:pt x="30" y="35"/>
                  </a:cubicBezTo>
                  <a:cubicBezTo>
                    <a:pt x="30" y="35"/>
                    <a:pt x="31" y="30"/>
                    <a:pt x="34" y="27"/>
                  </a:cubicBezTo>
                  <a:cubicBezTo>
                    <a:pt x="37" y="24"/>
                    <a:pt x="42" y="22"/>
                    <a:pt x="47" y="22"/>
                  </a:cubicBezTo>
                  <a:cubicBezTo>
                    <a:pt x="53" y="22"/>
                    <a:pt x="57" y="23"/>
                    <a:pt x="60" y="27"/>
                  </a:cubicBezTo>
                  <a:cubicBezTo>
                    <a:pt x="63" y="30"/>
                    <a:pt x="65" y="34"/>
                    <a:pt x="65" y="40"/>
                  </a:cubicBezTo>
                  <a:cubicBezTo>
                    <a:pt x="65" y="45"/>
                    <a:pt x="63" y="51"/>
                    <a:pt x="59" y="56"/>
                  </a:cubicBezTo>
                  <a:cubicBezTo>
                    <a:pt x="57" y="60"/>
                    <a:pt x="50" y="67"/>
                    <a:pt x="38" y="78"/>
                  </a:cubicBezTo>
                  <a:cubicBezTo>
                    <a:pt x="23" y="92"/>
                    <a:pt x="14" y="103"/>
                    <a:pt x="9" y="111"/>
                  </a:cubicBezTo>
                  <a:cubicBezTo>
                    <a:pt x="4" y="119"/>
                    <a:pt x="1" y="129"/>
                    <a:pt x="1" y="129"/>
                  </a:cubicBezTo>
                  <a:cubicBezTo>
                    <a:pt x="0" y="133"/>
                    <a:pt x="3" y="137"/>
                    <a:pt x="8" y="137"/>
                  </a:cubicBezTo>
                  <a:cubicBezTo>
                    <a:pt x="492" y="137"/>
                    <a:pt x="492" y="137"/>
                    <a:pt x="492" y="137"/>
                  </a:cubicBezTo>
                  <a:cubicBezTo>
                    <a:pt x="497" y="137"/>
                    <a:pt x="500" y="133"/>
                    <a:pt x="500" y="129"/>
                  </a:cubicBezTo>
                  <a:cubicBezTo>
                    <a:pt x="500" y="9"/>
                    <a:pt x="500" y="9"/>
                    <a:pt x="500" y="9"/>
                  </a:cubicBezTo>
                  <a:cubicBezTo>
                    <a:pt x="500" y="4"/>
                    <a:pt x="497" y="0"/>
                    <a:pt x="492" y="0"/>
                  </a:cubicBezTo>
                  <a:cubicBezTo>
                    <a:pt x="492" y="0"/>
                    <a:pt x="49" y="0"/>
                    <a:pt x="4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 sz="1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  <p:sp>
          <p:nvSpPr>
            <p:cNvPr id="7" name="Rectangle 42">
              <a:extLst>
                <a:ext uri="{FF2B5EF4-FFF2-40B4-BE49-F238E27FC236}">
                  <a16:creationId xmlns:a16="http://schemas.microsoft.com/office/drawing/2014/main" id="{DCBF587B-8C0A-69F6-0D9A-D0BA2361606D}"/>
                </a:ext>
              </a:extLst>
            </p:cNvPr>
            <p:cNvSpPr/>
            <p:nvPr/>
          </p:nvSpPr>
          <p:spPr>
            <a:xfrm flipH="1">
              <a:off x="1661595" y="5013498"/>
              <a:ext cx="3579590" cy="37595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68580" tIns="0" rIns="68580" bIns="0" rtlCol="0" anchor="t"/>
            <a:lstStyle/>
            <a:p>
              <a:pPr algn="ctr">
                <a:lnSpc>
                  <a:spcPct val="120000"/>
                </a:lnSpc>
                <a:spcAft>
                  <a:spcPts val="1000"/>
                </a:spcAft>
              </a:pPr>
              <a:r>
                <a:rPr lang="en-US" sz="1800" b="1" dirty="0" err="1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Viết</a:t>
              </a:r>
              <a:r>
                <a:rPr lang="en-US" sz="1800" b="1" dirty="0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văn</a:t>
              </a:r>
              <a:r>
                <a:rPr lang="en-US" sz="1800" b="1" dirty="0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bản</a:t>
              </a:r>
              <a:r>
                <a:rPr lang="en-US" sz="1800" b="1" dirty="0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tóm</a:t>
              </a:r>
              <a:r>
                <a:rPr lang="en-US" sz="1800" b="1" dirty="0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tắt</a:t>
              </a:r>
              <a:endParaRPr lang="vi-VN" sz="1800" b="1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endParaRPr>
            </a:p>
          </p:txBody>
        </p:sp>
      </p:grpSp>
      <p:grpSp>
        <p:nvGrpSpPr>
          <p:cNvPr id="8" name="组合 8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>
            <a:extLst>
              <a:ext uri="{FF2B5EF4-FFF2-40B4-BE49-F238E27FC236}">
                <a16:creationId xmlns:a16="http://schemas.microsoft.com/office/drawing/2014/main" id="{F3F6426F-3B2A-B379-9304-AC890C967ED4}"/>
              </a:ext>
            </a:extLst>
          </p:cNvPr>
          <p:cNvGrpSpPr/>
          <p:nvPr/>
        </p:nvGrpSpPr>
        <p:grpSpPr>
          <a:xfrm>
            <a:off x="6236272" y="1158695"/>
            <a:ext cx="2666498" cy="652944"/>
            <a:chOff x="6740081" y="2350664"/>
            <a:chExt cx="4189061" cy="131271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9" name="Freeform 394">
              <a:extLst>
                <a:ext uri="{FF2B5EF4-FFF2-40B4-BE49-F238E27FC236}">
                  <a16:creationId xmlns:a16="http://schemas.microsoft.com/office/drawing/2014/main" id="{494602D4-BF4D-E929-A5A5-CCE8DCADB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0081" y="2350664"/>
              <a:ext cx="4189061" cy="1232026"/>
            </a:xfrm>
            <a:custGeom>
              <a:avLst/>
              <a:gdLst>
                <a:gd name="T0" fmla="*/ 499 w 499"/>
                <a:gd name="T1" fmla="*/ 9 h 138"/>
                <a:gd name="T2" fmla="*/ 491 w 499"/>
                <a:gd name="T3" fmla="*/ 1 h 138"/>
                <a:gd name="T4" fmla="*/ 43 w 499"/>
                <a:gd name="T5" fmla="*/ 0 h 138"/>
                <a:gd name="T6" fmla="*/ 23 w 499"/>
                <a:gd name="T7" fmla="*/ 4 h 138"/>
                <a:gd name="T8" fmla="*/ 9 w 499"/>
                <a:gd name="T9" fmla="*/ 16 h 138"/>
                <a:gd name="T10" fmla="*/ 3 w 499"/>
                <a:gd name="T11" fmla="*/ 27 h 138"/>
                <a:gd name="T12" fmla="*/ 9 w 499"/>
                <a:gd name="T13" fmla="*/ 37 h 138"/>
                <a:gd name="T14" fmla="*/ 17 w 499"/>
                <a:gd name="T15" fmla="*/ 38 h 138"/>
                <a:gd name="T16" fmla="*/ 27 w 499"/>
                <a:gd name="T17" fmla="*/ 31 h 138"/>
                <a:gd name="T18" fmla="*/ 31 w 499"/>
                <a:gd name="T19" fmla="*/ 26 h 138"/>
                <a:gd name="T20" fmla="*/ 42 w 499"/>
                <a:gd name="T21" fmla="*/ 21 h 138"/>
                <a:gd name="T22" fmla="*/ 53 w 499"/>
                <a:gd name="T23" fmla="*/ 25 h 138"/>
                <a:gd name="T24" fmla="*/ 57 w 499"/>
                <a:gd name="T25" fmla="*/ 36 h 138"/>
                <a:gd name="T26" fmla="*/ 52 w 499"/>
                <a:gd name="T27" fmla="*/ 49 h 138"/>
                <a:gd name="T28" fmla="*/ 44 w 499"/>
                <a:gd name="T29" fmla="*/ 53 h 138"/>
                <a:gd name="T30" fmla="*/ 34 w 499"/>
                <a:gd name="T31" fmla="*/ 62 h 138"/>
                <a:gd name="T32" fmla="*/ 34 w 499"/>
                <a:gd name="T33" fmla="*/ 67 h 138"/>
                <a:gd name="T34" fmla="*/ 41 w 499"/>
                <a:gd name="T35" fmla="*/ 73 h 138"/>
                <a:gd name="T36" fmla="*/ 45 w 499"/>
                <a:gd name="T37" fmla="*/ 73 h 138"/>
                <a:gd name="T38" fmla="*/ 57 w 499"/>
                <a:gd name="T39" fmla="*/ 79 h 138"/>
                <a:gd name="T40" fmla="*/ 63 w 499"/>
                <a:gd name="T41" fmla="*/ 94 h 138"/>
                <a:gd name="T42" fmla="*/ 57 w 499"/>
                <a:gd name="T43" fmla="*/ 111 h 138"/>
                <a:gd name="T44" fmla="*/ 44 w 499"/>
                <a:gd name="T45" fmla="*/ 117 h 138"/>
                <a:gd name="T46" fmla="*/ 31 w 499"/>
                <a:gd name="T47" fmla="*/ 112 h 138"/>
                <a:gd name="T48" fmla="*/ 26 w 499"/>
                <a:gd name="T49" fmla="*/ 105 h 138"/>
                <a:gd name="T50" fmla="*/ 16 w 499"/>
                <a:gd name="T51" fmla="*/ 98 h 138"/>
                <a:gd name="T52" fmla="*/ 7 w 499"/>
                <a:gd name="T53" fmla="*/ 99 h 138"/>
                <a:gd name="T54" fmla="*/ 1 w 499"/>
                <a:gd name="T55" fmla="*/ 108 h 138"/>
                <a:gd name="T56" fmla="*/ 13 w 499"/>
                <a:gd name="T57" fmla="*/ 128 h 138"/>
                <a:gd name="T58" fmla="*/ 44 w 499"/>
                <a:gd name="T59" fmla="*/ 138 h 138"/>
                <a:gd name="T60" fmla="*/ 491 w 499"/>
                <a:gd name="T61" fmla="*/ 137 h 138"/>
                <a:gd name="T62" fmla="*/ 499 w 499"/>
                <a:gd name="T63" fmla="*/ 129 h 138"/>
                <a:gd name="T64" fmla="*/ 499 w 499"/>
                <a:gd name="T65" fmla="*/ 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99" h="138">
                  <a:moveTo>
                    <a:pt x="499" y="9"/>
                  </a:moveTo>
                  <a:cubicBezTo>
                    <a:pt x="499" y="5"/>
                    <a:pt x="496" y="1"/>
                    <a:pt x="491" y="1"/>
                  </a:cubicBezTo>
                  <a:cubicBezTo>
                    <a:pt x="491" y="1"/>
                    <a:pt x="47" y="0"/>
                    <a:pt x="43" y="0"/>
                  </a:cubicBezTo>
                  <a:cubicBezTo>
                    <a:pt x="36" y="0"/>
                    <a:pt x="29" y="1"/>
                    <a:pt x="23" y="4"/>
                  </a:cubicBezTo>
                  <a:cubicBezTo>
                    <a:pt x="17" y="7"/>
                    <a:pt x="12" y="11"/>
                    <a:pt x="9" y="16"/>
                  </a:cubicBezTo>
                  <a:cubicBezTo>
                    <a:pt x="5" y="20"/>
                    <a:pt x="3" y="27"/>
                    <a:pt x="3" y="27"/>
                  </a:cubicBezTo>
                  <a:cubicBezTo>
                    <a:pt x="2" y="32"/>
                    <a:pt x="5" y="36"/>
                    <a:pt x="9" y="37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21" y="39"/>
                    <a:pt x="26" y="36"/>
                    <a:pt x="27" y="31"/>
                  </a:cubicBezTo>
                  <a:cubicBezTo>
                    <a:pt x="27" y="31"/>
                    <a:pt x="28" y="29"/>
                    <a:pt x="31" y="26"/>
                  </a:cubicBezTo>
                  <a:cubicBezTo>
                    <a:pt x="34" y="23"/>
                    <a:pt x="38" y="21"/>
                    <a:pt x="42" y="21"/>
                  </a:cubicBezTo>
                  <a:cubicBezTo>
                    <a:pt x="47" y="21"/>
                    <a:pt x="50" y="22"/>
                    <a:pt x="53" y="25"/>
                  </a:cubicBezTo>
                  <a:cubicBezTo>
                    <a:pt x="56" y="28"/>
                    <a:pt x="57" y="32"/>
                    <a:pt x="57" y="36"/>
                  </a:cubicBezTo>
                  <a:cubicBezTo>
                    <a:pt x="57" y="42"/>
                    <a:pt x="55" y="46"/>
                    <a:pt x="52" y="49"/>
                  </a:cubicBezTo>
                  <a:cubicBezTo>
                    <a:pt x="48" y="52"/>
                    <a:pt x="44" y="53"/>
                    <a:pt x="44" y="53"/>
                  </a:cubicBezTo>
                  <a:cubicBezTo>
                    <a:pt x="39" y="53"/>
                    <a:pt x="35" y="57"/>
                    <a:pt x="34" y="62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3" y="71"/>
                    <a:pt x="36" y="74"/>
                    <a:pt x="41" y="73"/>
                  </a:cubicBezTo>
                  <a:cubicBezTo>
                    <a:pt x="41" y="73"/>
                    <a:pt x="41" y="73"/>
                    <a:pt x="45" y="73"/>
                  </a:cubicBezTo>
                  <a:cubicBezTo>
                    <a:pt x="50" y="73"/>
                    <a:pt x="54" y="75"/>
                    <a:pt x="57" y="79"/>
                  </a:cubicBezTo>
                  <a:cubicBezTo>
                    <a:pt x="61" y="83"/>
                    <a:pt x="63" y="88"/>
                    <a:pt x="63" y="94"/>
                  </a:cubicBezTo>
                  <a:cubicBezTo>
                    <a:pt x="63" y="101"/>
                    <a:pt x="61" y="107"/>
                    <a:pt x="57" y="111"/>
                  </a:cubicBezTo>
                  <a:cubicBezTo>
                    <a:pt x="54" y="115"/>
                    <a:pt x="49" y="117"/>
                    <a:pt x="44" y="117"/>
                  </a:cubicBezTo>
                  <a:cubicBezTo>
                    <a:pt x="39" y="117"/>
                    <a:pt x="34" y="115"/>
                    <a:pt x="31" y="112"/>
                  </a:cubicBezTo>
                  <a:cubicBezTo>
                    <a:pt x="27" y="108"/>
                    <a:pt x="26" y="105"/>
                    <a:pt x="26" y="105"/>
                  </a:cubicBezTo>
                  <a:cubicBezTo>
                    <a:pt x="25" y="101"/>
                    <a:pt x="21" y="97"/>
                    <a:pt x="16" y="98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3" y="100"/>
                    <a:pt x="0" y="104"/>
                    <a:pt x="1" y="108"/>
                  </a:cubicBezTo>
                  <a:cubicBezTo>
                    <a:pt x="1" y="108"/>
                    <a:pt x="5" y="121"/>
                    <a:pt x="13" y="128"/>
                  </a:cubicBezTo>
                  <a:cubicBezTo>
                    <a:pt x="21" y="135"/>
                    <a:pt x="32" y="138"/>
                    <a:pt x="44" y="138"/>
                  </a:cubicBezTo>
                  <a:cubicBezTo>
                    <a:pt x="48" y="138"/>
                    <a:pt x="491" y="137"/>
                    <a:pt x="491" y="137"/>
                  </a:cubicBezTo>
                  <a:cubicBezTo>
                    <a:pt x="496" y="137"/>
                    <a:pt x="499" y="134"/>
                    <a:pt x="499" y="129"/>
                  </a:cubicBezTo>
                  <a:lnTo>
                    <a:pt x="499" y="9"/>
                  </a:lnTo>
                  <a:close/>
                </a:path>
              </a:pathLst>
            </a:custGeom>
            <a:solidFill>
              <a:srgbClr val="FFF4D1"/>
            </a:solidFill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 sz="1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  <p:sp>
          <p:nvSpPr>
            <p:cNvPr id="10" name="Rectangle 42">
              <a:extLst>
                <a:ext uri="{FF2B5EF4-FFF2-40B4-BE49-F238E27FC236}">
                  <a16:creationId xmlns:a16="http://schemas.microsoft.com/office/drawing/2014/main" id="{C403CA7D-1896-9358-50FC-C2610E2210A1}"/>
                </a:ext>
              </a:extLst>
            </p:cNvPr>
            <p:cNvSpPr/>
            <p:nvPr/>
          </p:nvSpPr>
          <p:spPr>
            <a:xfrm flipH="1">
              <a:off x="7385707" y="2666808"/>
              <a:ext cx="3438111" cy="996572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68580" tIns="0" rIns="68580" bIns="0" rtlCol="0" anchor="t"/>
            <a:lstStyle/>
            <a:p>
              <a:pPr algn="ctr">
                <a:lnSpc>
                  <a:spcPct val="120000"/>
                </a:lnSpc>
                <a:spcAft>
                  <a:spcPts val="1000"/>
                </a:spcAft>
              </a:pPr>
              <a:r>
                <a:rPr lang="en-US" sz="1800" b="1" dirty="0" err="1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Kiểm</a:t>
              </a:r>
              <a:r>
                <a:rPr lang="en-US" sz="1800" b="1" dirty="0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tra</a:t>
              </a:r>
              <a:r>
                <a:rPr lang="en-US" sz="1800" b="1" dirty="0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, </a:t>
              </a:r>
              <a:r>
                <a:rPr lang="en-US" sz="1800" b="1" dirty="0" err="1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chỉnh</a:t>
              </a:r>
              <a:r>
                <a:rPr lang="en-US" sz="1800" b="1" dirty="0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sửa</a:t>
              </a:r>
              <a:endParaRPr lang="vi-VN" sz="1800" b="1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endParaRPr>
            </a:p>
          </p:txBody>
        </p:sp>
      </p:grpSp>
      <p:grpSp>
        <p:nvGrpSpPr>
          <p:cNvPr id="11" name="组合 13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>
            <a:extLst>
              <a:ext uri="{FF2B5EF4-FFF2-40B4-BE49-F238E27FC236}">
                <a16:creationId xmlns:a16="http://schemas.microsoft.com/office/drawing/2014/main" id="{7C053CE2-7FBD-CF05-44F6-99D615CD8335}"/>
              </a:ext>
            </a:extLst>
          </p:cNvPr>
          <p:cNvGrpSpPr/>
          <p:nvPr/>
        </p:nvGrpSpPr>
        <p:grpSpPr>
          <a:xfrm>
            <a:off x="195590" y="1165072"/>
            <a:ext cx="2689832" cy="632379"/>
            <a:chOff x="1037547" y="2350664"/>
            <a:chExt cx="4465618" cy="1271371"/>
          </a:xfrm>
        </p:grpSpPr>
        <p:sp>
          <p:nvSpPr>
            <p:cNvPr id="12" name="Freeform 128">
              <a:extLst>
                <a:ext uri="{FF2B5EF4-FFF2-40B4-BE49-F238E27FC236}">
                  <a16:creationId xmlns:a16="http://schemas.microsoft.com/office/drawing/2014/main" id="{3E759302-8601-09C8-DA67-647B9BCE2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547" y="2350664"/>
              <a:ext cx="4465618" cy="1271371"/>
            </a:xfrm>
            <a:custGeom>
              <a:avLst/>
              <a:gdLst>
                <a:gd name="T0" fmla="*/ 47 w 485"/>
                <a:gd name="T1" fmla="*/ 0 h 136"/>
                <a:gd name="T2" fmla="*/ 35 w 485"/>
                <a:gd name="T3" fmla="*/ 7 h 136"/>
                <a:gd name="T4" fmla="*/ 23 w 485"/>
                <a:gd name="T5" fmla="*/ 22 h 136"/>
                <a:gd name="T6" fmla="*/ 8 w 485"/>
                <a:gd name="T7" fmla="*/ 31 h 136"/>
                <a:gd name="T8" fmla="*/ 0 w 485"/>
                <a:gd name="T9" fmla="*/ 43 h 136"/>
                <a:gd name="T10" fmla="*/ 0 w 485"/>
                <a:gd name="T11" fmla="*/ 50 h 136"/>
                <a:gd name="T12" fmla="*/ 8 w 485"/>
                <a:gd name="T13" fmla="*/ 55 h 136"/>
                <a:gd name="T14" fmla="*/ 27 w 485"/>
                <a:gd name="T15" fmla="*/ 43 h 136"/>
                <a:gd name="T16" fmla="*/ 34 w 485"/>
                <a:gd name="T17" fmla="*/ 47 h 136"/>
                <a:gd name="T18" fmla="*/ 34 w 485"/>
                <a:gd name="T19" fmla="*/ 128 h 136"/>
                <a:gd name="T20" fmla="*/ 42 w 485"/>
                <a:gd name="T21" fmla="*/ 136 h 136"/>
                <a:gd name="T22" fmla="*/ 477 w 485"/>
                <a:gd name="T23" fmla="*/ 136 h 136"/>
                <a:gd name="T24" fmla="*/ 485 w 485"/>
                <a:gd name="T25" fmla="*/ 128 h 136"/>
                <a:gd name="T26" fmla="*/ 485 w 485"/>
                <a:gd name="T27" fmla="*/ 8 h 136"/>
                <a:gd name="T28" fmla="*/ 477 w 485"/>
                <a:gd name="T29" fmla="*/ 0 h 136"/>
                <a:gd name="T30" fmla="*/ 47 w 485"/>
                <a:gd name="T31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5" h="136">
                  <a:moveTo>
                    <a:pt x="47" y="0"/>
                  </a:moveTo>
                  <a:cubicBezTo>
                    <a:pt x="43" y="0"/>
                    <a:pt x="37" y="3"/>
                    <a:pt x="35" y="7"/>
                  </a:cubicBezTo>
                  <a:cubicBezTo>
                    <a:pt x="35" y="7"/>
                    <a:pt x="31" y="15"/>
                    <a:pt x="23" y="22"/>
                  </a:cubicBezTo>
                  <a:cubicBezTo>
                    <a:pt x="15" y="28"/>
                    <a:pt x="8" y="31"/>
                    <a:pt x="8" y="31"/>
                  </a:cubicBezTo>
                  <a:cubicBezTo>
                    <a:pt x="4" y="33"/>
                    <a:pt x="0" y="38"/>
                    <a:pt x="0" y="43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4"/>
                    <a:pt x="4" y="56"/>
                    <a:pt x="8" y="55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31" y="40"/>
                    <a:pt x="34" y="42"/>
                    <a:pt x="34" y="47"/>
                  </a:cubicBezTo>
                  <a:cubicBezTo>
                    <a:pt x="34" y="128"/>
                    <a:pt x="34" y="128"/>
                    <a:pt x="34" y="128"/>
                  </a:cubicBezTo>
                  <a:cubicBezTo>
                    <a:pt x="34" y="133"/>
                    <a:pt x="38" y="136"/>
                    <a:pt x="42" y="136"/>
                  </a:cubicBezTo>
                  <a:cubicBezTo>
                    <a:pt x="477" y="136"/>
                    <a:pt x="477" y="136"/>
                    <a:pt x="477" y="136"/>
                  </a:cubicBezTo>
                  <a:cubicBezTo>
                    <a:pt x="482" y="136"/>
                    <a:pt x="485" y="133"/>
                    <a:pt x="485" y="128"/>
                  </a:cubicBezTo>
                  <a:cubicBezTo>
                    <a:pt x="485" y="8"/>
                    <a:pt x="485" y="8"/>
                    <a:pt x="485" y="8"/>
                  </a:cubicBezTo>
                  <a:cubicBezTo>
                    <a:pt x="485" y="4"/>
                    <a:pt x="482" y="0"/>
                    <a:pt x="477" y="0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 sz="1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  <p:sp>
          <p:nvSpPr>
            <p:cNvPr id="13" name="Rectangle 42">
              <a:extLst>
                <a:ext uri="{FF2B5EF4-FFF2-40B4-BE49-F238E27FC236}">
                  <a16:creationId xmlns:a16="http://schemas.microsoft.com/office/drawing/2014/main" id="{2EE17AC6-EC74-C9EC-34B6-6AACB47B4BD4}"/>
                </a:ext>
              </a:extLst>
            </p:cNvPr>
            <p:cNvSpPr/>
            <p:nvPr/>
          </p:nvSpPr>
          <p:spPr>
            <a:xfrm flipH="1">
              <a:off x="1721935" y="2684513"/>
              <a:ext cx="3532301" cy="322237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68580" tIns="0" rIns="68580" bIns="0" rtlCol="0" anchor="t"/>
            <a:lstStyle/>
            <a:p>
              <a:pPr algn="ctr">
                <a:lnSpc>
                  <a:spcPct val="120000"/>
                </a:lnSpc>
                <a:spcAft>
                  <a:spcPts val="1000"/>
                </a:spcAft>
              </a:pPr>
              <a:r>
                <a:rPr lang="vi-VN" sz="1800" b="1" dirty="0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Trướ</a:t>
              </a:r>
              <a:r>
                <a:rPr lang="en-US" sz="1800" b="1" dirty="0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c </a:t>
              </a:r>
              <a:r>
                <a:rPr lang="en-US" sz="1800" b="1" dirty="0" err="1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khi</a:t>
              </a:r>
              <a:r>
                <a:rPr lang="en-US" sz="1800" b="1" dirty="0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tóm</a:t>
              </a:r>
              <a:r>
                <a:rPr lang="en-US" sz="1800" b="1" dirty="0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tắt</a:t>
              </a:r>
              <a:endParaRPr lang="vi-VN" sz="1800" b="1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3FF857F-90EC-46AB-7B79-1C1619CF46E9}"/>
              </a:ext>
            </a:extLst>
          </p:cNvPr>
          <p:cNvSpPr txBox="1"/>
          <p:nvPr/>
        </p:nvSpPr>
        <p:spPr>
          <a:xfrm>
            <a:off x="1417318" y="124290"/>
            <a:ext cx="63430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Quy</a:t>
            </a:r>
            <a:r>
              <a:rPr lang="en-US" sz="36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trình</a:t>
            </a:r>
            <a:r>
              <a:rPr lang="en-US" sz="36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tóm</a:t>
            </a:r>
            <a:r>
              <a:rPr lang="en-US" sz="36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tắt</a:t>
            </a:r>
            <a:r>
              <a:rPr lang="en-US" sz="36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văn</a:t>
            </a:r>
            <a:r>
              <a:rPr lang="en-US" sz="36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bản</a:t>
            </a:r>
            <a:r>
              <a:rPr lang="en-US" sz="36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theo</a:t>
            </a:r>
            <a:r>
              <a:rPr lang="en-US" sz="36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độ</a:t>
            </a:r>
            <a:r>
              <a:rPr lang="en-US" sz="36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dài</a:t>
            </a:r>
            <a:endParaRPr lang="en-US" sz="3600" dirty="0"/>
          </a:p>
        </p:txBody>
      </p:sp>
      <p:sp>
        <p:nvSpPr>
          <p:cNvPr id="4" name="Google Shape;2192;p45">
            <a:extLst>
              <a:ext uri="{FF2B5EF4-FFF2-40B4-BE49-F238E27FC236}">
                <a16:creationId xmlns:a16="http://schemas.microsoft.com/office/drawing/2014/main" id="{9D01B19F-75AF-B180-ADA9-25BE159777AA}"/>
              </a:ext>
            </a:extLst>
          </p:cNvPr>
          <p:cNvSpPr/>
          <p:nvPr/>
        </p:nvSpPr>
        <p:spPr>
          <a:xfrm>
            <a:off x="152387" y="2259329"/>
            <a:ext cx="4372857" cy="560205"/>
          </a:xfrm>
          <a:custGeom>
            <a:avLst/>
            <a:gdLst/>
            <a:ahLst/>
            <a:cxnLst/>
            <a:rect l="l" t="t" r="r" b="b"/>
            <a:pathLst>
              <a:path w="99572" h="203796" extrusionOk="0">
                <a:moveTo>
                  <a:pt x="46023" y="1"/>
                </a:moveTo>
                <a:cubicBezTo>
                  <a:pt x="27326" y="1"/>
                  <a:pt x="9441" y="1561"/>
                  <a:pt x="6772" y="5235"/>
                </a:cubicBezTo>
                <a:cubicBezTo>
                  <a:pt x="1" y="14442"/>
                  <a:pt x="2403" y="189667"/>
                  <a:pt x="7239" y="197573"/>
                </a:cubicBezTo>
                <a:cubicBezTo>
                  <a:pt x="9962" y="202058"/>
                  <a:pt x="28474" y="203796"/>
                  <a:pt x="47647" y="203796"/>
                </a:cubicBezTo>
                <a:cubicBezTo>
                  <a:pt x="69117" y="203796"/>
                  <a:pt x="91415" y="201616"/>
                  <a:pt x="93301" y="198674"/>
                </a:cubicBezTo>
                <a:cubicBezTo>
                  <a:pt x="98271" y="190835"/>
                  <a:pt x="99572" y="14775"/>
                  <a:pt x="91700" y="5135"/>
                </a:cubicBezTo>
                <a:cubicBezTo>
                  <a:pt x="89104" y="1975"/>
                  <a:pt x="67050" y="1"/>
                  <a:pt x="46023" y="1"/>
                </a:cubicBezTo>
                <a:close/>
              </a:path>
            </a:pathLst>
          </a:custGeom>
          <a:solidFill>
            <a:srgbClr val="E1EF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latin typeface="#9Slide05 Braxton Regular" panose="03060000000000000000" pitchFamily="66" charset="0"/>
              </a:rPr>
              <a:t>a.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Sắp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xếp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các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ý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chính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của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văn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bản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gốc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err="1">
                <a:latin typeface="#9Slide05 Braxton Regular" panose="03060000000000000000" pitchFamily="66" charset="0"/>
              </a:rPr>
              <a:t>theo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1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trình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tự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hợp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lí</a:t>
            </a:r>
            <a:endParaRPr lang="en-US" altLang="en-US" sz="2000" dirty="0">
              <a:latin typeface="#9Slide05 Braxton Regular" panose="03060000000000000000" pitchFamily="66" charset="0"/>
            </a:endParaRPr>
          </a:p>
        </p:txBody>
      </p:sp>
      <p:sp>
        <p:nvSpPr>
          <p:cNvPr id="14" name="Google Shape;2192;p45">
            <a:extLst>
              <a:ext uri="{FF2B5EF4-FFF2-40B4-BE49-F238E27FC236}">
                <a16:creationId xmlns:a16="http://schemas.microsoft.com/office/drawing/2014/main" id="{2757F1FA-80C4-27AE-698B-4BB127EF1324}"/>
              </a:ext>
            </a:extLst>
          </p:cNvPr>
          <p:cNvSpPr/>
          <p:nvPr/>
        </p:nvSpPr>
        <p:spPr>
          <a:xfrm>
            <a:off x="152386" y="2944388"/>
            <a:ext cx="4372857" cy="560205"/>
          </a:xfrm>
          <a:custGeom>
            <a:avLst/>
            <a:gdLst/>
            <a:ahLst/>
            <a:cxnLst/>
            <a:rect l="l" t="t" r="r" b="b"/>
            <a:pathLst>
              <a:path w="99572" h="203796" extrusionOk="0">
                <a:moveTo>
                  <a:pt x="46023" y="1"/>
                </a:moveTo>
                <a:cubicBezTo>
                  <a:pt x="27326" y="1"/>
                  <a:pt x="9441" y="1561"/>
                  <a:pt x="6772" y="5235"/>
                </a:cubicBezTo>
                <a:cubicBezTo>
                  <a:pt x="1" y="14442"/>
                  <a:pt x="2403" y="189667"/>
                  <a:pt x="7239" y="197573"/>
                </a:cubicBezTo>
                <a:cubicBezTo>
                  <a:pt x="9962" y="202058"/>
                  <a:pt x="28474" y="203796"/>
                  <a:pt x="47647" y="203796"/>
                </a:cubicBezTo>
                <a:cubicBezTo>
                  <a:pt x="69117" y="203796"/>
                  <a:pt x="91415" y="201616"/>
                  <a:pt x="93301" y="198674"/>
                </a:cubicBezTo>
                <a:cubicBezTo>
                  <a:pt x="98271" y="190835"/>
                  <a:pt x="99572" y="14775"/>
                  <a:pt x="91700" y="5135"/>
                </a:cubicBezTo>
                <a:cubicBezTo>
                  <a:pt x="89104" y="1975"/>
                  <a:pt x="67050" y="1"/>
                  <a:pt x="46023" y="1"/>
                </a:cubicBezTo>
                <a:close/>
              </a:path>
            </a:pathLst>
          </a:custGeom>
          <a:solidFill>
            <a:srgbClr val="E1EF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000" dirty="0">
                <a:latin typeface="#9Slide05 Braxton Regular" panose="03060000000000000000" pitchFamily="66" charset="0"/>
              </a:rPr>
              <a:t>b.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Xác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định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nội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dung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chính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cần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tóm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tắt</a:t>
            </a:r>
            <a:endParaRPr lang="en-US" altLang="en-US" sz="2000" dirty="0">
              <a:solidFill>
                <a:schemeClr val="tx1"/>
              </a:solidFill>
              <a:latin typeface="#9Slide05 Braxton Regular" panose="03060000000000000000" pitchFamily="66" charset="0"/>
            </a:endParaRPr>
          </a:p>
        </p:txBody>
      </p:sp>
      <p:sp>
        <p:nvSpPr>
          <p:cNvPr id="15" name="Google Shape;2192;p45">
            <a:extLst>
              <a:ext uri="{FF2B5EF4-FFF2-40B4-BE49-F238E27FC236}">
                <a16:creationId xmlns:a16="http://schemas.microsoft.com/office/drawing/2014/main" id="{CEFEACA7-6579-4E5F-A355-B162DD39BC0F}"/>
              </a:ext>
            </a:extLst>
          </p:cNvPr>
          <p:cNvSpPr/>
          <p:nvPr/>
        </p:nvSpPr>
        <p:spPr>
          <a:xfrm>
            <a:off x="216009" y="3623300"/>
            <a:ext cx="4372857" cy="560205"/>
          </a:xfrm>
          <a:custGeom>
            <a:avLst/>
            <a:gdLst/>
            <a:ahLst/>
            <a:cxnLst/>
            <a:rect l="l" t="t" r="r" b="b"/>
            <a:pathLst>
              <a:path w="99572" h="203796" extrusionOk="0">
                <a:moveTo>
                  <a:pt x="46023" y="1"/>
                </a:moveTo>
                <a:cubicBezTo>
                  <a:pt x="27326" y="1"/>
                  <a:pt x="9441" y="1561"/>
                  <a:pt x="6772" y="5235"/>
                </a:cubicBezTo>
                <a:cubicBezTo>
                  <a:pt x="1" y="14442"/>
                  <a:pt x="2403" y="189667"/>
                  <a:pt x="7239" y="197573"/>
                </a:cubicBezTo>
                <a:cubicBezTo>
                  <a:pt x="9962" y="202058"/>
                  <a:pt x="28474" y="203796"/>
                  <a:pt x="47647" y="203796"/>
                </a:cubicBezTo>
                <a:cubicBezTo>
                  <a:pt x="69117" y="203796"/>
                  <a:pt x="91415" y="201616"/>
                  <a:pt x="93301" y="198674"/>
                </a:cubicBezTo>
                <a:cubicBezTo>
                  <a:pt x="98271" y="190835"/>
                  <a:pt x="99572" y="14775"/>
                  <a:pt x="91700" y="5135"/>
                </a:cubicBezTo>
                <a:cubicBezTo>
                  <a:pt x="89104" y="1975"/>
                  <a:pt x="67050" y="1"/>
                  <a:pt x="46023" y="1"/>
                </a:cubicBezTo>
                <a:close/>
              </a:path>
            </a:pathLst>
          </a:custGeom>
          <a:solidFill>
            <a:srgbClr val="E1EF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latin typeface="#9Slide05 Braxton Regular" panose="03060000000000000000" pitchFamily="66" charset="0"/>
              </a:rPr>
              <a:t>c.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Dùng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lời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văn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của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mình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+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các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từ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ngữ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quan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trọng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trong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VB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gốc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để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viết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VB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tóm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tắt</a:t>
            </a:r>
            <a:endParaRPr lang="en-US" altLang="en-US" sz="2000" dirty="0">
              <a:latin typeface="#9Slide05 Braxton Regular" panose="03060000000000000000" pitchFamily="66" charset="0"/>
            </a:endParaRPr>
          </a:p>
        </p:txBody>
      </p:sp>
      <p:sp>
        <p:nvSpPr>
          <p:cNvPr id="16" name="Google Shape;2192;p45">
            <a:extLst>
              <a:ext uri="{FF2B5EF4-FFF2-40B4-BE49-F238E27FC236}">
                <a16:creationId xmlns:a16="http://schemas.microsoft.com/office/drawing/2014/main" id="{826C7DDB-ADCC-B36C-97C2-663D32E5394D}"/>
              </a:ext>
            </a:extLst>
          </p:cNvPr>
          <p:cNvSpPr/>
          <p:nvPr/>
        </p:nvSpPr>
        <p:spPr>
          <a:xfrm>
            <a:off x="216009" y="4312103"/>
            <a:ext cx="4372857" cy="560205"/>
          </a:xfrm>
          <a:custGeom>
            <a:avLst/>
            <a:gdLst/>
            <a:ahLst/>
            <a:cxnLst/>
            <a:rect l="l" t="t" r="r" b="b"/>
            <a:pathLst>
              <a:path w="99572" h="203796" extrusionOk="0">
                <a:moveTo>
                  <a:pt x="46023" y="1"/>
                </a:moveTo>
                <a:cubicBezTo>
                  <a:pt x="27326" y="1"/>
                  <a:pt x="9441" y="1561"/>
                  <a:pt x="6772" y="5235"/>
                </a:cubicBezTo>
                <a:cubicBezTo>
                  <a:pt x="1" y="14442"/>
                  <a:pt x="2403" y="189667"/>
                  <a:pt x="7239" y="197573"/>
                </a:cubicBezTo>
                <a:cubicBezTo>
                  <a:pt x="9962" y="202058"/>
                  <a:pt x="28474" y="203796"/>
                  <a:pt x="47647" y="203796"/>
                </a:cubicBezTo>
                <a:cubicBezTo>
                  <a:pt x="69117" y="203796"/>
                  <a:pt x="91415" y="201616"/>
                  <a:pt x="93301" y="198674"/>
                </a:cubicBezTo>
                <a:cubicBezTo>
                  <a:pt x="98271" y="190835"/>
                  <a:pt x="99572" y="14775"/>
                  <a:pt x="91700" y="5135"/>
                </a:cubicBezTo>
                <a:cubicBezTo>
                  <a:pt x="89104" y="1975"/>
                  <a:pt x="67050" y="1"/>
                  <a:pt x="46023" y="1"/>
                </a:cubicBezTo>
                <a:close/>
              </a:path>
            </a:pathLst>
          </a:custGeom>
          <a:solidFill>
            <a:srgbClr val="E1EF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000" dirty="0">
                <a:latin typeface="#9Slide05 Braxton Regular" panose="03060000000000000000" pitchFamily="66" charset="0"/>
              </a:rPr>
              <a:t>d.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Tham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khảo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bảng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kiểm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để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kiểm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tra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,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chỉnh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sửa</a:t>
            </a:r>
            <a:endParaRPr lang="en-US" altLang="en-US" sz="2000" dirty="0">
              <a:latin typeface="#9Slide05 Braxton Regular" panose="03060000000000000000" pitchFamily="66" charset="0"/>
            </a:endParaRPr>
          </a:p>
        </p:txBody>
      </p:sp>
      <p:sp>
        <p:nvSpPr>
          <p:cNvPr id="17" name="Google Shape;2192;p45">
            <a:extLst>
              <a:ext uri="{FF2B5EF4-FFF2-40B4-BE49-F238E27FC236}">
                <a16:creationId xmlns:a16="http://schemas.microsoft.com/office/drawing/2014/main" id="{BDFD6593-EC6B-71DF-A4EF-5AF0851C6E45}"/>
              </a:ext>
            </a:extLst>
          </p:cNvPr>
          <p:cNvSpPr/>
          <p:nvPr/>
        </p:nvSpPr>
        <p:spPr>
          <a:xfrm>
            <a:off x="4588866" y="2259329"/>
            <a:ext cx="4372857" cy="560205"/>
          </a:xfrm>
          <a:custGeom>
            <a:avLst/>
            <a:gdLst/>
            <a:ahLst/>
            <a:cxnLst/>
            <a:rect l="l" t="t" r="r" b="b"/>
            <a:pathLst>
              <a:path w="99572" h="203796" extrusionOk="0">
                <a:moveTo>
                  <a:pt x="46023" y="1"/>
                </a:moveTo>
                <a:cubicBezTo>
                  <a:pt x="27326" y="1"/>
                  <a:pt x="9441" y="1561"/>
                  <a:pt x="6772" y="5235"/>
                </a:cubicBezTo>
                <a:cubicBezTo>
                  <a:pt x="1" y="14442"/>
                  <a:pt x="2403" y="189667"/>
                  <a:pt x="7239" y="197573"/>
                </a:cubicBezTo>
                <a:cubicBezTo>
                  <a:pt x="9962" y="202058"/>
                  <a:pt x="28474" y="203796"/>
                  <a:pt x="47647" y="203796"/>
                </a:cubicBezTo>
                <a:cubicBezTo>
                  <a:pt x="69117" y="203796"/>
                  <a:pt x="91415" y="201616"/>
                  <a:pt x="93301" y="198674"/>
                </a:cubicBezTo>
                <a:cubicBezTo>
                  <a:pt x="98271" y="190835"/>
                  <a:pt x="99572" y="14775"/>
                  <a:pt x="91700" y="5135"/>
                </a:cubicBezTo>
                <a:cubicBezTo>
                  <a:pt x="89104" y="1975"/>
                  <a:pt x="67050" y="1"/>
                  <a:pt x="46023" y="1"/>
                </a:cubicBezTo>
                <a:close/>
              </a:path>
            </a:pathLst>
          </a:custGeom>
          <a:solidFill>
            <a:srgbClr val="E1EF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000" dirty="0">
                <a:latin typeface="#9Slide05 Braxton Regular" panose="03060000000000000000" pitchFamily="66" charset="0"/>
              </a:rPr>
              <a:t>e.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Rà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soát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,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tự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chỉnh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sửa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VB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tóm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tắt</a:t>
            </a:r>
            <a:endParaRPr lang="en-US" altLang="en-US" sz="2000" dirty="0">
              <a:solidFill>
                <a:schemeClr val="tx1"/>
              </a:solidFill>
              <a:latin typeface="#9Slide05 Braxton Regular" panose="03060000000000000000" pitchFamily="66" charset="0"/>
            </a:endParaRPr>
          </a:p>
        </p:txBody>
      </p:sp>
      <p:sp>
        <p:nvSpPr>
          <p:cNvPr id="18" name="Google Shape;2192;p45">
            <a:extLst>
              <a:ext uri="{FF2B5EF4-FFF2-40B4-BE49-F238E27FC236}">
                <a16:creationId xmlns:a16="http://schemas.microsoft.com/office/drawing/2014/main" id="{4CB848B1-7902-E490-D12E-C40732A1AA6A}"/>
              </a:ext>
            </a:extLst>
          </p:cNvPr>
          <p:cNvSpPr/>
          <p:nvPr/>
        </p:nvSpPr>
        <p:spPr>
          <a:xfrm>
            <a:off x="4652489" y="2938241"/>
            <a:ext cx="4372857" cy="560205"/>
          </a:xfrm>
          <a:custGeom>
            <a:avLst/>
            <a:gdLst/>
            <a:ahLst/>
            <a:cxnLst/>
            <a:rect l="l" t="t" r="r" b="b"/>
            <a:pathLst>
              <a:path w="99572" h="203796" extrusionOk="0">
                <a:moveTo>
                  <a:pt x="46023" y="1"/>
                </a:moveTo>
                <a:cubicBezTo>
                  <a:pt x="27326" y="1"/>
                  <a:pt x="9441" y="1561"/>
                  <a:pt x="6772" y="5235"/>
                </a:cubicBezTo>
                <a:cubicBezTo>
                  <a:pt x="1" y="14442"/>
                  <a:pt x="2403" y="189667"/>
                  <a:pt x="7239" y="197573"/>
                </a:cubicBezTo>
                <a:cubicBezTo>
                  <a:pt x="9962" y="202058"/>
                  <a:pt x="28474" y="203796"/>
                  <a:pt x="47647" y="203796"/>
                </a:cubicBezTo>
                <a:cubicBezTo>
                  <a:pt x="69117" y="203796"/>
                  <a:pt x="91415" y="201616"/>
                  <a:pt x="93301" y="198674"/>
                </a:cubicBezTo>
                <a:cubicBezTo>
                  <a:pt x="98271" y="190835"/>
                  <a:pt x="99572" y="14775"/>
                  <a:pt x="91700" y="5135"/>
                </a:cubicBezTo>
                <a:cubicBezTo>
                  <a:pt x="89104" y="1975"/>
                  <a:pt x="67050" y="1"/>
                  <a:pt x="46023" y="1"/>
                </a:cubicBezTo>
                <a:close/>
              </a:path>
            </a:pathLst>
          </a:custGeom>
          <a:solidFill>
            <a:srgbClr val="E1EF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000" dirty="0">
                <a:latin typeface="#9Slide05 Braxton Regular" panose="03060000000000000000" pitchFamily="66" charset="0"/>
              </a:rPr>
              <a:t>g.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Xác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định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yêu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cầu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vê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̀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độ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dài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của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VB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tóm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tắt</a:t>
            </a:r>
            <a:endParaRPr lang="en-US" altLang="en-US" sz="2000" dirty="0">
              <a:solidFill>
                <a:schemeClr val="tx1"/>
              </a:solidFill>
              <a:latin typeface="#9Slide05 Braxton Regular" panose="03060000000000000000" pitchFamily="66" charset="0"/>
            </a:endParaRPr>
          </a:p>
        </p:txBody>
      </p:sp>
      <p:sp>
        <p:nvSpPr>
          <p:cNvPr id="19" name="Google Shape;2192;p45">
            <a:extLst>
              <a:ext uri="{FF2B5EF4-FFF2-40B4-BE49-F238E27FC236}">
                <a16:creationId xmlns:a16="http://schemas.microsoft.com/office/drawing/2014/main" id="{0C2FEFDD-9CED-90FB-4510-F743A7960B2A}"/>
              </a:ext>
            </a:extLst>
          </p:cNvPr>
          <p:cNvSpPr/>
          <p:nvPr/>
        </p:nvSpPr>
        <p:spPr>
          <a:xfrm>
            <a:off x="4652489" y="3627044"/>
            <a:ext cx="4372857" cy="560205"/>
          </a:xfrm>
          <a:custGeom>
            <a:avLst/>
            <a:gdLst/>
            <a:ahLst/>
            <a:cxnLst/>
            <a:rect l="l" t="t" r="r" b="b"/>
            <a:pathLst>
              <a:path w="99572" h="203796" extrusionOk="0">
                <a:moveTo>
                  <a:pt x="46023" y="1"/>
                </a:moveTo>
                <a:cubicBezTo>
                  <a:pt x="27326" y="1"/>
                  <a:pt x="9441" y="1561"/>
                  <a:pt x="6772" y="5235"/>
                </a:cubicBezTo>
                <a:cubicBezTo>
                  <a:pt x="1" y="14442"/>
                  <a:pt x="2403" y="189667"/>
                  <a:pt x="7239" y="197573"/>
                </a:cubicBezTo>
                <a:cubicBezTo>
                  <a:pt x="9962" y="202058"/>
                  <a:pt x="28474" y="203796"/>
                  <a:pt x="47647" y="203796"/>
                </a:cubicBezTo>
                <a:cubicBezTo>
                  <a:pt x="69117" y="203796"/>
                  <a:pt x="91415" y="201616"/>
                  <a:pt x="93301" y="198674"/>
                </a:cubicBezTo>
                <a:cubicBezTo>
                  <a:pt x="98271" y="190835"/>
                  <a:pt x="99572" y="14775"/>
                  <a:pt x="91700" y="5135"/>
                </a:cubicBezTo>
                <a:cubicBezTo>
                  <a:pt x="89104" y="1975"/>
                  <a:pt x="67050" y="1"/>
                  <a:pt x="46023" y="1"/>
                </a:cubicBezTo>
                <a:close/>
              </a:path>
            </a:pathLst>
          </a:custGeom>
          <a:solidFill>
            <a:srgbClr val="E1EF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000" dirty="0">
                <a:latin typeface="#9Slide05 Braxton Regular" panose="03060000000000000000" pitchFamily="66" charset="0"/>
              </a:rPr>
              <a:t>h.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Đọc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thật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kĩ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văn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bản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gốc</a:t>
            </a:r>
            <a:endParaRPr lang="en-US" altLang="en-US" sz="2000" dirty="0">
              <a:solidFill>
                <a:schemeClr val="tx1"/>
              </a:solidFill>
              <a:latin typeface="#9Slide05 Braxton Regular" panose="03060000000000000000" pitchFamily="66" charset="0"/>
            </a:endParaRPr>
          </a:p>
        </p:txBody>
      </p:sp>
      <p:sp>
        <p:nvSpPr>
          <p:cNvPr id="20" name="Google Shape;2192;p45">
            <a:extLst>
              <a:ext uri="{FF2B5EF4-FFF2-40B4-BE49-F238E27FC236}">
                <a16:creationId xmlns:a16="http://schemas.microsoft.com/office/drawing/2014/main" id="{1D3EEC03-B07C-83B6-E6B2-E685543F59C4}"/>
              </a:ext>
            </a:extLst>
          </p:cNvPr>
          <p:cNvSpPr/>
          <p:nvPr/>
        </p:nvSpPr>
        <p:spPr>
          <a:xfrm>
            <a:off x="4652489" y="4350061"/>
            <a:ext cx="4372857" cy="560205"/>
          </a:xfrm>
          <a:custGeom>
            <a:avLst/>
            <a:gdLst/>
            <a:ahLst/>
            <a:cxnLst/>
            <a:rect l="l" t="t" r="r" b="b"/>
            <a:pathLst>
              <a:path w="99572" h="203796" extrusionOk="0">
                <a:moveTo>
                  <a:pt x="46023" y="1"/>
                </a:moveTo>
                <a:cubicBezTo>
                  <a:pt x="27326" y="1"/>
                  <a:pt x="9441" y="1561"/>
                  <a:pt x="6772" y="5235"/>
                </a:cubicBezTo>
                <a:cubicBezTo>
                  <a:pt x="1" y="14442"/>
                  <a:pt x="2403" y="189667"/>
                  <a:pt x="7239" y="197573"/>
                </a:cubicBezTo>
                <a:cubicBezTo>
                  <a:pt x="9962" y="202058"/>
                  <a:pt x="28474" y="203796"/>
                  <a:pt x="47647" y="203796"/>
                </a:cubicBezTo>
                <a:cubicBezTo>
                  <a:pt x="69117" y="203796"/>
                  <a:pt x="91415" y="201616"/>
                  <a:pt x="93301" y="198674"/>
                </a:cubicBezTo>
                <a:cubicBezTo>
                  <a:pt x="98271" y="190835"/>
                  <a:pt x="99572" y="14775"/>
                  <a:pt x="91700" y="5135"/>
                </a:cubicBezTo>
                <a:cubicBezTo>
                  <a:pt x="89104" y="1975"/>
                  <a:pt x="67050" y="1"/>
                  <a:pt x="46023" y="1"/>
                </a:cubicBezTo>
                <a:close/>
              </a:path>
            </a:pathLst>
          </a:custGeom>
          <a:solidFill>
            <a:srgbClr val="E1EF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000" dirty="0">
                <a:latin typeface="#9Slide05 Braxton Regular" panose="03060000000000000000" pitchFamily="66" charset="0"/>
              </a:rPr>
              <a:t>i.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Đảm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bảo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yêu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cầu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về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độ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dài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của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VB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tóm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tắt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086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>
            <a:extLst>
              <a:ext uri="{FF2B5EF4-FFF2-40B4-BE49-F238E27FC236}">
                <a16:creationId xmlns:a16="http://schemas.microsoft.com/office/drawing/2014/main" id="{BC82409F-F12F-ABA7-F689-ED49F294E3A0}"/>
              </a:ext>
            </a:extLst>
          </p:cNvPr>
          <p:cNvGrpSpPr/>
          <p:nvPr/>
        </p:nvGrpSpPr>
        <p:grpSpPr>
          <a:xfrm>
            <a:off x="1916846" y="2061060"/>
            <a:ext cx="5151758" cy="1091800"/>
            <a:chOff x="1069013" y="4697354"/>
            <a:chExt cx="4434152" cy="1232027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5" name="Freeform 261">
              <a:extLst>
                <a:ext uri="{FF2B5EF4-FFF2-40B4-BE49-F238E27FC236}">
                  <a16:creationId xmlns:a16="http://schemas.microsoft.com/office/drawing/2014/main" id="{9EA9A9F1-F726-95B1-FA27-C8FD4C3C9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013" y="4697354"/>
              <a:ext cx="4434152" cy="1232027"/>
            </a:xfrm>
            <a:custGeom>
              <a:avLst/>
              <a:gdLst>
                <a:gd name="T0" fmla="*/ 48 w 500"/>
                <a:gd name="T1" fmla="*/ 0 h 137"/>
                <a:gd name="T2" fmla="*/ 17 w 500"/>
                <a:gd name="T3" fmla="*/ 10 h 137"/>
                <a:gd name="T4" fmla="*/ 5 w 500"/>
                <a:gd name="T5" fmla="*/ 33 h 137"/>
                <a:gd name="T6" fmla="*/ 11 w 500"/>
                <a:gd name="T7" fmla="*/ 41 h 137"/>
                <a:gd name="T8" fmla="*/ 20 w 500"/>
                <a:gd name="T9" fmla="*/ 42 h 137"/>
                <a:gd name="T10" fmla="*/ 30 w 500"/>
                <a:gd name="T11" fmla="*/ 35 h 137"/>
                <a:gd name="T12" fmla="*/ 34 w 500"/>
                <a:gd name="T13" fmla="*/ 27 h 137"/>
                <a:gd name="T14" fmla="*/ 47 w 500"/>
                <a:gd name="T15" fmla="*/ 22 h 137"/>
                <a:gd name="T16" fmla="*/ 60 w 500"/>
                <a:gd name="T17" fmla="*/ 27 h 137"/>
                <a:gd name="T18" fmla="*/ 65 w 500"/>
                <a:gd name="T19" fmla="*/ 40 h 137"/>
                <a:gd name="T20" fmla="*/ 59 w 500"/>
                <a:gd name="T21" fmla="*/ 56 h 137"/>
                <a:gd name="T22" fmla="*/ 38 w 500"/>
                <a:gd name="T23" fmla="*/ 78 h 137"/>
                <a:gd name="T24" fmla="*/ 9 w 500"/>
                <a:gd name="T25" fmla="*/ 111 h 137"/>
                <a:gd name="T26" fmla="*/ 1 w 500"/>
                <a:gd name="T27" fmla="*/ 129 h 137"/>
                <a:gd name="T28" fmla="*/ 8 w 500"/>
                <a:gd name="T29" fmla="*/ 137 h 137"/>
                <a:gd name="T30" fmla="*/ 492 w 500"/>
                <a:gd name="T31" fmla="*/ 137 h 137"/>
                <a:gd name="T32" fmla="*/ 500 w 500"/>
                <a:gd name="T33" fmla="*/ 129 h 137"/>
                <a:gd name="T34" fmla="*/ 500 w 500"/>
                <a:gd name="T35" fmla="*/ 9 h 137"/>
                <a:gd name="T36" fmla="*/ 492 w 500"/>
                <a:gd name="T37" fmla="*/ 0 h 137"/>
                <a:gd name="T38" fmla="*/ 48 w 500"/>
                <a:gd name="T3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0" h="137">
                  <a:moveTo>
                    <a:pt x="48" y="0"/>
                  </a:moveTo>
                  <a:cubicBezTo>
                    <a:pt x="36" y="0"/>
                    <a:pt x="25" y="3"/>
                    <a:pt x="17" y="10"/>
                  </a:cubicBezTo>
                  <a:cubicBezTo>
                    <a:pt x="9" y="16"/>
                    <a:pt x="5" y="33"/>
                    <a:pt x="5" y="33"/>
                  </a:cubicBezTo>
                  <a:cubicBezTo>
                    <a:pt x="4" y="37"/>
                    <a:pt x="6" y="41"/>
                    <a:pt x="11" y="41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5" y="43"/>
                    <a:pt x="29" y="39"/>
                    <a:pt x="30" y="35"/>
                  </a:cubicBezTo>
                  <a:cubicBezTo>
                    <a:pt x="30" y="35"/>
                    <a:pt x="31" y="30"/>
                    <a:pt x="34" y="27"/>
                  </a:cubicBezTo>
                  <a:cubicBezTo>
                    <a:pt x="37" y="24"/>
                    <a:pt x="42" y="22"/>
                    <a:pt x="47" y="22"/>
                  </a:cubicBezTo>
                  <a:cubicBezTo>
                    <a:pt x="53" y="22"/>
                    <a:pt x="57" y="23"/>
                    <a:pt x="60" y="27"/>
                  </a:cubicBezTo>
                  <a:cubicBezTo>
                    <a:pt x="63" y="30"/>
                    <a:pt x="65" y="34"/>
                    <a:pt x="65" y="40"/>
                  </a:cubicBezTo>
                  <a:cubicBezTo>
                    <a:pt x="65" y="45"/>
                    <a:pt x="63" y="51"/>
                    <a:pt x="59" y="56"/>
                  </a:cubicBezTo>
                  <a:cubicBezTo>
                    <a:pt x="57" y="60"/>
                    <a:pt x="50" y="67"/>
                    <a:pt x="38" y="78"/>
                  </a:cubicBezTo>
                  <a:cubicBezTo>
                    <a:pt x="23" y="92"/>
                    <a:pt x="14" y="103"/>
                    <a:pt x="9" y="111"/>
                  </a:cubicBezTo>
                  <a:cubicBezTo>
                    <a:pt x="4" y="119"/>
                    <a:pt x="1" y="129"/>
                    <a:pt x="1" y="129"/>
                  </a:cubicBezTo>
                  <a:cubicBezTo>
                    <a:pt x="0" y="133"/>
                    <a:pt x="3" y="137"/>
                    <a:pt x="8" y="137"/>
                  </a:cubicBezTo>
                  <a:cubicBezTo>
                    <a:pt x="492" y="137"/>
                    <a:pt x="492" y="137"/>
                    <a:pt x="492" y="137"/>
                  </a:cubicBezTo>
                  <a:cubicBezTo>
                    <a:pt x="497" y="137"/>
                    <a:pt x="500" y="133"/>
                    <a:pt x="500" y="129"/>
                  </a:cubicBezTo>
                  <a:cubicBezTo>
                    <a:pt x="500" y="9"/>
                    <a:pt x="500" y="9"/>
                    <a:pt x="500" y="9"/>
                  </a:cubicBezTo>
                  <a:cubicBezTo>
                    <a:pt x="500" y="4"/>
                    <a:pt x="497" y="0"/>
                    <a:pt x="492" y="0"/>
                  </a:cubicBezTo>
                  <a:cubicBezTo>
                    <a:pt x="492" y="0"/>
                    <a:pt x="49" y="0"/>
                    <a:pt x="4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  <p:sp>
          <p:nvSpPr>
            <p:cNvPr id="6" name="Rectangle 42">
              <a:extLst>
                <a:ext uri="{FF2B5EF4-FFF2-40B4-BE49-F238E27FC236}">
                  <a16:creationId xmlns:a16="http://schemas.microsoft.com/office/drawing/2014/main" id="{0142E19E-490D-C693-E5EB-5E2F6D8EAC89}"/>
                </a:ext>
              </a:extLst>
            </p:cNvPr>
            <p:cNvSpPr/>
            <p:nvPr/>
          </p:nvSpPr>
          <p:spPr>
            <a:xfrm flipH="1">
              <a:off x="1661595" y="5013498"/>
              <a:ext cx="3579590" cy="37595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68580" tIns="0" rIns="68580" bIns="0" rtlCol="0" anchor="t"/>
            <a:lstStyle/>
            <a:p>
              <a:pPr algn="ctr">
                <a:lnSpc>
                  <a:spcPct val="120000"/>
                </a:lnSpc>
                <a:spcAft>
                  <a:spcPts val="1000"/>
                </a:spcAft>
              </a:pPr>
              <a:r>
                <a:rPr lang="en-US" sz="2800" b="1" dirty="0" err="1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Viết</a:t>
              </a:r>
              <a:r>
                <a:rPr lang="en-US" sz="2800" b="1" dirty="0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văn</a:t>
              </a:r>
              <a:r>
                <a:rPr lang="en-US" sz="2800" b="1" dirty="0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bản</a:t>
              </a:r>
              <a:r>
                <a:rPr lang="en-US" sz="2800" b="1" dirty="0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tóm</a:t>
              </a:r>
              <a:r>
                <a:rPr lang="en-US" sz="2800" b="1" dirty="0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tắt</a:t>
              </a:r>
              <a:endParaRPr lang="vi-VN" sz="2800" b="1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endParaRPr>
            </a:p>
          </p:txBody>
        </p:sp>
      </p:grpSp>
      <p:grpSp>
        <p:nvGrpSpPr>
          <p:cNvPr id="7" name="组合 8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>
            <a:extLst>
              <a:ext uri="{FF2B5EF4-FFF2-40B4-BE49-F238E27FC236}">
                <a16:creationId xmlns:a16="http://schemas.microsoft.com/office/drawing/2014/main" id="{F8C63478-13A9-90CD-9517-B2BF05620C58}"/>
              </a:ext>
            </a:extLst>
          </p:cNvPr>
          <p:cNvGrpSpPr/>
          <p:nvPr/>
        </p:nvGrpSpPr>
        <p:grpSpPr>
          <a:xfrm>
            <a:off x="3427331" y="3615650"/>
            <a:ext cx="5006481" cy="1151523"/>
            <a:chOff x="6740081" y="2350664"/>
            <a:chExt cx="4392376" cy="1299421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8" name="Freeform 394">
              <a:extLst>
                <a:ext uri="{FF2B5EF4-FFF2-40B4-BE49-F238E27FC236}">
                  <a16:creationId xmlns:a16="http://schemas.microsoft.com/office/drawing/2014/main" id="{A4852DB1-7E31-902D-394D-E8D8F811BF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0081" y="2350664"/>
              <a:ext cx="4392376" cy="1232027"/>
            </a:xfrm>
            <a:custGeom>
              <a:avLst/>
              <a:gdLst>
                <a:gd name="T0" fmla="*/ 499 w 499"/>
                <a:gd name="T1" fmla="*/ 9 h 138"/>
                <a:gd name="T2" fmla="*/ 491 w 499"/>
                <a:gd name="T3" fmla="*/ 1 h 138"/>
                <a:gd name="T4" fmla="*/ 43 w 499"/>
                <a:gd name="T5" fmla="*/ 0 h 138"/>
                <a:gd name="T6" fmla="*/ 23 w 499"/>
                <a:gd name="T7" fmla="*/ 4 h 138"/>
                <a:gd name="T8" fmla="*/ 9 w 499"/>
                <a:gd name="T9" fmla="*/ 16 h 138"/>
                <a:gd name="T10" fmla="*/ 3 w 499"/>
                <a:gd name="T11" fmla="*/ 27 h 138"/>
                <a:gd name="T12" fmla="*/ 9 w 499"/>
                <a:gd name="T13" fmla="*/ 37 h 138"/>
                <a:gd name="T14" fmla="*/ 17 w 499"/>
                <a:gd name="T15" fmla="*/ 38 h 138"/>
                <a:gd name="T16" fmla="*/ 27 w 499"/>
                <a:gd name="T17" fmla="*/ 31 h 138"/>
                <a:gd name="T18" fmla="*/ 31 w 499"/>
                <a:gd name="T19" fmla="*/ 26 h 138"/>
                <a:gd name="T20" fmla="*/ 42 w 499"/>
                <a:gd name="T21" fmla="*/ 21 h 138"/>
                <a:gd name="T22" fmla="*/ 53 w 499"/>
                <a:gd name="T23" fmla="*/ 25 h 138"/>
                <a:gd name="T24" fmla="*/ 57 w 499"/>
                <a:gd name="T25" fmla="*/ 36 h 138"/>
                <a:gd name="T26" fmla="*/ 52 w 499"/>
                <a:gd name="T27" fmla="*/ 49 h 138"/>
                <a:gd name="T28" fmla="*/ 44 w 499"/>
                <a:gd name="T29" fmla="*/ 53 h 138"/>
                <a:gd name="T30" fmla="*/ 34 w 499"/>
                <a:gd name="T31" fmla="*/ 62 h 138"/>
                <a:gd name="T32" fmla="*/ 34 w 499"/>
                <a:gd name="T33" fmla="*/ 67 h 138"/>
                <a:gd name="T34" fmla="*/ 41 w 499"/>
                <a:gd name="T35" fmla="*/ 73 h 138"/>
                <a:gd name="T36" fmla="*/ 45 w 499"/>
                <a:gd name="T37" fmla="*/ 73 h 138"/>
                <a:gd name="T38" fmla="*/ 57 w 499"/>
                <a:gd name="T39" fmla="*/ 79 h 138"/>
                <a:gd name="T40" fmla="*/ 63 w 499"/>
                <a:gd name="T41" fmla="*/ 94 h 138"/>
                <a:gd name="T42" fmla="*/ 57 w 499"/>
                <a:gd name="T43" fmla="*/ 111 h 138"/>
                <a:gd name="T44" fmla="*/ 44 w 499"/>
                <a:gd name="T45" fmla="*/ 117 h 138"/>
                <a:gd name="T46" fmla="*/ 31 w 499"/>
                <a:gd name="T47" fmla="*/ 112 h 138"/>
                <a:gd name="T48" fmla="*/ 26 w 499"/>
                <a:gd name="T49" fmla="*/ 105 h 138"/>
                <a:gd name="T50" fmla="*/ 16 w 499"/>
                <a:gd name="T51" fmla="*/ 98 h 138"/>
                <a:gd name="T52" fmla="*/ 7 w 499"/>
                <a:gd name="T53" fmla="*/ 99 h 138"/>
                <a:gd name="T54" fmla="*/ 1 w 499"/>
                <a:gd name="T55" fmla="*/ 108 h 138"/>
                <a:gd name="T56" fmla="*/ 13 w 499"/>
                <a:gd name="T57" fmla="*/ 128 h 138"/>
                <a:gd name="T58" fmla="*/ 44 w 499"/>
                <a:gd name="T59" fmla="*/ 138 h 138"/>
                <a:gd name="T60" fmla="*/ 491 w 499"/>
                <a:gd name="T61" fmla="*/ 137 h 138"/>
                <a:gd name="T62" fmla="*/ 499 w 499"/>
                <a:gd name="T63" fmla="*/ 129 h 138"/>
                <a:gd name="T64" fmla="*/ 499 w 499"/>
                <a:gd name="T65" fmla="*/ 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99" h="138">
                  <a:moveTo>
                    <a:pt x="499" y="9"/>
                  </a:moveTo>
                  <a:cubicBezTo>
                    <a:pt x="499" y="5"/>
                    <a:pt x="496" y="1"/>
                    <a:pt x="491" y="1"/>
                  </a:cubicBezTo>
                  <a:cubicBezTo>
                    <a:pt x="491" y="1"/>
                    <a:pt x="47" y="0"/>
                    <a:pt x="43" y="0"/>
                  </a:cubicBezTo>
                  <a:cubicBezTo>
                    <a:pt x="36" y="0"/>
                    <a:pt x="29" y="1"/>
                    <a:pt x="23" y="4"/>
                  </a:cubicBezTo>
                  <a:cubicBezTo>
                    <a:pt x="17" y="7"/>
                    <a:pt x="12" y="11"/>
                    <a:pt x="9" y="16"/>
                  </a:cubicBezTo>
                  <a:cubicBezTo>
                    <a:pt x="5" y="20"/>
                    <a:pt x="3" y="27"/>
                    <a:pt x="3" y="27"/>
                  </a:cubicBezTo>
                  <a:cubicBezTo>
                    <a:pt x="2" y="32"/>
                    <a:pt x="5" y="36"/>
                    <a:pt x="9" y="37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21" y="39"/>
                    <a:pt x="26" y="36"/>
                    <a:pt x="27" y="31"/>
                  </a:cubicBezTo>
                  <a:cubicBezTo>
                    <a:pt x="27" y="31"/>
                    <a:pt x="28" y="29"/>
                    <a:pt x="31" y="26"/>
                  </a:cubicBezTo>
                  <a:cubicBezTo>
                    <a:pt x="34" y="23"/>
                    <a:pt x="38" y="21"/>
                    <a:pt x="42" y="21"/>
                  </a:cubicBezTo>
                  <a:cubicBezTo>
                    <a:pt x="47" y="21"/>
                    <a:pt x="50" y="22"/>
                    <a:pt x="53" y="25"/>
                  </a:cubicBezTo>
                  <a:cubicBezTo>
                    <a:pt x="56" y="28"/>
                    <a:pt x="57" y="32"/>
                    <a:pt x="57" y="36"/>
                  </a:cubicBezTo>
                  <a:cubicBezTo>
                    <a:pt x="57" y="42"/>
                    <a:pt x="55" y="46"/>
                    <a:pt x="52" y="49"/>
                  </a:cubicBezTo>
                  <a:cubicBezTo>
                    <a:pt x="48" y="52"/>
                    <a:pt x="44" y="53"/>
                    <a:pt x="44" y="53"/>
                  </a:cubicBezTo>
                  <a:cubicBezTo>
                    <a:pt x="39" y="53"/>
                    <a:pt x="35" y="57"/>
                    <a:pt x="34" y="62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3" y="71"/>
                    <a:pt x="36" y="74"/>
                    <a:pt x="41" y="73"/>
                  </a:cubicBezTo>
                  <a:cubicBezTo>
                    <a:pt x="41" y="73"/>
                    <a:pt x="41" y="73"/>
                    <a:pt x="45" y="73"/>
                  </a:cubicBezTo>
                  <a:cubicBezTo>
                    <a:pt x="50" y="73"/>
                    <a:pt x="54" y="75"/>
                    <a:pt x="57" y="79"/>
                  </a:cubicBezTo>
                  <a:cubicBezTo>
                    <a:pt x="61" y="83"/>
                    <a:pt x="63" y="88"/>
                    <a:pt x="63" y="94"/>
                  </a:cubicBezTo>
                  <a:cubicBezTo>
                    <a:pt x="63" y="101"/>
                    <a:pt x="61" y="107"/>
                    <a:pt x="57" y="111"/>
                  </a:cubicBezTo>
                  <a:cubicBezTo>
                    <a:pt x="54" y="115"/>
                    <a:pt x="49" y="117"/>
                    <a:pt x="44" y="117"/>
                  </a:cubicBezTo>
                  <a:cubicBezTo>
                    <a:pt x="39" y="117"/>
                    <a:pt x="34" y="115"/>
                    <a:pt x="31" y="112"/>
                  </a:cubicBezTo>
                  <a:cubicBezTo>
                    <a:pt x="27" y="108"/>
                    <a:pt x="26" y="105"/>
                    <a:pt x="26" y="105"/>
                  </a:cubicBezTo>
                  <a:cubicBezTo>
                    <a:pt x="25" y="101"/>
                    <a:pt x="21" y="97"/>
                    <a:pt x="16" y="98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3" y="100"/>
                    <a:pt x="0" y="104"/>
                    <a:pt x="1" y="108"/>
                  </a:cubicBezTo>
                  <a:cubicBezTo>
                    <a:pt x="1" y="108"/>
                    <a:pt x="5" y="121"/>
                    <a:pt x="13" y="128"/>
                  </a:cubicBezTo>
                  <a:cubicBezTo>
                    <a:pt x="21" y="135"/>
                    <a:pt x="32" y="138"/>
                    <a:pt x="44" y="138"/>
                  </a:cubicBezTo>
                  <a:cubicBezTo>
                    <a:pt x="48" y="138"/>
                    <a:pt x="491" y="137"/>
                    <a:pt x="491" y="137"/>
                  </a:cubicBezTo>
                  <a:cubicBezTo>
                    <a:pt x="496" y="137"/>
                    <a:pt x="499" y="134"/>
                    <a:pt x="499" y="129"/>
                  </a:cubicBezTo>
                  <a:lnTo>
                    <a:pt x="499" y="9"/>
                  </a:lnTo>
                  <a:close/>
                </a:path>
              </a:pathLst>
            </a:custGeom>
            <a:solidFill>
              <a:srgbClr val="FFF4D1"/>
            </a:solidFill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  <p:sp>
          <p:nvSpPr>
            <p:cNvPr id="9" name="Rectangle 42">
              <a:extLst>
                <a:ext uri="{FF2B5EF4-FFF2-40B4-BE49-F238E27FC236}">
                  <a16:creationId xmlns:a16="http://schemas.microsoft.com/office/drawing/2014/main" id="{67CA4CF8-3EE4-EF1F-70CD-E16F7115DA6D}"/>
                </a:ext>
              </a:extLst>
            </p:cNvPr>
            <p:cNvSpPr/>
            <p:nvPr/>
          </p:nvSpPr>
          <p:spPr>
            <a:xfrm flipH="1">
              <a:off x="7579584" y="2653514"/>
              <a:ext cx="3361681" cy="99657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68580" tIns="0" rIns="68580" bIns="0" rtlCol="0" anchor="t"/>
            <a:lstStyle/>
            <a:p>
              <a:pPr algn="ctr">
                <a:lnSpc>
                  <a:spcPct val="120000"/>
                </a:lnSpc>
                <a:spcAft>
                  <a:spcPts val="1000"/>
                </a:spcAft>
              </a:pPr>
              <a:r>
                <a:rPr lang="en-US" sz="2800" b="1" dirty="0" err="1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Kiểm</a:t>
              </a:r>
              <a:r>
                <a:rPr lang="en-US" sz="2800" b="1" dirty="0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tra</a:t>
              </a:r>
              <a:r>
                <a:rPr lang="en-US" sz="2800" b="1" dirty="0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và</a:t>
              </a:r>
              <a:r>
                <a:rPr lang="en-US" sz="2800" b="1" dirty="0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chỉnh</a:t>
              </a:r>
              <a:r>
                <a:rPr lang="en-US" sz="2800" b="1" dirty="0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sửa</a:t>
              </a:r>
              <a:endParaRPr lang="vi-VN" sz="2800" b="1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endParaRPr>
            </a:p>
          </p:txBody>
        </p:sp>
      </p:grpSp>
      <p:grpSp>
        <p:nvGrpSpPr>
          <p:cNvPr id="10" name="组合 13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>
            <a:extLst>
              <a:ext uri="{FF2B5EF4-FFF2-40B4-BE49-F238E27FC236}">
                <a16:creationId xmlns:a16="http://schemas.microsoft.com/office/drawing/2014/main" id="{B2DB6B36-624B-C7FD-8A3F-CD8513242719}"/>
              </a:ext>
            </a:extLst>
          </p:cNvPr>
          <p:cNvGrpSpPr/>
          <p:nvPr/>
        </p:nvGrpSpPr>
        <p:grpSpPr>
          <a:xfrm>
            <a:off x="519246" y="376326"/>
            <a:ext cx="4816522" cy="1126666"/>
            <a:chOff x="1037547" y="2350664"/>
            <a:chExt cx="4465618" cy="1271371"/>
          </a:xfrm>
        </p:grpSpPr>
        <p:sp>
          <p:nvSpPr>
            <p:cNvPr id="11" name="Freeform 128">
              <a:extLst>
                <a:ext uri="{FF2B5EF4-FFF2-40B4-BE49-F238E27FC236}">
                  <a16:creationId xmlns:a16="http://schemas.microsoft.com/office/drawing/2014/main" id="{328ECB45-143D-BCDD-B300-15CF3BD4E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547" y="2350664"/>
              <a:ext cx="4465618" cy="1271371"/>
            </a:xfrm>
            <a:custGeom>
              <a:avLst/>
              <a:gdLst>
                <a:gd name="T0" fmla="*/ 47 w 485"/>
                <a:gd name="T1" fmla="*/ 0 h 136"/>
                <a:gd name="T2" fmla="*/ 35 w 485"/>
                <a:gd name="T3" fmla="*/ 7 h 136"/>
                <a:gd name="T4" fmla="*/ 23 w 485"/>
                <a:gd name="T5" fmla="*/ 22 h 136"/>
                <a:gd name="T6" fmla="*/ 8 w 485"/>
                <a:gd name="T7" fmla="*/ 31 h 136"/>
                <a:gd name="T8" fmla="*/ 0 w 485"/>
                <a:gd name="T9" fmla="*/ 43 h 136"/>
                <a:gd name="T10" fmla="*/ 0 w 485"/>
                <a:gd name="T11" fmla="*/ 50 h 136"/>
                <a:gd name="T12" fmla="*/ 8 w 485"/>
                <a:gd name="T13" fmla="*/ 55 h 136"/>
                <a:gd name="T14" fmla="*/ 27 w 485"/>
                <a:gd name="T15" fmla="*/ 43 h 136"/>
                <a:gd name="T16" fmla="*/ 34 w 485"/>
                <a:gd name="T17" fmla="*/ 47 h 136"/>
                <a:gd name="T18" fmla="*/ 34 w 485"/>
                <a:gd name="T19" fmla="*/ 128 h 136"/>
                <a:gd name="T20" fmla="*/ 42 w 485"/>
                <a:gd name="T21" fmla="*/ 136 h 136"/>
                <a:gd name="T22" fmla="*/ 477 w 485"/>
                <a:gd name="T23" fmla="*/ 136 h 136"/>
                <a:gd name="T24" fmla="*/ 485 w 485"/>
                <a:gd name="T25" fmla="*/ 128 h 136"/>
                <a:gd name="T26" fmla="*/ 485 w 485"/>
                <a:gd name="T27" fmla="*/ 8 h 136"/>
                <a:gd name="T28" fmla="*/ 477 w 485"/>
                <a:gd name="T29" fmla="*/ 0 h 136"/>
                <a:gd name="T30" fmla="*/ 47 w 485"/>
                <a:gd name="T31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5" h="136">
                  <a:moveTo>
                    <a:pt x="47" y="0"/>
                  </a:moveTo>
                  <a:cubicBezTo>
                    <a:pt x="43" y="0"/>
                    <a:pt x="37" y="3"/>
                    <a:pt x="35" y="7"/>
                  </a:cubicBezTo>
                  <a:cubicBezTo>
                    <a:pt x="35" y="7"/>
                    <a:pt x="31" y="15"/>
                    <a:pt x="23" y="22"/>
                  </a:cubicBezTo>
                  <a:cubicBezTo>
                    <a:pt x="15" y="28"/>
                    <a:pt x="8" y="31"/>
                    <a:pt x="8" y="31"/>
                  </a:cubicBezTo>
                  <a:cubicBezTo>
                    <a:pt x="4" y="33"/>
                    <a:pt x="0" y="38"/>
                    <a:pt x="0" y="43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4"/>
                    <a:pt x="4" y="56"/>
                    <a:pt x="8" y="55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31" y="40"/>
                    <a:pt x="34" y="42"/>
                    <a:pt x="34" y="47"/>
                  </a:cubicBezTo>
                  <a:cubicBezTo>
                    <a:pt x="34" y="128"/>
                    <a:pt x="34" y="128"/>
                    <a:pt x="34" y="128"/>
                  </a:cubicBezTo>
                  <a:cubicBezTo>
                    <a:pt x="34" y="133"/>
                    <a:pt x="38" y="136"/>
                    <a:pt x="42" y="136"/>
                  </a:cubicBezTo>
                  <a:cubicBezTo>
                    <a:pt x="477" y="136"/>
                    <a:pt x="477" y="136"/>
                    <a:pt x="477" y="136"/>
                  </a:cubicBezTo>
                  <a:cubicBezTo>
                    <a:pt x="482" y="136"/>
                    <a:pt x="485" y="133"/>
                    <a:pt x="485" y="128"/>
                  </a:cubicBezTo>
                  <a:cubicBezTo>
                    <a:pt x="485" y="8"/>
                    <a:pt x="485" y="8"/>
                    <a:pt x="485" y="8"/>
                  </a:cubicBezTo>
                  <a:cubicBezTo>
                    <a:pt x="485" y="4"/>
                    <a:pt x="482" y="0"/>
                    <a:pt x="477" y="0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  <p:sp>
          <p:nvSpPr>
            <p:cNvPr id="12" name="Rectangle 42">
              <a:extLst>
                <a:ext uri="{FF2B5EF4-FFF2-40B4-BE49-F238E27FC236}">
                  <a16:creationId xmlns:a16="http://schemas.microsoft.com/office/drawing/2014/main" id="{1E059651-AC0B-93C1-4A20-701B38DEBABE}"/>
                </a:ext>
              </a:extLst>
            </p:cNvPr>
            <p:cNvSpPr/>
            <p:nvPr/>
          </p:nvSpPr>
          <p:spPr>
            <a:xfrm flipH="1">
              <a:off x="1721935" y="2684513"/>
              <a:ext cx="3532301" cy="322237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68580" tIns="0" rIns="68580" bIns="0" rtlCol="0" anchor="t"/>
            <a:lstStyle/>
            <a:p>
              <a:pPr algn="ctr">
                <a:lnSpc>
                  <a:spcPct val="120000"/>
                </a:lnSpc>
                <a:spcAft>
                  <a:spcPts val="1000"/>
                </a:spcAft>
              </a:pPr>
              <a:r>
                <a:rPr lang="vi-VN" sz="2800" b="1" dirty="0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Trướ</a:t>
              </a:r>
              <a:r>
                <a:rPr lang="en-US" sz="2800" b="1" dirty="0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c </a:t>
              </a:r>
              <a:r>
                <a:rPr lang="en-US" sz="2800" b="1" dirty="0" err="1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khi</a:t>
              </a:r>
              <a:r>
                <a:rPr lang="en-US" sz="2800" b="1" dirty="0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tóm</a:t>
              </a:r>
              <a:r>
                <a:rPr lang="en-US" sz="2800" b="1" dirty="0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tắt</a:t>
              </a:r>
              <a:endParaRPr lang="vi-VN" sz="2800" b="1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61B96F11-F13C-AD8E-DFA3-C62A9DAB2112}"/>
              </a:ext>
            </a:extLst>
          </p:cNvPr>
          <p:cNvSpPr/>
          <p:nvPr/>
        </p:nvSpPr>
        <p:spPr>
          <a:xfrm>
            <a:off x="6291170" y="575189"/>
            <a:ext cx="2684269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rgbClr val="FF0000"/>
                </a:solidFill>
                <a:latin typeface="#9Slide03 Ample" panose="02000000000000000000" pitchFamily="2" charset="0"/>
              </a:rPr>
              <a:t>QUY TRÌNH VIẾT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23CF9F3-DF63-27D0-E288-9EC6211E5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815" y="3210302"/>
            <a:ext cx="1929783" cy="192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35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13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>
            <a:extLst>
              <a:ext uri="{FF2B5EF4-FFF2-40B4-BE49-F238E27FC236}">
                <a16:creationId xmlns:a16="http://schemas.microsoft.com/office/drawing/2014/main" id="{B2DB6B36-624B-C7FD-8A3F-CD8513242719}"/>
              </a:ext>
            </a:extLst>
          </p:cNvPr>
          <p:cNvGrpSpPr/>
          <p:nvPr/>
        </p:nvGrpSpPr>
        <p:grpSpPr>
          <a:xfrm>
            <a:off x="2846378" y="213753"/>
            <a:ext cx="3451243" cy="666788"/>
            <a:chOff x="1037547" y="2350664"/>
            <a:chExt cx="4465618" cy="1271371"/>
          </a:xfrm>
        </p:grpSpPr>
        <p:sp>
          <p:nvSpPr>
            <p:cNvPr id="11" name="Freeform 128">
              <a:extLst>
                <a:ext uri="{FF2B5EF4-FFF2-40B4-BE49-F238E27FC236}">
                  <a16:creationId xmlns:a16="http://schemas.microsoft.com/office/drawing/2014/main" id="{328ECB45-143D-BCDD-B300-15CF3BD4E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547" y="2350664"/>
              <a:ext cx="4465618" cy="1271371"/>
            </a:xfrm>
            <a:custGeom>
              <a:avLst/>
              <a:gdLst>
                <a:gd name="T0" fmla="*/ 47 w 485"/>
                <a:gd name="T1" fmla="*/ 0 h 136"/>
                <a:gd name="T2" fmla="*/ 35 w 485"/>
                <a:gd name="T3" fmla="*/ 7 h 136"/>
                <a:gd name="T4" fmla="*/ 23 w 485"/>
                <a:gd name="T5" fmla="*/ 22 h 136"/>
                <a:gd name="T6" fmla="*/ 8 w 485"/>
                <a:gd name="T7" fmla="*/ 31 h 136"/>
                <a:gd name="T8" fmla="*/ 0 w 485"/>
                <a:gd name="T9" fmla="*/ 43 h 136"/>
                <a:gd name="T10" fmla="*/ 0 w 485"/>
                <a:gd name="T11" fmla="*/ 50 h 136"/>
                <a:gd name="T12" fmla="*/ 8 w 485"/>
                <a:gd name="T13" fmla="*/ 55 h 136"/>
                <a:gd name="T14" fmla="*/ 27 w 485"/>
                <a:gd name="T15" fmla="*/ 43 h 136"/>
                <a:gd name="T16" fmla="*/ 34 w 485"/>
                <a:gd name="T17" fmla="*/ 47 h 136"/>
                <a:gd name="T18" fmla="*/ 34 w 485"/>
                <a:gd name="T19" fmla="*/ 128 h 136"/>
                <a:gd name="T20" fmla="*/ 42 w 485"/>
                <a:gd name="T21" fmla="*/ 136 h 136"/>
                <a:gd name="T22" fmla="*/ 477 w 485"/>
                <a:gd name="T23" fmla="*/ 136 h 136"/>
                <a:gd name="T24" fmla="*/ 485 w 485"/>
                <a:gd name="T25" fmla="*/ 128 h 136"/>
                <a:gd name="T26" fmla="*/ 485 w 485"/>
                <a:gd name="T27" fmla="*/ 8 h 136"/>
                <a:gd name="T28" fmla="*/ 477 w 485"/>
                <a:gd name="T29" fmla="*/ 0 h 136"/>
                <a:gd name="T30" fmla="*/ 47 w 485"/>
                <a:gd name="T31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5" h="136">
                  <a:moveTo>
                    <a:pt x="47" y="0"/>
                  </a:moveTo>
                  <a:cubicBezTo>
                    <a:pt x="43" y="0"/>
                    <a:pt x="37" y="3"/>
                    <a:pt x="35" y="7"/>
                  </a:cubicBezTo>
                  <a:cubicBezTo>
                    <a:pt x="35" y="7"/>
                    <a:pt x="31" y="15"/>
                    <a:pt x="23" y="22"/>
                  </a:cubicBezTo>
                  <a:cubicBezTo>
                    <a:pt x="15" y="28"/>
                    <a:pt x="8" y="31"/>
                    <a:pt x="8" y="31"/>
                  </a:cubicBezTo>
                  <a:cubicBezTo>
                    <a:pt x="4" y="33"/>
                    <a:pt x="0" y="38"/>
                    <a:pt x="0" y="43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4"/>
                    <a:pt x="4" y="56"/>
                    <a:pt x="8" y="55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31" y="40"/>
                    <a:pt x="34" y="42"/>
                    <a:pt x="34" y="47"/>
                  </a:cubicBezTo>
                  <a:cubicBezTo>
                    <a:pt x="34" y="128"/>
                    <a:pt x="34" y="128"/>
                    <a:pt x="34" y="128"/>
                  </a:cubicBezTo>
                  <a:cubicBezTo>
                    <a:pt x="34" y="133"/>
                    <a:pt x="38" y="136"/>
                    <a:pt x="42" y="136"/>
                  </a:cubicBezTo>
                  <a:cubicBezTo>
                    <a:pt x="477" y="136"/>
                    <a:pt x="477" y="136"/>
                    <a:pt x="477" y="136"/>
                  </a:cubicBezTo>
                  <a:cubicBezTo>
                    <a:pt x="482" y="136"/>
                    <a:pt x="485" y="133"/>
                    <a:pt x="485" y="128"/>
                  </a:cubicBezTo>
                  <a:cubicBezTo>
                    <a:pt x="485" y="8"/>
                    <a:pt x="485" y="8"/>
                    <a:pt x="485" y="8"/>
                  </a:cubicBezTo>
                  <a:cubicBezTo>
                    <a:pt x="485" y="4"/>
                    <a:pt x="482" y="0"/>
                    <a:pt x="477" y="0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  <p:sp>
          <p:nvSpPr>
            <p:cNvPr id="12" name="Rectangle 42">
              <a:extLst>
                <a:ext uri="{FF2B5EF4-FFF2-40B4-BE49-F238E27FC236}">
                  <a16:creationId xmlns:a16="http://schemas.microsoft.com/office/drawing/2014/main" id="{1E059651-AC0B-93C1-4A20-701B38DEBABE}"/>
                </a:ext>
              </a:extLst>
            </p:cNvPr>
            <p:cNvSpPr/>
            <p:nvPr/>
          </p:nvSpPr>
          <p:spPr>
            <a:xfrm flipH="1">
              <a:off x="1721935" y="2684513"/>
              <a:ext cx="3532301" cy="322237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68580" tIns="0" rIns="68580" bIns="0" rtlCol="0" anchor="t"/>
            <a:lstStyle/>
            <a:p>
              <a:pPr algn="ctr">
                <a:lnSpc>
                  <a:spcPct val="120000"/>
                </a:lnSpc>
                <a:spcAft>
                  <a:spcPts val="1000"/>
                </a:spcAft>
              </a:pPr>
              <a:r>
                <a:rPr lang="vi-VN" sz="2400" b="1" dirty="0">
                  <a:solidFill>
                    <a:srgbClr val="FF0000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Trướ</a:t>
              </a:r>
              <a:r>
                <a:rPr lang="en-US" sz="2400" b="1" dirty="0">
                  <a:solidFill>
                    <a:srgbClr val="FF0000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c </a:t>
              </a:r>
              <a:r>
                <a:rPr lang="en-US" sz="2400" b="1" dirty="0" err="1">
                  <a:solidFill>
                    <a:srgbClr val="FF0000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khi</a:t>
              </a:r>
              <a:r>
                <a:rPr lang="en-US" sz="2400" b="1" dirty="0">
                  <a:solidFill>
                    <a:srgbClr val="FF0000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tóm</a:t>
              </a:r>
              <a:r>
                <a:rPr lang="en-US" sz="2400" b="1" dirty="0">
                  <a:solidFill>
                    <a:srgbClr val="FF0000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tắt</a:t>
              </a:r>
              <a:endParaRPr lang="vi-VN" sz="24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D8C3441-0E09-DBEF-860A-EF19108E43C7}"/>
              </a:ext>
            </a:extLst>
          </p:cNvPr>
          <p:cNvGrpSpPr/>
          <p:nvPr/>
        </p:nvGrpSpPr>
        <p:grpSpPr>
          <a:xfrm>
            <a:off x="447731" y="1117127"/>
            <a:ext cx="1941797" cy="3608621"/>
            <a:chOff x="447731" y="1408439"/>
            <a:chExt cx="1941797" cy="3608621"/>
          </a:xfrm>
        </p:grpSpPr>
        <p:grpSp>
          <p:nvGrpSpPr>
            <p:cNvPr id="14" name="组合 41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A84C5C30-27C4-CE53-12DA-2F5A79C878E1}"/>
                </a:ext>
              </a:extLst>
            </p:cNvPr>
            <p:cNvGrpSpPr/>
            <p:nvPr/>
          </p:nvGrpSpPr>
          <p:grpSpPr>
            <a:xfrm>
              <a:off x="447731" y="1997475"/>
              <a:ext cx="1941797" cy="3019585"/>
              <a:chOff x="816429" y="816429"/>
              <a:chExt cx="2168481" cy="2821238"/>
            </a:xfrm>
          </p:grpSpPr>
          <p:sp>
            <p:nvSpPr>
              <p:cNvPr id="16" name="矩形: 圆角 42">
                <a:extLst>
                  <a:ext uri="{FF2B5EF4-FFF2-40B4-BE49-F238E27FC236}">
                    <a16:creationId xmlns:a16="http://schemas.microsoft.com/office/drawing/2014/main" id="{38E45D2D-EDEA-78E3-A0D1-64605CFFFADF}"/>
                  </a:ext>
                </a:extLst>
              </p:cNvPr>
              <p:cNvSpPr/>
              <p:nvPr/>
            </p:nvSpPr>
            <p:spPr>
              <a:xfrm>
                <a:off x="816429" y="816429"/>
                <a:ext cx="2048349" cy="2712379"/>
              </a:xfrm>
              <a:prstGeom prst="roundRect">
                <a:avLst>
                  <a:gd name="adj" fmla="val 9905"/>
                </a:avLst>
              </a:prstGeom>
              <a:solidFill>
                <a:srgbClr val="E1EF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>
                  <a:latin typeface="+mn-ea"/>
                </a:endParaRPr>
              </a:p>
            </p:txBody>
          </p:sp>
          <p:sp>
            <p:nvSpPr>
              <p:cNvPr id="17" name="矩形: 圆角 43">
                <a:extLst>
                  <a:ext uri="{FF2B5EF4-FFF2-40B4-BE49-F238E27FC236}">
                    <a16:creationId xmlns:a16="http://schemas.microsoft.com/office/drawing/2014/main" id="{BF3AFDE5-3BFB-ECEB-AAD0-531183F6C871}"/>
                  </a:ext>
                </a:extLst>
              </p:cNvPr>
              <p:cNvSpPr/>
              <p:nvPr/>
            </p:nvSpPr>
            <p:spPr>
              <a:xfrm>
                <a:off x="936561" y="925288"/>
                <a:ext cx="2048349" cy="2712379"/>
              </a:xfrm>
              <a:prstGeom prst="roundRect">
                <a:avLst>
                  <a:gd name="adj" fmla="val 9905"/>
                </a:avLst>
              </a:prstGeom>
              <a:noFill/>
              <a:ln w="19050">
                <a:solidFill>
                  <a:srgbClr val="7951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latin typeface="+mn-ea"/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A76438B-4E4B-07A7-E358-1FDB49EB9872}"/>
                </a:ext>
              </a:extLst>
            </p:cNvPr>
            <p:cNvSpPr txBox="1"/>
            <p:nvPr/>
          </p:nvSpPr>
          <p:spPr>
            <a:xfrm>
              <a:off x="645525" y="3079105"/>
              <a:ext cx="15797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2800" dirty="0" err="1">
                  <a:latin typeface="#9Slide05 Braxton Regular" panose="03060000000000000000" pitchFamily="66" charset="0"/>
                </a:rPr>
                <a:t>Đọc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thật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kĩ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văn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bản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gốc</a:t>
              </a:r>
              <a:endParaRPr lang="en-US" altLang="en-US" sz="2800" dirty="0">
                <a:solidFill>
                  <a:schemeClr val="tx1"/>
                </a:solidFill>
                <a:latin typeface="#9Slide05 Braxton Regular" panose="03060000000000000000" pitchFamily="66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0BD09CE-58A6-100B-73C1-BFBA4D43B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1824" y="1408439"/>
              <a:ext cx="1172747" cy="1172747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B063BC9-EC8B-C2B1-98A5-8EC87BD17F97}"/>
              </a:ext>
            </a:extLst>
          </p:cNvPr>
          <p:cNvGrpSpPr/>
          <p:nvPr/>
        </p:nvGrpSpPr>
        <p:grpSpPr>
          <a:xfrm>
            <a:off x="2698636" y="1202400"/>
            <a:ext cx="3267264" cy="3581555"/>
            <a:chOff x="2698636" y="1499072"/>
            <a:chExt cx="3072687" cy="3255875"/>
          </a:xfrm>
        </p:grpSpPr>
        <p:grpSp>
          <p:nvGrpSpPr>
            <p:cNvPr id="18" name="组合 49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29C3550C-0976-88B9-61E1-B7F86277E342}"/>
                </a:ext>
              </a:extLst>
            </p:cNvPr>
            <p:cNvGrpSpPr/>
            <p:nvPr/>
          </p:nvGrpSpPr>
          <p:grpSpPr>
            <a:xfrm>
              <a:off x="2698636" y="1900443"/>
              <a:ext cx="3072687" cy="2854504"/>
              <a:chOff x="63702" y="816430"/>
              <a:chExt cx="3431391" cy="2667000"/>
            </a:xfrm>
          </p:grpSpPr>
          <p:sp>
            <p:nvSpPr>
              <p:cNvPr id="19" name="矩形: 圆角 50">
                <a:extLst>
                  <a:ext uri="{FF2B5EF4-FFF2-40B4-BE49-F238E27FC236}">
                    <a16:creationId xmlns:a16="http://schemas.microsoft.com/office/drawing/2014/main" id="{4E241BFD-1822-680C-E5B6-323FFC6D0AA2}"/>
                  </a:ext>
                </a:extLst>
              </p:cNvPr>
              <p:cNvSpPr/>
              <p:nvPr/>
            </p:nvSpPr>
            <p:spPr>
              <a:xfrm>
                <a:off x="63702" y="816430"/>
                <a:ext cx="3311259" cy="2558141"/>
              </a:xfrm>
              <a:prstGeom prst="roundRect">
                <a:avLst>
                  <a:gd name="adj" fmla="val 9905"/>
                </a:avLst>
              </a:prstGeom>
              <a:solidFill>
                <a:srgbClr val="FFF4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>
                  <a:latin typeface="+mn-ea"/>
                </a:endParaRPr>
              </a:p>
            </p:txBody>
          </p:sp>
          <p:sp>
            <p:nvSpPr>
              <p:cNvPr id="20" name="矩形: 圆角 51">
                <a:extLst>
                  <a:ext uri="{FF2B5EF4-FFF2-40B4-BE49-F238E27FC236}">
                    <a16:creationId xmlns:a16="http://schemas.microsoft.com/office/drawing/2014/main" id="{E11D869D-A610-6786-2856-0FBECE23F797}"/>
                  </a:ext>
                </a:extLst>
              </p:cNvPr>
              <p:cNvSpPr/>
              <p:nvPr/>
            </p:nvSpPr>
            <p:spPr>
              <a:xfrm>
                <a:off x="183834" y="925289"/>
                <a:ext cx="3311259" cy="2558141"/>
              </a:xfrm>
              <a:prstGeom prst="roundRect">
                <a:avLst>
                  <a:gd name="adj" fmla="val 9905"/>
                </a:avLst>
              </a:prstGeom>
              <a:noFill/>
              <a:ln w="19050">
                <a:solidFill>
                  <a:srgbClr val="7951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>
                  <a:latin typeface="+mn-ea"/>
                </a:endParaRP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75146AD-129E-91C1-E077-1E4D6A894CAE}"/>
                </a:ext>
              </a:extLst>
            </p:cNvPr>
            <p:cNvSpPr txBox="1"/>
            <p:nvPr/>
          </p:nvSpPr>
          <p:spPr>
            <a:xfrm>
              <a:off x="2860240" y="2509729"/>
              <a:ext cx="2756934" cy="20424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2800" dirty="0" err="1">
                  <a:latin typeface="#9Slide05 Braxton Regular" panose="03060000000000000000" pitchFamily="66" charset="0"/>
                </a:rPr>
                <a:t>Xác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định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nội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dung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chính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cần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tóm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tắt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(</a:t>
              </a:r>
              <a:r>
                <a:rPr lang="vi-VN" sz="2800" dirty="0">
                  <a:latin typeface="#9Slide05 Braxton Regular" panose="03060000000000000000" pitchFamily="66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theo hệ thống ý lớn, ý nhỏ, các bằng chứng, ví dụ minh họa</a:t>
              </a:r>
              <a:r>
                <a:rPr lang="en-US" sz="2800" dirty="0">
                  <a:latin typeface="#9Slide05 Braxton Regular" panose="03060000000000000000" pitchFamily="66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,</a:t>
              </a:r>
              <a:r>
                <a:rPr lang="vi-VN" sz="2800" dirty="0">
                  <a:latin typeface="#9Slide05 Braxton Regular" panose="03060000000000000000" pitchFamily="66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…</a:t>
              </a:r>
              <a:r>
                <a:rPr lang="en-US" sz="2800" dirty="0">
                  <a:latin typeface="#9Slide05 Braxton Regular" panose="03060000000000000000" pitchFamily="66" charset="0"/>
                  <a:ea typeface="Times New Roman" panose="02020603050405020304" pitchFamily="18" charset="0"/>
                  <a:cs typeface="#9Slide03 Arima Madurai Black" panose="00000A00000000000000" pitchFamily="2" charset="0"/>
                </a:rPr>
                <a:t>)</a:t>
              </a:r>
              <a:endParaRPr lang="en-US" altLang="en-US" sz="2800" dirty="0">
                <a:solidFill>
                  <a:schemeClr val="tx1"/>
                </a:solidFill>
                <a:latin typeface="#9Slide05 Braxton Regular" panose="03060000000000000000" pitchFamily="66" charset="0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031037F-1189-0C0B-19DF-BD5994B0D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84126" y="1499072"/>
              <a:ext cx="802742" cy="802742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3012847-E0AC-ADE1-1BA0-B621CDD40BD2}"/>
              </a:ext>
            </a:extLst>
          </p:cNvPr>
          <p:cNvGrpSpPr/>
          <p:nvPr/>
        </p:nvGrpSpPr>
        <p:grpSpPr>
          <a:xfrm>
            <a:off x="6362358" y="1138466"/>
            <a:ext cx="2398647" cy="3645488"/>
            <a:chOff x="6297622" y="1429778"/>
            <a:chExt cx="2398647" cy="3645488"/>
          </a:xfrm>
        </p:grpSpPr>
        <p:grpSp>
          <p:nvGrpSpPr>
            <p:cNvPr id="21" name="组合 41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E288F0A4-AA7E-BC92-FA48-33137D48CE27}"/>
                </a:ext>
              </a:extLst>
            </p:cNvPr>
            <p:cNvGrpSpPr/>
            <p:nvPr/>
          </p:nvGrpSpPr>
          <p:grpSpPr>
            <a:xfrm>
              <a:off x="6297622" y="1997475"/>
              <a:ext cx="2398647" cy="3077791"/>
              <a:chOff x="816429" y="816429"/>
              <a:chExt cx="2678664" cy="2875620"/>
            </a:xfrm>
          </p:grpSpPr>
          <p:sp>
            <p:nvSpPr>
              <p:cNvPr id="22" name="矩形: 圆角 42">
                <a:extLst>
                  <a:ext uri="{FF2B5EF4-FFF2-40B4-BE49-F238E27FC236}">
                    <a16:creationId xmlns:a16="http://schemas.microsoft.com/office/drawing/2014/main" id="{29101755-BF54-D8D1-1A2F-8402D037B181}"/>
                  </a:ext>
                </a:extLst>
              </p:cNvPr>
              <p:cNvSpPr/>
              <p:nvPr/>
            </p:nvSpPr>
            <p:spPr>
              <a:xfrm>
                <a:off x="816429" y="816429"/>
                <a:ext cx="2558532" cy="2766761"/>
              </a:xfrm>
              <a:prstGeom prst="roundRect">
                <a:avLst>
                  <a:gd name="adj" fmla="val 9905"/>
                </a:avLst>
              </a:prstGeom>
              <a:solidFill>
                <a:srgbClr val="E7F4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>
                  <a:latin typeface="+mn-ea"/>
                </a:endParaRPr>
              </a:p>
            </p:txBody>
          </p:sp>
          <p:sp>
            <p:nvSpPr>
              <p:cNvPr id="23" name="矩形: 圆角 43">
                <a:extLst>
                  <a:ext uri="{FF2B5EF4-FFF2-40B4-BE49-F238E27FC236}">
                    <a16:creationId xmlns:a16="http://schemas.microsoft.com/office/drawing/2014/main" id="{00EE64E5-AEBD-EF94-A8BD-C2E65F188AE8}"/>
                  </a:ext>
                </a:extLst>
              </p:cNvPr>
              <p:cNvSpPr/>
              <p:nvPr/>
            </p:nvSpPr>
            <p:spPr>
              <a:xfrm>
                <a:off x="936561" y="925288"/>
                <a:ext cx="2558532" cy="2766761"/>
              </a:xfrm>
              <a:prstGeom prst="roundRect">
                <a:avLst>
                  <a:gd name="adj" fmla="val 9905"/>
                </a:avLst>
              </a:prstGeom>
              <a:noFill/>
              <a:ln w="19050">
                <a:solidFill>
                  <a:srgbClr val="7951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latin typeface="+mn-ea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04D7A97-74D2-B886-3EDF-1FAC6015FC0D}"/>
                </a:ext>
              </a:extLst>
            </p:cNvPr>
            <p:cNvSpPr txBox="1"/>
            <p:nvPr/>
          </p:nvSpPr>
          <p:spPr>
            <a:xfrm>
              <a:off x="6542751" y="2879246"/>
              <a:ext cx="1973116" cy="18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2800" dirty="0" err="1">
                  <a:latin typeface="#9Slide05 Braxton Regular" panose="03060000000000000000" pitchFamily="66" charset="0"/>
                </a:rPr>
                <a:t>Xác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định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yêu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cầu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vê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̀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độ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dài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của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văn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bản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tóm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tắt</a:t>
              </a:r>
              <a:endParaRPr lang="en-US" altLang="en-US" sz="2800" dirty="0">
                <a:solidFill>
                  <a:schemeClr val="tx1"/>
                </a:solidFill>
                <a:latin typeface="#9Slide05 Braxton Regular" panose="03060000000000000000" pitchFamily="66" charset="0"/>
              </a:endParaRP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C255A16B-FAA6-DAFB-942B-131800D64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37411" y="1429778"/>
              <a:ext cx="1264853" cy="12648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632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>
            <a:extLst>
              <a:ext uri="{FF2B5EF4-FFF2-40B4-BE49-F238E27FC236}">
                <a16:creationId xmlns:a16="http://schemas.microsoft.com/office/drawing/2014/main" id="{BC82409F-F12F-ABA7-F689-ED49F294E3A0}"/>
              </a:ext>
            </a:extLst>
          </p:cNvPr>
          <p:cNvGrpSpPr/>
          <p:nvPr/>
        </p:nvGrpSpPr>
        <p:grpSpPr>
          <a:xfrm>
            <a:off x="2811819" y="311763"/>
            <a:ext cx="3520362" cy="939989"/>
            <a:chOff x="1069013" y="4697354"/>
            <a:chExt cx="4434152" cy="1232027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5" name="Freeform 261">
              <a:extLst>
                <a:ext uri="{FF2B5EF4-FFF2-40B4-BE49-F238E27FC236}">
                  <a16:creationId xmlns:a16="http://schemas.microsoft.com/office/drawing/2014/main" id="{9EA9A9F1-F726-95B1-FA27-C8FD4C3C9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013" y="4697354"/>
              <a:ext cx="4434152" cy="1232027"/>
            </a:xfrm>
            <a:custGeom>
              <a:avLst/>
              <a:gdLst>
                <a:gd name="T0" fmla="*/ 48 w 500"/>
                <a:gd name="T1" fmla="*/ 0 h 137"/>
                <a:gd name="T2" fmla="*/ 17 w 500"/>
                <a:gd name="T3" fmla="*/ 10 h 137"/>
                <a:gd name="T4" fmla="*/ 5 w 500"/>
                <a:gd name="T5" fmla="*/ 33 h 137"/>
                <a:gd name="T6" fmla="*/ 11 w 500"/>
                <a:gd name="T7" fmla="*/ 41 h 137"/>
                <a:gd name="T8" fmla="*/ 20 w 500"/>
                <a:gd name="T9" fmla="*/ 42 h 137"/>
                <a:gd name="T10" fmla="*/ 30 w 500"/>
                <a:gd name="T11" fmla="*/ 35 h 137"/>
                <a:gd name="T12" fmla="*/ 34 w 500"/>
                <a:gd name="T13" fmla="*/ 27 h 137"/>
                <a:gd name="T14" fmla="*/ 47 w 500"/>
                <a:gd name="T15" fmla="*/ 22 h 137"/>
                <a:gd name="T16" fmla="*/ 60 w 500"/>
                <a:gd name="T17" fmla="*/ 27 h 137"/>
                <a:gd name="T18" fmla="*/ 65 w 500"/>
                <a:gd name="T19" fmla="*/ 40 h 137"/>
                <a:gd name="T20" fmla="*/ 59 w 500"/>
                <a:gd name="T21" fmla="*/ 56 h 137"/>
                <a:gd name="T22" fmla="*/ 38 w 500"/>
                <a:gd name="T23" fmla="*/ 78 h 137"/>
                <a:gd name="T24" fmla="*/ 9 w 500"/>
                <a:gd name="T25" fmla="*/ 111 h 137"/>
                <a:gd name="T26" fmla="*/ 1 w 500"/>
                <a:gd name="T27" fmla="*/ 129 h 137"/>
                <a:gd name="T28" fmla="*/ 8 w 500"/>
                <a:gd name="T29" fmla="*/ 137 h 137"/>
                <a:gd name="T30" fmla="*/ 492 w 500"/>
                <a:gd name="T31" fmla="*/ 137 h 137"/>
                <a:gd name="T32" fmla="*/ 500 w 500"/>
                <a:gd name="T33" fmla="*/ 129 h 137"/>
                <a:gd name="T34" fmla="*/ 500 w 500"/>
                <a:gd name="T35" fmla="*/ 9 h 137"/>
                <a:gd name="T36" fmla="*/ 492 w 500"/>
                <a:gd name="T37" fmla="*/ 0 h 137"/>
                <a:gd name="T38" fmla="*/ 48 w 500"/>
                <a:gd name="T3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0" h="137">
                  <a:moveTo>
                    <a:pt x="48" y="0"/>
                  </a:moveTo>
                  <a:cubicBezTo>
                    <a:pt x="36" y="0"/>
                    <a:pt x="25" y="3"/>
                    <a:pt x="17" y="10"/>
                  </a:cubicBezTo>
                  <a:cubicBezTo>
                    <a:pt x="9" y="16"/>
                    <a:pt x="5" y="33"/>
                    <a:pt x="5" y="33"/>
                  </a:cubicBezTo>
                  <a:cubicBezTo>
                    <a:pt x="4" y="37"/>
                    <a:pt x="6" y="41"/>
                    <a:pt x="11" y="41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5" y="43"/>
                    <a:pt x="29" y="39"/>
                    <a:pt x="30" y="35"/>
                  </a:cubicBezTo>
                  <a:cubicBezTo>
                    <a:pt x="30" y="35"/>
                    <a:pt x="31" y="30"/>
                    <a:pt x="34" y="27"/>
                  </a:cubicBezTo>
                  <a:cubicBezTo>
                    <a:pt x="37" y="24"/>
                    <a:pt x="42" y="22"/>
                    <a:pt x="47" y="22"/>
                  </a:cubicBezTo>
                  <a:cubicBezTo>
                    <a:pt x="53" y="22"/>
                    <a:pt x="57" y="23"/>
                    <a:pt x="60" y="27"/>
                  </a:cubicBezTo>
                  <a:cubicBezTo>
                    <a:pt x="63" y="30"/>
                    <a:pt x="65" y="34"/>
                    <a:pt x="65" y="40"/>
                  </a:cubicBezTo>
                  <a:cubicBezTo>
                    <a:pt x="65" y="45"/>
                    <a:pt x="63" y="51"/>
                    <a:pt x="59" y="56"/>
                  </a:cubicBezTo>
                  <a:cubicBezTo>
                    <a:pt x="57" y="60"/>
                    <a:pt x="50" y="67"/>
                    <a:pt x="38" y="78"/>
                  </a:cubicBezTo>
                  <a:cubicBezTo>
                    <a:pt x="23" y="92"/>
                    <a:pt x="14" y="103"/>
                    <a:pt x="9" y="111"/>
                  </a:cubicBezTo>
                  <a:cubicBezTo>
                    <a:pt x="4" y="119"/>
                    <a:pt x="1" y="129"/>
                    <a:pt x="1" y="129"/>
                  </a:cubicBezTo>
                  <a:cubicBezTo>
                    <a:pt x="0" y="133"/>
                    <a:pt x="3" y="137"/>
                    <a:pt x="8" y="137"/>
                  </a:cubicBezTo>
                  <a:cubicBezTo>
                    <a:pt x="492" y="137"/>
                    <a:pt x="492" y="137"/>
                    <a:pt x="492" y="137"/>
                  </a:cubicBezTo>
                  <a:cubicBezTo>
                    <a:pt x="497" y="137"/>
                    <a:pt x="500" y="133"/>
                    <a:pt x="500" y="129"/>
                  </a:cubicBezTo>
                  <a:cubicBezTo>
                    <a:pt x="500" y="9"/>
                    <a:pt x="500" y="9"/>
                    <a:pt x="500" y="9"/>
                  </a:cubicBezTo>
                  <a:cubicBezTo>
                    <a:pt x="500" y="4"/>
                    <a:pt x="497" y="0"/>
                    <a:pt x="492" y="0"/>
                  </a:cubicBezTo>
                  <a:cubicBezTo>
                    <a:pt x="492" y="0"/>
                    <a:pt x="49" y="0"/>
                    <a:pt x="48" y="0"/>
                  </a:cubicBezTo>
                  <a:close/>
                </a:path>
              </a:pathLst>
            </a:custGeom>
            <a:solidFill>
              <a:srgbClr val="E7F4FF"/>
            </a:solidFill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  <p:sp>
          <p:nvSpPr>
            <p:cNvPr id="6" name="Rectangle 42">
              <a:extLst>
                <a:ext uri="{FF2B5EF4-FFF2-40B4-BE49-F238E27FC236}">
                  <a16:creationId xmlns:a16="http://schemas.microsoft.com/office/drawing/2014/main" id="{0142E19E-490D-C693-E5EB-5E2F6D8EAC89}"/>
                </a:ext>
              </a:extLst>
            </p:cNvPr>
            <p:cNvSpPr/>
            <p:nvPr/>
          </p:nvSpPr>
          <p:spPr>
            <a:xfrm flipH="1">
              <a:off x="1739869" y="5032952"/>
              <a:ext cx="3579590" cy="37595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68580" tIns="0" rIns="68580" bIns="0" rtlCol="0" anchor="t"/>
            <a:lstStyle/>
            <a:p>
              <a:pPr algn="ctr">
                <a:lnSpc>
                  <a:spcPct val="120000"/>
                </a:lnSpc>
                <a:spcAft>
                  <a:spcPts val="1000"/>
                </a:spcAft>
              </a:pPr>
              <a:r>
                <a:rPr lang="en-US" sz="2400" b="1" dirty="0" err="1">
                  <a:solidFill>
                    <a:srgbClr val="FF0000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Viết</a:t>
              </a:r>
              <a:r>
                <a:rPr lang="en-US" sz="2400" b="1" dirty="0">
                  <a:solidFill>
                    <a:srgbClr val="FF0000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văn</a:t>
              </a:r>
              <a:r>
                <a:rPr lang="en-US" sz="2400" b="1" dirty="0">
                  <a:solidFill>
                    <a:srgbClr val="FF0000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bản</a:t>
              </a:r>
              <a:r>
                <a:rPr lang="en-US" sz="2400" b="1" dirty="0">
                  <a:solidFill>
                    <a:srgbClr val="FF0000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tóm</a:t>
              </a:r>
              <a:r>
                <a:rPr lang="en-US" sz="2400" b="1" dirty="0">
                  <a:solidFill>
                    <a:srgbClr val="FF0000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tắt</a:t>
              </a:r>
              <a:endParaRPr lang="vi-VN" sz="24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B065BE1-2600-CE7B-4DFE-7AA02E3C8DFE}"/>
              </a:ext>
            </a:extLst>
          </p:cNvPr>
          <p:cNvGrpSpPr/>
          <p:nvPr/>
        </p:nvGrpSpPr>
        <p:grpSpPr>
          <a:xfrm>
            <a:off x="451575" y="1762679"/>
            <a:ext cx="2350814" cy="3066773"/>
            <a:chOff x="9134865" y="972104"/>
            <a:chExt cx="2886051" cy="3620521"/>
          </a:xfrm>
        </p:grpSpPr>
        <p:grpSp>
          <p:nvGrpSpPr>
            <p:cNvPr id="16" name="Group 22">
              <a:extLst>
                <a:ext uri="{FF2B5EF4-FFF2-40B4-BE49-F238E27FC236}">
                  <a16:creationId xmlns:a16="http://schemas.microsoft.com/office/drawing/2014/main" id="{1DC8F226-DDED-BEA3-1945-32D56E3BD2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34865" y="972104"/>
              <a:ext cx="2886051" cy="3620521"/>
              <a:chOff x="457200" y="1239996"/>
              <a:chExt cx="2177144" cy="2804886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63A6EB0-B83D-8FE5-6C11-EC8B5EC5E804}"/>
                  </a:ext>
                </a:extLst>
              </p:cNvPr>
              <p:cNvSpPr/>
              <p:nvPr/>
            </p:nvSpPr>
            <p:spPr>
              <a:xfrm>
                <a:off x="457200" y="1239996"/>
                <a:ext cx="2177144" cy="2804886"/>
              </a:xfrm>
              <a:prstGeom prst="rect">
                <a:avLst/>
              </a:prstGeom>
              <a:solidFill>
                <a:srgbClr val="FFF4D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>
                  <a:solidFill>
                    <a:schemeClr val="tx1"/>
                  </a:solidFill>
                  <a:latin typeface="#9Slide05 Braxton Regular" panose="03060000000000000000" pitchFamily="66" charset="0"/>
                  <a:cs typeface="Arial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F552CC0-280C-BCCC-CFA0-0C4B07426813}"/>
                  </a:ext>
                </a:extLst>
              </p:cNvPr>
              <p:cNvSpPr/>
              <p:nvPr/>
            </p:nvSpPr>
            <p:spPr>
              <a:xfrm>
                <a:off x="536919" y="1340352"/>
                <a:ext cx="2017707" cy="2601633"/>
              </a:xfrm>
              <a:prstGeom prst="rect">
                <a:avLst/>
              </a:prstGeom>
              <a:solidFill>
                <a:srgbClr val="FFF4D1"/>
              </a:solidFill>
              <a:ln w="19050">
                <a:solidFill>
                  <a:schemeClr val="accent1">
                    <a:lumMod val="60000"/>
                    <a:lumOff val="4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schemeClr val="tx1"/>
                  </a:solidFill>
                  <a:latin typeface="#9Slide05 Braxton Regular" panose="03060000000000000000" pitchFamily="66" charset="0"/>
                  <a:cs typeface="Arial"/>
                </a:endParaRPr>
              </a:p>
            </p:txBody>
          </p:sp>
        </p:grpSp>
        <p:sp>
          <p:nvSpPr>
            <p:cNvPr id="19" name="Rectangle 35">
              <a:extLst>
                <a:ext uri="{FF2B5EF4-FFF2-40B4-BE49-F238E27FC236}">
                  <a16:creationId xmlns:a16="http://schemas.microsoft.com/office/drawing/2014/main" id="{622784E8-E54C-E601-447C-C7587517F1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8245" y="1649494"/>
              <a:ext cx="2824863" cy="2143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dirty="0" err="1">
                  <a:latin typeface="#9Slide05 Braxton Regular" panose="03060000000000000000" pitchFamily="66" charset="0"/>
                </a:rPr>
                <a:t>Sắp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xếp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các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ý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chính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của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văn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bản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gốc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theo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1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trình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tự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hợp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lí</a:t>
              </a:r>
              <a:endParaRPr lang="en-US" altLang="en-US" sz="2800" dirty="0">
                <a:latin typeface="#9Slide05 Braxton Regular" panose="03060000000000000000" pitchFamily="66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C526092-B553-640A-42AF-8264E9E9548E}"/>
              </a:ext>
            </a:extLst>
          </p:cNvPr>
          <p:cNvGrpSpPr/>
          <p:nvPr/>
        </p:nvGrpSpPr>
        <p:grpSpPr>
          <a:xfrm>
            <a:off x="3394235" y="1762680"/>
            <a:ext cx="2355529" cy="3066773"/>
            <a:chOff x="9134865" y="972104"/>
            <a:chExt cx="2891840" cy="3620521"/>
          </a:xfrm>
        </p:grpSpPr>
        <p:grpSp>
          <p:nvGrpSpPr>
            <p:cNvPr id="27" name="Group 22">
              <a:extLst>
                <a:ext uri="{FF2B5EF4-FFF2-40B4-BE49-F238E27FC236}">
                  <a16:creationId xmlns:a16="http://schemas.microsoft.com/office/drawing/2014/main" id="{4F080991-6E38-403C-C069-886F25654A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34865" y="972104"/>
              <a:ext cx="2886051" cy="3620521"/>
              <a:chOff x="457200" y="1239996"/>
              <a:chExt cx="2177144" cy="2804886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51A2DC4-C855-DC08-72F5-79017D598745}"/>
                  </a:ext>
                </a:extLst>
              </p:cNvPr>
              <p:cNvSpPr/>
              <p:nvPr/>
            </p:nvSpPr>
            <p:spPr>
              <a:xfrm>
                <a:off x="457200" y="1239996"/>
                <a:ext cx="2177144" cy="2804886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>
                  <a:solidFill>
                    <a:schemeClr val="tx1"/>
                  </a:solidFill>
                  <a:latin typeface="#9Slide05 Braxton Regular" panose="03060000000000000000" pitchFamily="66" charset="0"/>
                  <a:cs typeface="Arial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32F9B2D-8192-9901-8693-AE5FB2D66462}"/>
                  </a:ext>
                </a:extLst>
              </p:cNvPr>
              <p:cNvSpPr/>
              <p:nvPr/>
            </p:nvSpPr>
            <p:spPr>
              <a:xfrm>
                <a:off x="536919" y="1340352"/>
                <a:ext cx="2017707" cy="2601633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9050">
                <a:solidFill>
                  <a:schemeClr val="accent1">
                    <a:lumMod val="60000"/>
                    <a:lumOff val="4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schemeClr val="tx1"/>
                  </a:solidFill>
                  <a:latin typeface="#9Slide05 Braxton Regular" panose="03060000000000000000" pitchFamily="66" charset="0"/>
                  <a:cs typeface="Arial"/>
                </a:endParaRPr>
              </a:p>
            </p:txBody>
          </p:sp>
        </p:grpSp>
        <p:sp>
          <p:nvSpPr>
            <p:cNvPr id="28" name="Rectangle 35">
              <a:extLst>
                <a:ext uri="{FF2B5EF4-FFF2-40B4-BE49-F238E27FC236}">
                  <a16:creationId xmlns:a16="http://schemas.microsoft.com/office/drawing/2014/main" id="{2CF77F35-FEC3-CC3F-15CB-08D102AF32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1842" y="1140805"/>
              <a:ext cx="2824863" cy="3161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dirty="0" err="1">
                  <a:latin typeface="#9Slide05 Braxton Regular" panose="03060000000000000000" pitchFamily="66" charset="0"/>
                </a:rPr>
                <a:t>Dùng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lời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văn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của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mình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kết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hợp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với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các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từ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ngữ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quan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trọng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trong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văn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bản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gốc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để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viết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văn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bản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tóm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tắt</a:t>
              </a:r>
              <a:endParaRPr lang="en-US" altLang="en-US" sz="2800" dirty="0">
                <a:latin typeface="#9Slide05 Braxton Regular" panose="03060000000000000000" pitchFamily="66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F90510D-B262-7A2B-4104-D219B46DD0B4}"/>
              </a:ext>
            </a:extLst>
          </p:cNvPr>
          <p:cNvGrpSpPr/>
          <p:nvPr/>
        </p:nvGrpSpPr>
        <p:grpSpPr>
          <a:xfrm>
            <a:off x="6332182" y="1762679"/>
            <a:ext cx="2350814" cy="3066773"/>
            <a:chOff x="9134865" y="972104"/>
            <a:chExt cx="2886051" cy="3620521"/>
          </a:xfrm>
        </p:grpSpPr>
        <p:grpSp>
          <p:nvGrpSpPr>
            <p:cNvPr id="32" name="Group 22">
              <a:extLst>
                <a:ext uri="{FF2B5EF4-FFF2-40B4-BE49-F238E27FC236}">
                  <a16:creationId xmlns:a16="http://schemas.microsoft.com/office/drawing/2014/main" id="{646AC899-C770-EF44-6E5A-5538F50851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34865" y="972104"/>
              <a:ext cx="2886051" cy="3620521"/>
              <a:chOff x="457200" y="1239996"/>
              <a:chExt cx="2177144" cy="2804886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342D546-76A1-B3B8-BFD4-F909A1113F44}"/>
                  </a:ext>
                </a:extLst>
              </p:cNvPr>
              <p:cNvSpPr/>
              <p:nvPr/>
            </p:nvSpPr>
            <p:spPr>
              <a:xfrm>
                <a:off x="457200" y="1239996"/>
                <a:ext cx="2177144" cy="2804886"/>
              </a:xfrm>
              <a:prstGeom prst="rect">
                <a:avLst/>
              </a:prstGeom>
              <a:solidFill>
                <a:srgbClr val="E1EFD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>
                  <a:solidFill>
                    <a:schemeClr val="tx1"/>
                  </a:solidFill>
                  <a:latin typeface="#9Slide05 Braxton Regular" panose="03060000000000000000" pitchFamily="66" charset="0"/>
                  <a:cs typeface="Arial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247C88B-217F-092C-B0C9-5AAFC8238FB9}"/>
                  </a:ext>
                </a:extLst>
              </p:cNvPr>
              <p:cNvSpPr/>
              <p:nvPr/>
            </p:nvSpPr>
            <p:spPr>
              <a:xfrm>
                <a:off x="536919" y="1340352"/>
                <a:ext cx="2017707" cy="2601633"/>
              </a:xfrm>
              <a:prstGeom prst="rect">
                <a:avLst/>
              </a:prstGeom>
              <a:solidFill>
                <a:srgbClr val="E1EFD9"/>
              </a:solidFill>
              <a:ln w="19050">
                <a:solidFill>
                  <a:schemeClr val="accent1">
                    <a:lumMod val="60000"/>
                    <a:lumOff val="4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schemeClr val="tx1"/>
                  </a:solidFill>
                  <a:latin typeface="#9Slide05 Braxton Regular" panose="03060000000000000000" pitchFamily="66" charset="0"/>
                  <a:cs typeface="Arial"/>
                </a:endParaRPr>
              </a:p>
            </p:txBody>
          </p:sp>
        </p:grpSp>
        <p:sp>
          <p:nvSpPr>
            <p:cNvPr id="33" name="Rectangle 35">
              <a:extLst>
                <a:ext uri="{FF2B5EF4-FFF2-40B4-BE49-F238E27FC236}">
                  <a16:creationId xmlns:a16="http://schemas.microsoft.com/office/drawing/2014/main" id="{323892C6-05E9-ECF9-BDDB-BFF67DAE0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1730" y="1649494"/>
              <a:ext cx="2513126" cy="2143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dirty="0" err="1">
                  <a:latin typeface="#9Slide05 Braxton Regular" panose="03060000000000000000" pitchFamily="66" charset="0"/>
                </a:rPr>
                <a:t>Chú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ý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đảm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bảo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yêu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cầu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về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độ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dài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của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văn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bản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tóm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tắt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741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8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>
            <a:extLst>
              <a:ext uri="{FF2B5EF4-FFF2-40B4-BE49-F238E27FC236}">
                <a16:creationId xmlns:a16="http://schemas.microsoft.com/office/drawing/2014/main" id="{F8C63478-13A9-90CD-9517-B2BF05620C58}"/>
              </a:ext>
            </a:extLst>
          </p:cNvPr>
          <p:cNvGrpSpPr/>
          <p:nvPr/>
        </p:nvGrpSpPr>
        <p:grpSpPr>
          <a:xfrm>
            <a:off x="2530273" y="201967"/>
            <a:ext cx="4083453" cy="769918"/>
            <a:chOff x="6740081" y="2350664"/>
            <a:chExt cx="4392376" cy="1232027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8" name="Freeform 394">
              <a:extLst>
                <a:ext uri="{FF2B5EF4-FFF2-40B4-BE49-F238E27FC236}">
                  <a16:creationId xmlns:a16="http://schemas.microsoft.com/office/drawing/2014/main" id="{A4852DB1-7E31-902D-394D-E8D8F811BF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0081" y="2350664"/>
              <a:ext cx="4392376" cy="1232027"/>
            </a:xfrm>
            <a:custGeom>
              <a:avLst/>
              <a:gdLst>
                <a:gd name="T0" fmla="*/ 499 w 499"/>
                <a:gd name="T1" fmla="*/ 9 h 138"/>
                <a:gd name="T2" fmla="*/ 491 w 499"/>
                <a:gd name="T3" fmla="*/ 1 h 138"/>
                <a:gd name="T4" fmla="*/ 43 w 499"/>
                <a:gd name="T5" fmla="*/ 0 h 138"/>
                <a:gd name="T6" fmla="*/ 23 w 499"/>
                <a:gd name="T7" fmla="*/ 4 h 138"/>
                <a:gd name="T8" fmla="*/ 9 w 499"/>
                <a:gd name="T9" fmla="*/ 16 h 138"/>
                <a:gd name="T10" fmla="*/ 3 w 499"/>
                <a:gd name="T11" fmla="*/ 27 h 138"/>
                <a:gd name="T12" fmla="*/ 9 w 499"/>
                <a:gd name="T13" fmla="*/ 37 h 138"/>
                <a:gd name="T14" fmla="*/ 17 w 499"/>
                <a:gd name="T15" fmla="*/ 38 h 138"/>
                <a:gd name="T16" fmla="*/ 27 w 499"/>
                <a:gd name="T17" fmla="*/ 31 h 138"/>
                <a:gd name="T18" fmla="*/ 31 w 499"/>
                <a:gd name="T19" fmla="*/ 26 h 138"/>
                <a:gd name="T20" fmla="*/ 42 w 499"/>
                <a:gd name="T21" fmla="*/ 21 h 138"/>
                <a:gd name="T22" fmla="*/ 53 w 499"/>
                <a:gd name="T23" fmla="*/ 25 h 138"/>
                <a:gd name="T24" fmla="*/ 57 w 499"/>
                <a:gd name="T25" fmla="*/ 36 h 138"/>
                <a:gd name="T26" fmla="*/ 52 w 499"/>
                <a:gd name="T27" fmla="*/ 49 h 138"/>
                <a:gd name="T28" fmla="*/ 44 w 499"/>
                <a:gd name="T29" fmla="*/ 53 h 138"/>
                <a:gd name="T30" fmla="*/ 34 w 499"/>
                <a:gd name="T31" fmla="*/ 62 h 138"/>
                <a:gd name="T32" fmla="*/ 34 w 499"/>
                <a:gd name="T33" fmla="*/ 67 h 138"/>
                <a:gd name="T34" fmla="*/ 41 w 499"/>
                <a:gd name="T35" fmla="*/ 73 h 138"/>
                <a:gd name="T36" fmla="*/ 45 w 499"/>
                <a:gd name="T37" fmla="*/ 73 h 138"/>
                <a:gd name="T38" fmla="*/ 57 w 499"/>
                <a:gd name="T39" fmla="*/ 79 h 138"/>
                <a:gd name="T40" fmla="*/ 63 w 499"/>
                <a:gd name="T41" fmla="*/ 94 h 138"/>
                <a:gd name="T42" fmla="*/ 57 w 499"/>
                <a:gd name="T43" fmla="*/ 111 h 138"/>
                <a:gd name="T44" fmla="*/ 44 w 499"/>
                <a:gd name="T45" fmla="*/ 117 h 138"/>
                <a:gd name="T46" fmla="*/ 31 w 499"/>
                <a:gd name="T47" fmla="*/ 112 h 138"/>
                <a:gd name="T48" fmla="*/ 26 w 499"/>
                <a:gd name="T49" fmla="*/ 105 h 138"/>
                <a:gd name="T50" fmla="*/ 16 w 499"/>
                <a:gd name="T51" fmla="*/ 98 h 138"/>
                <a:gd name="T52" fmla="*/ 7 w 499"/>
                <a:gd name="T53" fmla="*/ 99 h 138"/>
                <a:gd name="T54" fmla="*/ 1 w 499"/>
                <a:gd name="T55" fmla="*/ 108 h 138"/>
                <a:gd name="T56" fmla="*/ 13 w 499"/>
                <a:gd name="T57" fmla="*/ 128 h 138"/>
                <a:gd name="T58" fmla="*/ 44 w 499"/>
                <a:gd name="T59" fmla="*/ 138 h 138"/>
                <a:gd name="T60" fmla="*/ 491 w 499"/>
                <a:gd name="T61" fmla="*/ 137 h 138"/>
                <a:gd name="T62" fmla="*/ 499 w 499"/>
                <a:gd name="T63" fmla="*/ 129 h 138"/>
                <a:gd name="T64" fmla="*/ 499 w 499"/>
                <a:gd name="T65" fmla="*/ 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99" h="138">
                  <a:moveTo>
                    <a:pt x="499" y="9"/>
                  </a:moveTo>
                  <a:cubicBezTo>
                    <a:pt x="499" y="5"/>
                    <a:pt x="496" y="1"/>
                    <a:pt x="491" y="1"/>
                  </a:cubicBezTo>
                  <a:cubicBezTo>
                    <a:pt x="491" y="1"/>
                    <a:pt x="47" y="0"/>
                    <a:pt x="43" y="0"/>
                  </a:cubicBezTo>
                  <a:cubicBezTo>
                    <a:pt x="36" y="0"/>
                    <a:pt x="29" y="1"/>
                    <a:pt x="23" y="4"/>
                  </a:cubicBezTo>
                  <a:cubicBezTo>
                    <a:pt x="17" y="7"/>
                    <a:pt x="12" y="11"/>
                    <a:pt x="9" y="16"/>
                  </a:cubicBezTo>
                  <a:cubicBezTo>
                    <a:pt x="5" y="20"/>
                    <a:pt x="3" y="27"/>
                    <a:pt x="3" y="27"/>
                  </a:cubicBezTo>
                  <a:cubicBezTo>
                    <a:pt x="2" y="32"/>
                    <a:pt x="5" y="36"/>
                    <a:pt x="9" y="37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21" y="39"/>
                    <a:pt x="26" y="36"/>
                    <a:pt x="27" y="31"/>
                  </a:cubicBezTo>
                  <a:cubicBezTo>
                    <a:pt x="27" y="31"/>
                    <a:pt x="28" y="29"/>
                    <a:pt x="31" y="26"/>
                  </a:cubicBezTo>
                  <a:cubicBezTo>
                    <a:pt x="34" y="23"/>
                    <a:pt x="38" y="21"/>
                    <a:pt x="42" y="21"/>
                  </a:cubicBezTo>
                  <a:cubicBezTo>
                    <a:pt x="47" y="21"/>
                    <a:pt x="50" y="22"/>
                    <a:pt x="53" y="25"/>
                  </a:cubicBezTo>
                  <a:cubicBezTo>
                    <a:pt x="56" y="28"/>
                    <a:pt x="57" y="32"/>
                    <a:pt x="57" y="36"/>
                  </a:cubicBezTo>
                  <a:cubicBezTo>
                    <a:pt x="57" y="42"/>
                    <a:pt x="55" y="46"/>
                    <a:pt x="52" y="49"/>
                  </a:cubicBezTo>
                  <a:cubicBezTo>
                    <a:pt x="48" y="52"/>
                    <a:pt x="44" y="53"/>
                    <a:pt x="44" y="53"/>
                  </a:cubicBezTo>
                  <a:cubicBezTo>
                    <a:pt x="39" y="53"/>
                    <a:pt x="35" y="57"/>
                    <a:pt x="34" y="62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3" y="71"/>
                    <a:pt x="36" y="74"/>
                    <a:pt x="41" y="73"/>
                  </a:cubicBezTo>
                  <a:cubicBezTo>
                    <a:pt x="41" y="73"/>
                    <a:pt x="41" y="73"/>
                    <a:pt x="45" y="73"/>
                  </a:cubicBezTo>
                  <a:cubicBezTo>
                    <a:pt x="50" y="73"/>
                    <a:pt x="54" y="75"/>
                    <a:pt x="57" y="79"/>
                  </a:cubicBezTo>
                  <a:cubicBezTo>
                    <a:pt x="61" y="83"/>
                    <a:pt x="63" y="88"/>
                    <a:pt x="63" y="94"/>
                  </a:cubicBezTo>
                  <a:cubicBezTo>
                    <a:pt x="63" y="101"/>
                    <a:pt x="61" y="107"/>
                    <a:pt x="57" y="111"/>
                  </a:cubicBezTo>
                  <a:cubicBezTo>
                    <a:pt x="54" y="115"/>
                    <a:pt x="49" y="117"/>
                    <a:pt x="44" y="117"/>
                  </a:cubicBezTo>
                  <a:cubicBezTo>
                    <a:pt x="39" y="117"/>
                    <a:pt x="34" y="115"/>
                    <a:pt x="31" y="112"/>
                  </a:cubicBezTo>
                  <a:cubicBezTo>
                    <a:pt x="27" y="108"/>
                    <a:pt x="26" y="105"/>
                    <a:pt x="26" y="105"/>
                  </a:cubicBezTo>
                  <a:cubicBezTo>
                    <a:pt x="25" y="101"/>
                    <a:pt x="21" y="97"/>
                    <a:pt x="16" y="98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3" y="100"/>
                    <a:pt x="0" y="104"/>
                    <a:pt x="1" y="108"/>
                  </a:cubicBezTo>
                  <a:cubicBezTo>
                    <a:pt x="1" y="108"/>
                    <a:pt x="5" y="121"/>
                    <a:pt x="13" y="128"/>
                  </a:cubicBezTo>
                  <a:cubicBezTo>
                    <a:pt x="21" y="135"/>
                    <a:pt x="32" y="138"/>
                    <a:pt x="44" y="138"/>
                  </a:cubicBezTo>
                  <a:cubicBezTo>
                    <a:pt x="48" y="138"/>
                    <a:pt x="491" y="137"/>
                    <a:pt x="491" y="137"/>
                  </a:cubicBezTo>
                  <a:cubicBezTo>
                    <a:pt x="496" y="137"/>
                    <a:pt x="499" y="134"/>
                    <a:pt x="499" y="129"/>
                  </a:cubicBezTo>
                  <a:lnTo>
                    <a:pt x="499" y="9"/>
                  </a:lnTo>
                  <a:close/>
                </a:path>
              </a:pathLst>
            </a:custGeom>
            <a:solidFill>
              <a:srgbClr val="FFF4D1"/>
            </a:solidFill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  <p:sp>
          <p:nvSpPr>
            <p:cNvPr id="9" name="Rectangle 42">
              <a:extLst>
                <a:ext uri="{FF2B5EF4-FFF2-40B4-BE49-F238E27FC236}">
                  <a16:creationId xmlns:a16="http://schemas.microsoft.com/office/drawing/2014/main" id="{67CA4CF8-3EE4-EF1F-70CD-E16F7115DA6D}"/>
                </a:ext>
              </a:extLst>
            </p:cNvPr>
            <p:cNvSpPr/>
            <p:nvPr/>
          </p:nvSpPr>
          <p:spPr>
            <a:xfrm flipH="1">
              <a:off x="7367085" y="2586120"/>
              <a:ext cx="3619005" cy="99657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68580" tIns="0" rIns="68580" bIns="0" rtlCol="0" anchor="t"/>
            <a:lstStyle/>
            <a:p>
              <a:pPr algn="ctr">
                <a:lnSpc>
                  <a:spcPct val="120000"/>
                </a:lnSpc>
                <a:spcAft>
                  <a:spcPts val="1000"/>
                </a:spcAft>
              </a:pPr>
              <a:r>
                <a:rPr lang="en-US" sz="2400" b="1" dirty="0" err="1">
                  <a:solidFill>
                    <a:srgbClr val="FF0000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Kiểm</a:t>
              </a:r>
              <a:r>
                <a:rPr lang="en-US" sz="2400" b="1" dirty="0">
                  <a:solidFill>
                    <a:srgbClr val="FF0000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tra</a:t>
              </a:r>
              <a:r>
                <a:rPr lang="en-US" sz="2400" b="1" dirty="0">
                  <a:solidFill>
                    <a:srgbClr val="FF0000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và</a:t>
              </a:r>
              <a:r>
                <a:rPr lang="en-US" sz="2400" b="1" dirty="0">
                  <a:solidFill>
                    <a:srgbClr val="FF0000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chỉnh</a:t>
              </a:r>
              <a:r>
                <a:rPr lang="en-US" sz="2400" b="1" dirty="0">
                  <a:solidFill>
                    <a:srgbClr val="FF0000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sửa</a:t>
              </a:r>
              <a:endParaRPr lang="vi-VN" sz="24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endParaRPr>
            </a:p>
          </p:txBody>
        </p: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608009B-48AC-9EAF-45B7-6C2F5FED67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7510"/>
              </p:ext>
            </p:extLst>
          </p:nvPr>
        </p:nvGraphicFramePr>
        <p:xfrm>
          <a:off x="168677" y="1189608"/>
          <a:ext cx="8810224" cy="3781887"/>
        </p:xfrm>
        <a:graphic>
          <a:graphicData uri="http://schemas.openxmlformats.org/drawingml/2006/table">
            <a:tbl>
              <a:tblPr firstRow="1" bandRow="1">
                <a:tableStyleId>{77F3009A-54C3-4DBE-942C-E73DE170E103}</a:tableStyleId>
              </a:tblPr>
              <a:tblGrid>
                <a:gridCol w="6203228">
                  <a:extLst>
                    <a:ext uri="{9D8B030D-6E8A-4147-A177-3AD203B41FA5}">
                      <a16:colId xmlns:a16="http://schemas.microsoft.com/office/drawing/2014/main" val="28121781"/>
                    </a:ext>
                  </a:extLst>
                </a:gridCol>
                <a:gridCol w="1194338">
                  <a:extLst>
                    <a:ext uri="{9D8B030D-6E8A-4147-A177-3AD203B41FA5}">
                      <a16:colId xmlns:a16="http://schemas.microsoft.com/office/drawing/2014/main" val="2513727839"/>
                    </a:ext>
                  </a:extLst>
                </a:gridCol>
                <a:gridCol w="1412658">
                  <a:extLst>
                    <a:ext uri="{9D8B030D-6E8A-4147-A177-3AD203B41FA5}">
                      <a16:colId xmlns:a16="http://schemas.microsoft.com/office/drawing/2014/main" val="162969317"/>
                    </a:ext>
                  </a:extLst>
                </a:gridCol>
              </a:tblGrid>
              <a:tr h="57029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#9Slide05 Braxton Regular" panose="03060000000000000000" pitchFamily="66" charset="0"/>
                        </a:rPr>
                        <a:t>Yêu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#9Slide05 Braxton Regular" panose="03060000000000000000" pitchFamily="66" charset="0"/>
                        </a:rPr>
                        <a:t>cầu</a:t>
                      </a:r>
                      <a:endParaRPr lang="en-US" sz="2800" dirty="0">
                        <a:solidFill>
                          <a:srgbClr val="0070C0"/>
                        </a:solidFill>
                        <a:latin typeface="#9Slide05 Braxton Regular" panose="03060000000000000000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#9Slide05 Braxton Regular" panose="03060000000000000000" pitchFamily="66" charset="0"/>
                        </a:rPr>
                        <a:t>Đạt</a:t>
                      </a:r>
                      <a:endParaRPr lang="en-US" sz="2800" dirty="0">
                        <a:solidFill>
                          <a:srgbClr val="0070C0"/>
                        </a:solidFill>
                        <a:latin typeface="#9Slide05 Braxton Regular" panose="03060000000000000000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#9Slide05 Braxton Regular" panose="03060000000000000000" pitchFamily="66" charset="0"/>
                        </a:rPr>
                        <a:t>Chưa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#9Slide05 Braxton Regular" panose="03060000000000000000" pitchFamily="66" charset="0"/>
                        </a:rPr>
                        <a:t>đạt</a:t>
                      </a:r>
                      <a:endParaRPr lang="en-US" sz="2800" dirty="0">
                        <a:solidFill>
                          <a:srgbClr val="0070C0"/>
                        </a:solidFill>
                        <a:latin typeface="#9Slide05 Braxton Regular" panose="03060000000000000000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5822371"/>
                  </a:ext>
                </a:extLst>
              </a:tr>
              <a:tr h="536745">
                <a:tc>
                  <a:txBody>
                    <a:bodyPr/>
                    <a:lstStyle/>
                    <a:p>
                      <a:pPr algn="just"/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Nội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dung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đúng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với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văn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bản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gốc</a:t>
                      </a:r>
                      <a:endParaRPr lang="en-US" sz="2600" dirty="0">
                        <a:solidFill>
                          <a:schemeClr val="tx1"/>
                        </a:solidFill>
                        <a:latin typeface="#9Slide05 Braxton Regular" panose="03060000000000000000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n-US" sz="2600" dirty="0">
                        <a:solidFill>
                          <a:schemeClr val="tx1"/>
                        </a:solidFill>
                        <a:latin typeface="#9Slide05 Braxton Regular" panose="03060000000000000000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n-US" sz="2600">
                        <a:solidFill>
                          <a:schemeClr val="tx1"/>
                        </a:solidFill>
                        <a:latin typeface="#9Slide05 Braxton Regular" panose="03060000000000000000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1836259"/>
                  </a:ext>
                </a:extLst>
              </a:tr>
              <a:tr h="972851">
                <a:tc>
                  <a:txBody>
                    <a:bodyPr/>
                    <a:lstStyle/>
                    <a:p>
                      <a:pPr algn="just"/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Trình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bày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được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những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ý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chính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,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những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điểm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quan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trọng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của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văn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bản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gốc</a:t>
                      </a:r>
                      <a:endParaRPr lang="en-US" sz="2600" dirty="0">
                        <a:solidFill>
                          <a:schemeClr val="tx1"/>
                        </a:solidFill>
                        <a:latin typeface="#9Slide05 Braxton Regular" panose="03060000000000000000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n-US" sz="2600" dirty="0">
                        <a:solidFill>
                          <a:schemeClr val="tx1"/>
                        </a:solidFill>
                        <a:latin typeface="#9Slide05 Braxton Regular" panose="03060000000000000000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n-US" sz="2600">
                        <a:solidFill>
                          <a:schemeClr val="tx1"/>
                        </a:solidFill>
                        <a:latin typeface="#9Slide05 Braxton Regular" panose="03060000000000000000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0050683"/>
                  </a:ext>
                </a:extLst>
              </a:tr>
              <a:tr h="578189">
                <a:tc>
                  <a:txBody>
                    <a:bodyPr/>
                    <a:lstStyle/>
                    <a:p>
                      <a:pPr algn="just"/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Sử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dụng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những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từ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ngữ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quan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trọng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của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văn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bản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gốc</a:t>
                      </a:r>
                      <a:endParaRPr lang="en-US" sz="2600" dirty="0">
                        <a:solidFill>
                          <a:schemeClr val="tx1"/>
                        </a:solidFill>
                        <a:latin typeface="#9Slide05 Braxton Regular" panose="03060000000000000000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n-US" sz="2600" dirty="0">
                        <a:solidFill>
                          <a:schemeClr val="tx1"/>
                        </a:solidFill>
                        <a:latin typeface="#9Slide05 Braxton Regular" panose="03060000000000000000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n-US" sz="2600" dirty="0">
                        <a:solidFill>
                          <a:schemeClr val="tx1"/>
                        </a:solidFill>
                        <a:latin typeface="#9Slide05 Braxton Regular" panose="03060000000000000000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677605"/>
                  </a:ext>
                </a:extLst>
              </a:tr>
              <a:tr h="587065">
                <a:tc>
                  <a:txBody>
                    <a:bodyPr/>
                    <a:lstStyle/>
                    <a:p>
                      <a:pPr algn="just"/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Đáp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ứng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được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những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yêu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cầu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khác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nhau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về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độ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dài</a:t>
                      </a:r>
                      <a:endParaRPr lang="en-US" sz="2600" dirty="0">
                        <a:solidFill>
                          <a:schemeClr val="tx1"/>
                        </a:solidFill>
                        <a:latin typeface="#9Slide05 Braxton Regular" panose="03060000000000000000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n-US" sz="2600" dirty="0">
                        <a:solidFill>
                          <a:schemeClr val="tx1"/>
                        </a:solidFill>
                        <a:latin typeface="#9Slide05 Braxton Regular" panose="03060000000000000000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n-US" sz="2600" dirty="0">
                        <a:solidFill>
                          <a:schemeClr val="tx1"/>
                        </a:solidFill>
                        <a:latin typeface="#9Slide05 Braxton Regular" panose="03060000000000000000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7708097"/>
                  </a:ext>
                </a:extLst>
              </a:tr>
              <a:tr h="536745">
                <a:tc>
                  <a:txBody>
                    <a:bodyPr/>
                    <a:lstStyle/>
                    <a:p>
                      <a:pPr algn="just"/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Bảo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đảm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yêu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cầu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về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chính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tả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và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diễn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đạt</a:t>
                      </a:r>
                      <a:endParaRPr lang="en-US" sz="2600" dirty="0">
                        <a:solidFill>
                          <a:schemeClr val="tx1"/>
                        </a:solidFill>
                        <a:latin typeface="#9Slide05 Braxton Regular" panose="03060000000000000000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n-US" sz="2600" dirty="0">
                        <a:solidFill>
                          <a:schemeClr val="tx1"/>
                        </a:solidFill>
                        <a:latin typeface="#9Slide05 Braxton Regular" panose="03060000000000000000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n-US" sz="2600" dirty="0">
                        <a:solidFill>
                          <a:schemeClr val="tx1"/>
                        </a:solidFill>
                        <a:latin typeface="#9Slide05 Braxton Regular" panose="03060000000000000000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6913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033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E93BD5-F609-4574-A6F0-39565E5EB3C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738" b="14738"/>
          <a:stretch/>
        </p:blipFill>
        <p:spPr>
          <a:xfrm>
            <a:off x="1344504" y="168852"/>
            <a:ext cx="6454987" cy="3122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6F850E-4FEF-46EF-A4EF-F212B9C65FA3}"/>
              </a:ext>
            </a:extLst>
          </p:cNvPr>
          <p:cNvSpPr txBox="1"/>
          <p:nvPr/>
        </p:nvSpPr>
        <p:spPr>
          <a:xfrm flipH="1">
            <a:off x="363981" y="3396896"/>
            <a:ext cx="84160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70C0"/>
                </a:solidFill>
                <a:latin typeface="#9Slide07 SVNAppleberry" panose="02040603050506020204" pitchFamily="18" charset="0"/>
              </a:rPr>
              <a:t>Tóm</a:t>
            </a:r>
            <a:r>
              <a:rPr lang="en-US" sz="3200" dirty="0">
                <a:solidFill>
                  <a:srgbClr val="0070C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7 SVNAppleberry" panose="02040603050506020204" pitchFamily="18" charset="0"/>
              </a:rPr>
              <a:t>tắt</a:t>
            </a:r>
            <a:r>
              <a:rPr lang="en-US" sz="3200" dirty="0">
                <a:solidFill>
                  <a:srgbClr val="0070C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7 SVNAppleberry" panose="02040603050506020204" pitchFamily="18" charset="0"/>
              </a:rPr>
              <a:t>văn</a:t>
            </a:r>
            <a:r>
              <a:rPr lang="en-US" sz="3200" dirty="0">
                <a:solidFill>
                  <a:srgbClr val="0070C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7 SVNAppleberry" panose="02040603050506020204" pitchFamily="18" charset="0"/>
              </a:rPr>
              <a:t>bản</a:t>
            </a:r>
            <a:r>
              <a:rPr lang="en-US" sz="3200" dirty="0">
                <a:solidFill>
                  <a:srgbClr val="0070C0"/>
                </a:solidFill>
                <a:latin typeface="#9Slide07 SVNAppleberry" panose="02040603050506020204" pitchFamily="18" charset="0"/>
              </a:rPr>
              <a:t> “</a:t>
            </a:r>
            <a:r>
              <a:rPr lang="en-US" sz="3200" dirty="0" err="1">
                <a:solidFill>
                  <a:srgbClr val="0070C0"/>
                </a:solidFill>
                <a:latin typeface="#9Slide07 SVNAppleberry" panose="02040603050506020204" pitchFamily="18" charset="0"/>
              </a:rPr>
              <a:t>Phương</a:t>
            </a:r>
            <a:r>
              <a:rPr lang="en-US" sz="3200" dirty="0">
                <a:solidFill>
                  <a:srgbClr val="0070C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7 SVNAppleberry" panose="02040603050506020204" pitchFamily="18" charset="0"/>
              </a:rPr>
              <a:t>tiện</a:t>
            </a:r>
            <a:r>
              <a:rPr lang="en-US" sz="3200" dirty="0">
                <a:solidFill>
                  <a:srgbClr val="0070C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7 SVNAppleberry" panose="02040603050506020204" pitchFamily="18" charset="0"/>
              </a:rPr>
              <a:t>vận</a:t>
            </a:r>
            <a:r>
              <a:rPr lang="en-US" sz="3200" dirty="0">
                <a:solidFill>
                  <a:srgbClr val="0070C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7 SVNAppleberry" panose="02040603050506020204" pitchFamily="18" charset="0"/>
              </a:rPr>
              <a:t>chuyển</a:t>
            </a:r>
            <a:r>
              <a:rPr lang="en-US" sz="3200" dirty="0">
                <a:solidFill>
                  <a:srgbClr val="0070C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7 SVNAppleberry" panose="020406030505060202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7 SVNAppleberry" panose="02040603050506020204" pitchFamily="18" charset="0"/>
              </a:rPr>
              <a:t>các</a:t>
            </a:r>
            <a:r>
              <a:rPr lang="en-US" sz="3200" dirty="0">
                <a:solidFill>
                  <a:srgbClr val="0070C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7 SVNAppleberry" panose="02040603050506020204" pitchFamily="18" charset="0"/>
              </a:rPr>
              <a:t>dân</a:t>
            </a:r>
            <a:r>
              <a:rPr lang="en-US" sz="3200" dirty="0">
                <a:solidFill>
                  <a:srgbClr val="0070C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7 SVNAppleberry" panose="02040603050506020204" pitchFamily="18" charset="0"/>
              </a:rPr>
              <a:t>tộc</a:t>
            </a:r>
            <a:r>
              <a:rPr lang="en-US" sz="3200" dirty="0">
                <a:solidFill>
                  <a:srgbClr val="0070C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7 SVNAppleberry" panose="02040603050506020204" pitchFamily="18" charset="0"/>
              </a:rPr>
              <a:t>thiểu</a:t>
            </a:r>
            <a:r>
              <a:rPr lang="en-US" sz="3200" dirty="0">
                <a:solidFill>
                  <a:srgbClr val="0070C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7 SVNAppleberry" panose="02040603050506020204" pitchFamily="18" charset="0"/>
              </a:rPr>
              <a:t>số</a:t>
            </a:r>
            <a:r>
              <a:rPr lang="en-US" sz="3200" dirty="0">
                <a:solidFill>
                  <a:srgbClr val="0070C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7 SVNAppleberry" panose="02040603050506020204" pitchFamily="18" charset="0"/>
              </a:rPr>
              <a:t>Việt</a:t>
            </a:r>
            <a:r>
              <a:rPr lang="en-US" sz="3200" dirty="0">
                <a:solidFill>
                  <a:srgbClr val="0070C0"/>
                </a:solidFill>
                <a:latin typeface="#9Slide07 SVNAppleberry" panose="02040603050506020204" pitchFamily="18" charset="0"/>
              </a:rPr>
              <a:t> Nam </a:t>
            </a:r>
            <a:r>
              <a:rPr lang="en-US" sz="3200" dirty="0" err="1">
                <a:solidFill>
                  <a:srgbClr val="0070C0"/>
                </a:solidFill>
                <a:latin typeface="#9Slide07 SVNAppleberry" panose="02040603050506020204" pitchFamily="18" charset="0"/>
              </a:rPr>
              <a:t>ngày</a:t>
            </a:r>
            <a:r>
              <a:rPr lang="en-US" sz="3200" dirty="0">
                <a:solidFill>
                  <a:srgbClr val="0070C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7 SVNAppleberry" panose="02040603050506020204" pitchFamily="18" charset="0"/>
              </a:rPr>
              <a:t>xưa</a:t>
            </a:r>
            <a:r>
              <a:rPr lang="en-US" sz="3200" dirty="0">
                <a:solidFill>
                  <a:srgbClr val="0070C0"/>
                </a:solidFill>
                <a:latin typeface="#9Slide07 SVNAppleberry" panose="02040603050506020204" pitchFamily="18" charset="0"/>
              </a:rPr>
              <a:t>” </a:t>
            </a:r>
            <a:r>
              <a:rPr lang="en-US" sz="3200" dirty="0" err="1">
                <a:solidFill>
                  <a:srgbClr val="0070C0"/>
                </a:solidFill>
                <a:latin typeface="#9Slide07 SVNAppleberry" panose="02040603050506020204" pitchFamily="18" charset="0"/>
              </a:rPr>
              <a:t>theo</a:t>
            </a:r>
            <a:r>
              <a:rPr lang="en-US" sz="3200" dirty="0">
                <a:solidFill>
                  <a:srgbClr val="0070C0"/>
                </a:solidFill>
                <a:latin typeface="#9Slide07 SVNAppleberry" panose="02040603050506020204" pitchFamily="18" charset="0"/>
              </a:rPr>
              <a:t> 2 </a:t>
            </a:r>
            <a:r>
              <a:rPr lang="en-US" sz="3200" dirty="0" err="1">
                <a:solidFill>
                  <a:srgbClr val="0070C0"/>
                </a:solidFill>
                <a:latin typeface="#9Slide07 SVNAppleberry" panose="02040603050506020204" pitchFamily="18" charset="0"/>
              </a:rPr>
              <a:t>yêu</a:t>
            </a:r>
            <a:r>
              <a:rPr lang="en-US" sz="3200" dirty="0">
                <a:solidFill>
                  <a:srgbClr val="0070C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7 SVNAppleberry" panose="02040603050506020204" pitchFamily="18" charset="0"/>
              </a:rPr>
              <a:t>cầu</a:t>
            </a:r>
            <a:r>
              <a:rPr lang="en-US" sz="3200" dirty="0">
                <a:solidFill>
                  <a:srgbClr val="0070C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7 SVNAppleberry" panose="02040603050506020204" pitchFamily="18" charset="0"/>
              </a:rPr>
              <a:t>về</a:t>
            </a:r>
            <a:r>
              <a:rPr lang="en-US" sz="3200" dirty="0">
                <a:solidFill>
                  <a:srgbClr val="0070C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7 SVNAppleberry" panose="02040603050506020204" pitchFamily="18" charset="0"/>
              </a:rPr>
              <a:t>độ</a:t>
            </a:r>
            <a:r>
              <a:rPr lang="en-US" sz="3200" dirty="0">
                <a:solidFill>
                  <a:srgbClr val="0070C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7 SVNAppleberry" panose="02040603050506020204" pitchFamily="18" charset="0"/>
              </a:rPr>
              <a:t>dài</a:t>
            </a:r>
            <a:r>
              <a:rPr lang="en-US" sz="3200" dirty="0">
                <a:solidFill>
                  <a:srgbClr val="0070C0"/>
                </a:solidFill>
                <a:latin typeface="#9Slide07 SVNAppleberry" panose="02040603050506020204" pitchFamily="18" charset="0"/>
              </a:rPr>
              <a:t>: </a:t>
            </a:r>
            <a:r>
              <a:rPr lang="en-US" sz="3200" dirty="0" err="1">
                <a:solidFill>
                  <a:srgbClr val="0070C0"/>
                </a:solidFill>
                <a:latin typeface="#9Slide07 SVNAppleberry" panose="02040603050506020204" pitchFamily="18" charset="0"/>
              </a:rPr>
              <a:t>khoảng</a:t>
            </a:r>
            <a:r>
              <a:rPr lang="en-US" sz="3200" dirty="0">
                <a:solidFill>
                  <a:srgbClr val="0070C0"/>
                </a:solidFill>
                <a:latin typeface="#9Slide07 SVNAppleberry" panose="02040603050506020204" pitchFamily="18" charset="0"/>
              </a:rPr>
              <a:t> 5-7 </a:t>
            </a:r>
            <a:r>
              <a:rPr lang="en-US" sz="3200" dirty="0" err="1">
                <a:solidFill>
                  <a:srgbClr val="0070C0"/>
                </a:solidFill>
                <a:latin typeface="#9Slide07 SVNAppleberry" panose="02040603050506020204" pitchFamily="18" charset="0"/>
              </a:rPr>
              <a:t>dòng</a:t>
            </a:r>
            <a:r>
              <a:rPr lang="en-US" sz="3200" dirty="0">
                <a:solidFill>
                  <a:srgbClr val="0070C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7 SVNAppleberry" panose="02040603050506020204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7 SVNAppleberry" panose="02040603050506020204" pitchFamily="18" charset="0"/>
              </a:rPr>
              <a:t>khoảng</a:t>
            </a:r>
            <a:r>
              <a:rPr lang="en-US" sz="3200" dirty="0">
                <a:solidFill>
                  <a:srgbClr val="0070C0"/>
                </a:solidFill>
                <a:latin typeface="#9Slide07 SVNAppleberry" panose="02040603050506020204" pitchFamily="18" charset="0"/>
              </a:rPr>
              <a:t> 10-12 </a:t>
            </a:r>
            <a:r>
              <a:rPr lang="en-US" sz="3200" dirty="0" err="1">
                <a:solidFill>
                  <a:srgbClr val="0070C0"/>
                </a:solidFill>
                <a:latin typeface="#9Slide07 SVNAppleberry" panose="02040603050506020204" pitchFamily="18" charset="0"/>
              </a:rPr>
              <a:t>dòng</a:t>
            </a:r>
            <a:endParaRPr lang="en-US" sz="3200" dirty="0">
              <a:solidFill>
                <a:srgbClr val="0070C0"/>
              </a:solidFill>
              <a:latin typeface="#9Slide07 SVNAppleberry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5083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D80A32E-09D0-CB54-9ABD-8978E9EC05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465542"/>
              </p:ext>
            </p:extLst>
          </p:nvPr>
        </p:nvGraphicFramePr>
        <p:xfrm>
          <a:off x="0" y="-1"/>
          <a:ext cx="9144000" cy="5144495"/>
        </p:xfrm>
        <a:graphic>
          <a:graphicData uri="http://schemas.openxmlformats.org/drawingml/2006/table">
            <a:tbl>
              <a:tblPr firstRow="1" bandRow="1">
                <a:tableStyleId>{77F3009A-54C3-4DBE-942C-E73DE170E103}</a:tableStyleId>
              </a:tblPr>
              <a:tblGrid>
                <a:gridCol w="993913">
                  <a:extLst>
                    <a:ext uri="{9D8B030D-6E8A-4147-A177-3AD203B41FA5}">
                      <a16:colId xmlns:a16="http://schemas.microsoft.com/office/drawing/2014/main" val="3310729347"/>
                    </a:ext>
                  </a:extLst>
                </a:gridCol>
                <a:gridCol w="2568271">
                  <a:extLst>
                    <a:ext uri="{9D8B030D-6E8A-4147-A177-3AD203B41FA5}">
                      <a16:colId xmlns:a16="http://schemas.microsoft.com/office/drawing/2014/main" val="2035790137"/>
                    </a:ext>
                  </a:extLst>
                </a:gridCol>
                <a:gridCol w="5581816">
                  <a:extLst>
                    <a:ext uri="{9D8B030D-6E8A-4147-A177-3AD203B41FA5}">
                      <a16:colId xmlns:a16="http://schemas.microsoft.com/office/drawing/2014/main" val="2611333787"/>
                    </a:ext>
                  </a:extLst>
                </a:gridCol>
              </a:tblGrid>
              <a:tr h="3939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FF0000"/>
                          </a:solidFill>
                          <a:latin typeface="#9Slide03 AmpleSoft" panose="02000000000000000000" pitchFamily="2" charset="0"/>
                        </a:rPr>
                        <a:t>Các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FF0000"/>
                          </a:solidFill>
                          <a:latin typeface="#9Slide03 AmpleSoft" panose="02000000000000000000" pitchFamily="2" charset="0"/>
                        </a:rPr>
                        <a:t>bước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#9Slide03 AmpleSof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0000"/>
                        </a:solidFill>
                        <a:latin typeface="#9Slide03 AmpleSof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FF0000"/>
                          </a:solidFill>
                          <a:latin typeface="#9Slide03 AmpleSoft" panose="02000000000000000000" pitchFamily="2" charset="0"/>
                        </a:rPr>
                        <a:t>Thực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FF0000"/>
                          </a:solidFill>
                          <a:latin typeface="#9Slide03 AmpleSoft" panose="02000000000000000000" pitchFamily="2" charset="0"/>
                        </a:rPr>
                        <a:t>hiện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#9Slide03 AmpleSof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1903138"/>
                  </a:ext>
                </a:extLst>
              </a:tr>
              <a:tr h="67148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FF0000"/>
                          </a:solidFill>
                          <a:latin typeface="#9Slide03 AmpleSoft" panose="02000000000000000000" pitchFamily="2" charset="0"/>
                        </a:rPr>
                        <a:t>Bước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#9Slide03 AmpleSoft" panose="02000000000000000000" pitchFamily="2" charset="0"/>
                        </a:rPr>
                        <a:t>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Xác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định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nội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dung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chính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của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VB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cần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tóm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tắt</a:t>
                      </a:r>
                      <a:endParaRPr lang="en-US" sz="1600" dirty="0">
                        <a:solidFill>
                          <a:srgbClr val="0070C0"/>
                        </a:solidFill>
                        <a:latin typeface="#9Slide03 AmpleSof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#9Slide03 AmpleSof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1430183"/>
                  </a:ext>
                </a:extLst>
              </a:tr>
              <a:tr h="628153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FF0000"/>
                          </a:solidFill>
                          <a:latin typeface="#9Slide03 AmpleSoft" panose="02000000000000000000" pitchFamily="2" charset="0"/>
                        </a:rPr>
                        <a:t>Bước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#9Slide03 AmpleSoft" panose="02000000000000000000" pitchFamily="2" charset="0"/>
                        </a:rPr>
                        <a:t>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Tìm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ý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chính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của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từng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phần</a:t>
                      </a:r>
                      <a:endParaRPr lang="en-US" sz="1600" dirty="0">
                        <a:solidFill>
                          <a:srgbClr val="0070C0"/>
                        </a:solidFill>
                        <a:latin typeface="#9Slide03 AmpleSof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#9Slide03 AmpleSof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3620781"/>
                  </a:ext>
                </a:extLst>
              </a:tr>
              <a:tr h="65200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Nhận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xét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về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quan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hệ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của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từng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phần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nội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dung VB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#9Slide03 AmpleSof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4933828"/>
                  </a:ext>
                </a:extLst>
              </a:tr>
              <a:tr h="66790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FF0000"/>
                          </a:solidFill>
                          <a:latin typeface="#9Slide03 AmpleSoft" panose="02000000000000000000" pitchFamily="2" charset="0"/>
                        </a:rPr>
                        <a:t>Bước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#9Slide03 AmpleSoft" panose="02000000000000000000" pitchFamily="2" charset="0"/>
                        </a:rPr>
                        <a:t>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Các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từ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ngữ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quan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trọng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trong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mỗi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phần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VB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#9Slide03 AmpleSof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258484"/>
                  </a:ext>
                </a:extLst>
              </a:tr>
              <a:tr h="151074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FF0000"/>
                          </a:solidFill>
                          <a:latin typeface="#9Slide03 AmpleSoft" panose="02000000000000000000" pitchFamily="2" charset="0"/>
                        </a:rPr>
                        <a:t>Bước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#9Slide03 AmpleSoft" panose="02000000000000000000" pitchFamily="2" charset="0"/>
                        </a:rPr>
                        <a:t>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Viết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văn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bản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tóm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tắt</a:t>
                      </a:r>
                      <a:endParaRPr lang="en-US" sz="1600" dirty="0">
                        <a:solidFill>
                          <a:srgbClr val="0070C0"/>
                        </a:solidFill>
                        <a:latin typeface="#9Slide03 AmpleSof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#9Slide03 AmpleSof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2935170"/>
                  </a:ext>
                </a:extLst>
              </a:tr>
              <a:tr h="62020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FF0000"/>
                          </a:solidFill>
                          <a:latin typeface="#9Slide03 AmpleSoft" panose="02000000000000000000" pitchFamily="2" charset="0"/>
                        </a:rPr>
                        <a:t>Bước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#9Slide03 AmpleSoft" panose="02000000000000000000" pitchFamily="2" charset="0"/>
                        </a:rPr>
                        <a:t> 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Kiểm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tra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và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chỉnh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sửa</a:t>
                      </a:r>
                      <a:endParaRPr lang="en-US" sz="1600" dirty="0">
                        <a:solidFill>
                          <a:srgbClr val="0070C0"/>
                        </a:solidFill>
                        <a:latin typeface="#9Slide03 AmpleSof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#9Slide03 AmpleSof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06044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422807"/>
      </p:ext>
    </p:extLst>
  </p:cSld>
  <p:clrMapOvr>
    <a:masterClrMapping/>
  </p:clrMapOvr>
</p:sld>
</file>

<file path=ppt/theme/theme1.xml><?xml version="1.0" encoding="utf-8"?>
<a:theme xmlns:a="http://schemas.openxmlformats.org/drawingml/2006/main" name="Freelance Writing Business Plan by Slidesgo">
  <a:themeElements>
    <a:clrScheme name="Simple Light">
      <a:dk1>
        <a:srgbClr val="212121"/>
      </a:dk1>
      <a:lt1>
        <a:srgbClr val="F0F8FF"/>
      </a:lt1>
      <a:dk2>
        <a:srgbClr val="CFE2F5"/>
      </a:dk2>
      <a:lt2>
        <a:srgbClr val="AECAEC"/>
      </a:lt2>
      <a:accent1>
        <a:srgbClr val="557EC8"/>
      </a:accent1>
      <a:accent2>
        <a:srgbClr val="4A56AF"/>
      </a:accent2>
      <a:accent3>
        <a:srgbClr val="F576A5"/>
      </a:accent3>
      <a:accent4>
        <a:srgbClr val="F03561"/>
      </a:accent4>
      <a:accent5>
        <a:srgbClr val="D3D2D0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1055</Words>
  <Application>Microsoft Office PowerPoint</Application>
  <PresentationFormat>On-screen Show (16:9)</PresentationFormat>
  <Paragraphs>161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30" baseType="lpstr">
      <vt:lpstr>Arial</vt:lpstr>
      <vt:lpstr>Julius Sans One</vt:lpstr>
      <vt:lpstr>#9Slide05 Handsome Script</vt:lpstr>
      <vt:lpstr>OpenSans</vt:lpstr>
      <vt:lpstr>#9Slide03 AmpleSoft</vt:lpstr>
      <vt:lpstr>Microsoft YaHei</vt:lpstr>
      <vt:lpstr>Calibri</vt:lpstr>
      <vt:lpstr>#9Slide05 Braxton Regular</vt:lpstr>
      <vt:lpstr>#9Slide04 VogaRegular</vt:lpstr>
      <vt:lpstr>#9Slide03 Ample</vt:lpstr>
      <vt:lpstr>Wingdings</vt:lpstr>
      <vt:lpstr>Didact Gothic</vt:lpstr>
      <vt:lpstr>#9Slide03 Arima Madurai</vt:lpstr>
      <vt:lpstr>#9Slide03 Arima Madurai Black</vt:lpstr>
      <vt:lpstr>#9Slide07 SVNAppleberry</vt:lpstr>
      <vt:lpstr>SimSun</vt:lpstr>
      <vt:lpstr>Times New Roman</vt:lpstr>
      <vt:lpstr>Freelance Writing Business Plan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LINH</cp:lastModifiedBy>
  <cp:revision>29</cp:revision>
  <dcterms:modified xsi:type="dcterms:W3CDTF">2025-05-18T09:48:06Z</dcterms:modified>
</cp:coreProperties>
</file>