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4"/>
  </p:notesMasterIdLst>
  <p:sldIdLst>
    <p:sldId id="269" r:id="rId2"/>
    <p:sldId id="18934" r:id="rId3"/>
    <p:sldId id="18929" r:id="rId4"/>
    <p:sldId id="18936" r:id="rId5"/>
    <p:sldId id="18935" r:id="rId6"/>
    <p:sldId id="18941" r:id="rId7"/>
    <p:sldId id="18937" r:id="rId8"/>
    <p:sldId id="18940" r:id="rId9"/>
    <p:sldId id="18947" r:id="rId10"/>
    <p:sldId id="18943" r:id="rId11"/>
    <p:sldId id="18946" r:id="rId12"/>
    <p:sldId id="18942" r:id="rId13"/>
  </p:sldIdLst>
  <p:sldSz cx="9144000" cy="5143500" type="screen16x9"/>
  <p:notesSz cx="6858000" cy="9144000"/>
  <p:embeddedFontLst>
    <p:embeddedFont>
      <p:font typeface="#9Slide06 Thillends Small" panose="020B0604020202020204" charset="-93"/>
      <p:regular r:id="rId15"/>
    </p:embeddedFont>
    <p:embeddedFont>
      <p:font typeface="#9Slide03 SVN-Oscine Bold" panose="020B0604020202020204" charset="0"/>
      <p:bold r:id="rId16"/>
    </p:embeddedFont>
    <p:embeddedFont>
      <p:font typeface="#9Slide03 AmpleSoft" panose="020B0604020202020204" charset="-93"/>
      <p:regular r:id="rId17"/>
    </p:embeddedFont>
    <p:embeddedFont>
      <p:font typeface="#9Slide03 Bebas Neue Bold" panose="020B0604020202020204" charset="-93"/>
      <p:bold r:id="rId18"/>
    </p:embeddedFont>
    <p:embeddedFont>
      <p:font typeface="#9Slide03 Arima Madurai Black" panose="020B0604020202020204" charset="-93"/>
      <p:bold r:id="rId19"/>
    </p:embeddedFont>
    <p:embeddedFont>
      <p:font typeface="宋体" panose="02010600030101010101" pitchFamily="2" charset="-122"/>
      <p:regular r:id="rId20"/>
    </p:embeddedFont>
    <p:embeddedFont>
      <p:font typeface="#9Slide03 Arima Madurai" panose="020B0604020202020204" charset="-93"/>
      <p:regular r:id="rId21"/>
    </p:embeddedFont>
    <p:embeddedFont>
      <p:font typeface="#9Slide03 Ample" panose="020B0604020202020204" charset="-93"/>
      <p:regular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华文细黑" panose="02010600040101010101" pitchFamily="2" charset="-122"/>
      <p:regular r:id="rId27"/>
    </p:embeddedFont>
    <p:embeddedFont>
      <p:font typeface="#9Slide07 SVNAdam Gorry" panose="02040603050506020204" charset="0"/>
      <p:regular r:id="rId28"/>
    </p:embeddedFont>
    <p:embeddedFont>
      <p:font typeface="Delius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527C79-7CE2-43CD-8AD9-367E4F3A0DC1}">
  <a:tblStyle styleId="{AE527C79-7CE2-43CD-8AD9-367E4F3A0D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B8DDAC-43B7-4B17-AD1E-126E4C1F15B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42" autoAdjust="0"/>
  </p:normalViewPr>
  <p:slideViewPr>
    <p:cSldViewPr snapToGrid="0">
      <p:cViewPr varScale="1">
        <p:scale>
          <a:sx n="91" d="100"/>
          <a:sy n="91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Trong 2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văn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bản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trước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, ta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được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tìm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hiểu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rất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nhiều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những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phương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tiện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giao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thông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hiện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đại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Vậy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c</a:t>
            </a:r>
            <a:r>
              <a:rPr lang="vi-VN" sz="1100" b="0" i="1" dirty="0">
                <a:solidFill>
                  <a:srgbClr val="000000"/>
                </a:solidFill>
                <a:effectLst/>
                <a:latin typeface="+mj-lt"/>
              </a:rPr>
              <a:t>ó bao giờ chúng ta tò mò và thắc mắc về phương tiện đi lại của các dân tộc thiểu số Việt Nam ngày xưa không?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Những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hình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ảnh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ẩn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dấu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phía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sau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4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miếng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ghép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vừa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rồi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: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xe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ngựa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voi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xe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quệt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trâu</a:t>
            </a:r>
            <a:r>
              <a:rPr lang="en-US" sz="1100" b="0" i="1" dirty="0">
                <a:latin typeface="+mj-lt"/>
              </a:rPr>
              <a:t>,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thuyền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độc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mộc</a:t>
            </a:r>
            <a:r>
              <a:rPr lang="en-US" sz="1100" b="0" i="1" dirty="0"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chính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những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phương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tiện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vận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chuyển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DTTS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Việt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Nam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xưa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đó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!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Không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biết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dân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tộc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nào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thường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dùng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loại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phương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tiện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nào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latin typeface="+mj-lt"/>
              </a:rPr>
              <a:t>v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ì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sao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họ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lại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lựa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chọn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như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vậy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nhỉ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?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Ch</a:t>
            </a:r>
            <a:r>
              <a:rPr lang="en-US" sz="1100" b="0" i="1" dirty="0" err="1">
                <a:latin typeface="+mj-lt"/>
              </a:rPr>
              <a:t>úng</a:t>
            </a:r>
            <a:r>
              <a:rPr lang="en-US" sz="1100" b="0" i="1" dirty="0">
                <a:latin typeface="+mj-lt"/>
              </a:rPr>
              <a:t> ta </a:t>
            </a:r>
            <a:r>
              <a:rPr lang="en-US" sz="1100" b="0" i="1" dirty="0" err="1">
                <a:latin typeface="+mj-lt"/>
              </a:rPr>
              <a:t>cùng</a:t>
            </a:r>
            <a:r>
              <a:rPr lang="en-US" sz="1100" b="0" i="1" dirty="0">
                <a:latin typeface="+mj-lt"/>
              </a:rPr>
              <a:t> </a:t>
            </a:r>
            <a:r>
              <a:rPr lang="en-US" sz="1100" b="0" i="1" dirty="0" err="1">
                <a:latin typeface="+mj-lt"/>
              </a:rPr>
              <a:t>nhau</a:t>
            </a:r>
            <a:r>
              <a:rPr lang="en-US" sz="1100" b="0" i="1" dirty="0">
                <a:latin typeface="+mj-lt"/>
              </a:rPr>
              <a:t> </a:t>
            </a:r>
            <a:r>
              <a:rPr lang="en-US" sz="1100" b="0" i="1" dirty="0" err="1">
                <a:latin typeface="+mj-lt"/>
              </a:rPr>
              <a:t>tìm</a:t>
            </a:r>
            <a:r>
              <a:rPr lang="en-US" sz="1100" b="0" i="1" dirty="0">
                <a:latin typeface="+mj-lt"/>
              </a:rPr>
              <a:t> </a:t>
            </a:r>
            <a:r>
              <a:rPr lang="en-US" sz="1100" b="0" i="1" dirty="0" err="1">
                <a:latin typeface="+mj-lt"/>
              </a:rPr>
              <a:t>hiểu</a:t>
            </a:r>
            <a:r>
              <a:rPr lang="en-US" sz="1100" b="0" i="1" dirty="0">
                <a:latin typeface="+mj-lt"/>
              </a:rPr>
              <a:t> </a:t>
            </a:r>
            <a:r>
              <a:rPr lang="vi-VN" sz="1100" b="0" i="1" dirty="0">
                <a:solidFill>
                  <a:srgbClr val="000000"/>
                </a:solidFill>
                <a:effectLst/>
                <a:latin typeface="+mj-lt"/>
              </a:rPr>
              <a:t>trong bài 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”</a:t>
            </a:r>
            <a:r>
              <a:rPr lang="vi-VN" sz="1100" b="0" i="1" dirty="0">
                <a:solidFill>
                  <a:srgbClr val="000000"/>
                </a:solidFill>
                <a:effectLst/>
                <a:latin typeface="+mj-lt"/>
              </a:rPr>
              <a:t>Phương tiện vận chuyển của các dân tộc thiểu số Việt Nam ngày xưa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”</a:t>
            </a:r>
            <a:r>
              <a:rPr lang="vi-VN" sz="1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100" b="0" i="1" dirty="0" err="1">
                <a:solidFill>
                  <a:srgbClr val="000000"/>
                </a:solidFill>
                <a:effectLst/>
                <a:latin typeface="+mj-lt"/>
              </a:rPr>
              <a:t>hôm</a:t>
            </a:r>
            <a:r>
              <a:rPr lang="en-US" sz="1100" b="0" i="1" dirty="0">
                <a:solidFill>
                  <a:srgbClr val="000000"/>
                </a:solidFill>
                <a:effectLst/>
                <a:latin typeface="+mj-lt"/>
              </a:rPr>
              <a:t> nay </a:t>
            </a:r>
            <a:r>
              <a:rPr lang="vi-VN" sz="1100" b="0" i="1" dirty="0">
                <a:solidFill>
                  <a:srgbClr val="000000"/>
                </a:solidFill>
                <a:effectLst/>
                <a:latin typeface="+mj-lt"/>
              </a:rPr>
              <a:t>nhé!</a:t>
            </a:r>
            <a:endParaRPr lang="en-US" sz="1100" b="0" i="1" dirty="0">
              <a:latin typeface="+mj-lt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SG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95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77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4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6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2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Cách</a:t>
            </a:r>
            <a:r>
              <a:rPr lang="en-US" sz="1100" b="1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triển</a:t>
            </a:r>
            <a:r>
              <a:rPr lang="en-US" sz="1100" b="1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100" b="1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khai</a:t>
            </a:r>
            <a:r>
              <a:rPr lang="en-US" sz="1100" b="1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11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Phân</a:t>
            </a:r>
            <a:r>
              <a:rPr lang="en-US" sz="11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loại</a:t>
            </a:r>
            <a:r>
              <a:rPr lang="en-US" sz="11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đối</a:t>
            </a:r>
            <a:r>
              <a:rPr lang="en-US" sz="11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tượng</a:t>
            </a:r>
            <a:r>
              <a:rPr lang="en-US" sz="11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để</a:t>
            </a:r>
            <a:r>
              <a:rPr lang="en-US" sz="11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giải</a:t>
            </a:r>
            <a:r>
              <a:rPr lang="en-US" sz="11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thích</a:t>
            </a:r>
            <a:r>
              <a:rPr lang="en-US" sz="11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, </a:t>
            </a:r>
            <a:r>
              <a:rPr lang="en-US" sz="11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chứng</a:t>
            </a:r>
            <a:r>
              <a:rPr lang="en-US" sz="11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11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minh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.</a:t>
            </a:r>
            <a:r>
              <a:rPr lang="vi-VN" b="0" i="0" dirty="0">
                <a:solidFill>
                  <a:srgbClr val="212529"/>
                </a:solidFill>
                <a:effectLst/>
                <a:latin typeface="Muli"/>
              </a:rPr>
              <a:t> Tác dụng: giúp người đọc hình dung số lượng thông tin được đề cập đến trong văn bản và thứ tự của các thông tin đó</a:t>
            </a:r>
            <a:endParaRPr lang="en-US" b="0" i="0" dirty="0">
              <a:solidFill>
                <a:srgbClr val="212529"/>
              </a:solidFill>
              <a:effectLst/>
              <a:latin typeface="Muli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SG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14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8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2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02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17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30"/>
          <p:cNvGrpSpPr/>
          <p:nvPr/>
        </p:nvGrpSpPr>
        <p:grpSpPr>
          <a:xfrm>
            <a:off x="183000" y="183000"/>
            <a:ext cx="8778000" cy="4777500"/>
            <a:chOff x="183000" y="183000"/>
            <a:chExt cx="8778000" cy="4777500"/>
          </a:xfrm>
        </p:grpSpPr>
        <p:sp>
          <p:nvSpPr>
            <p:cNvPr id="263" name="Google Shape;263;p30"/>
            <p:cNvSpPr/>
            <p:nvPr/>
          </p:nvSpPr>
          <p:spPr>
            <a:xfrm>
              <a:off x="183000" y="183000"/>
              <a:ext cx="8778000" cy="4777500"/>
            </a:xfrm>
            <a:prstGeom prst="roundRect">
              <a:avLst>
                <a:gd name="adj" fmla="val 3842"/>
              </a:avLst>
            </a:prstGeom>
            <a:solidFill>
              <a:srgbClr val="FFFFFF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319800" y="322200"/>
              <a:ext cx="8504400" cy="4499100"/>
            </a:xfrm>
            <a:prstGeom prst="roundRect">
              <a:avLst>
                <a:gd name="adj" fmla="val 2129"/>
              </a:avLst>
            </a:prstGeom>
            <a:noFill/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319800" y="322200"/>
              <a:ext cx="8504400" cy="4499100"/>
            </a:xfrm>
            <a:prstGeom prst="roundRect">
              <a:avLst>
                <a:gd name="adj" fmla="val 2129"/>
              </a:avLst>
            </a:prstGeom>
            <a:noFill/>
            <a:ln w="19050" cap="rnd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3CEC-5097-4433-9C17-D1A0322295E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7875-0187-49B0-961D-9460A9923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0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elius"/>
              <a:buNone/>
              <a:defRPr sz="34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elius"/>
              <a:buNone/>
              <a:defRPr sz="34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elius"/>
              <a:buNone/>
              <a:defRPr sz="34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elius"/>
              <a:buNone/>
              <a:defRPr sz="34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elius"/>
              <a:buNone/>
              <a:defRPr sz="34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elius"/>
              <a:buNone/>
              <a:defRPr sz="34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elius"/>
              <a:buNone/>
              <a:defRPr sz="34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elius"/>
              <a:buNone/>
              <a:defRPr sz="34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elius"/>
              <a:buNone/>
              <a:defRPr sz="34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nối hạ tầng giao thông Nam Trung Bộ-Tây Nguyên | Báo Gia Lai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316" cy="51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1015" y="-73999"/>
            <a:ext cx="9354484" cy="37795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8769" y="457408"/>
            <a:ext cx="81647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Phương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tiện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vận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chuyển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dân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tộc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thiểu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Việt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 Nam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ngày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397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6 Thillends Small" pitchFamily="2" charset="0"/>
                <a:cs typeface="Times New Roman" panose="02020603050405020304" pitchFamily="18" charset="0"/>
              </a:rPr>
              <a:t>xưa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23978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#9Slide06 Thillends Sma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5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38;p42">
            <a:extLst>
              <a:ext uri="{FF2B5EF4-FFF2-40B4-BE49-F238E27FC236}">
                <a16:creationId xmlns:a16="http://schemas.microsoft.com/office/drawing/2014/main" id="{EECE1639-4F96-A769-1A0D-967022987D83}"/>
              </a:ext>
            </a:extLst>
          </p:cNvPr>
          <p:cNvSpPr txBox="1">
            <a:spLocks/>
          </p:cNvSpPr>
          <p:nvPr/>
        </p:nvSpPr>
        <p:spPr>
          <a:xfrm>
            <a:off x="417443" y="538851"/>
            <a:ext cx="8309113" cy="574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3.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triển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khai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thông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tin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và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liệu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tham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khảo</a:t>
            </a:r>
            <a:endParaRPr lang="en-US" sz="2600" dirty="0">
              <a:solidFill>
                <a:srgbClr val="FF0000"/>
              </a:solidFill>
              <a:latin typeface="#9Slide03 SVN-Oscine Bold" panose="020B080604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E71D63-5FEF-E3E9-0947-C207A41876FC}"/>
              </a:ext>
            </a:extLst>
          </p:cNvPr>
          <p:cNvSpPr txBox="1"/>
          <p:nvPr/>
        </p:nvSpPr>
        <p:spPr>
          <a:xfrm>
            <a:off x="697184" y="1350773"/>
            <a:ext cx="6256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</a:rPr>
              <a:t>a/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</a:rPr>
              <a:t>Cách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</a:rPr>
              <a:t>triển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</a:rPr>
              <a:t>khai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</a:rPr>
              <a:t>thông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</a:rPr>
              <a:t> tin: </a:t>
            </a:r>
          </a:p>
        </p:txBody>
      </p:sp>
      <p:grpSp>
        <p:nvGrpSpPr>
          <p:cNvPr id="13" name="Google Shape;774;p46">
            <a:extLst>
              <a:ext uri="{FF2B5EF4-FFF2-40B4-BE49-F238E27FC236}">
                <a16:creationId xmlns:a16="http://schemas.microsoft.com/office/drawing/2014/main" id="{5AA9571B-24B9-5A5F-ED05-2D3DA54BBEE6}"/>
              </a:ext>
            </a:extLst>
          </p:cNvPr>
          <p:cNvGrpSpPr/>
          <p:nvPr/>
        </p:nvGrpSpPr>
        <p:grpSpPr>
          <a:xfrm>
            <a:off x="1014176" y="2026358"/>
            <a:ext cx="490722" cy="640074"/>
            <a:chOff x="4808397" y="1451619"/>
            <a:chExt cx="258220" cy="341118"/>
          </a:xfrm>
        </p:grpSpPr>
        <p:sp>
          <p:nvSpPr>
            <p:cNvPr id="14" name="Google Shape;775;p46">
              <a:extLst>
                <a:ext uri="{FF2B5EF4-FFF2-40B4-BE49-F238E27FC236}">
                  <a16:creationId xmlns:a16="http://schemas.microsoft.com/office/drawing/2014/main" id="{F407069D-E212-A97C-3D41-E55EE46D5778}"/>
                </a:ext>
              </a:extLst>
            </p:cNvPr>
            <p:cNvSpPr/>
            <p:nvPr/>
          </p:nvSpPr>
          <p:spPr>
            <a:xfrm>
              <a:off x="4911722" y="1689300"/>
              <a:ext cx="51548" cy="103438"/>
            </a:xfrm>
            <a:custGeom>
              <a:avLst/>
              <a:gdLst/>
              <a:ahLst/>
              <a:cxnLst/>
              <a:rect l="l" t="t" r="r" b="b"/>
              <a:pathLst>
                <a:path w="2251" h="4513" extrusionOk="0">
                  <a:moveTo>
                    <a:pt x="1" y="0"/>
                  </a:moveTo>
                  <a:lnTo>
                    <a:pt x="1" y="4060"/>
                  </a:lnTo>
                  <a:cubicBezTo>
                    <a:pt x="1" y="4310"/>
                    <a:pt x="203" y="4513"/>
                    <a:pt x="453" y="4513"/>
                  </a:cubicBezTo>
                  <a:lnTo>
                    <a:pt x="1810" y="4513"/>
                  </a:lnTo>
                  <a:cubicBezTo>
                    <a:pt x="2048" y="4513"/>
                    <a:pt x="2251" y="4310"/>
                    <a:pt x="2251" y="4060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76;p46">
              <a:extLst>
                <a:ext uri="{FF2B5EF4-FFF2-40B4-BE49-F238E27FC236}">
                  <a16:creationId xmlns:a16="http://schemas.microsoft.com/office/drawing/2014/main" id="{3FD493AD-320F-AFEA-5B80-0906C88A591F}"/>
                </a:ext>
              </a:extLst>
            </p:cNvPr>
            <p:cNvSpPr/>
            <p:nvPr/>
          </p:nvSpPr>
          <p:spPr>
            <a:xfrm>
              <a:off x="4911722" y="1689300"/>
              <a:ext cx="51823" cy="103438"/>
            </a:xfrm>
            <a:custGeom>
              <a:avLst/>
              <a:gdLst/>
              <a:ahLst/>
              <a:cxnLst/>
              <a:rect l="l" t="t" r="r" b="b"/>
              <a:pathLst>
                <a:path w="2263" h="4513" extrusionOk="0">
                  <a:moveTo>
                    <a:pt x="1" y="0"/>
                  </a:moveTo>
                  <a:lnTo>
                    <a:pt x="1" y="4060"/>
                  </a:lnTo>
                  <a:cubicBezTo>
                    <a:pt x="1" y="4310"/>
                    <a:pt x="203" y="4513"/>
                    <a:pt x="453" y="4513"/>
                  </a:cubicBezTo>
                  <a:lnTo>
                    <a:pt x="1144" y="4513"/>
                  </a:lnTo>
                  <a:cubicBezTo>
                    <a:pt x="1013" y="4417"/>
                    <a:pt x="929" y="4275"/>
                    <a:pt x="917" y="4120"/>
                  </a:cubicBezTo>
                  <a:lnTo>
                    <a:pt x="917" y="2251"/>
                  </a:lnTo>
                  <a:cubicBezTo>
                    <a:pt x="917" y="2001"/>
                    <a:pt x="1120" y="1798"/>
                    <a:pt x="1370" y="1798"/>
                  </a:cubicBezTo>
                  <a:lnTo>
                    <a:pt x="2263" y="1798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rgbClr val="522D2D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77;p46">
              <a:extLst>
                <a:ext uri="{FF2B5EF4-FFF2-40B4-BE49-F238E27FC236}">
                  <a16:creationId xmlns:a16="http://schemas.microsoft.com/office/drawing/2014/main" id="{3B3EB3D7-59ED-BD71-B0B8-9F2DA9E38C8E}"/>
                </a:ext>
              </a:extLst>
            </p:cNvPr>
            <p:cNvSpPr/>
            <p:nvPr/>
          </p:nvSpPr>
          <p:spPr>
            <a:xfrm>
              <a:off x="4808397" y="1451619"/>
              <a:ext cx="258220" cy="258446"/>
            </a:xfrm>
            <a:custGeom>
              <a:avLst/>
              <a:gdLst/>
              <a:ahLst/>
              <a:cxnLst/>
              <a:rect l="l" t="t" r="r" b="b"/>
              <a:pathLst>
                <a:path w="11276" h="11276" extrusionOk="0">
                  <a:moveTo>
                    <a:pt x="4048" y="0"/>
                  </a:moveTo>
                  <a:cubicBezTo>
                    <a:pt x="3572" y="0"/>
                    <a:pt x="3108" y="191"/>
                    <a:pt x="2774" y="524"/>
                  </a:cubicBezTo>
                  <a:lnTo>
                    <a:pt x="524" y="2774"/>
                  </a:lnTo>
                  <a:cubicBezTo>
                    <a:pt x="191" y="3108"/>
                    <a:pt x="0" y="3572"/>
                    <a:pt x="0" y="4048"/>
                  </a:cubicBezTo>
                  <a:lnTo>
                    <a:pt x="0" y="7227"/>
                  </a:lnTo>
                  <a:cubicBezTo>
                    <a:pt x="0" y="7703"/>
                    <a:pt x="191" y="8156"/>
                    <a:pt x="524" y="8501"/>
                  </a:cubicBezTo>
                  <a:lnTo>
                    <a:pt x="2774" y="10751"/>
                  </a:lnTo>
                  <a:cubicBezTo>
                    <a:pt x="3108" y="11085"/>
                    <a:pt x="3572" y="11275"/>
                    <a:pt x="4048" y="11275"/>
                  </a:cubicBezTo>
                  <a:lnTo>
                    <a:pt x="4513" y="11275"/>
                  </a:lnTo>
                  <a:lnTo>
                    <a:pt x="4691" y="11228"/>
                  </a:lnTo>
                  <a:lnTo>
                    <a:pt x="5025" y="11275"/>
                  </a:lnTo>
                  <a:lnTo>
                    <a:pt x="7227" y="11275"/>
                  </a:lnTo>
                  <a:cubicBezTo>
                    <a:pt x="7703" y="11275"/>
                    <a:pt x="8156" y="11085"/>
                    <a:pt x="8501" y="10751"/>
                  </a:cubicBezTo>
                  <a:lnTo>
                    <a:pt x="10751" y="8501"/>
                  </a:lnTo>
                  <a:cubicBezTo>
                    <a:pt x="11085" y="8156"/>
                    <a:pt x="11275" y="7703"/>
                    <a:pt x="11275" y="7227"/>
                  </a:cubicBezTo>
                  <a:lnTo>
                    <a:pt x="11275" y="4048"/>
                  </a:lnTo>
                  <a:cubicBezTo>
                    <a:pt x="11275" y="3572"/>
                    <a:pt x="11085" y="3108"/>
                    <a:pt x="10751" y="2774"/>
                  </a:cubicBezTo>
                  <a:lnTo>
                    <a:pt x="8501" y="524"/>
                  </a:lnTo>
                  <a:cubicBezTo>
                    <a:pt x="8156" y="191"/>
                    <a:pt x="7703" y="0"/>
                    <a:pt x="7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78;p46">
              <a:extLst>
                <a:ext uri="{FF2B5EF4-FFF2-40B4-BE49-F238E27FC236}">
                  <a16:creationId xmlns:a16="http://schemas.microsoft.com/office/drawing/2014/main" id="{F4A6AABB-6417-51F0-7721-643B45C5AD8B}"/>
                </a:ext>
              </a:extLst>
            </p:cNvPr>
            <p:cNvSpPr/>
            <p:nvPr/>
          </p:nvSpPr>
          <p:spPr>
            <a:xfrm>
              <a:off x="4839197" y="1482997"/>
              <a:ext cx="59196" cy="195668"/>
            </a:xfrm>
            <a:custGeom>
              <a:avLst/>
              <a:gdLst/>
              <a:ahLst/>
              <a:cxnLst/>
              <a:rect l="l" t="t" r="r" b="b"/>
              <a:pathLst>
                <a:path w="2585" h="8537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513" y="24"/>
                    <a:pt x="2441" y="60"/>
                    <a:pt x="2382" y="119"/>
                  </a:cubicBezTo>
                  <a:lnTo>
                    <a:pt x="143" y="2358"/>
                  </a:lnTo>
                  <a:cubicBezTo>
                    <a:pt x="48" y="2441"/>
                    <a:pt x="1" y="2560"/>
                    <a:pt x="12" y="2679"/>
                  </a:cubicBezTo>
                  <a:lnTo>
                    <a:pt x="12" y="5858"/>
                  </a:lnTo>
                  <a:cubicBezTo>
                    <a:pt x="12" y="5977"/>
                    <a:pt x="60" y="6096"/>
                    <a:pt x="143" y="6180"/>
                  </a:cubicBezTo>
                  <a:lnTo>
                    <a:pt x="2382" y="8418"/>
                  </a:lnTo>
                  <a:cubicBezTo>
                    <a:pt x="2429" y="8465"/>
                    <a:pt x="2489" y="8501"/>
                    <a:pt x="2548" y="8525"/>
                  </a:cubicBezTo>
                  <a:lnTo>
                    <a:pt x="2584" y="8537"/>
                  </a:lnTo>
                  <a:cubicBezTo>
                    <a:pt x="2548" y="8418"/>
                    <a:pt x="2537" y="8287"/>
                    <a:pt x="2525" y="8156"/>
                  </a:cubicBezTo>
                  <a:lnTo>
                    <a:pt x="2525" y="488"/>
                  </a:lnTo>
                  <a:cubicBezTo>
                    <a:pt x="2525" y="322"/>
                    <a:pt x="2548" y="155"/>
                    <a:pt x="2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79;p46">
              <a:extLst>
                <a:ext uri="{FF2B5EF4-FFF2-40B4-BE49-F238E27FC236}">
                  <a16:creationId xmlns:a16="http://schemas.microsoft.com/office/drawing/2014/main" id="{725C6167-2FDD-34B3-7A7D-68E019811239}"/>
                </a:ext>
              </a:extLst>
            </p:cNvPr>
            <p:cNvSpPr/>
            <p:nvPr/>
          </p:nvSpPr>
          <p:spPr>
            <a:xfrm>
              <a:off x="4808397" y="1451619"/>
              <a:ext cx="115072" cy="258446"/>
            </a:xfrm>
            <a:custGeom>
              <a:avLst/>
              <a:gdLst/>
              <a:ahLst/>
              <a:cxnLst/>
              <a:rect l="l" t="t" r="r" b="b"/>
              <a:pathLst>
                <a:path w="5025" h="11276" extrusionOk="0">
                  <a:moveTo>
                    <a:pt x="4048" y="0"/>
                  </a:moveTo>
                  <a:cubicBezTo>
                    <a:pt x="3572" y="0"/>
                    <a:pt x="3108" y="191"/>
                    <a:pt x="2774" y="524"/>
                  </a:cubicBezTo>
                  <a:lnTo>
                    <a:pt x="524" y="2774"/>
                  </a:lnTo>
                  <a:cubicBezTo>
                    <a:pt x="191" y="3108"/>
                    <a:pt x="0" y="3572"/>
                    <a:pt x="0" y="4048"/>
                  </a:cubicBezTo>
                  <a:lnTo>
                    <a:pt x="0" y="7227"/>
                  </a:lnTo>
                  <a:cubicBezTo>
                    <a:pt x="0" y="7703"/>
                    <a:pt x="191" y="8156"/>
                    <a:pt x="524" y="8501"/>
                  </a:cubicBezTo>
                  <a:lnTo>
                    <a:pt x="2774" y="10751"/>
                  </a:lnTo>
                  <a:cubicBezTo>
                    <a:pt x="3108" y="11085"/>
                    <a:pt x="3572" y="11275"/>
                    <a:pt x="4048" y="11275"/>
                  </a:cubicBezTo>
                  <a:lnTo>
                    <a:pt x="5025" y="11275"/>
                  </a:lnTo>
                  <a:cubicBezTo>
                    <a:pt x="4358" y="10942"/>
                    <a:pt x="3917" y="10263"/>
                    <a:pt x="3870" y="9525"/>
                  </a:cubicBezTo>
                  <a:lnTo>
                    <a:pt x="3870" y="1857"/>
                  </a:lnTo>
                  <a:cubicBezTo>
                    <a:pt x="3870" y="822"/>
                    <a:pt x="4644" y="191"/>
                    <a:pt x="4929" y="0"/>
                  </a:cubicBezTo>
                  <a:close/>
                </a:path>
              </a:pathLst>
            </a:custGeom>
            <a:solidFill>
              <a:srgbClr val="522D2D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80;p46">
              <a:extLst>
                <a:ext uri="{FF2B5EF4-FFF2-40B4-BE49-F238E27FC236}">
                  <a16:creationId xmlns:a16="http://schemas.microsoft.com/office/drawing/2014/main" id="{DD94BE78-3514-301A-184E-DDD87AF953BD}"/>
                </a:ext>
              </a:extLst>
            </p:cNvPr>
            <p:cNvSpPr/>
            <p:nvPr/>
          </p:nvSpPr>
          <p:spPr>
            <a:xfrm>
              <a:off x="4868921" y="1482447"/>
              <a:ext cx="166620" cy="196493"/>
            </a:xfrm>
            <a:custGeom>
              <a:avLst/>
              <a:gdLst/>
              <a:ahLst/>
              <a:cxnLst/>
              <a:rect l="l" t="t" r="r" b="b"/>
              <a:pathLst>
                <a:path w="7276" h="8573" extrusionOk="0">
                  <a:moveTo>
                    <a:pt x="1405" y="0"/>
                  </a:moveTo>
                  <a:cubicBezTo>
                    <a:pt x="1370" y="0"/>
                    <a:pt x="1322" y="12"/>
                    <a:pt x="1286" y="12"/>
                  </a:cubicBezTo>
                  <a:lnTo>
                    <a:pt x="0" y="2370"/>
                  </a:lnTo>
                  <a:lnTo>
                    <a:pt x="0" y="6299"/>
                  </a:lnTo>
                  <a:lnTo>
                    <a:pt x="1286" y="8561"/>
                  </a:lnTo>
                  <a:cubicBezTo>
                    <a:pt x="1322" y="8573"/>
                    <a:pt x="1370" y="8573"/>
                    <a:pt x="1405" y="8573"/>
                  </a:cubicBezTo>
                  <a:lnTo>
                    <a:pt x="4584" y="8573"/>
                  </a:lnTo>
                  <a:cubicBezTo>
                    <a:pt x="4703" y="8573"/>
                    <a:pt x="4810" y="8525"/>
                    <a:pt x="4894" y="8442"/>
                  </a:cubicBezTo>
                  <a:lnTo>
                    <a:pt x="7144" y="6192"/>
                  </a:lnTo>
                  <a:cubicBezTo>
                    <a:pt x="7227" y="6108"/>
                    <a:pt x="7275" y="6001"/>
                    <a:pt x="7275" y="5882"/>
                  </a:cubicBezTo>
                  <a:lnTo>
                    <a:pt x="7275" y="2703"/>
                  </a:lnTo>
                  <a:cubicBezTo>
                    <a:pt x="7275" y="2572"/>
                    <a:pt x="7227" y="2465"/>
                    <a:pt x="7144" y="2382"/>
                  </a:cubicBezTo>
                  <a:lnTo>
                    <a:pt x="4894" y="131"/>
                  </a:lnTo>
                  <a:cubicBezTo>
                    <a:pt x="4810" y="48"/>
                    <a:pt x="4703" y="0"/>
                    <a:pt x="4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1;p46">
              <a:extLst>
                <a:ext uri="{FF2B5EF4-FFF2-40B4-BE49-F238E27FC236}">
                  <a16:creationId xmlns:a16="http://schemas.microsoft.com/office/drawing/2014/main" id="{5644C3E4-FF88-F4D9-1215-D5BAE58D9B2F}"/>
                </a:ext>
              </a:extLst>
            </p:cNvPr>
            <p:cNvSpPr/>
            <p:nvPr/>
          </p:nvSpPr>
          <p:spPr>
            <a:xfrm>
              <a:off x="4861548" y="1578504"/>
              <a:ext cx="40922" cy="32501"/>
            </a:xfrm>
            <a:custGeom>
              <a:avLst/>
              <a:gdLst/>
              <a:ahLst/>
              <a:cxnLst/>
              <a:rect l="l" t="t" r="r" b="b"/>
              <a:pathLst>
                <a:path w="1787" h="1418" extrusionOk="0">
                  <a:moveTo>
                    <a:pt x="894" y="0"/>
                  </a:moveTo>
                  <a:cubicBezTo>
                    <a:pt x="406" y="0"/>
                    <a:pt x="1" y="322"/>
                    <a:pt x="1" y="715"/>
                  </a:cubicBezTo>
                  <a:cubicBezTo>
                    <a:pt x="1" y="1108"/>
                    <a:pt x="406" y="1417"/>
                    <a:pt x="894" y="1417"/>
                  </a:cubicBezTo>
                  <a:cubicBezTo>
                    <a:pt x="1394" y="1417"/>
                    <a:pt x="1787" y="1108"/>
                    <a:pt x="1787" y="715"/>
                  </a:cubicBezTo>
                  <a:cubicBezTo>
                    <a:pt x="1787" y="322"/>
                    <a:pt x="1394" y="0"/>
                    <a:pt x="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2;p46">
              <a:extLst>
                <a:ext uri="{FF2B5EF4-FFF2-40B4-BE49-F238E27FC236}">
                  <a16:creationId xmlns:a16="http://schemas.microsoft.com/office/drawing/2014/main" id="{F0EAE917-EB01-4695-1A08-99F3F2E9D4ED}"/>
                </a:ext>
              </a:extLst>
            </p:cNvPr>
            <p:cNvSpPr/>
            <p:nvPr/>
          </p:nvSpPr>
          <p:spPr>
            <a:xfrm>
              <a:off x="4972246" y="1578504"/>
              <a:ext cx="40922" cy="32501"/>
            </a:xfrm>
            <a:custGeom>
              <a:avLst/>
              <a:gdLst/>
              <a:ahLst/>
              <a:cxnLst/>
              <a:rect l="l" t="t" r="r" b="b"/>
              <a:pathLst>
                <a:path w="1787" h="1418" extrusionOk="0">
                  <a:moveTo>
                    <a:pt x="894" y="0"/>
                  </a:moveTo>
                  <a:cubicBezTo>
                    <a:pt x="406" y="0"/>
                    <a:pt x="1" y="322"/>
                    <a:pt x="1" y="715"/>
                  </a:cubicBezTo>
                  <a:cubicBezTo>
                    <a:pt x="1" y="1108"/>
                    <a:pt x="406" y="1417"/>
                    <a:pt x="894" y="1417"/>
                  </a:cubicBezTo>
                  <a:cubicBezTo>
                    <a:pt x="1394" y="1417"/>
                    <a:pt x="1787" y="1108"/>
                    <a:pt x="1787" y="715"/>
                  </a:cubicBezTo>
                  <a:cubicBezTo>
                    <a:pt x="1787" y="322"/>
                    <a:pt x="1394" y="0"/>
                    <a:pt x="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83;p46">
              <a:extLst>
                <a:ext uri="{FF2B5EF4-FFF2-40B4-BE49-F238E27FC236}">
                  <a16:creationId xmlns:a16="http://schemas.microsoft.com/office/drawing/2014/main" id="{DFE9D897-4143-0FC8-C7A0-EC29B5BE09DB}"/>
                </a:ext>
              </a:extLst>
            </p:cNvPr>
            <p:cNvSpPr/>
            <p:nvPr/>
          </p:nvSpPr>
          <p:spPr>
            <a:xfrm>
              <a:off x="4980422" y="1565921"/>
              <a:ext cx="10397" cy="18336"/>
            </a:xfrm>
            <a:custGeom>
              <a:avLst/>
              <a:gdLst/>
              <a:ahLst/>
              <a:cxnLst/>
              <a:rect l="l" t="t" r="r" b="b"/>
              <a:pathLst>
                <a:path w="454" h="800" extrusionOk="0">
                  <a:moveTo>
                    <a:pt x="209" y="1"/>
                  </a:moveTo>
                  <a:cubicBezTo>
                    <a:pt x="97" y="1"/>
                    <a:pt x="1" y="103"/>
                    <a:pt x="1" y="216"/>
                  </a:cubicBezTo>
                  <a:lnTo>
                    <a:pt x="1" y="573"/>
                  </a:lnTo>
                  <a:cubicBezTo>
                    <a:pt x="1" y="704"/>
                    <a:pt x="108" y="799"/>
                    <a:pt x="227" y="799"/>
                  </a:cubicBezTo>
                  <a:cubicBezTo>
                    <a:pt x="358" y="799"/>
                    <a:pt x="453" y="704"/>
                    <a:pt x="453" y="573"/>
                  </a:cubicBezTo>
                  <a:lnTo>
                    <a:pt x="453" y="216"/>
                  </a:lnTo>
                  <a:cubicBezTo>
                    <a:pt x="453" y="103"/>
                    <a:pt x="368" y="1"/>
                    <a:pt x="247" y="1"/>
                  </a:cubicBezTo>
                  <a:cubicBezTo>
                    <a:pt x="241" y="1"/>
                    <a:pt x="234" y="1"/>
                    <a:pt x="227" y="2"/>
                  </a:cubicBezTo>
                  <a:cubicBezTo>
                    <a:pt x="221" y="1"/>
                    <a:pt x="215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84;p46">
              <a:extLst>
                <a:ext uri="{FF2B5EF4-FFF2-40B4-BE49-F238E27FC236}">
                  <a16:creationId xmlns:a16="http://schemas.microsoft.com/office/drawing/2014/main" id="{1B89F5DA-CDCC-9462-6D36-861D44AFFCF1}"/>
                </a:ext>
              </a:extLst>
            </p:cNvPr>
            <p:cNvSpPr/>
            <p:nvPr/>
          </p:nvSpPr>
          <p:spPr>
            <a:xfrm>
              <a:off x="4877417" y="1559504"/>
              <a:ext cx="29426" cy="24754"/>
            </a:xfrm>
            <a:custGeom>
              <a:avLst/>
              <a:gdLst/>
              <a:ahLst/>
              <a:cxnLst/>
              <a:rect l="l" t="t" r="r" b="b"/>
              <a:pathLst>
                <a:path w="1285" h="1080" extrusionOk="0">
                  <a:moveTo>
                    <a:pt x="323" y="0"/>
                  </a:moveTo>
                  <a:cubicBezTo>
                    <a:pt x="153" y="0"/>
                    <a:pt x="1" y="218"/>
                    <a:pt x="153" y="389"/>
                  </a:cubicBezTo>
                  <a:cubicBezTo>
                    <a:pt x="260" y="485"/>
                    <a:pt x="396" y="533"/>
                    <a:pt x="544" y="533"/>
                  </a:cubicBezTo>
                  <a:cubicBezTo>
                    <a:pt x="561" y="533"/>
                    <a:pt x="577" y="533"/>
                    <a:pt x="594" y="532"/>
                  </a:cubicBezTo>
                  <a:lnTo>
                    <a:pt x="713" y="532"/>
                  </a:lnTo>
                  <a:lnTo>
                    <a:pt x="713" y="853"/>
                  </a:lnTo>
                  <a:cubicBezTo>
                    <a:pt x="713" y="984"/>
                    <a:pt x="808" y="1079"/>
                    <a:pt x="939" y="1079"/>
                  </a:cubicBezTo>
                  <a:cubicBezTo>
                    <a:pt x="1058" y="1079"/>
                    <a:pt x="1165" y="984"/>
                    <a:pt x="1165" y="853"/>
                  </a:cubicBezTo>
                  <a:lnTo>
                    <a:pt x="1165" y="496"/>
                  </a:lnTo>
                  <a:cubicBezTo>
                    <a:pt x="1165" y="472"/>
                    <a:pt x="1153" y="460"/>
                    <a:pt x="1153" y="436"/>
                  </a:cubicBezTo>
                  <a:cubicBezTo>
                    <a:pt x="1249" y="389"/>
                    <a:pt x="1284" y="270"/>
                    <a:pt x="1260" y="175"/>
                  </a:cubicBezTo>
                  <a:cubicBezTo>
                    <a:pt x="1231" y="76"/>
                    <a:pt x="1137" y="11"/>
                    <a:pt x="1038" y="11"/>
                  </a:cubicBezTo>
                  <a:cubicBezTo>
                    <a:pt x="1017" y="11"/>
                    <a:pt x="996" y="13"/>
                    <a:pt x="975" y="20"/>
                  </a:cubicBezTo>
                  <a:cubicBezTo>
                    <a:pt x="855" y="66"/>
                    <a:pt x="728" y="83"/>
                    <a:pt x="599" y="83"/>
                  </a:cubicBezTo>
                  <a:cubicBezTo>
                    <a:pt x="561" y="83"/>
                    <a:pt x="524" y="82"/>
                    <a:pt x="487" y="79"/>
                  </a:cubicBezTo>
                  <a:cubicBezTo>
                    <a:pt x="437" y="24"/>
                    <a:pt x="379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85;p46">
              <a:extLst>
                <a:ext uri="{FF2B5EF4-FFF2-40B4-BE49-F238E27FC236}">
                  <a16:creationId xmlns:a16="http://schemas.microsoft.com/office/drawing/2014/main" id="{D3F92BA3-5D40-F48A-59BB-D0FF73499F31}"/>
                </a:ext>
              </a:extLst>
            </p:cNvPr>
            <p:cNvSpPr/>
            <p:nvPr/>
          </p:nvSpPr>
          <p:spPr>
            <a:xfrm>
              <a:off x="4965903" y="1550129"/>
              <a:ext cx="30640" cy="13798"/>
            </a:xfrm>
            <a:custGeom>
              <a:avLst/>
              <a:gdLst/>
              <a:ahLst/>
              <a:cxnLst/>
              <a:rect l="l" t="t" r="r" b="b"/>
              <a:pathLst>
                <a:path w="1338" h="602" extrusionOk="0">
                  <a:moveTo>
                    <a:pt x="765" y="1"/>
                  </a:moveTo>
                  <a:cubicBezTo>
                    <a:pt x="549" y="1"/>
                    <a:pt x="334" y="103"/>
                    <a:pt x="206" y="191"/>
                  </a:cubicBezTo>
                  <a:cubicBezTo>
                    <a:pt x="1" y="328"/>
                    <a:pt x="133" y="602"/>
                    <a:pt x="326" y="602"/>
                  </a:cubicBezTo>
                  <a:cubicBezTo>
                    <a:pt x="368" y="602"/>
                    <a:pt x="412" y="589"/>
                    <a:pt x="456" y="560"/>
                  </a:cubicBezTo>
                  <a:cubicBezTo>
                    <a:pt x="456" y="560"/>
                    <a:pt x="612" y="454"/>
                    <a:pt x="743" y="454"/>
                  </a:cubicBezTo>
                  <a:cubicBezTo>
                    <a:pt x="794" y="454"/>
                    <a:pt x="840" y="469"/>
                    <a:pt x="873" y="512"/>
                  </a:cubicBezTo>
                  <a:cubicBezTo>
                    <a:pt x="909" y="560"/>
                    <a:pt x="980" y="595"/>
                    <a:pt x="1052" y="595"/>
                  </a:cubicBezTo>
                  <a:cubicBezTo>
                    <a:pt x="1230" y="595"/>
                    <a:pt x="1337" y="393"/>
                    <a:pt x="1230" y="238"/>
                  </a:cubicBezTo>
                  <a:cubicBezTo>
                    <a:pt x="1101" y="62"/>
                    <a:pt x="932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86;p46">
              <a:extLst>
                <a:ext uri="{FF2B5EF4-FFF2-40B4-BE49-F238E27FC236}">
                  <a16:creationId xmlns:a16="http://schemas.microsoft.com/office/drawing/2014/main" id="{1915D335-744A-6E17-7E99-EFF04A3BB673}"/>
                </a:ext>
              </a:extLst>
            </p:cNvPr>
            <p:cNvSpPr/>
            <p:nvPr/>
          </p:nvSpPr>
          <p:spPr>
            <a:xfrm>
              <a:off x="4918912" y="1578436"/>
              <a:ext cx="37029" cy="13225"/>
            </a:xfrm>
            <a:custGeom>
              <a:avLst/>
              <a:gdLst/>
              <a:ahLst/>
              <a:cxnLst/>
              <a:rect l="l" t="t" r="r" b="b"/>
              <a:pathLst>
                <a:path w="1617" h="577" extrusionOk="0">
                  <a:moveTo>
                    <a:pt x="319" y="0"/>
                  </a:moveTo>
                  <a:cubicBezTo>
                    <a:pt x="108" y="0"/>
                    <a:pt x="1" y="314"/>
                    <a:pt x="234" y="420"/>
                  </a:cubicBezTo>
                  <a:cubicBezTo>
                    <a:pt x="545" y="527"/>
                    <a:pt x="866" y="577"/>
                    <a:pt x="1188" y="577"/>
                  </a:cubicBezTo>
                  <a:cubicBezTo>
                    <a:pt x="1223" y="577"/>
                    <a:pt x="1259" y="576"/>
                    <a:pt x="1294" y="575"/>
                  </a:cubicBezTo>
                  <a:cubicBezTo>
                    <a:pt x="1305" y="576"/>
                    <a:pt x="1316" y="577"/>
                    <a:pt x="1326" y="577"/>
                  </a:cubicBezTo>
                  <a:cubicBezTo>
                    <a:pt x="1617" y="577"/>
                    <a:pt x="1617" y="121"/>
                    <a:pt x="1326" y="121"/>
                  </a:cubicBezTo>
                  <a:cubicBezTo>
                    <a:pt x="1316" y="121"/>
                    <a:pt x="1305" y="121"/>
                    <a:pt x="1294" y="122"/>
                  </a:cubicBezTo>
                  <a:cubicBezTo>
                    <a:pt x="1257" y="124"/>
                    <a:pt x="1219" y="125"/>
                    <a:pt x="1182" y="125"/>
                  </a:cubicBezTo>
                  <a:cubicBezTo>
                    <a:pt x="919" y="125"/>
                    <a:pt x="651" y="88"/>
                    <a:pt x="401" y="15"/>
                  </a:cubicBezTo>
                  <a:cubicBezTo>
                    <a:pt x="372" y="5"/>
                    <a:pt x="345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8B92FAD-6A87-23FC-0B09-F7C2052058BD}"/>
              </a:ext>
            </a:extLst>
          </p:cNvPr>
          <p:cNvSpPr txBox="1"/>
          <p:nvPr/>
        </p:nvSpPr>
        <p:spPr>
          <a:xfrm>
            <a:off x="1689065" y="1959974"/>
            <a:ext cx="66421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Triển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khai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nhóm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đối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tượng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(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khu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vực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sử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dụng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;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cách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chế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tạo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vận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hành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phương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tiện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)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41" name="Google Shape;774;p46">
            <a:extLst>
              <a:ext uri="{FF2B5EF4-FFF2-40B4-BE49-F238E27FC236}">
                <a16:creationId xmlns:a16="http://schemas.microsoft.com/office/drawing/2014/main" id="{2B88A8C8-8095-06E4-05C9-EC5DFAC99E01}"/>
              </a:ext>
            </a:extLst>
          </p:cNvPr>
          <p:cNvGrpSpPr/>
          <p:nvPr/>
        </p:nvGrpSpPr>
        <p:grpSpPr>
          <a:xfrm>
            <a:off x="1014329" y="3376933"/>
            <a:ext cx="490722" cy="640074"/>
            <a:chOff x="4808397" y="1451619"/>
            <a:chExt cx="258220" cy="341118"/>
          </a:xfrm>
        </p:grpSpPr>
        <p:sp>
          <p:nvSpPr>
            <p:cNvPr id="42" name="Google Shape;775;p46">
              <a:extLst>
                <a:ext uri="{FF2B5EF4-FFF2-40B4-BE49-F238E27FC236}">
                  <a16:creationId xmlns:a16="http://schemas.microsoft.com/office/drawing/2014/main" id="{0B9893A5-2DCE-77B1-4118-7764E781CF64}"/>
                </a:ext>
              </a:extLst>
            </p:cNvPr>
            <p:cNvSpPr/>
            <p:nvPr/>
          </p:nvSpPr>
          <p:spPr>
            <a:xfrm>
              <a:off x="4911722" y="1689300"/>
              <a:ext cx="51548" cy="103438"/>
            </a:xfrm>
            <a:custGeom>
              <a:avLst/>
              <a:gdLst/>
              <a:ahLst/>
              <a:cxnLst/>
              <a:rect l="l" t="t" r="r" b="b"/>
              <a:pathLst>
                <a:path w="2251" h="4513" extrusionOk="0">
                  <a:moveTo>
                    <a:pt x="1" y="0"/>
                  </a:moveTo>
                  <a:lnTo>
                    <a:pt x="1" y="4060"/>
                  </a:lnTo>
                  <a:cubicBezTo>
                    <a:pt x="1" y="4310"/>
                    <a:pt x="203" y="4513"/>
                    <a:pt x="453" y="4513"/>
                  </a:cubicBezTo>
                  <a:lnTo>
                    <a:pt x="1810" y="4513"/>
                  </a:lnTo>
                  <a:cubicBezTo>
                    <a:pt x="2048" y="4513"/>
                    <a:pt x="2251" y="4310"/>
                    <a:pt x="2251" y="4060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76;p46">
              <a:extLst>
                <a:ext uri="{FF2B5EF4-FFF2-40B4-BE49-F238E27FC236}">
                  <a16:creationId xmlns:a16="http://schemas.microsoft.com/office/drawing/2014/main" id="{FAB46774-8845-4BEE-7681-1B829B70EB17}"/>
                </a:ext>
              </a:extLst>
            </p:cNvPr>
            <p:cNvSpPr/>
            <p:nvPr/>
          </p:nvSpPr>
          <p:spPr>
            <a:xfrm>
              <a:off x="4911722" y="1689300"/>
              <a:ext cx="51823" cy="103438"/>
            </a:xfrm>
            <a:custGeom>
              <a:avLst/>
              <a:gdLst/>
              <a:ahLst/>
              <a:cxnLst/>
              <a:rect l="l" t="t" r="r" b="b"/>
              <a:pathLst>
                <a:path w="2263" h="4513" extrusionOk="0">
                  <a:moveTo>
                    <a:pt x="1" y="0"/>
                  </a:moveTo>
                  <a:lnTo>
                    <a:pt x="1" y="4060"/>
                  </a:lnTo>
                  <a:cubicBezTo>
                    <a:pt x="1" y="4310"/>
                    <a:pt x="203" y="4513"/>
                    <a:pt x="453" y="4513"/>
                  </a:cubicBezTo>
                  <a:lnTo>
                    <a:pt x="1144" y="4513"/>
                  </a:lnTo>
                  <a:cubicBezTo>
                    <a:pt x="1013" y="4417"/>
                    <a:pt x="929" y="4275"/>
                    <a:pt x="917" y="4120"/>
                  </a:cubicBezTo>
                  <a:lnTo>
                    <a:pt x="917" y="2251"/>
                  </a:lnTo>
                  <a:cubicBezTo>
                    <a:pt x="917" y="2001"/>
                    <a:pt x="1120" y="1798"/>
                    <a:pt x="1370" y="1798"/>
                  </a:cubicBezTo>
                  <a:lnTo>
                    <a:pt x="2263" y="1798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rgbClr val="522D2D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77;p46">
              <a:extLst>
                <a:ext uri="{FF2B5EF4-FFF2-40B4-BE49-F238E27FC236}">
                  <a16:creationId xmlns:a16="http://schemas.microsoft.com/office/drawing/2014/main" id="{7FC549C5-8A22-EF9D-1190-17642945A047}"/>
                </a:ext>
              </a:extLst>
            </p:cNvPr>
            <p:cNvSpPr/>
            <p:nvPr/>
          </p:nvSpPr>
          <p:spPr>
            <a:xfrm>
              <a:off x="4808397" y="1451619"/>
              <a:ext cx="258220" cy="258446"/>
            </a:xfrm>
            <a:custGeom>
              <a:avLst/>
              <a:gdLst/>
              <a:ahLst/>
              <a:cxnLst/>
              <a:rect l="l" t="t" r="r" b="b"/>
              <a:pathLst>
                <a:path w="11276" h="11276" extrusionOk="0">
                  <a:moveTo>
                    <a:pt x="4048" y="0"/>
                  </a:moveTo>
                  <a:cubicBezTo>
                    <a:pt x="3572" y="0"/>
                    <a:pt x="3108" y="191"/>
                    <a:pt x="2774" y="524"/>
                  </a:cubicBezTo>
                  <a:lnTo>
                    <a:pt x="524" y="2774"/>
                  </a:lnTo>
                  <a:cubicBezTo>
                    <a:pt x="191" y="3108"/>
                    <a:pt x="0" y="3572"/>
                    <a:pt x="0" y="4048"/>
                  </a:cubicBezTo>
                  <a:lnTo>
                    <a:pt x="0" y="7227"/>
                  </a:lnTo>
                  <a:cubicBezTo>
                    <a:pt x="0" y="7703"/>
                    <a:pt x="191" y="8156"/>
                    <a:pt x="524" y="8501"/>
                  </a:cubicBezTo>
                  <a:lnTo>
                    <a:pt x="2774" y="10751"/>
                  </a:lnTo>
                  <a:cubicBezTo>
                    <a:pt x="3108" y="11085"/>
                    <a:pt x="3572" y="11275"/>
                    <a:pt x="4048" y="11275"/>
                  </a:cubicBezTo>
                  <a:lnTo>
                    <a:pt x="4513" y="11275"/>
                  </a:lnTo>
                  <a:lnTo>
                    <a:pt x="4691" y="11228"/>
                  </a:lnTo>
                  <a:lnTo>
                    <a:pt x="5025" y="11275"/>
                  </a:lnTo>
                  <a:lnTo>
                    <a:pt x="7227" y="11275"/>
                  </a:lnTo>
                  <a:cubicBezTo>
                    <a:pt x="7703" y="11275"/>
                    <a:pt x="8156" y="11085"/>
                    <a:pt x="8501" y="10751"/>
                  </a:cubicBezTo>
                  <a:lnTo>
                    <a:pt x="10751" y="8501"/>
                  </a:lnTo>
                  <a:cubicBezTo>
                    <a:pt x="11085" y="8156"/>
                    <a:pt x="11275" y="7703"/>
                    <a:pt x="11275" y="7227"/>
                  </a:cubicBezTo>
                  <a:lnTo>
                    <a:pt x="11275" y="4048"/>
                  </a:lnTo>
                  <a:cubicBezTo>
                    <a:pt x="11275" y="3572"/>
                    <a:pt x="11085" y="3108"/>
                    <a:pt x="10751" y="2774"/>
                  </a:cubicBezTo>
                  <a:lnTo>
                    <a:pt x="8501" y="524"/>
                  </a:lnTo>
                  <a:cubicBezTo>
                    <a:pt x="8156" y="191"/>
                    <a:pt x="7703" y="0"/>
                    <a:pt x="7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78;p46">
              <a:extLst>
                <a:ext uri="{FF2B5EF4-FFF2-40B4-BE49-F238E27FC236}">
                  <a16:creationId xmlns:a16="http://schemas.microsoft.com/office/drawing/2014/main" id="{DC354B3E-FC93-1E32-3A6C-171A9BB4875E}"/>
                </a:ext>
              </a:extLst>
            </p:cNvPr>
            <p:cNvSpPr/>
            <p:nvPr/>
          </p:nvSpPr>
          <p:spPr>
            <a:xfrm>
              <a:off x="4839197" y="1482997"/>
              <a:ext cx="59196" cy="195668"/>
            </a:xfrm>
            <a:custGeom>
              <a:avLst/>
              <a:gdLst/>
              <a:ahLst/>
              <a:cxnLst/>
              <a:rect l="l" t="t" r="r" b="b"/>
              <a:pathLst>
                <a:path w="2585" h="8537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513" y="24"/>
                    <a:pt x="2441" y="60"/>
                    <a:pt x="2382" y="119"/>
                  </a:cubicBezTo>
                  <a:lnTo>
                    <a:pt x="143" y="2358"/>
                  </a:lnTo>
                  <a:cubicBezTo>
                    <a:pt x="48" y="2441"/>
                    <a:pt x="1" y="2560"/>
                    <a:pt x="12" y="2679"/>
                  </a:cubicBezTo>
                  <a:lnTo>
                    <a:pt x="12" y="5858"/>
                  </a:lnTo>
                  <a:cubicBezTo>
                    <a:pt x="12" y="5977"/>
                    <a:pt x="60" y="6096"/>
                    <a:pt x="143" y="6180"/>
                  </a:cubicBezTo>
                  <a:lnTo>
                    <a:pt x="2382" y="8418"/>
                  </a:lnTo>
                  <a:cubicBezTo>
                    <a:pt x="2429" y="8465"/>
                    <a:pt x="2489" y="8501"/>
                    <a:pt x="2548" y="8525"/>
                  </a:cubicBezTo>
                  <a:lnTo>
                    <a:pt x="2584" y="8537"/>
                  </a:lnTo>
                  <a:cubicBezTo>
                    <a:pt x="2548" y="8418"/>
                    <a:pt x="2537" y="8287"/>
                    <a:pt x="2525" y="8156"/>
                  </a:cubicBezTo>
                  <a:lnTo>
                    <a:pt x="2525" y="488"/>
                  </a:lnTo>
                  <a:cubicBezTo>
                    <a:pt x="2525" y="322"/>
                    <a:pt x="2548" y="155"/>
                    <a:pt x="2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79;p46">
              <a:extLst>
                <a:ext uri="{FF2B5EF4-FFF2-40B4-BE49-F238E27FC236}">
                  <a16:creationId xmlns:a16="http://schemas.microsoft.com/office/drawing/2014/main" id="{05F0D553-C83F-4497-1CF0-CC6E4C2F88ED}"/>
                </a:ext>
              </a:extLst>
            </p:cNvPr>
            <p:cNvSpPr/>
            <p:nvPr/>
          </p:nvSpPr>
          <p:spPr>
            <a:xfrm>
              <a:off x="4808397" y="1451619"/>
              <a:ext cx="115072" cy="258446"/>
            </a:xfrm>
            <a:custGeom>
              <a:avLst/>
              <a:gdLst/>
              <a:ahLst/>
              <a:cxnLst/>
              <a:rect l="l" t="t" r="r" b="b"/>
              <a:pathLst>
                <a:path w="5025" h="11276" extrusionOk="0">
                  <a:moveTo>
                    <a:pt x="4048" y="0"/>
                  </a:moveTo>
                  <a:cubicBezTo>
                    <a:pt x="3572" y="0"/>
                    <a:pt x="3108" y="191"/>
                    <a:pt x="2774" y="524"/>
                  </a:cubicBezTo>
                  <a:lnTo>
                    <a:pt x="524" y="2774"/>
                  </a:lnTo>
                  <a:cubicBezTo>
                    <a:pt x="191" y="3108"/>
                    <a:pt x="0" y="3572"/>
                    <a:pt x="0" y="4048"/>
                  </a:cubicBezTo>
                  <a:lnTo>
                    <a:pt x="0" y="7227"/>
                  </a:lnTo>
                  <a:cubicBezTo>
                    <a:pt x="0" y="7703"/>
                    <a:pt x="191" y="8156"/>
                    <a:pt x="524" y="8501"/>
                  </a:cubicBezTo>
                  <a:lnTo>
                    <a:pt x="2774" y="10751"/>
                  </a:lnTo>
                  <a:cubicBezTo>
                    <a:pt x="3108" y="11085"/>
                    <a:pt x="3572" y="11275"/>
                    <a:pt x="4048" y="11275"/>
                  </a:cubicBezTo>
                  <a:lnTo>
                    <a:pt x="5025" y="11275"/>
                  </a:lnTo>
                  <a:cubicBezTo>
                    <a:pt x="4358" y="10942"/>
                    <a:pt x="3917" y="10263"/>
                    <a:pt x="3870" y="9525"/>
                  </a:cubicBezTo>
                  <a:lnTo>
                    <a:pt x="3870" y="1857"/>
                  </a:lnTo>
                  <a:cubicBezTo>
                    <a:pt x="3870" y="822"/>
                    <a:pt x="4644" y="191"/>
                    <a:pt x="4929" y="0"/>
                  </a:cubicBezTo>
                  <a:close/>
                </a:path>
              </a:pathLst>
            </a:custGeom>
            <a:solidFill>
              <a:srgbClr val="522D2D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80;p46">
              <a:extLst>
                <a:ext uri="{FF2B5EF4-FFF2-40B4-BE49-F238E27FC236}">
                  <a16:creationId xmlns:a16="http://schemas.microsoft.com/office/drawing/2014/main" id="{575AC5F2-8E42-5C58-E9C8-F4636102357D}"/>
                </a:ext>
              </a:extLst>
            </p:cNvPr>
            <p:cNvSpPr/>
            <p:nvPr/>
          </p:nvSpPr>
          <p:spPr>
            <a:xfrm>
              <a:off x="4868921" y="1482447"/>
              <a:ext cx="166620" cy="196493"/>
            </a:xfrm>
            <a:custGeom>
              <a:avLst/>
              <a:gdLst/>
              <a:ahLst/>
              <a:cxnLst/>
              <a:rect l="l" t="t" r="r" b="b"/>
              <a:pathLst>
                <a:path w="7276" h="8573" extrusionOk="0">
                  <a:moveTo>
                    <a:pt x="1405" y="0"/>
                  </a:moveTo>
                  <a:cubicBezTo>
                    <a:pt x="1370" y="0"/>
                    <a:pt x="1322" y="12"/>
                    <a:pt x="1286" y="12"/>
                  </a:cubicBezTo>
                  <a:lnTo>
                    <a:pt x="0" y="2370"/>
                  </a:lnTo>
                  <a:lnTo>
                    <a:pt x="0" y="6299"/>
                  </a:lnTo>
                  <a:lnTo>
                    <a:pt x="1286" y="8561"/>
                  </a:lnTo>
                  <a:cubicBezTo>
                    <a:pt x="1322" y="8573"/>
                    <a:pt x="1370" y="8573"/>
                    <a:pt x="1405" y="8573"/>
                  </a:cubicBezTo>
                  <a:lnTo>
                    <a:pt x="4584" y="8573"/>
                  </a:lnTo>
                  <a:cubicBezTo>
                    <a:pt x="4703" y="8573"/>
                    <a:pt x="4810" y="8525"/>
                    <a:pt x="4894" y="8442"/>
                  </a:cubicBezTo>
                  <a:lnTo>
                    <a:pt x="7144" y="6192"/>
                  </a:lnTo>
                  <a:cubicBezTo>
                    <a:pt x="7227" y="6108"/>
                    <a:pt x="7275" y="6001"/>
                    <a:pt x="7275" y="5882"/>
                  </a:cubicBezTo>
                  <a:lnTo>
                    <a:pt x="7275" y="2703"/>
                  </a:lnTo>
                  <a:cubicBezTo>
                    <a:pt x="7275" y="2572"/>
                    <a:pt x="7227" y="2465"/>
                    <a:pt x="7144" y="2382"/>
                  </a:cubicBezTo>
                  <a:lnTo>
                    <a:pt x="4894" y="131"/>
                  </a:lnTo>
                  <a:cubicBezTo>
                    <a:pt x="4810" y="48"/>
                    <a:pt x="4703" y="0"/>
                    <a:pt x="4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81;p46">
              <a:extLst>
                <a:ext uri="{FF2B5EF4-FFF2-40B4-BE49-F238E27FC236}">
                  <a16:creationId xmlns:a16="http://schemas.microsoft.com/office/drawing/2014/main" id="{873E33A2-1E22-0859-8858-2580E7A117A0}"/>
                </a:ext>
              </a:extLst>
            </p:cNvPr>
            <p:cNvSpPr/>
            <p:nvPr/>
          </p:nvSpPr>
          <p:spPr>
            <a:xfrm>
              <a:off x="4861548" y="1578504"/>
              <a:ext cx="40922" cy="32501"/>
            </a:xfrm>
            <a:custGeom>
              <a:avLst/>
              <a:gdLst/>
              <a:ahLst/>
              <a:cxnLst/>
              <a:rect l="l" t="t" r="r" b="b"/>
              <a:pathLst>
                <a:path w="1787" h="1418" extrusionOk="0">
                  <a:moveTo>
                    <a:pt x="894" y="0"/>
                  </a:moveTo>
                  <a:cubicBezTo>
                    <a:pt x="406" y="0"/>
                    <a:pt x="1" y="322"/>
                    <a:pt x="1" y="715"/>
                  </a:cubicBezTo>
                  <a:cubicBezTo>
                    <a:pt x="1" y="1108"/>
                    <a:pt x="406" y="1417"/>
                    <a:pt x="894" y="1417"/>
                  </a:cubicBezTo>
                  <a:cubicBezTo>
                    <a:pt x="1394" y="1417"/>
                    <a:pt x="1787" y="1108"/>
                    <a:pt x="1787" y="715"/>
                  </a:cubicBezTo>
                  <a:cubicBezTo>
                    <a:pt x="1787" y="322"/>
                    <a:pt x="1394" y="0"/>
                    <a:pt x="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82;p46">
              <a:extLst>
                <a:ext uri="{FF2B5EF4-FFF2-40B4-BE49-F238E27FC236}">
                  <a16:creationId xmlns:a16="http://schemas.microsoft.com/office/drawing/2014/main" id="{B66A9210-1BA6-650C-B090-EF64DD30FDDD}"/>
                </a:ext>
              </a:extLst>
            </p:cNvPr>
            <p:cNvSpPr/>
            <p:nvPr/>
          </p:nvSpPr>
          <p:spPr>
            <a:xfrm>
              <a:off x="4972246" y="1578504"/>
              <a:ext cx="40922" cy="32501"/>
            </a:xfrm>
            <a:custGeom>
              <a:avLst/>
              <a:gdLst/>
              <a:ahLst/>
              <a:cxnLst/>
              <a:rect l="l" t="t" r="r" b="b"/>
              <a:pathLst>
                <a:path w="1787" h="1418" extrusionOk="0">
                  <a:moveTo>
                    <a:pt x="894" y="0"/>
                  </a:moveTo>
                  <a:cubicBezTo>
                    <a:pt x="406" y="0"/>
                    <a:pt x="1" y="322"/>
                    <a:pt x="1" y="715"/>
                  </a:cubicBezTo>
                  <a:cubicBezTo>
                    <a:pt x="1" y="1108"/>
                    <a:pt x="406" y="1417"/>
                    <a:pt x="894" y="1417"/>
                  </a:cubicBezTo>
                  <a:cubicBezTo>
                    <a:pt x="1394" y="1417"/>
                    <a:pt x="1787" y="1108"/>
                    <a:pt x="1787" y="715"/>
                  </a:cubicBezTo>
                  <a:cubicBezTo>
                    <a:pt x="1787" y="322"/>
                    <a:pt x="1394" y="0"/>
                    <a:pt x="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83;p46">
              <a:extLst>
                <a:ext uri="{FF2B5EF4-FFF2-40B4-BE49-F238E27FC236}">
                  <a16:creationId xmlns:a16="http://schemas.microsoft.com/office/drawing/2014/main" id="{D0DE18FD-721F-71D2-3700-39DBAB237DDE}"/>
                </a:ext>
              </a:extLst>
            </p:cNvPr>
            <p:cNvSpPr/>
            <p:nvPr/>
          </p:nvSpPr>
          <p:spPr>
            <a:xfrm>
              <a:off x="4980422" y="1565921"/>
              <a:ext cx="10397" cy="18336"/>
            </a:xfrm>
            <a:custGeom>
              <a:avLst/>
              <a:gdLst/>
              <a:ahLst/>
              <a:cxnLst/>
              <a:rect l="l" t="t" r="r" b="b"/>
              <a:pathLst>
                <a:path w="454" h="800" extrusionOk="0">
                  <a:moveTo>
                    <a:pt x="209" y="1"/>
                  </a:moveTo>
                  <a:cubicBezTo>
                    <a:pt x="97" y="1"/>
                    <a:pt x="1" y="103"/>
                    <a:pt x="1" y="216"/>
                  </a:cubicBezTo>
                  <a:lnTo>
                    <a:pt x="1" y="573"/>
                  </a:lnTo>
                  <a:cubicBezTo>
                    <a:pt x="1" y="704"/>
                    <a:pt x="108" y="799"/>
                    <a:pt x="227" y="799"/>
                  </a:cubicBezTo>
                  <a:cubicBezTo>
                    <a:pt x="358" y="799"/>
                    <a:pt x="453" y="704"/>
                    <a:pt x="453" y="573"/>
                  </a:cubicBezTo>
                  <a:lnTo>
                    <a:pt x="453" y="216"/>
                  </a:lnTo>
                  <a:cubicBezTo>
                    <a:pt x="453" y="103"/>
                    <a:pt x="368" y="1"/>
                    <a:pt x="247" y="1"/>
                  </a:cubicBezTo>
                  <a:cubicBezTo>
                    <a:pt x="241" y="1"/>
                    <a:pt x="234" y="1"/>
                    <a:pt x="227" y="2"/>
                  </a:cubicBezTo>
                  <a:cubicBezTo>
                    <a:pt x="221" y="1"/>
                    <a:pt x="215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84;p46">
              <a:extLst>
                <a:ext uri="{FF2B5EF4-FFF2-40B4-BE49-F238E27FC236}">
                  <a16:creationId xmlns:a16="http://schemas.microsoft.com/office/drawing/2014/main" id="{72BE3742-C30E-80AC-E2C9-2BD36E6285A9}"/>
                </a:ext>
              </a:extLst>
            </p:cNvPr>
            <p:cNvSpPr/>
            <p:nvPr/>
          </p:nvSpPr>
          <p:spPr>
            <a:xfrm>
              <a:off x="4877417" y="1559504"/>
              <a:ext cx="29426" cy="24754"/>
            </a:xfrm>
            <a:custGeom>
              <a:avLst/>
              <a:gdLst/>
              <a:ahLst/>
              <a:cxnLst/>
              <a:rect l="l" t="t" r="r" b="b"/>
              <a:pathLst>
                <a:path w="1285" h="1080" extrusionOk="0">
                  <a:moveTo>
                    <a:pt x="323" y="0"/>
                  </a:moveTo>
                  <a:cubicBezTo>
                    <a:pt x="153" y="0"/>
                    <a:pt x="1" y="218"/>
                    <a:pt x="153" y="389"/>
                  </a:cubicBezTo>
                  <a:cubicBezTo>
                    <a:pt x="260" y="485"/>
                    <a:pt x="396" y="533"/>
                    <a:pt x="544" y="533"/>
                  </a:cubicBezTo>
                  <a:cubicBezTo>
                    <a:pt x="561" y="533"/>
                    <a:pt x="577" y="533"/>
                    <a:pt x="594" y="532"/>
                  </a:cubicBezTo>
                  <a:lnTo>
                    <a:pt x="713" y="532"/>
                  </a:lnTo>
                  <a:lnTo>
                    <a:pt x="713" y="853"/>
                  </a:lnTo>
                  <a:cubicBezTo>
                    <a:pt x="713" y="984"/>
                    <a:pt x="808" y="1079"/>
                    <a:pt x="939" y="1079"/>
                  </a:cubicBezTo>
                  <a:cubicBezTo>
                    <a:pt x="1058" y="1079"/>
                    <a:pt x="1165" y="984"/>
                    <a:pt x="1165" y="853"/>
                  </a:cubicBezTo>
                  <a:lnTo>
                    <a:pt x="1165" y="496"/>
                  </a:lnTo>
                  <a:cubicBezTo>
                    <a:pt x="1165" y="472"/>
                    <a:pt x="1153" y="460"/>
                    <a:pt x="1153" y="436"/>
                  </a:cubicBezTo>
                  <a:cubicBezTo>
                    <a:pt x="1249" y="389"/>
                    <a:pt x="1284" y="270"/>
                    <a:pt x="1260" y="175"/>
                  </a:cubicBezTo>
                  <a:cubicBezTo>
                    <a:pt x="1231" y="76"/>
                    <a:pt x="1137" y="11"/>
                    <a:pt x="1038" y="11"/>
                  </a:cubicBezTo>
                  <a:cubicBezTo>
                    <a:pt x="1017" y="11"/>
                    <a:pt x="996" y="13"/>
                    <a:pt x="975" y="20"/>
                  </a:cubicBezTo>
                  <a:cubicBezTo>
                    <a:pt x="855" y="66"/>
                    <a:pt x="728" y="83"/>
                    <a:pt x="599" y="83"/>
                  </a:cubicBezTo>
                  <a:cubicBezTo>
                    <a:pt x="561" y="83"/>
                    <a:pt x="524" y="82"/>
                    <a:pt x="487" y="79"/>
                  </a:cubicBezTo>
                  <a:cubicBezTo>
                    <a:pt x="437" y="24"/>
                    <a:pt x="379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85;p46">
              <a:extLst>
                <a:ext uri="{FF2B5EF4-FFF2-40B4-BE49-F238E27FC236}">
                  <a16:creationId xmlns:a16="http://schemas.microsoft.com/office/drawing/2014/main" id="{562001E6-454A-D40E-A407-BF7E2A7BCE79}"/>
                </a:ext>
              </a:extLst>
            </p:cNvPr>
            <p:cNvSpPr/>
            <p:nvPr/>
          </p:nvSpPr>
          <p:spPr>
            <a:xfrm>
              <a:off x="4965903" y="1550129"/>
              <a:ext cx="30640" cy="13798"/>
            </a:xfrm>
            <a:custGeom>
              <a:avLst/>
              <a:gdLst/>
              <a:ahLst/>
              <a:cxnLst/>
              <a:rect l="l" t="t" r="r" b="b"/>
              <a:pathLst>
                <a:path w="1338" h="602" extrusionOk="0">
                  <a:moveTo>
                    <a:pt x="765" y="1"/>
                  </a:moveTo>
                  <a:cubicBezTo>
                    <a:pt x="549" y="1"/>
                    <a:pt x="334" y="103"/>
                    <a:pt x="206" y="191"/>
                  </a:cubicBezTo>
                  <a:cubicBezTo>
                    <a:pt x="1" y="328"/>
                    <a:pt x="133" y="602"/>
                    <a:pt x="326" y="602"/>
                  </a:cubicBezTo>
                  <a:cubicBezTo>
                    <a:pt x="368" y="602"/>
                    <a:pt x="412" y="589"/>
                    <a:pt x="456" y="560"/>
                  </a:cubicBezTo>
                  <a:cubicBezTo>
                    <a:pt x="456" y="560"/>
                    <a:pt x="612" y="454"/>
                    <a:pt x="743" y="454"/>
                  </a:cubicBezTo>
                  <a:cubicBezTo>
                    <a:pt x="794" y="454"/>
                    <a:pt x="840" y="469"/>
                    <a:pt x="873" y="512"/>
                  </a:cubicBezTo>
                  <a:cubicBezTo>
                    <a:pt x="909" y="560"/>
                    <a:pt x="980" y="595"/>
                    <a:pt x="1052" y="595"/>
                  </a:cubicBezTo>
                  <a:cubicBezTo>
                    <a:pt x="1230" y="595"/>
                    <a:pt x="1337" y="393"/>
                    <a:pt x="1230" y="238"/>
                  </a:cubicBezTo>
                  <a:cubicBezTo>
                    <a:pt x="1101" y="62"/>
                    <a:pt x="932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86;p46">
              <a:extLst>
                <a:ext uri="{FF2B5EF4-FFF2-40B4-BE49-F238E27FC236}">
                  <a16:creationId xmlns:a16="http://schemas.microsoft.com/office/drawing/2014/main" id="{A857EE97-E09D-A8A9-B62D-2D70DBC01143}"/>
                </a:ext>
              </a:extLst>
            </p:cNvPr>
            <p:cNvSpPr/>
            <p:nvPr/>
          </p:nvSpPr>
          <p:spPr>
            <a:xfrm>
              <a:off x="4918912" y="1578436"/>
              <a:ext cx="37029" cy="13225"/>
            </a:xfrm>
            <a:custGeom>
              <a:avLst/>
              <a:gdLst/>
              <a:ahLst/>
              <a:cxnLst/>
              <a:rect l="l" t="t" r="r" b="b"/>
              <a:pathLst>
                <a:path w="1617" h="577" extrusionOk="0">
                  <a:moveTo>
                    <a:pt x="319" y="0"/>
                  </a:moveTo>
                  <a:cubicBezTo>
                    <a:pt x="108" y="0"/>
                    <a:pt x="1" y="314"/>
                    <a:pt x="234" y="420"/>
                  </a:cubicBezTo>
                  <a:cubicBezTo>
                    <a:pt x="545" y="527"/>
                    <a:pt x="866" y="577"/>
                    <a:pt x="1188" y="577"/>
                  </a:cubicBezTo>
                  <a:cubicBezTo>
                    <a:pt x="1223" y="577"/>
                    <a:pt x="1259" y="576"/>
                    <a:pt x="1294" y="575"/>
                  </a:cubicBezTo>
                  <a:cubicBezTo>
                    <a:pt x="1305" y="576"/>
                    <a:pt x="1316" y="577"/>
                    <a:pt x="1326" y="577"/>
                  </a:cubicBezTo>
                  <a:cubicBezTo>
                    <a:pt x="1617" y="577"/>
                    <a:pt x="1617" y="121"/>
                    <a:pt x="1326" y="121"/>
                  </a:cubicBezTo>
                  <a:cubicBezTo>
                    <a:pt x="1316" y="121"/>
                    <a:pt x="1305" y="121"/>
                    <a:pt x="1294" y="122"/>
                  </a:cubicBezTo>
                  <a:cubicBezTo>
                    <a:pt x="1257" y="124"/>
                    <a:pt x="1219" y="125"/>
                    <a:pt x="1182" y="125"/>
                  </a:cubicBezTo>
                  <a:cubicBezTo>
                    <a:pt x="919" y="125"/>
                    <a:pt x="651" y="88"/>
                    <a:pt x="401" y="15"/>
                  </a:cubicBezTo>
                  <a:cubicBezTo>
                    <a:pt x="372" y="5"/>
                    <a:pt x="345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451F8F6-39B2-28CA-2A58-CBC2CFC44113}"/>
              </a:ext>
            </a:extLst>
          </p:cNvPr>
          <p:cNvSpPr txBox="1"/>
          <p:nvPr/>
        </p:nvSpPr>
        <p:spPr>
          <a:xfrm>
            <a:off x="1697532" y="3096806"/>
            <a:ext cx="66421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dụng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: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G</a:t>
            </a:r>
            <a:r>
              <a:rPr lang="vi-VN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iúp người đọc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nhìn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tổng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quát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+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Dễ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dàng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so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sánh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di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chuyển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dân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tộc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thiểu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miền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Bắc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98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26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38;p42">
            <a:extLst>
              <a:ext uri="{FF2B5EF4-FFF2-40B4-BE49-F238E27FC236}">
                <a16:creationId xmlns:a16="http://schemas.microsoft.com/office/drawing/2014/main" id="{EECE1639-4F96-A769-1A0D-967022987D83}"/>
              </a:ext>
            </a:extLst>
          </p:cNvPr>
          <p:cNvSpPr txBox="1">
            <a:spLocks/>
          </p:cNvSpPr>
          <p:nvPr/>
        </p:nvSpPr>
        <p:spPr>
          <a:xfrm>
            <a:off x="417443" y="538851"/>
            <a:ext cx="8309113" cy="574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3.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Cách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triển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khai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thông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tin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và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liệu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tham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khảo</a:t>
            </a:r>
            <a:endParaRPr lang="en-US" sz="2600" dirty="0">
              <a:solidFill>
                <a:srgbClr val="FF0000"/>
              </a:solidFill>
              <a:latin typeface="#9Slide03 SVN-Oscine Bold" panose="020B080604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E71D63-5FEF-E3E9-0947-C207A41876FC}"/>
              </a:ext>
            </a:extLst>
          </p:cNvPr>
          <p:cNvSpPr txBox="1"/>
          <p:nvPr/>
        </p:nvSpPr>
        <p:spPr>
          <a:xfrm>
            <a:off x="697184" y="1369388"/>
            <a:ext cx="6256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</a:rPr>
              <a:t>b/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</a:rPr>
              <a:t>Tài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</a:rPr>
              <a:t>liệu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</a:rPr>
              <a:t>tham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</a:rPr>
              <a:t>khảo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#9Slide03 Ample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B92FAD-6A87-23FC-0B09-F7C2052058BD}"/>
              </a:ext>
            </a:extLst>
          </p:cNvPr>
          <p:cNvSpPr txBox="1"/>
          <p:nvPr/>
        </p:nvSpPr>
        <p:spPr>
          <a:xfrm>
            <a:off x="1689064" y="2236995"/>
            <a:ext cx="66421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Để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ở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cuối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bài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có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đánh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số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51F8F6-39B2-28CA-2A58-CBC2CFC44113}"/>
              </a:ext>
            </a:extLst>
          </p:cNvPr>
          <p:cNvSpPr txBox="1"/>
          <p:nvPr/>
        </p:nvSpPr>
        <p:spPr>
          <a:xfrm>
            <a:off x="1689064" y="3235765"/>
            <a:ext cx="66421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dụng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: </a:t>
            </a:r>
            <a:r>
              <a:rPr lang="vi-VN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Thông tin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minh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bạch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rõ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ràng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+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Dễ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kiếm</a:t>
            </a:r>
            <a:r>
              <a:rPr lang="vi-VN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 tiếp cận với tài liệu tham khảo gốc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n</a:t>
            </a:r>
            <a:r>
              <a:rPr lang="vi-VN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ghiên cứu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</a:t>
            </a:r>
            <a:r>
              <a:rPr lang="vi-VN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mở rộng vấn đề.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2" name="Google Shape;799;p46">
            <a:extLst>
              <a:ext uri="{FF2B5EF4-FFF2-40B4-BE49-F238E27FC236}">
                <a16:creationId xmlns:a16="http://schemas.microsoft.com/office/drawing/2014/main" id="{C5EECE7F-A2E3-BE36-1B2B-39AF68695CE3}"/>
              </a:ext>
            </a:extLst>
          </p:cNvPr>
          <p:cNvGrpSpPr/>
          <p:nvPr/>
        </p:nvGrpSpPr>
        <p:grpSpPr>
          <a:xfrm>
            <a:off x="964865" y="2273639"/>
            <a:ext cx="516802" cy="540246"/>
            <a:chOff x="4758498" y="2797436"/>
            <a:chExt cx="349294" cy="341187"/>
          </a:xfrm>
        </p:grpSpPr>
        <p:sp>
          <p:nvSpPr>
            <p:cNvPr id="3" name="Google Shape;800;p46">
              <a:extLst>
                <a:ext uri="{FF2B5EF4-FFF2-40B4-BE49-F238E27FC236}">
                  <a16:creationId xmlns:a16="http://schemas.microsoft.com/office/drawing/2014/main" id="{DD6CED8D-34CD-6A06-667B-6214C0DD453A}"/>
                </a:ext>
              </a:extLst>
            </p:cNvPr>
            <p:cNvSpPr/>
            <p:nvPr/>
          </p:nvSpPr>
          <p:spPr>
            <a:xfrm>
              <a:off x="4911722" y="3014442"/>
              <a:ext cx="51548" cy="124181"/>
            </a:xfrm>
            <a:custGeom>
              <a:avLst/>
              <a:gdLst/>
              <a:ahLst/>
              <a:cxnLst/>
              <a:rect l="l" t="t" r="r" b="b"/>
              <a:pathLst>
                <a:path w="2251" h="5418" extrusionOk="0">
                  <a:moveTo>
                    <a:pt x="1" y="1"/>
                  </a:moveTo>
                  <a:lnTo>
                    <a:pt x="1" y="4965"/>
                  </a:lnTo>
                  <a:cubicBezTo>
                    <a:pt x="1" y="5216"/>
                    <a:pt x="203" y="5418"/>
                    <a:pt x="453" y="5418"/>
                  </a:cubicBezTo>
                  <a:lnTo>
                    <a:pt x="1810" y="5418"/>
                  </a:lnTo>
                  <a:cubicBezTo>
                    <a:pt x="2048" y="5418"/>
                    <a:pt x="2251" y="5216"/>
                    <a:pt x="2251" y="4965"/>
                  </a:cubicBezTo>
                  <a:lnTo>
                    <a:pt x="22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01;p46">
              <a:extLst>
                <a:ext uri="{FF2B5EF4-FFF2-40B4-BE49-F238E27FC236}">
                  <a16:creationId xmlns:a16="http://schemas.microsoft.com/office/drawing/2014/main" id="{2490BD1D-547F-AB9A-E7CA-F47431250A92}"/>
                </a:ext>
              </a:extLst>
            </p:cNvPr>
            <p:cNvSpPr/>
            <p:nvPr/>
          </p:nvSpPr>
          <p:spPr>
            <a:xfrm>
              <a:off x="4911722" y="3014442"/>
              <a:ext cx="51548" cy="124181"/>
            </a:xfrm>
            <a:custGeom>
              <a:avLst/>
              <a:gdLst/>
              <a:ahLst/>
              <a:cxnLst/>
              <a:rect l="l" t="t" r="r" b="b"/>
              <a:pathLst>
                <a:path w="2251" h="5418" extrusionOk="0">
                  <a:moveTo>
                    <a:pt x="1" y="1"/>
                  </a:moveTo>
                  <a:lnTo>
                    <a:pt x="1" y="4965"/>
                  </a:lnTo>
                  <a:cubicBezTo>
                    <a:pt x="1" y="5216"/>
                    <a:pt x="203" y="5418"/>
                    <a:pt x="441" y="5418"/>
                  </a:cubicBezTo>
                  <a:lnTo>
                    <a:pt x="1167" y="5418"/>
                  </a:lnTo>
                  <a:cubicBezTo>
                    <a:pt x="989" y="5299"/>
                    <a:pt x="894" y="5096"/>
                    <a:pt x="882" y="4882"/>
                  </a:cubicBezTo>
                  <a:lnTo>
                    <a:pt x="894" y="4287"/>
                  </a:lnTo>
                  <a:cubicBezTo>
                    <a:pt x="894" y="4037"/>
                    <a:pt x="1096" y="3834"/>
                    <a:pt x="1334" y="3834"/>
                  </a:cubicBezTo>
                  <a:lnTo>
                    <a:pt x="2251" y="3834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522D2D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2;p46">
              <a:extLst>
                <a:ext uri="{FF2B5EF4-FFF2-40B4-BE49-F238E27FC236}">
                  <a16:creationId xmlns:a16="http://schemas.microsoft.com/office/drawing/2014/main" id="{AF860A35-5EDE-E055-D748-C64DFA261BBD}"/>
                </a:ext>
              </a:extLst>
            </p:cNvPr>
            <p:cNvSpPr/>
            <p:nvPr/>
          </p:nvSpPr>
          <p:spPr>
            <a:xfrm>
              <a:off x="4758498" y="2797436"/>
              <a:ext cx="349294" cy="284437"/>
            </a:xfrm>
            <a:custGeom>
              <a:avLst/>
              <a:gdLst/>
              <a:ahLst/>
              <a:cxnLst/>
              <a:rect l="l" t="t" r="r" b="b"/>
              <a:pathLst>
                <a:path w="15253" h="12410" extrusionOk="0">
                  <a:moveTo>
                    <a:pt x="7818" y="0"/>
                  </a:moveTo>
                  <a:cubicBezTo>
                    <a:pt x="7296" y="0"/>
                    <a:pt x="6773" y="250"/>
                    <a:pt x="6453" y="753"/>
                  </a:cubicBezTo>
                  <a:cubicBezTo>
                    <a:pt x="6442" y="753"/>
                    <a:pt x="6442" y="765"/>
                    <a:pt x="6442" y="765"/>
                  </a:cubicBezTo>
                  <a:lnTo>
                    <a:pt x="584" y="10266"/>
                  </a:lnTo>
                  <a:cubicBezTo>
                    <a:pt x="0" y="11195"/>
                    <a:pt x="667" y="12398"/>
                    <a:pt x="1774" y="12409"/>
                  </a:cubicBezTo>
                  <a:lnTo>
                    <a:pt x="6680" y="12409"/>
                  </a:lnTo>
                  <a:lnTo>
                    <a:pt x="6775" y="12386"/>
                  </a:lnTo>
                  <a:lnTo>
                    <a:pt x="6918" y="12409"/>
                  </a:lnTo>
                  <a:lnTo>
                    <a:pt x="13847" y="12409"/>
                  </a:lnTo>
                  <a:cubicBezTo>
                    <a:pt x="14621" y="12409"/>
                    <a:pt x="15252" y="11778"/>
                    <a:pt x="15252" y="11004"/>
                  </a:cubicBezTo>
                  <a:cubicBezTo>
                    <a:pt x="15252" y="10874"/>
                    <a:pt x="15228" y="10743"/>
                    <a:pt x="15193" y="10612"/>
                  </a:cubicBezTo>
                  <a:cubicBezTo>
                    <a:pt x="15169" y="10493"/>
                    <a:pt x="15109" y="10373"/>
                    <a:pt x="15038" y="10266"/>
                  </a:cubicBezTo>
                  <a:lnTo>
                    <a:pt x="9192" y="765"/>
                  </a:lnTo>
                  <a:cubicBezTo>
                    <a:pt x="8875" y="256"/>
                    <a:pt x="8346" y="0"/>
                    <a:pt x="7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03;p46">
              <a:extLst>
                <a:ext uri="{FF2B5EF4-FFF2-40B4-BE49-F238E27FC236}">
                  <a16:creationId xmlns:a16="http://schemas.microsoft.com/office/drawing/2014/main" id="{CB311F10-4EED-1470-1A39-298E98B534E0}"/>
                </a:ext>
              </a:extLst>
            </p:cNvPr>
            <p:cNvSpPr/>
            <p:nvPr/>
          </p:nvSpPr>
          <p:spPr>
            <a:xfrm>
              <a:off x="4850922" y="2818110"/>
              <a:ext cx="236420" cy="243021"/>
            </a:xfrm>
            <a:custGeom>
              <a:avLst/>
              <a:gdLst/>
              <a:ahLst/>
              <a:cxnLst/>
              <a:rect l="l" t="t" r="r" b="b"/>
              <a:pathLst>
                <a:path w="10324" h="10603" extrusionOk="0">
                  <a:moveTo>
                    <a:pt x="3787" y="0"/>
                  </a:moveTo>
                  <a:cubicBezTo>
                    <a:pt x="3552" y="0"/>
                    <a:pt x="3316" y="113"/>
                    <a:pt x="3179" y="339"/>
                  </a:cubicBezTo>
                  <a:lnTo>
                    <a:pt x="2215" y="1899"/>
                  </a:lnTo>
                  <a:lnTo>
                    <a:pt x="1" y="9352"/>
                  </a:lnTo>
                  <a:lnTo>
                    <a:pt x="2227" y="10603"/>
                  </a:lnTo>
                  <a:lnTo>
                    <a:pt x="9811" y="10603"/>
                  </a:lnTo>
                  <a:cubicBezTo>
                    <a:pt x="10097" y="10603"/>
                    <a:pt x="10323" y="10376"/>
                    <a:pt x="10323" y="10102"/>
                  </a:cubicBezTo>
                  <a:cubicBezTo>
                    <a:pt x="10323" y="10007"/>
                    <a:pt x="10299" y="9912"/>
                    <a:pt x="10252" y="9829"/>
                  </a:cubicBezTo>
                  <a:lnTo>
                    <a:pt x="4394" y="339"/>
                  </a:lnTo>
                  <a:cubicBezTo>
                    <a:pt x="4257" y="113"/>
                    <a:pt x="4022" y="0"/>
                    <a:pt x="37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04;p46">
              <a:extLst>
                <a:ext uri="{FF2B5EF4-FFF2-40B4-BE49-F238E27FC236}">
                  <a16:creationId xmlns:a16="http://schemas.microsoft.com/office/drawing/2014/main" id="{09498A3F-31A6-0D05-949D-A41E4A7F7729}"/>
                </a:ext>
              </a:extLst>
            </p:cNvPr>
            <p:cNvSpPr/>
            <p:nvPr/>
          </p:nvSpPr>
          <p:spPr>
            <a:xfrm>
              <a:off x="4787672" y="2861635"/>
              <a:ext cx="113996" cy="199496"/>
            </a:xfrm>
            <a:custGeom>
              <a:avLst/>
              <a:gdLst/>
              <a:ahLst/>
              <a:cxnLst/>
              <a:rect l="l" t="t" r="r" b="b"/>
              <a:pathLst>
                <a:path w="4978" h="8704" extrusionOk="0">
                  <a:moveTo>
                    <a:pt x="4965" y="0"/>
                  </a:moveTo>
                  <a:lnTo>
                    <a:pt x="72" y="7930"/>
                  </a:lnTo>
                  <a:cubicBezTo>
                    <a:pt x="24" y="8013"/>
                    <a:pt x="0" y="8108"/>
                    <a:pt x="0" y="8203"/>
                  </a:cubicBezTo>
                  <a:cubicBezTo>
                    <a:pt x="0" y="8477"/>
                    <a:pt x="226" y="8704"/>
                    <a:pt x="500" y="8704"/>
                  </a:cubicBezTo>
                  <a:lnTo>
                    <a:pt x="4977" y="8704"/>
                  </a:lnTo>
                  <a:cubicBezTo>
                    <a:pt x="4965" y="8608"/>
                    <a:pt x="4953" y="8501"/>
                    <a:pt x="4965" y="8394"/>
                  </a:cubicBezTo>
                  <a:lnTo>
                    <a:pt x="49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05;p46">
              <a:extLst>
                <a:ext uri="{FF2B5EF4-FFF2-40B4-BE49-F238E27FC236}">
                  <a16:creationId xmlns:a16="http://schemas.microsoft.com/office/drawing/2014/main" id="{228DF778-C7DB-E78B-D804-9DB4ED2AA24E}"/>
                </a:ext>
              </a:extLst>
            </p:cNvPr>
            <p:cNvSpPr/>
            <p:nvPr/>
          </p:nvSpPr>
          <p:spPr>
            <a:xfrm>
              <a:off x="4758498" y="2814695"/>
              <a:ext cx="158422" cy="267178"/>
            </a:xfrm>
            <a:custGeom>
              <a:avLst/>
              <a:gdLst/>
              <a:ahLst/>
              <a:cxnLst/>
              <a:rect l="l" t="t" r="r" b="b"/>
              <a:pathLst>
                <a:path w="6918" h="11657" extrusionOk="0">
                  <a:moveTo>
                    <a:pt x="6453" y="0"/>
                  </a:moveTo>
                  <a:cubicBezTo>
                    <a:pt x="6453" y="0"/>
                    <a:pt x="6442" y="12"/>
                    <a:pt x="6442" y="12"/>
                  </a:cubicBezTo>
                  <a:lnTo>
                    <a:pt x="584" y="9513"/>
                  </a:lnTo>
                  <a:cubicBezTo>
                    <a:pt x="0" y="10442"/>
                    <a:pt x="679" y="11645"/>
                    <a:pt x="1774" y="11656"/>
                  </a:cubicBezTo>
                  <a:lnTo>
                    <a:pt x="6918" y="11656"/>
                  </a:lnTo>
                  <a:cubicBezTo>
                    <a:pt x="6144" y="11299"/>
                    <a:pt x="6239" y="10442"/>
                    <a:pt x="6239" y="10442"/>
                  </a:cubicBezTo>
                  <a:lnTo>
                    <a:pt x="6239" y="1703"/>
                  </a:lnTo>
                  <a:cubicBezTo>
                    <a:pt x="6227" y="1131"/>
                    <a:pt x="6299" y="548"/>
                    <a:pt x="6453" y="0"/>
                  </a:cubicBezTo>
                  <a:close/>
                </a:path>
              </a:pathLst>
            </a:custGeom>
            <a:solidFill>
              <a:srgbClr val="522D2D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06;p46">
              <a:extLst>
                <a:ext uri="{FF2B5EF4-FFF2-40B4-BE49-F238E27FC236}">
                  <a16:creationId xmlns:a16="http://schemas.microsoft.com/office/drawing/2014/main" id="{2E1352A6-BA5B-27F0-39C7-A859D289D759}"/>
                </a:ext>
              </a:extLst>
            </p:cNvPr>
            <p:cNvSpPr/>
            <p:nvPr/>
          </p:nvSpPr>
          <p:spPr>
            <a:xfrm>
              <a:off x="4916622" y="3009263"/>
              <a:ext cx="36296" cy="31125"/>
            </a:xfrm>
            <a:custGeom>
              <a:avLst/>
              <a:gdLst/>
              <a:ahLst/>
              <a:cxnLst/>
              <a:rect l="l" t="t" r="r" b="b"/>
              <a:pathLst>
                <a:path w="1585" h="1358" extrusionOk="0">
                  <a:moveTo>
                    <a:pt x="906" y="0"/>
                  </a:moveTo>
                  <a:cubicBezTo>
                    <a:pt x="310" y="0"/>
                    <a:pt x="1" y="739"/>
                    <a:pt x="430" y="1155"/>
                  </a:cubicBezTo>
                  <a:cubicBezTo>
                    <a:pt x="569" y="1295"/>
                    <a:pt x="740" y="1357"/>
                    <a:pt x="907" y="1357"/>
                  </a:cubicBezTo>
                  <a:cubicBezTo>
                    <a:pt x="1254" y="1357"/>
                    <a:pt x="1584" y="1089"/>
                    <a:pt x="1584" y="679"/>
                  </a:cubicBezTo>
                  <a:cubicBezTo>
                    <a:pt x="1584" y="310"/>
                    <a:pt x="1287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07;p46">
              <a:extLst>
                <a:ext uri="{FF2B5EF4-FFF2-40B4-BE49-F238E27FC236}">
                  <a16:creationId xmlns:a16="http://schemas.microsoft.com/office/drawing/2014/main" id="{659F46CE-8876-DAF1-3EF2-25461B4EFDB0}"/>
                </a:ext>
              </a:extLst>
            </p:cNvPr>
            <p:cNvSpPr/>
            <p:nvPr/>
          </p:nvSpPr>
          <p:spPr>
            <a:xfrm>
              <a:off x="4908996" y="2874997"/>
              <a:ext cx="56746" cy="113821"/>
            </a:xfrm>
            <a:custGeom>
              <a:avLst/>
              <a:gdLst/>
              <a:ahLst/>
              <a:cxnLst/>
              <a:rect l="l" t="t" r="r" b="b"/>
              <a:pathLst>
                <a:path w="2478" h="4966" extrusionOk="0">
                  <a:moveTo>
                    <a:pt x="1239" y="1"/>
                  </a:moveTo>
                  <a:cubicBezTo>
                    <a:pt x="536" y="1"/>
                    <a:pt x="1" y="643"/>
                    <a:pt x="132" y="1334"/>
                  </a:cubicBezTo>
                  <a:lnTo>
                    <a:pt x="703" y="4513"/>
                  </a:lnTo>
                  <a:cubicBezTo>
                    <a:pt x="751" y="4775"/>
                    <a:pt x="977" y="4965"/>
                    <a:pt x="1239" y="4965"/>
                  </a:cubicBezTo>
                  <a:cubicBezTo>
                    <a:pt x="1501" y="4965"/>
                    <a:pt x="1727" y="4775"/>
                    <a:pt x="1775" y="4513"/>
                  </a:cubicBezTo>
                  <a:lnTo>
                    <a:pt x="2346" y="1334"/>
                  </a:lnTo>
                  <a:cubicBezTo>
                    <a:pt x="2477" y="643"/>
                    <a:pt x="1941" y="1"/>
                    <a:pt x="1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799;p46">
            <a:extLst>
              <a:ext uri="{FF2B5EF4-FFF2-40B4-BE49-F238E27FC236}">
                <a16:creationId xmlns:a16="http://schemas.microsoft.com/office/drawing/2014/main" id="{F6589C51-B427-B578-8A25-BD7A2947A5BB}"/>
              </a:ext>
            </a:extLst>
          </p:cNvPr>
          <p:cNvGrpSpPr/>
          <p:nvPr/>
        </p:nvGrpSpPr>
        <p:grpSpPr>
          <a:xfrm>
            <a:off x="1018109" y="3565806"/>
            <a:ext cx="516802" cy="540246"/>
            <a:chOff x="4758498" y="2797436"/>
            <a:chExt cx="349294" cy="341187"/>
          </a:xfrm>
        </p:grpSpPr>
        <p:sp>
          <p:nvSpPr>
            <p:cNvPr id="28" name="Google Shape;800;p46">
              <a:extLst>
                <a:ext uri="{FF2B5EF4-FFF2-40B4-BE49-F238E27FC236}">
                  <a16:creationId xmlns:a16="http://schemas.microsoft.com/office/drawing/2014/main" id="{6897CE0B-E21C-E44D-F10C-D8F4DF1EDCB6}"/>
                </a:ext>
              </a:extLst>
            </p:cNvPr>
            <p:cNvSpPr/>
            <p:nvPr/>
          </p:nvSpPr>
          <p:spPr>
            <a:xfrm>
              <a:off x="4911722" y="3014442"/>
              <a:ext cx="51548" cy="124181"/>
            </a:xfrm>
            <a:custGeom>
              <a:avLst/>
              <a:gdLst/>
              <a:ahLst/>
              <a:cxnLst/>
              <a:rect l="l" t="t" r="r" b="b"/>
              <a:pathLst>
                <a:path w="2251" h="5418" extrusionOk="0">
                  <a:moveTo>
                    <a:pt x="1" y="1"/>
                  </a:moveTo>
                  <a:lnTo>
                    <a:pt x="1" y="4965"/>
                  </a:lnTo>
                  <a:cubicBezTo>
                    <a:pt x="1" y="5216"/>
                    <a:pt x="203" y="5418"/>
                    <a:pt x="453" y="5418"/>
                  </a:cubicBezTo>
                  <a:lnTo>
                    <a:pt x="1810" y="5418"/>
                  </a:lnTo>
                  <a:cubicBezTo>
                    <a:pt x="2048" y="5418"/>
                    <a:pt x="2251" y="5216"/>
                    <a:pt x="2251" y="4965"/>
                  </a:cubicBezTo>
                  <a:lnTo>
                    <a:pt x="22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01;p46">
              <a:extLst>
                <a:ext uri="{FF2B5EF4-FFF2-40B4-BE49-F238E27FC236}">
                  <a16:creationId xmlns:a16="http://schemas.microsoft.com/office/drawing/2014/main" id="{78F0A49A-B3D9-C227-4023-EA641B14428C}"/>
                </a:ext>
              </a:extLst>
            </p:cNvPr>
            <p:cNvSpPr/>
            <p:nvPr/>
          </p:nvSpPr>
          <p:spPr>
            <a:xfrm>
              <a:off x="4911722" y="3014442"/>
              <a:ext cx="51548" cy="124181"/>
            </a:xfrm>
            <a:custGeom>
              <a:avLst/>
              <a:gdLst/>
              <a:ahLst/>
              <a:cxnLst/>
              <a:rect l="l" t="t" r="r" b="b"/>
              <a:pathLst>
                <a:path w="2251" h="5418" extrusionOk="0">
                  <a:moveTo>
                    <a:pt x="1" y="1"/>
                  </a:moveTo>
                  <a:lnTo>
                    <a:pt x="1" y="4965"/>
                  </a:lnTo>
                  <a:cubicBezTo>
                    <a:pt x="1" y="5216"/>
                    <a:pt x="203" y="5418"/>
                    <a:pt x="441" y="5418"/>
                  </a:cubicBezTo>
                  <a:lnTo>
                    <a:pt x="1167" y="5418"/>
                  </a:lnTo>
                  <a:cubicBezTo>
                    <a:pt x="989" y="5299"/>
                    <a:pt x="894" y="5096"/>
                    <a:pt x="882" y="4882"/>
                  </a:cubicBezTo>
                  <a:lnTo>
                    <a:pt x="894" y="4287"/>
                  </a:lnTo>
                  <a:cubicBezTo>
                    <a:pt x="894" y="4037"/>
                    <a:pt x="1096" y="3834"/>
                    <a:pt x="1334" y="3834"/>
                  </a:cubicBezTo>
                  <a:lnTo>
                    <a:pt x="2251" y="3834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522D2D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02;p46">
              <a:extLst>
                <a:ext uri="{FF2B5EF4-FFF2-40B4-BE49-F238E27FC236}">
                  <a16:creationId xmlns:a16="http://schemas.microsoft.com/office/drawing/2014/main" id="{0E404CF1-657D-BE75-5DC4-52338158E37C}"/>
                </a:ext>
              </a:extLst>
            </p:cNvPr>
            <p:cNvSpPr/>
            <p:nvPr/>
          </p:nvSpPr>
          <p:spPr>
            <a:xfrm>
              <a:off x="4758498" y="2797436"/>
              <a:ext cx="349294" cy="284437"/>
            </a:xfrm>
            <a:custGeom>
              <a:avLst/>
              <a:gdLst/>
              <a:ahLst/>
              <a:cxnLst/>
              <a:rect l="l" t="t" r="r" b="b"/>
              <a:pathLst>
                <a:path w="15253" h="12410" extrusionOk="0">
                  <a:moveTo>
                    <a:pt x="7818" y="0"/>
                  </a:moveTo>
                  <a:cubicBezTo>
                    <a:pt x="7296" y="0"/>
                    <a:pt x="6773" y="250"/>
                    <a:pt x="6453" y="753"/>
                  </a:cubicBezTo>
                  <a:cubicBezTo>
                    <a:pt x="6442" y="753"/>
                    <a:pt x="6442" y="765"/>
                    <a:pt x="6442" y="765"/>
                  </a:cubicBezTo>
                  <a:lnTo>
                    <a:pt x="584" y="10266"/>
                  </a:lnTo>
                  <a:cubicBezTo>
                    <a:pt x="0" y="11195"/>
                    <a:pt x="667" y="12398"/>
                    <a:pt x="1774" y="12409"/>
                  </a:cubicBezTo>
                  <a:lnTo>
                    <a:pt x="6680" y="12409"/>
                  </a:lnTo>
                  <a:lnTo>
                    <a:pt x="6775" y="12386"/>
                  </a:lnTo>
                  <a:lnTo>
                    <a:pt x="6918" y="12409"/>
                  </a:lnTo>
                  <a:lnTo>
                    <a:pt x="13847" y="12409"/>
                  </a:lnTo>
                  <a:cubicBezTo>
                    <a:pt x="14621" y="12409"/>
                    <a:pt x="15252" y="11778"/>
                    <a:pt x="15252" y="11004"/>
                  </a:cubicBezTo>
                  <a:cubicBezTo>
                    <a:pt x="15252" y="10874"/>
                    <a:pt x="15228" y="10743"/>
                    <a:pt x="15193" y="10612"/>
                  </a:cubicBezTo>
                  <a:cubicBezTo>
                    <a:pt x="15169" y="10493"/>
                    <a:pt x="15109" y="10373"/>
                    <a:pt x="15038" y="10266"/>
                  </a:cubicBezTo>
                  <a:lnTo>
                    <a:pt x="9192" y="765"/>
                  </a:lnTo>
                  <a:cubicBezTo>
                    <a:pt x="8875" y="256"/>
                    <a:pt x="8346" y="0"/>
                    <a:pt x="7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03;p46">
              <a:extLst>
                <a:ext uri="{FF2B5EF4-FFF2-40B4-BE49-F238E27FC236}">
                  <a16:creationId xmlns:a16="http://schemas.microsoft.com/office/drawing/2014/main" id="{9B653D39-BCA8-4D62-4143-FFE069116655}"/>
                </a:ext>
              </a:extLst>
            </p:cNvPr>
            <p:cNvSpPr/>
            <p:nvPr/>
          </p:nvSpPr>
          <p:spPr>
            <a:xfrm>
              <a:off x="4850922" y="2818110"/>
              <a:ext cx="236420" cy="243021"/>
            </a:xfrm>
            <a:custGeom>
              <a:avLst/>
              <a:gdLst/>
              <a:ahLst/>
              <a:cxnLst/>
              <a:rect l="l" t="t" r="r" b="b"/>
              <a:pathLst>
                <a:path w="10324" h="10603" extrusionOk="0">
                  <a:moveTo>
                    <a:pt x="3787" y="0"/>
                  </a:moveTo>
                  <a:cubicBezTo>
                    <a:pt x="3552" y="0"/>
                    <a:pt x="3316" y="113"/>
                    <a:pt x="3179" y="339"/>
                  </a:cubicBezTo>
                  <a:lnTo>
                    <a:pt x="2215" y="1899"/>
                  </a:lnTo>
                  <a:lnTo>
                    <a:pt x="1" y="9352"/>
                  </a:lnTo>
                  <a:lnTo>
                    <a:pt x="2227" y="10603"/>
                  </a:lnTo>
                  <a:lnTo>
                    <a:pt x="9811" y="10603"/>
                  </a:lnTo>
                  <a:cubicBezTo>
                    <a:pt x="10097" y="10603"/>
                    <a:pt x="10323" y="10376"/>
                    <a:pt x="10323" y="10102"/>
                  </a:cubicBezTo>
                  <a:cubicBezTo>
                    <a:pt x="10323" y="10007"/>
                    <a:pt x="10299" y="9912"/>
                    <a:pt x="10252" y="9829"/>
                  </a:cubicBezTo>
                  <a:lnTo>
                    <a:pt x="4394" y="339"/>
                  </a:lnTo>
                  <a:cubicBezTo>
                    <a:pt x="4257" y="113"/>
                    <a:pt x="4022" y="0"/>
                    <a:pt x="37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04;p46">
              <a:extLst>
                <a:ext uri="{FF2B5EF4-FFF2-40B4-BE49-F238E27FC236}">
                  <a16:creationId xmlns:a16="http://schemas.microsoft.com/office/drawing/2014/main" id="{259E658C-7E6D-705C-68DE-33841E512821}"/>
                </a:ext>
              </a:extLst>
            </p:cNvPr>
            <p:cNvSpPr/>
            <p:nvPr/>
          </p:nvSpPr>
          <p:spPr>
            <a:xfrm>
              <a:off x="4787672" y="2861635"/>
              <a:ext cx="113996" cy="199496"/>
            </a:xfrm>
            <a:custGeom>
              <a:avLst/>
              <a:gdLst/>
              <a:ahLst/>
              <a:cxnLst/>
              <a:rect l="l" t="t" r="r" b="b"/>
              <a:pathLst>
                <a:path w="4978" h="8704" extrusionOk="0">
                  <a:moveTo>
                    <a:pt x="4965" y="0"/>
                  </a:moveTo>
                  <a:lnTo>
                    <a:pt x="72" y="7930"/>
                  </a:lnTo>
                  <a:cubicBezTo>
                    <a:pt x="24" y="8013"/>
                    <a:pt x="0" y="8108"/>
                    <a:pt x="0" y="8203"/>
                  </a:cubicBezTo>
                  <a:cubicBezTo>
                    <a:pt x="0" y="8477"/>
                    <a:pt x="226" y="8704"/>
                    <a:pt x="500" y="8704"/>
                  </a:cubicBezTo>
                  <a:lnTo>
                    <a:pt x="4977" y="8704"/>
                  </a:lnTo>
                  <a:cubicBezTo>
                    <a:pt x="4965" y="8608"/>
                    <a:pt x="4953" y="8501"/>
                    <a:pt x="4965" y="8394"/>
                  </a:cubicBezTo>
                  <a:lnTo>
                    <a:pt x="49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05;p46">
              <a:extLst>
                <a:ext uri="{FF2B5EF4-FFF2-40B4-BE49-F238E27FC236}">
                  <a16:creationId xmlns:a16="http://schemas.microsoft.com/office/drawing/2014/main" id="{1A16EAAC-DFFF-50A0-D1D3-B4E4CE7B1014}"/>
                </a:ext>
              </a:extLst>
            </p:cNvPr>
            <p:cNvSpPr/>
            <p:nvPr/>
          </p:nvSpPr>
          <p:spPr>
            <a:xfrm>
              <a:off x="4758498" y="2814695"/>
              <a:ext cx="158422" cy="267178"/>
            </a:xfrm>
            <a:custGeom>
              <a:avLst/>
              <a:gdLst/>
              <a:ahLst/>
              <a:cxnLst/>
              <a:rect l="l" t="t" r="r" b="b"/>
              <a:pathLst>
                <a:path w="6918" h="11657" extrusionOk="0">
                  <a:moveTo>
                    <a:pt x="6453" y="0"/>
                  </a:moveTo>
                  <a:cubicBezTo>
                    <a:pt x="6453" y="0"/>
                    <a:pt x="6442" y="12"/>
                    <a:pt x="6442" y="12"/>
                  </a:cubicBezTo>
                  <a:lnTo>
                    <a:pt x="584" y="9513"/>
                  </a:lnTo>
                  <a:cubicBezTo>
                    <a:pt x="0" y="10442"/>
                    <a:pt x="679" y="11645"/>
                    <a:pt x="1774" y="11656"/>
                  </a:cubicBezTo>
                  <a:lnTo>
                    <a:pt x="6918" y="11656"/>
                  </a:lnTo>
                  <a:cubicBezTo>
                    <a:pt x="6144" y="11299"/>
                    <a:pt x="6239" y="10442"/>
                    <a:pt x="6239" y="10442"/>
                  </a:cubicBezTo>
                  <a:lnTo>
                    <a:pt x="6239" y="1703"/>
                  </a:lnTo>
                  <a:cubicBezTo>
                    <a:pt x="6227" y="1131"/>
                    <a:pt x="6299" y="548"/>
                    <a:pt x="6453" y="0"/>
                  </a:cubicBezTo>
                  <a:close/>
                </a:path>
              </a:pathLst>
            </a:custGeom>
            <a:solidFill>
              <a:srgbClr val="522D2D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06;p46">
              <a:extLst>
                <a:ext uri="{FF2B5EF4-FFF2-40B4-BE49-F238E27FC236}">
                  <a16:creationId xmlns:a16="http://schemas.microsoft.com/office/drawing/2014/main" id="{049070FA-66F2-3BD4-2357-4AF147A04A79}"/>
                </a:ext>
              </a:extLst>
            </p:cNvPr>
            <p:cNvSpPr/>
            <p:nvPr/>
          </p:nvSpPr>
          <p:spPr>
            <a:xfrm>
              <a:off x="4916622" y="3009263"/>
              <a:ext cx="36296" cy="31125"/>
            </a:xfrm>
            <a:custGeom>
              <a:avLst/>
              <a:gdLst/>
              <a:ahLst/>
              <a:cxnLst/>
              <a:rect l="l" t="t" r="r" b="b"/>
              <a:pathLst>
                <a:path w="1585" h="1358" extrusionOk="0">
                  <a:moveTo>
                    <a:pt x="906" y="0"/>
                  </a:moveTo>
                  <a:cubicBezTo>
                    <a:pt x="310" y="0"/>
                    <a:pt x="1" y="739"/>
                    <a:pt x="430" y="1155"/>
                  </a:cubicBezTo>
                  <a:cubicBezTo>
                    <a:pt x="569" y="1295"/>
                    <a:pt x="740" y="1357"/>
                    <a:pt x="907" y="1357"/>
                  </a:cubicBezTo>
                  <a:cubicBezTo>
                    <a:pt x="1254" y="1357"/>
                    <a:pt x="1584" y="1089"/>
                    <a:pt x="1584" y="679"/>
                  </a:cubicBezTo>
                  <a:cubicBezTo>
                    <a:pt x="1584" y="310"/>
                    <a:pt x="1287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07;p46">
              <a:extLst>
                <a:ext uri="{FF2B5EF4-FFF2-40B4-BE49-F238E27FC236}">
                  <a16:creationId xmlns:a16="http://schemas.microsoft.com/office/drawing/2014/main" id="{23FEFA44-2FDF-6B2F-6289-4116EE5F913C}"/>
                </a:ext>
              </a:extLst>
            </p:cNvPr>
            <p:cNvSpPr/>
            <p:nvPr/>
          </p:nvSpPr>
          <p:spPr>
            <a:xfrm>
              <a:off x="4908996" y="2874997"/>
              <a:ext cx="56746" cy="113821"/>
            </a:xfrm>
            <a:custGeom>
              <a:avLst/>
              <a:gdLst/>
              <a:ahLst/>
              <a:cxnLst/>
              <a:rect l="l" t="t" r="r" b="b"/>
              <a:pathLst>
                <a:path w="2478" h="4966" extrusionOk="0">
                  <a:moveTo>
                    <a:pt x="1239" y="1"/>
                  </a:moveTo>
                  <a:cubicBezTo>
                    <a:pt x="536" y="1"/>
                    <a:pt x="1" y="643"/>
                    <a:pt x="132" y="1334"/>
                  </a:cubicBezTo>
                  <a:lnTo>
                    <a:pt x="703" y="4513"/>
                  </a:lnTo>
                  <a:cubicBezTo>
                    <a:pt x="751" y="4775"/>
                    <a:pt x="977" y="4965"/>
                    <a:pt x="1239" y="4965"/>
                  </a:cubicBezTo>
                  <a:cubicBezTo>
                    <a:pt x="1501" y="4965"/>
                    <a:pt x="1727" y="4775"/>
                    <a:pt x="1775" y="4513"/>
                  </a:cubicBezTo>
                  <a:lnTo>
                    <a:pt x="2346" y="1334"/>
                  </a:lnTo>
                  <a:cubicBezTo>
                    <a:pt x="2477" y="643"/>
                    <a:pt x="1941" y="1"/>
                    <a:pt x="1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5AA10083-0022-FA34-1A1C-65458DB07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012" y="1448255"/>
            <a:ext cx="2517804" cy="1447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4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26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CFDEB-BA31-5BB6-C877-8E207DFA2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717" y="1486909"/>
            <a:ext cx="5190655" cy="11541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1.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Nội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dung</a:t>
            </a:r>
            <a:r>
              <a:rPr lang="en-US" altLang="en-US" sz="2300" b="1" dirty="0">
                <a:solidFill>
                  <a:srgbClr val="212529"/>
                </a:solidFill>
                <a:latin typeface="#9Slide03 AmpleSoft" panose="02000000000000000000" pitchFamily="2" charset="0"/>
              </a:rPr>
              <a:t>: 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Văn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bản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cung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cấp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thông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tin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về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phương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tiện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vận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chuyển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của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các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dân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tộc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miền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núi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ở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phía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Bắc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Tây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Nguyên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.</a:t>
            </a:r>
            <a:endParaRPr kumimoji="0" lang="en-US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#9Slide03 AmpleSoft" panose="02000000000000000000" pitchFamily="2" charset="0"/>
            </a:endParaRPr>
          </a:p>
        </p:txBody>
      </p:sp>
      <p:grpSp>
        <p:nvGrpSpPr>
          <p:cNvPr id="3" name="Google Shape;872;p47">
            <a:extLst>
              <a:ext uri="{FF2B5EF4-FFF2-40B4-BE49-F238E27FC236}">
                <a16:creationId xmlns:a16="http://schemas.microsoft.com/office/drawing/2014/main" id="{D3BAD35F-AC61-5406-88EF-7D284E21BB4C}"/>
              </a:ext>
            </a:extLst>
          </p:cNvPr>
          <p:cNvGrpSpPr/>
          <p:nvPr/>
        </p:nvGrpSpPr>
        <p:grpSpPr>
          <a:xfrm>
            <a:off x="2734558" y="1819363"/>
            <a:ext cx="455699" cy="576943"/>
            <a:chOff x="6876198" y="2797505"/>
            <a:chExt cx="247847" cy="341118"/>
          </a:xfrm>
        </p:grpSpPr>
        <p:sp>
          <p:nvSpPr>
            <p:cNvPr id="4" name="Google Shape;873;p47">
              <a:extLst>
                <a:ext uri="{FF2B5EF4-FFF2-40B4-BE49-F238E27FC236}">
                  <a16:creationId xmlns:a16="http://schemas.microsoft.com/office/drawing/2014/main" id="{6ACEE429-EEF9-DE20-ABBE-98128806F643}"/>
                </a:ext>
              </a:extLst>
            </p:cNvPr>
            <p:cNvSpPr/>
            <p:nvPr/>
          </p:nvSpPr>
          <p:spPr>
            <a:xfrm>
              <a:off x="6974347" y="3045545"/>
              <a:ext cx="51548" cy="93078"/>
            </a:xfrm>
            <a:custGeom>
              <a:avLst/>
              <a:gdLst/>
              <a:ahLst/>
              <a:cxnLst/>
              <a:rect l="l" t="t" r="r" b="b"/>
              <a:pathLst>
                <a:path w="2251" h="4061" extrusionOk="0">
                  <a:moveTo>
                    <a:pt x="0" y="1"/>
                  </a:moveTo>
                  <a:lnTo>
                    <a:pt x="0" y="3608"/>
                  </a:lnTo>
                  <a:cubicBezTo>
                    <a:pt x="0" y="3859"/>
                    <a:pt x="203" y="4061"/>
                    <a:pt x="453" y="4061"/>
                  </a:cubicBezTo>
                  <a:lnTo>
                    <a:pt x="1810" y="4061"/>
                  </a:lnTo>
                  <a:cubicBezTo>
                    <a:pt x="2048" y="4061"/>
                    <a:pt x="2251" y="3859"/>
                    <a:pt x="2251" y="3608"/>
                  </a:cubicBezTo>
                  <a:lnTo>
                    <a:pt x="22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74;p47">
              <a:extLst>
                <a:ext uri="{FF2B5EF4-FFF2-40B4-BE49-F238E27FC236}">
                  <a16:creationId xmlns:a16="http://schemas.microsoft.com/office/drawing/2014/main" id="{F69E5DB7-0EDE-FBF8-C625-EDFEDD33EA87}"/>
                </a:ext>
              </a:extLst>
            </p:cNvPr>
            <p:cNvSpPr/>
            <p:nvPr/>
          </p:nvSpPr>
          <p:spPr>
            <a:xfrm>
              <a:off x="6974347" y="3045545"/>
              <a:ext cx="51823" cy="93078"/>
            </a:xfrm>
            <a:custGeom>
              <a:avLst/>
              <a:gdLst/>
              <a:ahLst/>
              <a:cxnLst/>
              <a:rect l="l" t="t" r="r" b="b"/>
              <a:pathLst>
                <a:path w="2263" h="4061" extrusionOk="0">
                  <a:moveTo>
                    <a:pt x="0" y="1"/>
                  </a:moveTo>
                  <a:lnTo>
                    <a:pt x="0" y="3608"/>
                  </a:lnTo>
                  <a:cubicBezTo>
                    <a:pt x="0" y="3859"/>
                    <a:pt x="203" y="4061"/>
                    <a:pt x="453" y="4061"/>
                  </a:cubicBezTo>
                  <a:lnTo>
                    <a:pt x="1227" y="4061"/>
                  </a:lnTo>
                  <a:cubicBezTo>
                    <a:pt x="1048" y="4013"/>
                    <a:pt x="917" y="3859"/>
                    <a:pt x="905" y="3668"/>
                  </a:cubicBezTo>
                  <a:lnTo>
                    <a:pt x="905" y="3156"/>
                  </a:lnTo>
                  <a:cubicBezTo>
                    <a:pt x="905" y="2906"/>
                    <a:pt x="1108" y="2704"/>
                    <a:pt x="1346" y="2704"/>
                  </a:cubicBezTo>
                  <a:lnTo>
                    <a:pt x="2263" y="2704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rgbClr val="522D2D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5;p47">
              <a:extLst>
                <a:ext uri="{FF2B5EF4-FFF2-40B4-BE49-F238E27FC236}">
                  <a16:creationId xmlns:a16="http://schemas.microsoft.com/office/drawing/2014/main" id="{D5B7612F-D94C-2108-B2BC-51DF7D28C468}"/>
                </a:ext>
              </a:extLst>
            </p:cNvPr>
            <p:cNvSpPr/>
            <p:nvPr/>
          </p:nvSpPr>
          <p:spPr>
            <a:xfrm>
              <a:off x="6876198" y="2797505"/>
              <a:ext cx="247847" cy="289548"/>
            </a:xfrm>
            <a:custGeom>
              <a:avLst/>
              <a:gdLst/>
              <a:ahLst/>
              <a:cxnLst/>
              <a:rect l="l" t="t" r="r" b="b"/>
              <a:pathLst>
                <a:path w="10823" h="12633" extrusionOk="0">
                  <a:moveTo>
                    <a:pt x="1798" y="0"/>
                  </a:moveTo>
                  <a:cubicBezTo>
                    <a:pt x="798" y="0"/>
                    <a:pt x="0" y="810"/>
                    <a:pt x="0" y="1798"/>
                  </a:cubicBezTo>
                  <a:lnTo>
                    <a:pt x="0" y="10835"/>
                  </a:lnTo>
                  <a:cubicBezTo>
                    <a:pt x="0" y="11823"/>
                    <a:pt x="798" y="12633"/>
                    <a:pt x="1798" y="12633"/>
                  </a:cubicBezTo>
                  <a:lnTo>
                    <a:pt x="9025" y="12633"/>
                  </a:lnTo>
                  <a:cubicBezTo>
                    <a:pt x="10013" y="12633"/>
                    <a:pt x="10823" y="11823"/>
                    <a:pt x="10823" y="10835"/>
                  </a:cubicBezTo>
                  <a:lnTo>
                    <a:pt x="10823" y="1798"/>
                  </a:lnTo>
                  <a:cubicBezTo>
                    <a:pt x="10823" y="798"/>
                    <a:pt x="10013" y="0"/>
                    <a:pt x="9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6;p47">
              <a:extLst>
                <a:ext uri="{FF2B5EF4-FFF2-40B4-BE49-F238E27FC236}">
                  <a16:creationId xmlns:a16="http://schemas.microsoft.com/office/drawing/2014/main" id="{CC1D42EB-9C97-42E9-AB4F-0E9E91644B11}"/>
                </a:ext>
              </a:extLst>
            </p:cNvPr>
            <p:cNvSpPr/>
            <p:nvPr/>
          </p:nvSpPr>
          <p:spPr>
            <a:xfrm>
              <a:off x="6919823" y="2828332"/>
              <a:ext cx="173147" cy="227619"/>
            </a:xfrm>
            <a:custGeom>
              <a:avLst/>
              <a:gdLst/>
              <a:ahLst/>
              <a:cxnLst/>
              <a:rect l="l" t="t" r="r" b="b"/>
              <a:pathLst>
                <a:path w="7561" h="9931" extrusionOk="0">
                  <a:moveTo>
                    <a:pt x="1286" y="1"/>
                  </a:moveTo>
                  <a:lnTo>
                    <a:pt x="0" y="727"/>
                  </a:lnTo>
                  <a:lnTo>
                    <a:pt x="0" y="9216"/>
                  </a:lnTo>
                  <a:lnTo>
                    <a:pt x="1286" y="9930"/>
                  </a:lnTo>
                  <a:lnTo>
                    <a:pt x="7120" y="9930"/>
                  </a:lnTo>
                  <a:cubicBezTo>
                    <a:pt x="7358" y="9930"/>
                    <a:pt x="7561" y="9728"/>
                    <a:pt x="7561" y="9478"/>
                  </a:cubicBezTo>
                  <a:lnTo>
                    <a:pt x="7561" y="453"/>
                  </a:lnTo>
                  <a:cubicBezTo>
                    <a:pt x="7561" y="203"/>
                    <a:pt x="7358" y="1"/>
                    <a:pt x="7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77;p47">
              <a:extLst>
                <a:ext uri="{FF2B5EF4-FFF2-40B4-BE49-F238E27FC236}">
                  <a16:creationId xmlns:a16="http://schemas.microsoft.com/office/drawing/2014/main" id="{065B724A-F305-D0B5-5FE6-E3539319417A}"/>
                </a:ext>
              </a:extLst>
            </p:cNvPr>
            <p:cNvSpPr/>
            <p:nvPr/>
          </p:nvSpPr>
          <p:spPr>
            <a:xfrm>
              <a:off x="6907273" y="2828607"/>
              <a:ext cx="41999" cy="227343"/>
            </a:xfrm>
            <a:custGeom>
              <a:avLst/>
              <a:gdLst/>
              <a:ahLst/>
              <a:cxnLst/>
              <a:rect l="l" t="t" r="r" b="b"/>
              <a:pathLst>
                <a:path w="1834" h="9919" extrusionOk="0">
                  <a:moveTo>
                    <a:pt x="453" y="1"/>
                  </a:moveTo>
                  <a:cubicBezTo>
                    <a:pt x="203" y="1"/>
                    <a:pt x="0" y="203"/>
                    <a:pt x="0" y="441"/>
                  </a:cubicBezTo>
                  <a:lnTo>
                    <a:pt x="0" y="9466"/>
                  </a:lnTo>
                  <a:cubicBezTo>
                    <a:pt x="0" y="9716"/>
                    <a:pt x="203" y="9918"/>
                    <a:pt x="453" y="9918"/>
                  </a:cubicBezTo>
                  <a:lnTo>
                    <a:pt x="1834" y="9918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8;p47">
              <a:extLst>
                <a:ext uri="{FF2B5EF4-FFF2-40B4-BE49-F238E27FC236}">
                  <a16:creationId xmlns:a16="http://schemas.microsoft.com/office/drawing/2014/main" id="{ABA314A6-D0E0-D44C-A02D-7E06A28F7468}"/>
                </a:ext>
              </a:extLst>
            </p:cNvPr>
            <p:cNvSpPr/>
            <p:nvPr/>
          </p:nvSpPr>
          <p:spPr>
            <a:xfrm>
              <a:off x="6963722" y="2916459"/>
              <a:ext cx="73349" cy="118749"/>
            </a:xfrm>
            <a:custGeom>
              <a:avLst/>
              <a:gdLst/>
              <a:ahLst/>
              <a:cxnLst/>
              <a:rect l="l" t="t" r="r" b="b"/>
              <a:pathLst>
                <a:path w="3203" h="5181" extrusionOk="0">
                  <a:moveTo>
                    <a:pt x="1605" y="894"/>
                  </a:moveTo>
                  <a:cubicBezTo>
                    <a:pt x="1988" y="894"/>
                    <a:pt x="2298" y="1199"/>
                    <a:pt x="2298" y="1573"/>
                  </a:cubicBezTo>
                  <a:cubicBezTo>
                    <a:pt x="2298" y="1958"/>
                    <a:pt x="1989" y="2252"/>
                    <a:pt x="1606" y="2252"/>
                  </a:cubicBezTo>
                  <a:cubicBezTo>
                    <a:pt x="1599" y="2252"/>
                    <a:pt x="1591" y="2252"/>
                    <a:pt x="1584" y="2252"/>
                  </a:cubicBezTo>
                  <a:lnTo>
                    <a:pt x="905" y="2252"/>
                  </a:lnTo>
                  <a:lnTo>
                    <a:pt x="905" y="894"/>
                  </a:lnTo>
                  <a:lnTo>
                    <a:pt x="1584" y="894"/>
                  </a:lnTo>
                  <a:cubicBezTo>
                    <a:pt x="1591" y="894"/>
                    <a:pt x="1598" y="894"/>
                    <a:pt x="1605" y="894"/>
                  </a:cubicBezTo>
                  <a:close/>
                  <a:moveTo>
                    <a:pt x="1647" y="0"/>
                  </a:moveTo>
                  <a:cubicBezTo>
                    <a:pt x="1626" y="0"/>
                    <a:pt x="1605" y="0"/>
                    <a:pt x="1584" y="1"/>
                  </a:cubicBezTo>
                  <a:lnTo>
                    <a:pt x="452" y="1"/>
                  </a:lnTo>
                  <a:cubicBezTo>
                    <a:pt x="202" y="1"/>
                    <a:pt x="0" y="192"/>
                    <a:pt x="0" y="442"/>
                  </a:cubicBezTo>
                  <a:lnTo>
                    <a:pt x="12" y="442"/>
                  </a:lnTo>
                  <a:lnTo>
                    <a:pt x="12" y="4728"/>
                  </a:lnTo>
                  <a:cubicBezTo>
                    <a:pt x="12" y="4978"/>
                    <a:pt x="214" y="5180"/>
                    <a:pt x="452" y="5180"/>
                  </a:cubicBezTo>
                  <a:cubicBezTo>
                    <a:pt x="703" y="5180"/>
                    <a:pt x="905" y="4978"/>
                    <a:pt x="905" y="4728"/>
                  </a:cubicBezTo>
                  <a:lnTo>
                    <a:pt x="905" y="3156"/>
                  </a:lnTo>
                  <a:lnTo>
                    <a:pt x="1584" y="3156"/>
                  </a:lnTo>
                  <a:cubicBezTo>
                    <a:pt x="1598" y="3157"/>
                    <a:pt x="1612" y="3157"/>
                    <a:pt x="1626" y="3157"/>
                  </a:cubicBezTo>
                  <a:cubicBezTo>
                    <a:pt x="2488" y="3157"/>
                    <a:pt x="3203" y="2451"/>
                    <a:pt x="3203" y="1573"/>
                  </a:cubicBezTo>
                  <a:cubicBezTo>
                    <a:pt x="3203" y="701"/>
                    <a:pt x="2500" y="0"/>
                    <a:pt x="1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9;p47">
              <a:extLst>
                <a:ext uri="{FF2B5EF4-FFF2-40B4-BE49-F238E27FC236}">
                  <a16:creationId xmlns:a16="http://schemas.microsoft.com/office/drawing/2014/main" id="{09DCD293-8259-B783-35AA-E4D1C6A6676F}"/>
                </a:ext>
              </a:extLst>
            </p:cNvPr>
            <p:cNvSpPr/>
            <p:nvPr/>
          </p:nvSpPr>
          <p:spPr>
            <a:xfrm>
              <a:off x="6924448" y="2864912"/>
              <a:ext cx="40922" cy="32478"/>
            </a:xfrm>
            <a:custGeom>
              <a:avLst/>
              <a:gdLst/>
              <a:ahLst/>
              <a:cxnLst/>
              <a:rect l="l" t="t" r="r" b="b"/>
              <a:pathLst>
                <a:path w="1787" h="1417" extrusionOk="0">
                  <a:moveTo>
                    <a:pt x="894" y="0"/>
                  </a:moveTo>
                  <a:cubicBezTo>
                    <a:pt x="393" y="0"/>
                    <a:pt x="1" y="321"/>
                    <a:pt x="1" y="714"/>
                  </a:cubicBezTo>
                  <a:cubicBezTo>
                    <a:pt x="1" y="1107"/>
                    <a:pt x="393" y="1417"/>
                    <a:pt x="894" y="1417"/>
                  </a:cubicBezTo>
                  <a:cubicBezTo>
                    <a:pt x="1382" y="1417"/>
                    <a:pt x="1786" y="1107"/>
                    <a:pt x="1786" y="714"/>
                  </a:cubicBezTo>
                  <a:cubicBezTo>
                    <a:pt x="1786" y="321"/>
                    <a:pt x="1382" y="0"/>
                    <a:pt x="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80;p47">
              <a:extLst>
                <a:ext uri="{FF2B5EF4-FFF2-40B4-BE49-F238E27FC236}">
                  <a16:creationId xmlns:a16="http://schemas.microsoft.com/office/drawing/2014/main" id="{01426550-EEE4-9BEA-2182-21A1A7B8EACA}"/>
                </a:ext>
              </a:extLst>
            </p:cNvPr>
            <p:cNvSpPr/>
            <p:nvPr/>
          </p:nvSpPr>
          <p:spPr>
            <a:xfrm>
              <a:off x="7035147" y="2864912"/>
              <a:ext cx="40922" cy="32478"/>
            </a:xfrm>
            <a:custGeom>
              <a:avLst/>
              <a:gdLst/>
              <a:ahLst/>
              <a:cxnLst/>
              <a:rect l="l" t="t" r="r" b="b"/>
              <a:pathLst>
                <a:path w="1787" h="1417" extrusionOk="0">
                  <a:moveTo>
                    <a:pt x="893" y="0"/>
                  </a:moveTo>
                  <a:cubicBezTo>
                    <a:pt x="393" y="0"/>
                    <a:pt x="0" y="321"/>
                    <a:pt x="0" y="714"/>
                  </a:cubicBezTo>
                  <a:cubicBezTo>
                    <a:pt x="0" y="1107"/>
                    <a:pt x="393" y="1417"/>
                    <a:pt x="893" y="1417"/>
                  </a:cubicBezTo>
                  <a:cubicBezTo>
                    <a:pt x="1382" y="1417"/>
                    <a:pt x="1786" y="1107"/>
                    <a:pt x="1786" y="714"/>
                  </a:cubicBezTo>
                  <a:cubicBezTo>
                    <a:pt x="1786" y="321"/>
                    <a:pt x="1382" y="0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81;p47">
              <a:extLst>
                <a:ext uri="{FF2B5EF4-FFF2-40B4-BE49-F238E27FC236}">
                  <a16:creationId xmlns:a16="http://schemas.microsoft.com/office/drawing/2014/main" id="{84BD5A2D-CE19-4CBF-0D4E-2B48E18AA40C}"/>
                </a:ext>
              </a:extLst>
            </p:cNvPr>
            <p:cNvSpPr/>
            <p:nvPr/>
          </p:nvSpPr>
          <p:spPr>
            <a:xfrm>
              <a:off x="6975172" y="2861635"/>
              <a:ext cx="49899" cy="21980"/>
            </a:xfrm>
            <a:custGeom>
              <a:avLst/>
              <a:gdLst/>
              <a:ahLst/>
              <a:cxnLst/>
              <a:rect l="l" t="t" r="r" b="b"/>
              <a:pathLst>
                <a:path w="2179" h="959" extrusionOk="0">
                  <a:moveTo>
                    <a:pt x="1953" y="0"/>
                  </a:moveTo>
                  <a:cubicBezTo>
                    <a:pt x="1822" y="0"/>
                    <a:pt x="1727" y="95"/>
                    <a:pt x="1727" y="226"/>
                  </a:cubicBezTo>
                  <a:cubicBezTo>
                    <a:pt x="1727" y="363"/>
                    <a:pt x="1622" y="432"/>
                    <a:pt x="1518" y="432"/>
                  </a:cubicBezTo>
                  <a:cubicBezTo>
                    <a:pt x="1414" y="432"/>
                    <a:pt x="1310" y="363"/>
                    <a:pt x="1310" y="226"/>
                  </a:cubicBezTo>
                  <a:cubicBezTo>
                    <a:pt x="1292" y="89"/>
                    <a:pt x="1188" y="21"/>
                    <a:pt x="1084" y="21"/>
                  </a:cubicBezTo>
                  <a:cubicBezTo>
                    <a:pt x="979" y="21"/>
                    <a:pt x="875" y="89"/>
                    <a:pt x="857" y="226"/>
                  </a:cubicBezTo>
                  <a:cubicBezTo>
                    <a:pt x="857" y="363"/>
                    <a:pt x="753" y="432"/>
                    <a:pt x="649" y="432"/>
                  </a:cubicBezTo>
                  <a:cubicBezTo>
                    <a:pt x="545" y="432"/>
                    <a:pt x="441" y="363"/>
                    <a:pt x="441" y="226"/>
                  </a:cubicBezTo>
                  <a:cubicBezTo>
                    <a:pt x="429" y="89"/>
                    <a:pt x="325" y="21"/>
                    <a:pt x="220" y="21"/>
                  </a:cubicBezTo>
                  <a:cubicBezTo>
                    <a:pt x="116" y="21"/>
                    <a:pt x="12" y="89"/>
                    <a:pt x="0" y="226"/>
                  </a:cubicBezTo>
                  <a:cubicBezTo>
                    <a:pt x="197" y="715"/>
                    <a:pt x="643" y="959"/>
                    <a:pt x="1090" y="959"/>
                  </a:cubicBezTo>
                  <a:cubicBezTo>
                    <a:pt x="1536" y="959"/>
                    <a:pt x="1982" y="715"/>
                    <a:pt x="2179" y="226"/>
                  </a:cubicBezTo>
                  <a:cubicBezTo>
                    <a:pt x="2179" y="95"/>
                    <a:pt x="2072" y="0"/>
                    <a:pt x="1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82;p47">
              <a:extLst>
                <a:ext uri="{FF2B5EF4-FFF2-40B4-BE49-F238E27FC236}">
                  <a16:creationId xmlns:a16="http://schemas.microsoft.com/office/drawing/2014/main" id="{D0ACA0D7-8EC0-398C-767E-18B9543D95BE}"/>
                </a:ext>
              </a:extLst>
            </p:cNvPr>
            <p:cNvSpPr/>
            <p:nvPr/>
          </p:nvSpPr>
          <p:spPr>
            <a:xfrm>
              <a:off x="6943272" y="2844101"/>
              <a:ext cx="29198" cy="19734"/>
            </a:xfrm>
            <a:custGeom>
              <a:avLst/>
              <a:gdLst/>
              <a:ahLst/>
              <a:cxnLst/>
              <a:rect l="l" t="t" r="r" b="b"/>
              <a:pathLst>
                <a:path w="1275" h="861" extrusionOk="0">
                  <a:moveTo>
                    <a:pt x="637" y="0"/>
                  </a:moveTo>
                  <a:cubicBezTo>
                    <a:pt x="319" y="0"/>
                    <a:pt x="0" y="212"/>
                    <a:pt x="0" y="634"/>
                  </a:cubicBezTo>
                  <a:cubicBezTo>
                    <a:pt x="18" y="765"/>
                    <a:pt x="122" y="831"/>
                    <a:pt x="226" y="831"/>
                  </a:cubicBezTo>
                  <a:cubicBezTo>
                    <a:pt x="330" y="831"/>
                    <a:pt x="435" y="765"/>
                    <a:pt x="453" y="634"/>
                  </a:cubicBezTo>
                  <a:cubicBezTo>
                    <a:pt x="453" y="509"/>
                    <a:pt x="545" y="447"/>
                    <a:pt x="637" y="447"/>
                  </a:cubicBezTo>
                  <a:cubicBezTo>
                    <a:pt x="729" y="447"/>
                    <a:pt x="822" y="509"/>
                    <a:pt x="822" y="634"/>
                  </a:cubicBezTo>
                  <a:cubicBezTo>
                    <a:pt x="822" y="753"/>
                    <a:pt x="929" y="860"/>
                    <a:pt x="1048" y="860"/>
                  </a:cubicBezTo>
                  <a:cubicBezTo>
                    <a:pt x="1179" y="860"/>
                    <a:pt x="1274" y="753"/>
                    <a:pt x="1274" y="634"/>
                  </a:cubicBezTo>
                  <a:cubicBezTo>
                    <a:pt x="1274" y="212"/>
                    <a:pt x="956" y="0"/>
                    <a:pt x="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83;p47">
              <a:extLst>
                <a:ext uri="{FF2B5EF4-FFF2-40B4-BE49-F238E27FC236}">
                  <a16:creationId xmlns:a16="http://schemas.microsoft.com/office/drawing/2014/main" id="{6E68D989-C714-22C0-A4ED-4672D2DF53E4}"/>
                </a:ext>
              </a:extLst>
            </p:cNvPr>
            <p:cNvSpPr/>
            <p:nvPr/>
          </p:nvSpPr>
          <p:spPr>
            <a:xfrm>
              <a:off x="7027796" y="2844101"/>
              <a:ext cx="29175" cy="19734"/>
            </a:xfrm>
            <a:custGeom>
              <a:avLst/>
              <a:gdLst/>
              <a:ahLst/>
              <a:cxnLst/>
              <a:rect l="l" t="t" r="r" b="b"/>
              <a:pathLst>
                <a:path w="1274" h="861" extrusionOk="0">
                  <a:moveTo>
                    <a:pt x="637" y="0"/>
                  </a:moveTo>
                  <a:cubicBezTo>
                    <a:pt x="319" y="0"/>
                    <a:pt x="0" y="212"/>
                    <a:pt x="0" y="634"/>
                  </a:cubicBezTo>
                  <a:cubicBezTo>
                    <a:pt x="12" y="765"/>
                    <a:pt x="116" y="831"/>
                    <a:pt x="220" y="831"/>
                  </a:cubicBezTo>
                  <a:cubicBezTo>
                    <a:pt x="324" y="831"/>
                    <a:pt x="429" y="765"/>
                    <a:pt x="441" y="634"/>
                  </a:cubicBezTo>
                  <a:cubicBezTo>
                    <a:pt x="441" y="509"/>
                    <a:pt x="536" y="447"/>
                    <a:pt x="631" y="447"/>
                  </a:cubicBezTo>
                  <a:cubicBezTo>
                    <a:pt x="726" y="447"/>
                    <a:pt x="822" y="509"/>
                    <a:pt x="822" y="634"/>
                  </a:cubicBezTo>
                  <a:cubicBezTo>
                    <a:pt x="822" y="753"/>
                    <a:pt x="917" y="860"/>
                    <a:pt x="1048" y="860"/>
                  </a:cubicBezTo>
                  <a:cubicBezTo>
                    <a:pt x="1167" y="860"/>
                    <a:pt x="1274" y="753"/>
                    <a:pt x="1274" y="634"/>
                  </a:cubicBezTo>
                  <a:cubicBezTo>
                    <a:pt x="1274" y="212"/>
                    <a:pt x="955" y="0"/>
                    <a:pt x="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4;p47">
              <a:extLst>
                <a:ext uri="{FF2B5EF4-FFF2-40B4-BE49-F238E27FC236}">
                  <a16:creationId xmlns:a16="http://schemas.microsoft.com/office/drawing/2014/main" id="{C4050512-DAFF-AD46-8F65-70E514B69FBA}"/>
                </a:ext>
              </a:extLst>
            </p:cNvPr>
            <p:cNvSpPr/>
            <p:nvPr/>
          </p:nvSpPr>
          <p:spPr>
            <a:xfrm>
              <a:off x="6876198" y="2797505"/>
              <a:ext cx="89997" cy="289548"/>
            </a:xfrm>
            <a:custGeom>
              <a:avLst/>
              <a:gdLst/>
              <a:ahLst/>
              <a:cxnLst/>
              <a:rect l="l" t="t" r="r" b="b"/>
              <a:pathLst>
                <a:path w="3930" h="12633" extrusionOk="0">
                  <a:moveTo>
                    <a:pt x="1798" y="0"/>
                  </a:moveTo>
                  <a:cubicBezTo>
                    <a:pt x="798" y="0"/>
                    <a:pt x="0" y="810"/>
                    <a:pt x="0" y="1798"/>
                  </a:cubicBezTo>
                  <a:lnTo>
                    <a:pt x="0" y="10835"/>
                  </a:lnTo>
                  <a:cubicBezTo>
                    <a:pt x="0" y="11823"/>
                    <a:pt x="798" y="12633"/>
                    <a:pt x="1798" y="12633"/>
                  </a:cubicBezTo>
                  <a:lnTo>
                    <a:pt x="3929" y="12633"/>
                  </a:lnTo>
                  <a:lnTo>
                    <a:pt x="3929" y="12621"/>
                  </a:lnTo>
                  <a:cubicBezTo>
                    <a:pt x="3477" y="12395"/>
                    <a:pt x="3191" y="11930"/>
                    <a:pt x="3191" y="11430"/>
                  </a:cubicBezTo>
                  <a:lnTo>
                    <a:pt x="3191" y="1155"/>
                  </a:lnTo>
                  <a:cubicBezTo>
                    <a:pt x="3191" y="417"/>
                    <a:pt x="3596" y="107"/>
                    <a:pt x="3834" y="0"/>
                  </a:cubicBezTo>
                  <a:close/>
                </a:path>
              </a:pathLst>
            </a:custGeom>
            <a:solidFill>
              <a:srgbClr val="522D2D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538;p42">
            <a:extLst>
              <a:ext uri="{FF2B5EF4-FFF2-40B4-BE49-F238E27FC236}">
                <a16:creationId xmlns:a16="http://schemas.microsoft.com/office/drawing/2014/main" id="{AA100DEF-BDF3-949C-60FA-0BF235C769F1}"/>
              </a:ext>
            </a:extLst>
          </p:cNvPr>
          <p:cNvSpPr txBox="1">
            <a:spLocks/>
          </p:cNvSpPr>
          <p:nvPr/>
        </p:nvSpPr>
        <p:spPr>
          <a:xfrm>
            <a:off x="2718809" y="464287"/>
            <a:ext cx="3706381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kết</a:t>
            </a:r>
            <a:endParaRPr lang="en-US" sz="3200" dirty="0">
              <a:solidFill>
                <a:srgbClr val="FF0000"/>
              </a:solidFill>
              <a:latin typeface="#9Slide03 SVN-Oscine Bold" panose="020B080604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FBEEB2-0D56-8E05-0A3D-225C3D11A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717" y="3010403"/>
            <a:ext cx="5190655" cy="11541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2.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Nghệ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thuật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: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Trình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bày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nội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dung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lô-gic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cô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đọng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dễ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hiểu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+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Ngôn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ngữ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phổ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thông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và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trong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sáng</a:t>
            </a:r>
            <a:r>
              <a:rPr lang="en-US" altLang="en-US" sz="2300" dirty="0">
                <a:solidFill>
                  <a:srgbClr val="212529"/>
                </a:solidFill>
                <a:latin typeface="#9Slide03 AmpleSoft" panose="02000000000000000000" pitchFamily="2" charset="0"/>
              </a:rPr>
              <a:t>, </a:t>
            </a:r>
            <a:r>
              <a:rPr lang="en-US" altLang="en-US" sz="2300" dirty="0" err="1">
                <a:solidFill>
                  <a:srgbClr val="212529"/>
                </a:solidFill>
                <a:latin typeface="#9Slide03 AmpleSoft" panose="02000000000000000000" pitchFamily="2" charset="0"/>
              </a:rPr>
              <a:t>hình</a:t>
            </a:r>
            <a:r>
              <a:rPr lang="en-US" altLang="en-US" sz="2300" dirty="0">
                <a:solidFill>
                  <a:srgbClr val="21252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en-US" sz="2300" dirty="0" err="1">
                <a:solidFill>
                  <a:srgbClr val="212529"/>
                </a:solidFill>
                <a:latin typeface="#9Slide03 AmpleSoft" panose="02000000000000000000" pitchFamily="2" charset="0"/>
              </a:rPr>
              <a:t>ảnh</a:t>
            </a:r>
            <a:r>
              <a:rPr lang="en-US" altLang="en-US" sz="2300" dirty="0">
                <a:solidFill>
                  <a:srgbClr val="21252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en-US" sz="2300" dirty="0" err="1">
                <a:solidFill>
                  <a:srgbClr val="212529"/>
                </a:solidFill>
                <a:latin typeface="#9Slide03 AmpleSoft" panose="02000000000000000000" pitchFamily="2" charset="0"/>
              </a:rPr>
              <a:t>sinh</a:t>
            </a:r>
            <a:r>
              <a:rPr lang="en-US" altLang="en-US" sz="2300" dirty="0">
                <a:solidFill>
                  <a:srgbClr val="21252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en-US" sz="2300" dirty="0" err="1">
                <a:solidFill>
                  <a:srgbClr val="212529"/>
                </a:solidFill>
                <a:latin typeface="#9Slide03 AmpleSoft" panose="02000000000000000000" pitchFamily="2" charset="0"/>
              </a:rPr>
              <a:t>động</a:t>
            </a:r>
            <a:endParaRPr kumimoji="0" lang="en-US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#9Slide03 AmpleSoft" panose="02000000000000000000" pitchFamily="2" charset="0"/>
            </a:endParaRPr>
          </a:p>
        </p:txBody>
      </p:sp>
      <p:grpSp>
        <p:nvGrpSpPr>
          <p:cNvPr id="18" name="Google Shape;872;p47">
            <a:extLst>
              <a:ext uri="{FF2B5EF4-FFF2-40B4-BE49-F238E27FC236}">
                <a16:creationId xmlns:a16="http://schemas.microsoft.com/office/drawing/2014/main" id="{0A7F446B-61D8-41B1-84B2-66D1C8823FC2}"/>
              </a:ext>
            </a:extLst>
          </p:cNvPr>
          <p:cNvGrpSpPr/>
          <p:nvPr/>
        </p:nvGrpSpPr>
        <p:grpSpPr>
          <a:xfrm>
            <a:off x="2734558" y="3342857"/>
            <a:ext cx="455699" cy="576943"/>
            <a:chOff x="6876198" y="2797505"/>
            <a:chExt cx="247847" cy="341118"/>
          </a:xfrm>
        </p:grpSpPr>
        <p:sp>
          <p:nvSpPr>
            <p:cNvPr id="19" name="Google Shape;873;p47">
              <a:extLst>
                <a:ext uri="{FF2B5EF4-FFF2-40B4-BE49-F238E27FC236}">
                  <a16:creationId xmlns:a16="http://schemas.microsoft.com/office/drawing/2014/main" id="{2420D199-4CF2-684C-1907-D49E1F90AD4A}"/>
                </a:ext>
              </a:extLst>
            </p:cNvPr>
            <p:cNvSpPr/>
            <p:nvPr/>
          </p:nvSpPr>
          <p:spPr>
            <a:xfrm>
              <a:off x="6974347" y="3045545"/>
              <a:ext cx="51548" cy="93078"/>
            </a:xfrm>
            <a:custGeom>
              <a:avLst/>
              <a:gdLst/>
              <a:ahLst/>
              <a:cxnLst/>
              <a:rect l="l" t="t" r="r" b="b"/>
              <a:pathLst>
                <a:path w="2251" h="4061" extrusionOk="0">
                  <a:moveTo>
                    <a:pt x="0" y="1"/>
                  </a:moveTo>
                  <a:lnTo>
                    <a:pt x="0" y="3608"/>
                  </a:lnTo>
                  <a:cubicBezTo>
                    <a:pt x="0" y="3859"/>
                    <a:pt x="203" y="4061"/>
                    <a:pt x="453" y="4061"/>
                  </a:cubicBezTo>
                  <a:lnTo>
                    <a:pt x="1810" y="4061"/>
                  </a:lnTo>
                  <a:cubicBezTo>
                    <a:pt x="2048" y="4061"/>
                    <a:pt x="2251" y="3859"/>
                    <a:pt x="2251" y="3608"/>
                  </a:cubicBezTo>
                  <a:lnTo>
                    <a:pt x="22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4;p47">
              <a:extLst>
                <a:ext uri="{FF2B5EF4-FFF2-40B4-BE49-F238E27FC236}">
                  <a16:creationId xmlns:a16="http://schemas.microsoft.com/office/drawing/2014/main" id="{0DB6CF53-00F7-18CC-E22F-BD169B89027F}"/>
                </a:ext>
              </a:extLst>
            </p:cNvPr>
            <p:cNvSpPr/>
            <p:nvPr/>
          </p:nvSpPr>
          <p:spPr>
            <a:xfrm>
              <a:off x="6974347" y="3045545"/>
              <a:ext cx="51823" cy="93078"/>
            </a:xfrm>
            <a:custGeom>
              <a:avLst/>
              <a:gdLst/>
              <a:ahLst/>
              <a:cxnLst/>
              <a:rect l="l" t="t" r="r" b="b"/>
              <a:pathLst>
                <a:path w="2263" h="4061" extrusionOk="0">
                  <a:moveTo>
                    <a:pt x="0" y="1"/>
                  </a:moveTo>
                  <a:lnTo>
                    <a:pt x="0" y="3608"/>
                  </a:lnTo>
                  <a:cubicBezTo>
                    <a:pt x="0" y="3859"/>
                    <a:pt x="203" y="4061"/>
                    <a:pt x="453" y="4061"/>
                  </a:cubicBezTo>
                  <a:lnTo>
                    <a:pt x="1227" y="4061"/>
                  </a:lnTo>
                  <a:cubicBezTo>
                    <a:pt x="1048" y="4013"/>
                    <a:pt x="917" y="3859"/>
                    <a:pt x="905" y="3668"/>
                  </a:cubicBezTo>
                  <a:lnTo>
                    <a:pt x="905" y="3156"/>
                  </a:lnTo>
                  <a:cubicBezTo>
                    <a:pt x="905" y="2906"/>
                    <a:pt x="1108" y="2704"/>
                    <a:pt x="1346" y="2704"/>
                  </a:cubicBezTo>
                  <a:lnTo>
                    <a:pt x="2263" y="2704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rgbClr val="522D2D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5;p47">
              <a:extLst>
                <a:ext uri="{FF2B5EF4-FFF2-40B4-BE49-F238E27FC236}">
                  <a16:creationId xmlns:a16="http://schemas.microsoft.com/office/drawing/2014/main" id="{C5C88969-823C-61AB-6518-761A820B39E0}"/>
                </a:ext>
              </a:extLst>
            </p:cNvPr>
            <p:cNvSpPr/>
            <p:nvPr/>
          </p:nvSpPr>
          <p:spPr>
            <a:xfrm>
              <a:off x="6876198" y="2797505"/>
              <a:ext cx="247847" cy="289548"/>
            </a:xfrm>
            <a:custGeom>
              <a:avLst/>
              <a:gdLst/>
              <a:ahLst/>
              <a:cxnLst/>
              <a:rect l="l" t="t" r="r" b="b"/>
              <a:pathLst>
                <a:path w="10823" h="12633" extrusionOk="0">
                  <a:moveTo>
                    <a:pt x="1798" y="0"/>
                  </a:moveTo>
                  <a:cubicBezTo>
                    <a:pt x="798" y="0"/>
                    <a:pt x="0" y="810"/>
                    <a:pt x="0" y="1798"/>
                  </a:cubicBezTo>
                  <a:lnTo>
                    <a:pt x="0" y="10835"/>
                  </a:lnTo>
                  <a:cubicBezTo>
                    <a:pt x="0" y="11823"/>
                    <a:pt x="798" y="12633"/>
                    <a:pt x="1798" y="12633"/>
                  </a:cubicBezTo>
                  <a:lnTo>
                    <a:pt x="9025" y="12633"/>
                  </a:lnTo>
                  <a:cubicBezTo>
                    <a:pt x="10013" y="12633"/>
                    <a:pt x="10823" y="11823"/>
                    <a:pt x="10823" y="10835"/>
                  </a:cubicBezTo>
                  <a:lnTo>
                    <a:pt x="10823" y="1798"/>
                  </a:lnTo>
                  <a:cubicBezTo>
                    <a:pt x="10823" y="798"/>
                    <a:pt x="10013" y="0"/>
                    <a:pt x="9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76;p47">
              <a:extLst>
                <a:ext uri="{FF2B5EF4-FFF2-40B4-BE49-F238E27FC236}">
                  <a16:creationId xmlns:a16="http://schemas.microsoft.com/office/drawing/2014/main" id="{FA44B263-C147-4AC9-3BBB-EE2381515DD3}"/>
                </a:ext>
              </a:extLst>
            </p:cNvPr>
            <p:cNvSpPr/>
            <p:nvPr/>
          </p:nvSpPr>
          <p:spPr>
            <a:xfrm>
              <a:off x="6919823" y="2828332"/>
              <a:ext cx="173147" cy="227619"/>
            </a:xfrm>
            <a:custGeom>
              <a:avLst/>
              <a:gdLst/>
              <a:ahLst/>
              <a:cxnLst/>
              <a:rect l="l" t="t" r="r" b="b"/>
              <a:pathLst>
                <a:path w="7561" h="9931" extrusionOk="0">
                  <a:moveTo>
                    <a:pt x="1286" y="1"/>
                  </a:moveTo>
                  <a:lnTo>
                    <a:pt x="0" y="727"/>
                  </a:lnTo>
                  <a:lnTo>
                    <a:pt x="0" y="9216"/>
                  </a:lnTo>
                  <a:lnTo>
                    <a:pt x="1286" y="9930"/>
                  </a:lnTo>
                  <a:lnTo>
                    <a:pt x="7120" y="9930"/>
                  </a:lnTo>
                  <a:cubicBezTo>
                    <a:pt x="7358" y="9930"/>
                    <a:pt x="7561" y="9728"/>
                    <a:pt x="7561" y="9478"/>
                  </a:cubicBezTo>
                  <a:lnTo>
                    <a:pt x="7561" y="453"/>
                  </a:lnTo>
                  <a:cubicBezTo>
                    <a:pt x="7561" y="203"/>
                    <a:pt x="7358" y="1"/>
                    <a:pt x="7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77;p47">
              <a:extLst>
                <a:ext uri="{FF2B5EF4-FFF2-40B4-BE49-F238E27FC236}">
                  <a16:creationId xmlns:a16="http://schemas.microsoft.com/office/drawing/2014/main" id="{EA33D5FF-2CC6-77C4-B235-B1BDFA0E5EAF}"/>
                </a:ext>
              </a:extLst>
            </p:cNvPr>
            <p:cNvSpPr/>
            <p:nvPr/>
          </p:nvSpPr>
          <p:spPr>
            <a:xfrm>
              <a:off x="6907273" y="2828607"/>
              <a:ext cx="41999" cy="227343"/>
            </a:xfrm>
            <a:custGeom>
              <a:avLst/>
              <a:gdLst/>
              <a:ahLst/>
              <a:cxnLst/>
              <a:rect l="l" t="t" r="r" b="b"/>
              <a:pathLst>
                <a:path w="1834" h="9919" extrusionOk="0">
                  <a:moveTo>
                    <a:pt x="453" y="1"/>
                  </a:moveTo>
                  <a:cubicBezTo>
                    <a:pt x="203" y="1"/>
                    <a:pt x="0" y="203"/>
                    <a:pt x="0" y="441"/>
                  </a:cubicBezTo>
                  <a:lnTo>
                    <a:pt x="0" y="9466"/>
                  </a:lnTo>
                  <a:cubicBezTo>
                    <a:pt x="0" y="9716"/>
                    <a:pt x="203" y="9918"/>
                    <a:pt x="453" y="9918"/>
                  </a:cubicBezTo>
                  <a:lnTo>
                    <a:pt x="1834" y="9918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78;p47">
              <a:extLst>
                <a:ext uri="{FF2B5EF4-FFF2-40B4-BE49-F238E27FC236}">
                  <a16:creationId xmlns:a16="http://schemas.microsoft.com/office/drawing/2014/main" id="{91653132-DC8A-6DB6-CBDC-0BDD071A8103}"/>
                </a:ext>
              </a:extLst>
            </p:cNvPr>
            <p:cNvSpPr/>
            <p:nvPr/>
          </p:nvSpPr>
          <p:spPr>
            <a:xfrm>
              <a:off x="6963722" y="2916459"/>
              <a:ext cx="73349" cy="118749"/>
            </a:xfrm>
            <a:custGeom>
              <a:avLst/>
              <a:gdLst/>
              <a:ahLst/>
              <a:cxnLst/>
              <a:rect l="l" t="t" r="r" b="b"/>
              <a:pathLst>
                <a:path w="3203" h="5181" extrusionOk="0">
                  <a:moveTo>
                    <a:pt x="1605" y="894"/>
                  </a:moveTo>
                  <a:cubicBezTo>
                    <a:pt x="1988" y="894"/>
                    <a:pt x="2298" y="1199"/>
                    <a:pt x="2298" y="1573"/>
                  </a:cubicBezTo>
                  <a:cubicBezTo>
                    <a:pt x="2298" y="1958"/>
                    <a:pt x="1989" y="2252"/>
                    <a:pt x="1606" y="2252"/>
                  </a:cubicBezTo>
                  <a:cubicBezTo>
                    <a:pt x="1599" y="2252"/>
                    <a:pt x="1591" y="2252"/>
                    <a:pt x="1584" y="2252"/>
                  </a:cubicBezTo>
                  <a:lnTo>
                    <a:pt x="905" y="2252"/>
                  </a:lnTo>
                  <a:lnTo>
                    <a:pt x="905" y="894"/>
                  </a:lnTo>
                  <a:lnTo>
                    <a:pt x="1584" y="894"/>
                  </a:lnTo>
                  <a:cubicBezTo>
                    <a:pt x="1591" y="894"/>
                    <a:pt x="1598" y="894"/>
                    <a:pt x="1605" y="894"/>
                  </a:cubicBezTo>
                  <a:close/>
                  <a:moveTo>
                    <a:pt x="1647" y="0"/>
                  </a:moveTo>
                  <a:cubicBezTo>
                    <a:pt x="1626" y="0"/>
                    <a:pt x="1605" y="0"/>
                    <a:pt x="1584" y="1"/>
                  </a:cubicBezTo>
                  <a:lnTo>
                    <a:pt x="452" y="1"/>
                  </a:lnTo>
                  <a:cubicBezTo>
                    <a:pt x="202" y="1"/>
                    <a:pt x="0" y="192"/>
                    <a:pt x="0" y="442"/>
                  </a:cubicBezTo>
                  <a:lnTo>
                    <a:pt x="12" y="442"/>
                  </a:lnTo>
                  <a:lnTo>
                    <a:pt x="12" y="4728"/>
                  </a:lnTo>
                  <a:cubicBezTo>
                    <a:pt x="12" y="4978"/>
                    <a:pt x="214" y="5180"/>
                    <a:pt x="452" y="5180"/>
                  </a:cubicBezTo>
                  <a:cubicBezTo>
                    <a:pt x="703" y="5180"/>
                    <a:pt x="905" y="4978"/>
                    <a:pt x="905" y="4728"/>
                  </a:cubicBezTo>
                  <a:lnTo>
                    <a:pt x="905" y="3156"/>
                  </a:lnTo>
                  <a:lnTo>
                    <a:pt x="1584" y="3156"/>
                  </a:lnTo>
                  <a:cubicBezTo>
                    <a:pt x="1598" y="3157"/>
                    <a:pt x="1612" y="3157"/>
                    <a:pt x="1626" y="3157"/>
                  </a:cubicBezTo>
                  <a:cubicBezTo>
                    <a:pt x="2488" y="3157"/>
                    <a:pt x="3203" y="2451"/>
                    <a:pt x="3203" y="1573"/>
                  </a:cubicBezTo>
                  <a:cubicBezTo>
                    <a:pt x="3203" y="701"/>
                    <a:pt x="2500" y="0"/>
                    <a:pt x="1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79;p47">
              <a:extLst>
                <a:ext uri="{FF2B5EF4-FFF2-40B4-BE49-F238E27FC236}">
                  <a16:creationId xmlns:a16="http://schemas.microsoft.com/office/drawing/2014/main" id="{5771D065-5E1F-74C6-4C15-5FB1805686CE}"/>
                </a:ext>
              </a:extLst>
            </p:cNvPr>
            <p:cNvSpPr/>
            <p:nvPr/>
          </p:nvSpPr>
          <p:spPr>
            <a:xfrm>
              <a:off x="6924448" y="2864912"/>
              <a:ext cx="40922" cy="32478"/>
            </a:xfrm>
            <a:custGeom>
              <a:avLst/>
              <a:gdLst/>
              <a:ahLst/>
              <a:cxnLst/>
              <a:rect l="l" t="t" r="r" b="b"/>
              <a:pathLst>
                <a:path w="1787" h="1417" extrusionOk="0">
                  <a:moveTo>
                    <a:pt x="894" y="0"/>
                  </a:moveTo>
                  <a:cubicBezTo>
                    <a:pt x="393" y="0"/>
                    <a:pt x="1" y="321"/>
                    <a:pt x="1" y="714"/>
                  </a:cubicBezTo>
                  <a:cubicBezTo>
                    <a:pt x="1" y="1107"/>
                    <a:pt x="393" y="1417"/>
                    <a:pt x="894" y="1417"/>
                  </a:cubicBezTo>
                  <a:cubicBezTo>
                    <a:pt x="1382" y="1417"/>
                    <a:pt x="1786" y="1107"/>
                    <a:pt x="1786" y="714"/>
                  </a:cubicBezTo>
                  <a:cubicBezTo>
                    <a:pt x="1786" y="321"/>
                    <a:pt x="1382" y="0"/>
                    <a:pt x="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0;p47">
              <a:extLst>
                <a:ext uri="{FF2B5EF4-FFF2-40B4-BE49-F238E27FC236}">
                  <a16:creationId xmlns:a16="http://schemas.microsoft.com/office/drawing/2014/main" id="{4C1790F8-8C10-1540-753E-34142654E96C}"/>
                </a:ext>
              </a:extLst>
            </p:cNvPr>
            <p:cNvSpPr/>
            <p:nvPr/>
          </p:nvSpPr>
          <p:spPr>
            <a:xfrm>
              <a:off x="7035147" y="2864912"/>
              <a:ext cx="40922" cy="32478"/>
            </a:xfrm>
            <a:custGeom>
              <a:avLst/>
              <a:gdLst/>
              <a:ahLst/>
              <a:cxnLst/>
              <a:rect l="l" t="t" r="r" b="b"/>
              <a:pathLst>
                <a:path w="1787" h="1417" extrusionOk="0">
                  <a:moveTo>
                    <a:pt x="893" y="0"/>
                  </a:moveTo>
                  <a:cubicBezTo>
                    <a:pt x="393" y="0"/>
                    <a:pt x="0" y="321"/>
                    <a:pt x="0" y="714"/>
                  </a:cubicBezTo>
                  <a:cubicBezTo>
                    <a:pt x="0" y="1107"/>
                    <a:pt x="393" y="1417"/>
                    <a:pt x="893" y="1417"/>
                  </a:cubicBezTo>
                  <a:cubicBezTo>
                    <a:pt x="1382" y="1417"/>
                    <a:pt x="1786" y="1107"/>
                    <a:pt x="1786" y="714"/>
                  </a:cubicBezTo>
                  <a:cubicBezTo>
                    <a:pt x="1786" y="321"/>
                    <a:pt x="1382" y="0"/>
                    <a:pt x="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881;p47">
              <a:extLst>
                <a:ext uri="{FF2B5EF4-FFF2-40B4-BE49-F238E27FC236}">
                  <a16:creationId xmlns:a16="http://schemas.microsoft.com/office/drawing/2014/main" id="{CD229D96-2DE2-C821-8949-4F357926918E}"/>
                </a:ext>
              </a:extLst>
            </p:cNvPr>
            <p:cNvSpPr/>
            <p:nvPr/>
          </p:nvSpPr>
          <p:spPr>
            <a:xfrm>
              <a:off x="6975172" y="2861635"/>
              <a:ext cx="49899" cy="21980"/>
            </a:xfrm>
            <a:custGeom>
              <a:avLst/>
              <a:gdLst/>
              <a:ahLst/>
              <a:cxnLst/>
              <a:rect l="l" t="t" r="r" b="b"/>
              <a:pathLst>
                <a:path w="2179" h="959" extrusionOk="0">
                  <a:moveTo>
                    <a:pt x="1953" y="0"/>
                  </a:moveTo>
                  <a:cubicBezTo>
                    <a:pt x="1822" y="0"/>
                    <a:pt x="1727" y="95"/>
                    <a:pt x="1727" y="226"/>
                  </a:cubicBezTo>
                  <a:cubicBezTo>
                    <a:pt x="1727" y="363"/>
                    <a:pt x="1622" y="432"/>
                    <a:pt x="1518" y="432"/>
                  </a:cubicBezTo>
                  <a:cubicBezTo>
                    <a:pt x="1414" y="432"/>
                    <a:pt x="1310" y="363"/>
                    <a:pt x="1310" y="226"/>
                  </a:cubicBezTo>
                  <a:cubicBezTo>
                    <a:pt x="1292" y="89"/>
                    <a:pt x="1188" y="21"/>
                    <a:pt x="1084" y="21"/>
                  </a:cubicBezTo>
                  <a:cubicBezTo>
                    <a:pt x="979" y="21"/>
                    <a:pt x="875" y="89"/>
                    <a:pt x="857" y="226"/>
                  </a:cubicBezTo>
                  <a:cubicBezTo>
                    <a:pt x="857" y="363"/>
                    <a:pt x="753" y="432"/>
                    <a:pt x="649" y="432"/>
                  </a:cubicBezTo>
                  <a:cubicBezTo>
                    <a:pt x="545" y="432"/>
                    <a:pt x="441" y="363"/>
                    <a:pt x="441" y="226"/>
                  </a:cubicBezTo>
                  <a:cubicBezTo>
                    <a:pt x="429" y="89"/>
                    <a:pt x="325" y="21"/>
                    <a:pt x="220" y="21"/>
                  </a:cubicBezTo>
                  <a:cubicBezTo>
                    <a:pt x="116" y="21"/>
                    <a:pt x="12" y="89"/>
                    <a:pt x="0" y="226"/>
                  </a:cubicBezTo>
                  <a:cubicBezTo>
                    <a:pt x="197" y="715"/>
                    <a:pt x="643" y="959"/>
                    <a:pt x="1090" y="959"/>
                  </a:cubicBezTo>
                  <a:cubicBezTo>
                    <a:pt x="1536" y="959"/>
                    <a:pt x="1982" y="715"/>
                    <a:pt x="2179" y="226"/>
                  </a:cubicBezTo>
                  <a:cubicBezTo>
                    <a:pt x="2179" y="95"/>
                    <a:pt x="2072" y="0"/>
                    <a:pt x="1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82;p47">
              <a:extLst>
                <a:ext uri="{FF2B5EF4-FFF2-40B4-BE49-F238E27FC236}">
                  <a16:creationId xmlns:a16="http://schemas.microsoft.com/office/drawing/2014/main" id="{57414E7F-A296-8132-47C8-5628132EA1F3}"/>
                </a:ext>
              </a:extLst>
            </p:cNvPr>
            <p:cNvSpPr/>
            <p:nvPr/>
          </p:nvSpPr>
          <p:spPr>
            <a:xfrm>
              <a:off x="6943272" y="2844101"/>
              <a:ext cx="29198" cy="19734"/>
            </a:xfrm>
            <a:custGeom>
              <a:avLst/>
              <a:gdLst/>
              <a:ahLst/>
              <a:cxnLst/>
              <a:rect l="l" t="t" r="r" b="b"/>
              <a:pathLst>
                <a:path w="1275" h="861" extrusionOk="0">
                  <a:moveTo>
                    <a:pt x="637" y="0"/>
                  </a:moveTo>
                  <a:cubicBezTo>
                    <a:pt x="319" y="0"/>
                    <a:pt x="0" y="212"/>
                    <a:pt x="0" y="634"/>
                  </a:cubicBezTo>
                  <a:cubicBezTo>
                    <a:pt x="18" y="765"/>
                    <a:pt x="122" y="831"/>
                    <a:pt x="226" y="831"/>
                  </a:cubicBezTo>
                  <a:cubicBezTo>
                    <a:pt x="330" y="831"/>
                    <a:pt x="435" y="765"/>
                    <a:pt x="453" y="634"/>
                  </a:cubicBezTo>
                  <a:cubicBezTo>
                    <a:pt x="453" y="509"/>
                    <a:pt x="545" y="447"/>
                    <a:pt x="637" y="447"/>
                  </a:cubicBezTo>
                  <a:cubicBezTo>
                    <a:pt x="729" y="447"/>
                    <a:pt x="822" y="509"/>
                    <a:pt x="822" y="634"/>
                  </a:cubicBezTo>
                  <a:cubicBezTo>
                    <a:pt x="822" y="753"/>
                    <a:pt x="929" y="860"/>
                    <a:pt x="1048" y="860"/>
                  </a:cubicBezTo>
                  <a:cubicBezTo>
                    <a:pt x="1179" y="860"/>
                    <a:pt x="1274" y="753"/>
                    <a:pt x="1274" y="634"/>
                  </a:cubicBezTo>
                  <a:cubicBezTo>
                    <a:pt x="1274" y="212"/>
                    <a:pt x="956" y="0"/>
                    <a:pt x="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83;p47">
              <a:extLst>
                <a:ext uri="{FF2B5EF4-FFF2-40B4-BE49-F238E27FC236}">
                  <a16:creationId xmlns:a16="http://schemas.microsoft.com/office/drawing/2014/main" id="{BB7E789D-286D-5857-B37B-F6B2ECAF123A}"/>
                </a:ext>
              </a:extLst>
            </p:cNvPr>
            <p:cNvSpPr/>
            <p:nvPr/>
          </p:nvSpPr>
          <p:spPr>
            <a:xfrm>
              <a:off x="7027796" y="2844101"/>
              <a:ext cx="29175" cy="19734"/>
            </a:xfrm>
            <a:custGeom>
              <a:avLst/>
              <a:gdLst/>
              <a:ahLst/>
              <a:cxnLst/>
              <a:rect l="l" t="t" r="r" b="b"/>
              <a:pathLst>
                <a:path w="1274" h="861" extrusionOk="0">
                  <a:moveTo>
                    <a:pt x="637" y="0"/>
                  </a:moveTo>
                  <a:cubicBezTo>
                    <a:pt x="319" y="0"/>
                    <a:pt x="0" y="212"/>
                    <a:pt x="0" y="634"/>
                  </a:cubicBezTo>
                  <a:cubicBezTo>
                    <a:pt x="12" y="765"/>
                    <a:pt x="116" y="831"/>
                    <a:pt x="220" y="831"/>
                  </a:cubicBezTo>
                  <a:cubicBezTo>
                    <a:pt x="324" y="831"/>
                    <a:pt x="429" y="765"/>
                    <a:pt x="441" y="634"/>
                  </a:cubicBezTo>
                  <a:cubicBezTo>
                    <a:pt x="441" y="509"/>
                    <a:pt x="536" y="447"/>
                    <a:pt x="631" y="447"/>
                  </a:cubicBezTo>
                  <a:cubicBezTo>
                    <a:pt x="726" y="447"/>
                    <a:pt x="822" y="509"/>
                    <a:pt x="822" y="634"/>
                  </a:cubicBezTo>
                  <a:cubicBezTo>
                    <a:pt x="822" y="753"/>
                    <a:pt x="917" y="860"/>
                    <a:pt x="1048" y="860"/>
                  </a:cubicBezTo>
                  <a:cubicBezTo>
                    <a:pt x="1167" y="860"/>
                    <a:pt x="1274" y="753"/>
                    <a:pt x="1274" y="634"/>
                  </a:cubicBezTo>
                  <a:cubicBezTo>
                    <a:pt x="1274" y="212"/>
                    <a:pt x="955" y="0"/>
                    <a:pt x="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84;p47">
              <a:extLst>
                <a:ext uri="{FF2B5EF4-FFF2-40B4-BE49-F238E27FC236}">
                  <a16:creationId xmlns:a16="http://schemas.microsoft.com/office/drawing/2014/main" id="{7E11F59D-2412-7C27-9695-C06E092995A1}"/>
                </a:ext>
              </a:extLst>
            </p:cNvPr>
            <p:cNvSpPr/>
            <p:nvPr/>
          </p:nvSpPr>
          <p:spPr>
            <a:xfrm>
              <a:off x="6876198" y="2797505"/>
              <a:ext cx="89997" cy="289548"/>
            </a:xfrm>
            <a:custGeom>
              <a:avLst/>
              <a:gdLst/>
              <a:ahLst/>
              <a:cxnLst/>
              <a:rect l="l" t="t" r="r" b="b"/>
              <a:pathLst>
                <a:path w="3930" h="12633" extrusionOk="0">
                  <a:moveTo>
                    <a:pt x="1798" y="0"/>
                  </a:moveTo>
                  <a:cubicBezTo>
                    <a:pt x="798" y="0"/>
                    <a:pt x="0" y="810"/>
                    <a:pt x="0" y="1798"/>
                  </a:cubicBezTo>
                  <a:lnTo>
                    <a:pt x="0" y="10835"/>
                  </a:lnTo>
                  <a:cubicBezTo>
                    <a:pt x="0" y="11823"/>
                    <a:pt x="798" y="12633"/>
                    <a:pt x="1798" y="12633"/>
                  </a:cubicBezTo>
                  <a:lnTo>
                    <a:pt x="3929" y="12633"/>
                  </a:lnTo>
                  <a:lnTo>
                    <a:pt x="3929" y="12621"/>
                  </a:lnTo>
                  <a:cubicBezTo>
                    <a:pt x="3477" y="12395"/>
                    <a:pt x="3191" y="11930"/>
                    <a:pt x="3191" y="11430"/>
                  </a:cubicBezTo>
                  <a:lnTo>
                    <a:pt x="3191" y="1155"/>
                  </a:lnTo>
                  <a:cubicBezTo>
                    <a:pt x="3191" y="417"/>
                    <a:pt x="3596" y="107"/>
                    <a:pt x="3834" y="0"/>
                  </a:cubicBezTo>
                  <a:close/>
                </a:path>
              </a:pathLst>
            </a:custGeom>
            <a:solidFill>
              <a:srgbClr val="522D2D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E8A84036-7856-67E2-F0BB-E73EE2C46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5"/>
          <a:stretch/>
        </p:blipFill>
        <p:spPr>
          <a:xfrm>
            <a:off x="570015" y="1493958"/>
            <a:ext cx="1927451" cy="26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36">
            <a:extLst>
              <a:ext uri="{FF2B5EF4-FFF2-40B4-BE49-F238E27FC236}">
                <a16:creationId xmlns:a16="http://schemas.microsoft.com/office/drawing/2014/main" id="{145E2D1E-CDEE-E08D-3974-631ECC9EBE36}"/>
              </a:ext>
            </a:extLst>
          </p:cNvPr>
          <p:cNvSpPr/>
          <p:nvPr/>
        </p:nvSpPr>
        <p:spPr>
          <a:xfrm>
            <a:off x="2027626" y="545575"/>
            <a:ext cx="508874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2200" noProof="1">
                <a:solidFill>
                  <a:srgbClr val="D4455A"/>
                </a:solidFill>
                <a:latin typeface="#9Slide07 SVNAdam Gorry" panose="02040603050506020204" pitchFamily="18" charset="0"/>
                <a:ea typeface="叶根友刀锋黑草" panose="02010601030101010101" pitchFamily="2" charset="-122"/>
                <a:cs typeface="+mn-ea"/>
                <a:sym typeface="Arial" panose="020B0604020202020204" pitchFamily="34" charset="0"/>
              </a:rPr>
              <a:t>Giải mật thư</a:t>
            </a:r>
            <a:endParaRPr lang="zh-CN" altLang="en-US" sz="2200" noProof="1">
              <a:solidFill>
                <a:srgbClr val="D4455A"/>
              </a:solidFill>
              <a:latin typeface="#9Slide07 SVNAdam Gorry" panose="02040603050506020204" pitchFamily="18" charset="0"/>
              <a:ea typeface="叶根友刀锋黑草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4AF3266-9177-3E19-2486-5C24FBC0DB0A}"/>
              </a:ext>
            </a:extLst>
          </p:cNvPr>
          <p:cNvSpPr txBox="1"/>
          <p:nvPr/>
        </p:nvSpPr>
        <p:spPr>
          <a:xfrm>
            <a:off x="560717" y="2568106"/>
            <a:ext cx="7996686" cy="2085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50" dirty="0">
                <a:latin typeface="#9Slide03 AmpleSoft" panose="02000000000000000000" pitchFamily="2" charset="0"/>
              </a:rPr>
              <a:t>       “</a:t>
            </a:r>
            <a:r>
              <a:rPr lang="en-US" sz="1850" dirty="0" err="1">
                <a:latin typeface="#9Slide03 AmpleSoft" panose="02000000000000000000" pitchFamily="2" charset="0"/>
              </a:rPr>
              <a:t>Phương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tiện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vận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chuyển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của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các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dân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tộc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thiểu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số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Việt</a:t>
            </a:r>
            <a:r>
              <a:rPr lang="en-US" sz="1850" dirty="0">
                <a:latin typeface="#9Slide03 AmpleSoft" panose="02000000000000000000" pitchFamily="2" charset="0"/>
              </a:rPr>
              <a:t> Nam </a:t>
            </a:r>
            <a:r>
              <a:rPr lang="en-US" sz="1850" dirty="0" err="1">
                <a:latin typeface="#9Slide03 AmpleSoft" panose="02000000000000000000" pitchFamily="2" charset="0"/>
              </a:rPr>
              <a:t>ngày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xưa</a:t>
            </a:r>
            <a:r>
              <a:rPr lang="en-US" sz="1850" dirty="0">
                <a:latin typeface="#9Slide03 AmpleSoft" panose="02000000000000000000" pitchFamily="2" charset="0"/>
              </a:rPr>
              <a:t>” </a:t>
            </a:r>
            <a:r>
              <a:rPr lang="en-US" sz="1850" dirty="0" err="1">
                <a:latin typeface="#9Slide03 AmpleSoft" panose="02000000000000000000" pitchFamily="2" charset="0"/>
              </a:rPr>
              <a:t>của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tác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giả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Trần</a:t>
            </a:r>
            <a:r>
              <a:rPr lang="en-US" sz="1850" dirty="0">
                <a:latin typeface="#9Slide03 AmpleSoft" panose="02000000000000000000" pitchFamily="2" charset="0"/>
              </a:rPr>
              <a:t> Bình </a:t>
            </a:r>
            <a:r>
              <a:rPr lang="en-US" sz="1850" dirty="0" err="1">
                <a:latin typeface="#9Slide03 AmpleSoft" panose="02000000000000000000" pitchFamily="2" charset="0"/>
              </a:rPr>
              <a:t>được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trích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từ</a:t>
            </a:r>
            <a:r>
              <a:rPr lang="en-US" sz="1850" dirty="0">
                <a:latin typeface="#9Slide03 AmpleSoft" panose="02000000000000000000" pitchFamily="2" charset="0"/>
              </a:rPr>
              <a:t> ……………………..……. Văn </a:t>
            </a:r>
            <a:r>
              <a:rPr lang="en-US" sz="1850" dirty="0" err="1">
                <a:latin typeface="#9Slide03 AmpleSoft" panose="02000000000000000000" pitchFamily="2" charset="0"/>
              </a:rPr>
              <a:t>bản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thuộc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thể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loại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văn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bản</a:t>
            </a:r>
            <a:r>
              <a:rPr lang="en-US" sz="1850" dirty="0">
                <a:latin typeface="#9Slide03 AmpleSoft" panose="02000000000000000000" pitchFamily="2" charset="0"/>
              </a:rPr>
              <a:t> ………………………. </a:t>
            </a:r>
            <a:r>
              <a:rPr lang="en-US" sz="1850" dirty="0" err="1">
                <a:latin typeface="#9Slide03 AmpleSoft" panose="02000000000000000000" pitchFamily="2" charset="0"/>
              </a:rPr>
              <a:t>Đối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tượng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của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văn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bản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là</a:t>
            </a:r>
            <a:r>
              <a:rPr lang="en-US" sz="1850" dirty="0">
                <a:latin typeface="#9Slide03 AmpleSoft" panose="02000000000000000000" pitchFamily="2" charset="0"/>
              </a:rPr>
              <a:t> ……………………..……. </a:t>
            </a:r>
            <a:r>
              <a:rPr lang="en-US" sz="1850" dirty="0" err="1">
                <a:latin typeface="#9Slide03 AmpleSoft" panose="02000000000000000000" pitchFamily="2" charset="0"/>
              </a:rPr>
              <a:t>vận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chuyển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của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đồng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bào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dân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tộc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thiểu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số</a:t>
            </a:r>
            <a:r>
              <a:rPr lang="en-US" sz="1850" dirty="0">
                <a:latin typeface="#9Slide03 AmpleSoft" panose="02000000000000000000" pitchFamily="2" charset="0"/>
              </a:rPr>
              <a:t> ………………………….. </a:t>
            </a:r>
            <a:r>
              <a:rPr lang="en-US" sz="1850" dirty="0" err="1">
                <a:latin typeface="#9Slide03 AmpleSoft" panose="02000000000000000000" pitchFamily="2" charset="0"/>
              </a:rPr>
              <a:t>xưa</a:t>
            </a:r>
            <a:r>
              <a:rPr lang="en-US" sz="1850" dirty="0">
                <a:latin typeface="#9Slide03 AmpleSoft" panose="02000000000000000000" pitchFamily="2" charset="0"/>
              </a:rPr>
              <a:t>. Văn </a:t>
            </a:r>
            <a:r>
              <a:rPr lang="en-US" sz="1850" dirty="0" err="1">
                <a:latin typeface="#9Slide03 AmpleSoft" panose="02000000000000000000" pitchFamily="2" charset="0"/>
              </a:rPr>
              <a:t>bản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được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triển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khai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theo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cách</a:t>
            </a:r>
            <a:r>
              <a:rPr lang="en-US" sz="1850" dirty="0">
                <a:latin typeface="#9Slide03 AmpleSoft" panose="02000000000000000000" pitchFamily="2" charset="0"/>
              </a:rPr>
              <a:t> …………………………. </a:t>
            </a:r>
            <a:r>
              <a:rPr lang="en-US" sz="1850" dirty="0" err="1">
                <a:latin typeface="#9Slide03 AmpleSoft" panose="02000000000000000000" pitchFamily="2" charset="0"/>
              </a:rPr>
              <a:t>đối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tượng</a:t>
            </a:r>
            <a:r>
              <a:rPr lang="en-US" sz="1850" dirty="0">
                <a:latin typeface="#9Slide03 AmpleSoft" panose="02000000000000000000" pitchFamily="2" charset="0"/>
              </a:rPr>
              <a:t>. Văn </a:t>
            </a:r>
            <a:r>
              <a:rPr lang="en-US" sz="1850" dirty="0" err="1">
                <a:latin typeface="#9Slide03 AmpleSoft" panose="02000000000000000000" pitchFamily="2" charset="0"/>
              </a:rPr>
              <a:t>bản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được</a:t>
            </a:r>
            <a:r>
              <a:rPr lang="en-US" sz="1850" dirty="0">
                <a:latin typeface="#9Slide03 AmpleSoft" panose="02000000000000000000" pitchFamily="2" charset="0"/>
              </a:rPr>
              <a:t> chia </a:t>
            </a:r>
            <a:r>
              <a:rPr lang="en-US" sz="1850" dirty="0" err="1">
                <a:latin typeface="#9Slide03 AmpleSoft" panose="02000000000000000000" pitchFamily="2" charset="0"/>
              </a:rPr>
              <a:t>làm</a:t>
            </a:r>
            <a:r>
              <a:rPr lang="en-US" sz="1850" dirty="0">
                <a:latin typeface="#9Slide03 AmpleSoft" panose="02000000000000000000" pitchFamily="2" charset="0"/>
              </a:rPr>
              <a:t> 2 </a:t>
            </a:r>
            <a:r>
              <a:rPr lang="en-US" sz="1850" dirty="0" err="1">
                <a:latin typeface="#9Slide03 AmpleSoft" panose="02000000000000000000" pitchFamily="2" charset="0"/>
              </a:rPr>
              <a:t>phần</a:t>
            </a:r>
            <a:r>
              <a:rPr lang="en-US" sz="1850" dirty="0">
                <a:latin typeface="#9Slide03 AmpleSoft" panose="02000000000000000000" pitchFamily="2" charset="0"/>
              </a:rPr>
              <a:t>. </a:t>
            </a:r>
            <a:r>
              <a:rPr lang="en-US" sz="1850" dirty="0" err="1">
                <a:latin typeface="#9Slide03 AmpleSoft" panose="02000000000000000000" pitchFamily="2" charset="0"/>
              </a:rPr>
              <a:t>Phần</a:t>
            </a:r>
            <a:r>
              <a:rPr lang="en-US" sz="1850" dirty="0">
                <a:latin typeface="#9Slide03 AmpleSoft" panose="02000000000000000000" pitchFamily="2" charset="0"/>
              </a:rPr>
              <a:t> 1: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tiện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vận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chuyển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dân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tộc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miền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núi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50" dirty="0">
                <a:latin typeface="#9Slide03 AmpleSoft" panose="02000000000000000000" pitchFamily="2" charset="0"/>
              </a:rPr>
              <a:t>………………………. </a:t>
            </a:r>
            <a:r>
              <a:rPr lang="en-US" sz="1850" dirty="0" err="1">
                <a:latin typeface="#9Slide03 AmpleSoft" panose="02000000000000000000" pitchFamily="2" charset="0"/>
              </a:rPr>
              <a:t>và</a:t>
            </a:r>
            <a:r>
              <a:rPr lang="en-US" sz="1850" dirty="0">
                <a:latin typeface="#9Slide03 AmpleSoft" panose="02000000000000000000" pitchFamily="2" charset="0"/>
              </a:rPr>
              <a:t> </a:t>
            </a:r>
            <a:r>
              <a:rPr lang="en-US" sz="1850" dirty="0" err="1">
                <a:latin typeface="#9Slide03 AmpleSoft" panose="02000000000000000000" pitchFamily="2" charset="0"/>
              </a:rPr>
              <a:t>Phần</a:t>
            </a:r>
            <a:r>
              <a:rPr lang="en-US" sz="1850" dirty="0">
                <a:latin typeface="#9Slide03 AmpleSoft" panose="02000000000000000000" pitchFamily="2" charset="0"/>
              </a:rPr>
              <a:t> 2: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tiện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vận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chuyển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dân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tộc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miền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5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núi</a:t>
            </a:r>
            <a:r>
              <a:rPr lang="en-US" sz="185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sz="1850" dirty="0">
                <a:latin typeface="#9Slide03 AmpleSoft" panose="02000000000000000000" pitchFamily="2" charset="0"/>
              </a:rPr>
              <a:t>………………………..</a:t>
            </a: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B3491A6C-A123-E3FA-2471-41783A789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6622" t="12742" b="12742"/>
          <a:stretch/>
        </p:blipFill>
        <p:spPr bwMode="auto">
          <a:xfrm>
            <a:off x="560717" y="1043635"/>
            <a:ext cx="2222985" cy="136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C633A981-66DD-A420-B630-86B1F3EE43C6}"/>
              </a:ext>
            </a:extLst>
          </p:cNvPr>
          <p:cNvGrpSpPr/>
          <p:nvPr/>
        </p:nvGrpSpPr>
        <p:grpSpPr>
          <a:xfrm>
            <a:off x="2996214" y="1043635"/>
            <a:ext cx="5750369" cy="1362566"/>
            <a:chOff x="3971948" y="793002"/>
            <a:chExt cx="8282872" cy="181675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892634B-F43A-0E19-692A-0473C1442334}"/>
                </a:ext>
              </a:extLst>
            </p:cNvPr>
            <p:cNvGrpSpPr/>
            <p:nvPr/>
          </p:nvGrpSpPr>
          <p:grpSpPr>
            <a:xfrm>
              <a:off x="3971948" y="793002"/>
              <a:ext cx="8010375" cy="1816755"/>
              <a:chOff x="4906260" y="687291"/>
              <a:chExt cx="6510226" cy="1816755"/>
            </a:xfrm>
          </p:grpSpPr>
          <p:sp>
            <p:nvSpPr>
              <p:cNvPr id="67" name="îŝḷîḓé-Rectangle 2">
                <a:extLst>
                  <a:ext uri="{FF2B5EF4-FFF2-40B4-BE49-F238E27FC236}">
                    <a16:creationId xmlns:a16="http://schemas.microsoft.com/office/drawing/2014/main" id="{7434E87F-5849-D1DE-9693-7438212FF8E0}"/>
                  </a:ext>
                </a:extLst>
              </p:cNvPr>
              <p:cNvSpPr/>
              <p:nvPr/>
            </p:nvSpPr>
            <p:spPr>
              <a:xfrm>
                <a:off x="4906260" y="687291"/>
                <a:ext cx="6510226" cy="1816755"/>
              </a:xfrm>
              <a:prstGeom prst="rect">
                <a:avLst/>
              </a:prstGeom>
              <a:solidFill>
                <a:srgbClr val="FAD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buClrTx/>
                  <a:defRPr/>
                </a:pPr>
                <a:endParaRPr sz="1350" kern="12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BBF8806-BD77-0AA9-0A31-B4C6DDC89D18}"/>
                  </a:ext>
                </a:extLst>
              </p:cNvPr>
              <p:cNvSpPr txBox="1"/>
              <p:nvPr/>
            </p:nvSpPr>
            <p:spPr>
              <a:xfrm>
                <a:off x="4974929" y="1230692"/>
                <a:ext cx="2290964" cy="1231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US" sz="1800" dirty="0" err="1">
                    <a:latin typeface="#9Slide03 Arima Madurai" panose="00000500000000000000" pitchFamily="2" charset="0"/>
                    <a:cs typeface="#9Slide03 Arima Madurai" panose="00000500000000000000" pitchFamily="2" charset="0"/>
                  </a:rPr>
                  <a:t>phân</a:t>
                </a:r>
                <a:r>
                  <a:rPr lang="en-US" sz="1800" dirty="0">
                    <a:latin typeface="#9Slide03 Arima Madurai" panose="00000500000000000000" pitchFamily="2" charset="0"/>
                    <a:cs typeface="#9Slide03 Arima Madurai" panose="00000500000000000000" pitchFamily="2" charset="0"/>
                  </a:rPr>
                  <a:t> </a:t>
                </a:r>
                <a:r>
                  <a:rPr lang="en-US" sz="1800" dirty="0" err="1">
                    <a:latin typeface="#9Slide03 Arima Madurai" panose="00000500000000000000" pitchFamily="2" charset="0"/>
                    <a:cs typeface="#9Slide03 Arima Madurai" panose="00000500000000000000" pitchFamily="2" charset="0"/>
                  </a:rPr>
                  <a:t>loại</a:t>
                </a:r>
                <a:endParaRPr lang="en-US" sz="1800" dirty="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US" sz="1800" dirty="0" err="1">
                    <a:latin typeface="#9Slide03 Arima Madurai" panose="00000500000000000000" pitchFamily="2" charset="0"/>
                    <a:cs typeface="#9Slide03 Arima Madurai" panose="00000500000000000000" pitchFamily="2" charset="0"/>
                  </a:rPr>
                  <a:t>thông</a:t>
                </a:r>
                <a:r>
                  <a:rPr lang="en-US" sz="1800" dirty="0">
                    <a:latin typeface="#9Slide03 Arima Madurai" panose="00000500000000000000" pitchFamily="2" charset="0"/>
                    <a:cs typeface="#9Slide03 Arima Madurai" panose="00000500000000000000" pitchFamily="2" charset="0"/>
                  </a:rPr>
                  <a:t> tin</a:t>
                </a:r>
              </a:p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US" sz="1800" dirty="0" err="1">
                    <a:latin typeface="#9Slide03 Arima Madurai" panose="00000500000000000000" pitchFamily="2" charset="0"/>
                    <a:cs typeface="#9Slide03 Arima Madurai" panose="00000500000000000000" pitchFamily="2" charset="0"/>
                  </a:rPr>
                  <a:t>phương</a:t>
                </a:r>
                <a:r>
                  <a:rPr lang="en-US" sz="1800" dirty="0">
                    <a:latin typeface="#9Slide03 Arima Madurai" panose="00000500000000000000" pitchFamily="2" charset="0"/>
                    <a:cs typeface="#9Slide03 Arima Madurai" panose="00000500000000000000" pitchFamily="2" charset="0"/>
                  </a:rPr>
                  <a:t> </a:t>
                </a:r>
                <a:r>
                  <a:rPr lang="en-US" sz="1800" dirty="0" err="1">
                    <a:latin typeface="#9Slide03 Arima Madurai" panose="00000500000000000000" pitchFamily="2" charset="0"/>
                    <a:cs typeface="#9Slide03 Arima Madurai" panose="00000500000000000000" pitchFamily="2" charset="0"/>
                  </a:rPr>
                  <a:t>tiện</a:t>
                </a:r>
                <a:endParaRPr lang="en-US" sz="1800" dirty="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F456A69-3609-DCAE-1F6E-030263741F3E}"/>
                  </a:ext>
                </a:extLst>
              </p:cNvPr>
              <p:cNvSpPr txBox="1"/>
              <p:nvPr/>
            </p:nvSpPr>
            <p:spPr>
              <a:xfrm>
                <a:off x="6964493" y="1230692"/>
                <a:ext cx="2290964" cy="1231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US" sz="1800" dirty="0" err="1">
                    <a:latin typeface="#9Slide03 Arima Madurai" panose="00000500000000000000" pitchFamily="2" charset="0"/>
                    <a:cs typeface="#9Slide03 Arima Madurai" panose="00000500000000000000" pitchFamily="2" charset="0"/>
                  </a:rPr>
                  <a:t>phía</a:t>
                </a:r>
                <a:r>
                  <a:rPr lang="en-US" sz="1800" dirty="0">
                    <a:latin typeface="#9Slide03 Arima Madurai" panose="00000500000000000000" pitchFamily="2" charset="0"/>
                    <a:cs typeface="#9Slide03 Arima Madurai" panose="00000500000000000000" pitchFamily="2" charset="0"/>
                  </a:rPr>
                  <a:t> </a:t>
                </a:r>
                <a:r>
                  <a:rPr lang="en-US" sz="1800" dirty="0" err="1">
                    <a:latin typeface="#9Slide03 Arima Madurai" panose="00000500000000000000" pitchFamily="2" charset="0"/>
                    <a:cs typeface="#9Slide03 Arima Madurai" panose="00000500000000000000" pitchFamily="2" charset="0"/>
                  </a:rPr>
                  <a:t>Bắc</a:t>
                </a:r>
                <a:endParaRPr lang="en-US" sz="1800" dirty="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US" sz="1800" dirty="0">
                    <a:latin typeface="#9Slide03 Arima Madurai" panose="00000500000000000000" pitchFamily="2" charset="0"/>
                    <a:ea typeface="Arial" panose="020B0604020202020204" pitchFamily="34" charset="0"/>
                    <a:cs typeface="#9Slide03 Arima Madurai" panose="00000500000000000000" pitchFamily="2" charset="0"/>
                  </a:rPr>
                  <a:t>dlib.huc.edu.vn </a:t>
                </a:r>
              </a:p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lang="en-US" sz="1800" dirty="0" err="1">
                    <a:latin typeface="#9Slide03 Arima Madurai" panose="00000500000000000000" pitchFamily="2" charset="0"/>
                    <a:cs typeface="#9Slide03 Arima Madurai" panose="00000500000000000000" pitchFamily="2" charset="0"/>
                  </a:rPr>
                  <a:t>Việt</a:t>
                </a:r>
                <a:r>
                  <a:rPr lang="en-US" sz="1800" dirty="0">
                    <a:latin typeface="#9Slide03 Arima Madurai" panose="00000500000000000000" pitchFamily="2" charset="0"/>
                    <a:cs typeface="#9Slide03 Arima Madurai" panose="00000500000000000000" pitchFamily="2" charset="0"/>
                  </a:rPr>
                  <a:t> Nam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9A6324D-3E2B-027F-4F64-8AD73317B34C}"/>
                  </a:ext>
                </a:extLst>
              </p:cNvPr>
              <p:cNvSpPr txBox="1"/>
              <p:nvPr/>
            </p:nvSpPr>
            <p:spPr>
              <a:xfrm>
                <a:off x="6857446" y="794040"/>
                <a:ext cx="2290964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latin typeface="#9Slide03 Arima Madurai" panose="00000500000000000000" pitchFamily="2" charset="0"/>
                    <a:cs typeface="#9Slide03 Arima Madurai" panose="00000500000000000000" pitchFamily="2" charset="0"/>
                  </a:rPr>
                  <a:t>TỪ KHÓA</a:t>
                </a: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16DA4DF-AFBB-A0F7-C458-60B1AB573AB1}"/>
                </a:ext>
              </a:extLst>
            </p:cNvPr>
            <p:cNvSpPr txBox="1"/>
            <p:nvPr/>
          </p:nvSpPr>
          <p:spPr>
            <a:xfrm>
              <a:off x="9435951" y="1304653"/>
              <a:ext cx="2818869" cy="1231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57175" indent="-257175" algn="just">
                <a:buFont typeface="Arial" panose="020B0604020202020204" pitchFamily="34" charset="0"/>
                <a:buChar char="•"/>
              </a:pPr>
              <a:r>
                <a:rPr lang="en-US" sz="18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nghị</a:t>
              </a:r>
              <a:r>
                <a:rPr lang="en-US" sz="1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luận</a:t>
              </a:r>
              <a:endParaRPr lang="en-US" sz="18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  <a:p>
              <a:pPr marL="257175" indent="-257175" algn="just">
                <a:buFont typeface="Arial" panose="020B0604020202020204" pitchFamily="34" charset="0"/>
                <a:buChar char="•"/>
              </a:pPr>
              <a:r>
                <a:rPr lang="en-US" sz="18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Tây</a:t>
              </a:r>
              <a:r>
                <a:rPr lang="en-US" sz="1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Nguyên</a:t>
              </a:r>
              <a:endParaRPr lang="en-US" sz="18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  <a:p>
              <a:pPr marL="257175" indent="-257175" algn="just">
                <a:buFont typeface="Arial" panose="020B0604020202020204" pitchFamily="34" charset="0"/>
                <a:buChar char="•"/>
              </a:pPr>
              <a:r>
                <a:rPr lang="en-US" sz="18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thời</a:t>
              </a:r>
              <a:r>
                <a:rPr lang="en-US" sz="1800" dirty="0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gian</a:t>
              </a:r>
              <a:endParaRPr lang="en-US" sz="18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04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510ABE-B361-238C-694A-6093333E8511}"/>
              </a:ext>
            </a:extLst>
          </p:cNvPr>
          <p:cNvSpPr/>
          <p:nvPr/>
        </p:nvSpPr>
        <p:spPr>
          <a:xfrm>
            <a:off x="4287954" y="1356018"/>
            <a:ext cx="4045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Xuất</a:t>
            </a:r>
            <a:r>
              <a:rPr lang="en-US" sz="2400" b="1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xứ</a:t>
            </a:r>
            <a:r>
              <a:rPr lang="en-US" sz="24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2400" dirty="0">
                <a:latin typeface="#9Slide03 AmpleSoft" panose="020000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Theo </a:t>
            </a:r>
            <a:r>
              <a:rPr lang="en-US" sz="2400" dirty="0" err="1">
                <a:latin typeface="#9Slide03 AmpleSoft" panose="020000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Trần</a:t>
            </a:r>
            <a:r>
              <a:rPr lang="en-US" sz="2400" dirty="0">
                <a:latin typeface="#9Slide03 AmpleSoft" panose="020000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Bình, dlib.huc.edu.vn</a:t>
            </a:r>
            <a:endParaRPr lang="en-US" sz="2400" dirty="0"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1" name="Google Shape;538;p42">
            <a:extLst>
              <a:ext uri="{FF2B5EF4-FFF2-40B4-BE49-F238E27FC236}">
                <a16:creationId xmlns:a16="http://schemas.microsoft.com/office/drawing/2014/main" id="{82FB8424-D2B8-73D1-1733-F89B5E219713}"/>
              </a:ext>
            </a:extLst>
          </p:cNvPr>
          <p:cNvSpPr txBox="1">
            <a:spLocks/>
          </p:cNvSpPr>
          <p:nvPr/>
        </p:nvSpPr>
        <p:spPr>
          <a:xfrm>
            <a:off x="2549479" y="557250"/>
            <a:ext cx="4045042" cy="574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dirty="0" err="1" smtClean="0">
                <a:solidFill>
                  <a:srgbClr val="FF0000"/>
                </a:solidFill>
                <a:latin typeface="#9Slide03 SVN-Oscine Bold" panose="020B0806040202020204" pitchFamily="34" charset="0"/>
              </a:rPr>
              <a:t>Tác</a:t>
            </a:r>
            <a:r>
              <a:rPr lang="en-US" sz="3000" dirty="0" smtClean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phẩm</a:t>
            </a:r>
            <a:endParaRPr lang="en-US" sz="3000" dirty="0">
              <a:solidFill>
                <a:srgbClr val="FF0000"/>
              </a:solidFill>
              <a:latin typeface="#9Slide03 SVN-Oscine Bold" panose="020B080604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90B9041-9807-D5CA-990D-5696601E78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2304" y="1293641"/>
            <a:ext cx="2732284" cy="299192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07310FA-EAEE-088E-9AA7-8D1ACB3A0CE7}"/>
              </a:ext>
            </a:extLst>
          </p:cNvPr>
          <p:cNvSpPr/>
          <p:nvPr/>
        </p:nvSpPr>
        <p:spPr>
          <a:xfrm>
            <a:off x="4287954" y="2367807"/>
            <a:ext cx="4340658" cy="91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b="1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Thể loại</a:t>
            </a:r>
            <a:r>
              <a:rPr lang="vi-VN" sz="24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24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Văn </a:t>
            </a:r>
            <a:r>
              <a:rPr lang="en-US" sz="24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thông</a:t>
            </a:r>
            <a:r>
              <a:rPr lang="en-US" sz="24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tin</a:t>
            </a:r>
          </a:p>
          <a:p>
            <a:pPr algn="just">
              <a:lnSpc>
                <a:spcPct val="115000"/>
              </a:lnSpc>
            </a:pPr>
            <a:r>
              <a:rPr lang="en-US" sz="2400" b="1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PTBĐ </a:t>
            </a:r>
            <a:r>
              <a:rPr lang="en-US" sz="2400" b="1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chính</a:t>
            </a:r>
            <a:r>
              <a:rPr lang="en-US" sz="2400" b="1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24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Thuyết</a:t>
            </a:r>
            <a:r>
              <a:rPr lang="en-US" sz="24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minh</a:t>
            </a:r>
            <a:endParaRPr lang="en-US" sz="2400" dirty="0"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1C9814-C427-64D9-A742-4C194B036758}"/>
              </a:ext>
            </a:extLst>
          </p:cNvPr>
          <p:cNvSpPr/>
          <p:nvPr/>
        </p:nvSpPr>
        <p:spPr>
          <a:xfrm>
            <a:off x="4295937" y="3600884"/>
            <a:ext cx="4045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Đối</a:t>
            </a:r>
            <a:r>
              <a:rPr lang="en-US" sz="2400" b="1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tượng</a:t>
            </a:r>
            <a:r>
              <a:rPr lang="en-US" sz="2400" b="1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24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Phương</a:t>
            </a:r>
            <a:r>
              <a:rPr lang="en-US" sz="24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tiện</a:t>
            </a:r>
            <a:r>
              <a:rPr lang="en-US" sz="24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vận</a:t>
            </a:r>
            <a:r>
              <a:rPr lang="en-US" sz="24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chuyển</a:t>
            </a:r>
            <a:r>
              <a:rPr lang="en-US" sz="24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DTTS VN </a:t>
            </a:r>
            <a:r>
              <a:rPr lang="en-US" sz="24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xưa</a:t>
            </a:r>
            <a:endParaRPr lang="en-US" sz="2400" dirty="0"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3" name="Google Shape;1057;p50">
            <a:extLst>
              <a:ext uri="{FF2B5EF4-FFF2-40B4-BE49-F238E27FC236}">
                <a16:creationId xmlns:a16="http://schemas.microsoft.com/office/drawing/2014/main" id="{D03BC556-63B6-4BE1-06C8-4700ABE9E67A}"/>
              </a:ext>
            </a:extLst>
          </p:cNvPr>
          <p:cNvGrpSpPr/>
          <p:nvPr/>
        </p:nvGrpSpPr>
        <p:grpSpPr>
          <a:xfrm>
            <a:off x="3662233" y="1495074"/>
            <a:ext cx="296058" cy="509670"/>
            <a:chOff x="421300" y="1281464"/>
            <a:chExt cx="365800" cy="832201"/>
          </a:xfrm>
        </p:grpSpPr>
        <p:sp>
          <p:nvSpPr>
            <p:cNvPr id="4" name="Google Shape;1058;p50">
              <a:extLst>
                <a:ext uri="{FF2B5EF4-FFF2-40B4-BE49-F238E27FC236}">
                  <a16:creationId xmlns:a16="http://schemas.microsoft.com/office/drawing/2014/main" id="{35F563AB-E551-F6B6-1F86-DBD246F4113D}"/>
                </a:ext>
              </a:extLst>
            </p:cNvPr>
            <p:cNvSpPr/>
            <p:nvPr/>
          </p:nvSpPr>
          <p:spPr>
            <a:xfrm>
              <a:off x="421300" y="1281464"/>
              <a:ext cx="363842" cy="832201"/>
            </a:xfrm>
            <a:custGeom>
              <a:avLst/>
              <a:gdLst/>
              <a:ahLst/>
              <a:cxnLst/>
              <a:rect l="l" t="t" r="r" b="b"/>
              <a:pathLst>
                <a:path w="7517" h="17421" extrusionOk="0">
                  <a:moveTo>
                    <a:pt x="1366" y="0"/>
                  </a:moveTo>
                  <a:cubicBezTo>
                    <a:pt x="613" y="0"/>
                    <a:pt x="0" y="614"/>
                    <a:pt x="0" y="1366"/>
                  </a:cubicBezTo>
                  <a:lnTo>
                    <a:pt x="0" y="16055"/>
                  </a:lnTo>
                  <a:cubicBezTo>
                    <a:pt x="0" y="16808"/>
                    <a:pt x="613" y="17421"/>
                    <a:pt x="1366" y="17421"/>
                  </a:cubicBezTo>
                  <a:lnTo>
                    <a:pt x="6151" y="17421"/>
                  </a:lnTo>
                  <a:cubicBezTo>
                    <a:pt x="6913" y="17421"/>
                    <a:pt x="7516" y="16808"/>
                    <a:pt x="7516" y="16055"/>
                  </a:cubicBezTo>
                  <a:lnTo>
                    <a:pt x="7516" y="1366"/>
                  </a:lnTo>
                  <a:cubicBezTo>
                    <a:pt x="7516" y="614"/>
                    <a:pt x="6913" y="0"/>
                    <a:pt x="6151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059;p50">
              <a:extLst>
                <a:ext uri="{FF2B5EF4-FFF2-40B4-BE49-F238E27FC236}">
                  <a16:creationId xmlns:a16="http://schemas.microsoft.com/office/drawing/2014/main" id="{7B6AA3FF-73F5-73E6-3256-6427F0EC3C5A}"/>
                </a:ext>
              </a:extLst>
            </p:cNvPr>
            <p:cNvGrpSpPr/>
            <p:nvPr/>
          </p:nvGrpSpPr>
          <p:grpSpPr>
            <a:xfrm>
              <a:off x="422775" y="1281464"/>
              <a:ext cx="364326" cy="832201"/>
              <a:chOff x="5205000" y="2129825"/>
              <a:chExt cx="188175" cy="435525"/>
            </a:xfrm>
          </p:grpSpPr>
          <p:sp>
            <p:nvSpPr>
              <p:cNvPr id="6" name="Google Shape;1060;p50">
                <a:extLst>
                  <a:ext uri="{FF2B5EF4-FFF2-40B4-BE49-F238E27FC236}">
                    <a16:creationId xmlns:a16="http://schemas.microsoft.com/office/drawing/2014/main" id="{E55E64D3-310A-856A-E4EB-2BFD0361442D}"/>
                  </a:ext>
                </a:extLst>
              </p:cNvPr>
              <p:cNvSpPr/>
              <p:nvPr/>
            </p:nvSpPr>
            <p:spPr>
              <a:xfrm>
                <a:off x="5205000" y="2129825"/>
                <a:ext cx="188175" cy="435525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17421" extrusionOk="0">
                    <a:moveTo>
                      <a:pt x="1376" y="1"/>
                    </a:moveTo>
                    <a:cubicBezTo>
                      <a:pt x="614" y="1"/>
                      <a:pt x="10" y="614"/>
                      <a:pt x="10" y="1366"/>
                    </a:cubicBezTo>
                    <a:lnTo>
                      <a:pt x="10" y="16055"/>
                    </a:lnTo>
                    <a:cubicBezTo>
                      <a:pt x="1" y="16808"/>
                      <a:pt x="614" y="17421"/>
                      <a:pt x="1376" y="17421"/>
                    </a:cubicBezTo>
                    <a:lnTo>
                      <a:pt x="6161" y="17421"/>
                    </a:lnTo>
                    <a:cubicBezTo>
                      <a:pt x="6913" y="17421"/>
                      <a:pt x="7527" y="16808"/>
                      <a:pt x="7527" y="16055"/>
                    </a:cubicBezTo>
                    <a:lnTo>
                      <a:pt x="7527" y="1366"/>
                    </a:lnTo>
                    <a:cubicBezTo>
                      <a:pt x="7527" y="614"/>
                      <a:pt x="6913" y="1"/>
                      <a:pt x="6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061;p50">
                <a:extLst>
                  <a:ext uri="{FF2B5EF4-FFF2-40B4-BE49-F238E27FC236}">
                    <a16:creationId xmlns:a16="http://schemas.microsoft.com/office/drawing/2014/main" id="{FC3EB9F2-381F-EA32-A15A-7BC6BF5FA7DF}"/>
                  </a:ext>
                </a:extLst>
              </p:cNvPr>
              <p:cNvSpPr/>
              <p:nvPr/>
            </p:nvSpPr>
            <p:spPr>
              <a:xfrm>
                <a:off x="5237300" y="2174425"/>
                <a:ext cx="108250" cy="9255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702" extrusionOk="0">
                    <a:moveTo>
                      <a:pt x="2489" y="0"/>
                    </a:moveTo>
                    <a:cubicBezTo>
                      <a:pt x="2483" y="0"/>
                      <a:pt x="2477" y="0"/>
                      <a:pt x="2472" y="0"/>
                    </a:cubicBezTo>
                    <a:cubicBezTo>
                      <a:pt x="818" y="0"/>
                      <a:pt x="0" y="1998"/>
                      <a:pt x="1162" y="3159"/>
                    </a:cubicBezTo>
                    <a:cubicBezTo>
                      <a:pt x="1540" y="3534"/>
                      <a:pt x="2003" y="3702"/>
                      <a:pt x="2459" y="3702"/>
                    </a:cubicBezTo>
                    <a:cubicBezTo>
                      <a:pt x="3414" y="3702"/>
                      <a:pt x="4330" y="2963"/>
                      <a:pt x="4330" y="1849"/>
                    </a:cubicBezTo>
                    <a:cubicBezTo>
                      <a:pt x="4321" y="824"/>
                      <a:pt x="3503" y="0"/>
                      <a:pt x="2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62;p50">
                <a:extLst>
                  <a:ext uri="{FF2B5EF4-FFF2-40B4-BE49-F238E27FC236}">
                    <a16:creationId xmlns:a16="http://schemas.microsoft.com/office/drawing/2014/main" id="{43229451-73A0-242F-99B5-3ECF502A5EE8}"/>
                  </a:ext>
                </a:extLst>
              </p:cNvPr>
              <p:cNvSpPr/>
              <p:nvPr/>
            </p:nvSpPr>
            <p:spPr>
              <a:xfrm>
                <a:off x="5237300" y="2301925"/>
                <a:ext cx="108250" cy="92725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709" extrusionOk="0">
                    <a:moveTo>
                      <a:pt x="2472" y="1"/>
                    </a:moveTo>
                    <a:cubicBezTo>
                      <a:pt x="818" y="10"/>
                      <a:pt x="0" y="1999"/>
                      <a:pt x="1162" y="3160"/>
                    </a:cubicBezTo>
                    <a:cubicBezTo>
                      <a:pt x="1541" y="3539"/>
                      <a:pt x="2006" y="3709"/>
                      <a:pt x="2462" y="3709"/>
                    </a:cubicBezTo>
                    <a:cubicBezTo>
                      <a:pt x="3413" y="3709"/>
                      <a:pt x="4324" y="2971"/>
                      <a:pt x="4330" y="1859"/>
                    </a:cubicBezTo>
                    <a:cubicBezTo>
                      <a:pt x="4330" y="828"/>
                      <a:pt x="3494" y="1"/>
                      <a:pt x="2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63;p50">
                <a:extLst>
                  <a:ext uri="{FF2B5EF4-FFF2-40B4-BE49-F238E27FC236}">
                    <a16:creationId xmlns:a16="http://schemas.microsoft.com/office/drawing/2014/main" id="{3A9282EB-C747-ED8F-F50F-77A7C9CB01FF}"/>
                  </a:ext>
                </a:extLst>
              </p:cNvPr>
              <p:cNvSpPr/>
              <p:nvPr/>
            </p:nvSpPr>
            <p:spPr>
              <a:xfrm>
                <a:off x="5237300" y="2431300"/>
                <a:ext cx="108250" cy="92625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705" extrusionOk="0">
                    <a:moveTo>
                      <a:pt x="2489" y="1"/>
                    </a:moveTo>
                    <a:cubicBezTo>
                      <a:pt x="2483" y="1"/>
                      <a:pt x="2477" y="1"/>
                      <a:pt x="2472" y="1"/>
                    </a:cubicBezTo>
                    <a:cubicBezTo>
                      <a:pt x="818" y="1"/>
                      <a:pt x="0" y="1999"/>
                      <a:pt x="1162" y="3160"/>
                    </a:cubicBezTo>
                    <a:cubicBezTo>
                      <a:pt x="1541" y="3536"/>
                      <a:pt x="2006" y="3705"/>
                      <a:pt x="2462" y="3705"/>
                    </a:cubicBezTo>
                    <a:cubicBezTo>
                      <a:pt x="3413" y="3705"/>
                      <a:pt x="4324" y="2971"/>
                      <a:pt x="4330" y="1859"/>
                    </a:cubicBezTo>
                    <a:cubicBezTo>
                      <a:pt x="4330" y="834"/>
                      <a:pt x="3503" y="1"/>
                      <a:pt x="2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oogle Shape;1057;p50">
            <a:extLst>
              <a:ext uri="{FF2B5EF4-FFF2-40B4-BE49-F238E27FC236}">
                <a16:creationId xmlns:a16="http://schemas.microsoft.com/office/drawing/2014/main" id="{606C7A7F-F293-2BC3-E22C-DD30B407AA26}"/>
              </a:ext>
            </a:extLst>
          </p:cNvPr>
          <p:cNvGrpSpPr/>
          <p:nvPr/>
        </p:nvGrpSpPr>
        <p:grpSpPr>
          <a:xfrm>
            <a:off x="3662233" y="2547979"/>
            <a:ext cx="296058" cy="509670"/>
            <a:chOff x="421300" y="1281464"/>
            <a:chExt cx="365800" cy="832201"/>
          </a:xfrm>
        </p:grpSpPr>
        <p:sp>
          <p:nvSpPr>
            <p:cNvPr id="11" name="Google Shape;1058;p50">
              <a:extLst>
                <a:ext uri="{FF2B5EF4-FFF2-40B4-BE49-F238E27FC236}">
                  <a16:creationId xmlns:a16="http://schemas.microsoft.com/office/drawing/2014/main" id="{23C62F75-4CC4-07E6-37F0-86A23DEB6BD6}"/>
                </a:ext>
              </a:extLst>
            </p:cNvPr>
            <p:cNvSpPr/>
            <p:nvPr/>
          </p:nvSpPr>
          <p:spPr>
            <a:xfrm>
              <a:off x="421300" y="1281464"/>
              <a:ext cx="363842" cy="832201"/>
            </a:xfrm>
            <a:custGeom>
              <a:avLst/>
              <a:gdLst/>
              <a:ahLst/>
              <a:cxnLst/>
              <a:rect l="l" t="t" r="r" b="b"/>
              <a:pathLst>
                <a:path w="7517" h="17421" extrusionOk="0">
                  <a:moveTo>
                    <a:pt x="1366" y="0"/>
                  </a:moveTo>
                  <a:cubicBezTo>
                    <a:pt x="613" y="0"/>
                    <a:pt x="0" y="614"/>
                    <a:pt x="0" y="1366"/>
                  </a:cubicBezTo>
                  <a:lnTo>
                    <a:pt x="0" y="16055"/>
                  </a:lnTo>
                  <a:cubicBezTo>
                    <a:pt x="0" y="16808"/>
                    <a:pt x="613" y="17421"/>
                    <a:pt x="1366" y="17421"/>
                  </a:cubicBezTo>
                  <a:lnTo>
                    <a:pt x="6151" y="17421"/>
                  </a:lnTo>
                  <a:cubicBezTo>
                    <a:pt x="6913" y="17421"/>
                    <a:pt x="7516" y="16808"/>
                    <a:pt x="7516" y="16055"/>
                  </a:cubicBezTo>
                  <a:lnTo>
                    <a:pt x="7516" y="1366"/>
                  </a:lnTo>
                  <a:cubicBezTo>
                    <a:pt x="7516" y="614"/>
                    <a:pt x="6913" y="0"/>
                    <a:pt x="6151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059;p50">
              <a:extLst>
                <a:ext uri="{FF2B5EF4-FFF2-40B4-BE49-F238E27FC236}">
                  <a16:creationId xmlns:a16="http://schemas.microsoft.com/office/drawing/2014/main" id="{9CA08A70-D00F-728B-099E-218BF092AB88}"/>
                </a:ext>
              </a:extLst>
            </p:cNvPr>
            <p:cNvGrpSpPr/>
            <p:nvPr/>
          </p:nvGrpSpPr>
          <p:grpSpPr>
            <a:xfrm>
              <a:off x="422775" y="1281464"/>
              <a:ext cx="364326" cy="832201"/>
              <a:chOff x="5205000" y="2129825"/>
              <a:chExt cx="188175" cy="435525"/>
            </a:xfrm>
          </p:grpSpPr>
          <p:sp>
            <p:nvSpPr>
              <p:cNvPr id="13" name="Google Shape;1060;p50">
                <a:extLst>
                  <a:ext uri="{FF2B5EF4-FFF2-40B4-BE49-F238E27FC236}">
                    <a16:creationId xmlns:a16="http://schemas.microsoft.com/office/drawing/2014/main" id="{7787BBAC-F294-8D72-FD0B-B240881A168A}"/>
                  </a:ext>
                </a:extLst>
              </p:cNvPr>
              <p:cNvSpPr/>
              <p:nvPr/>
            </p:nvSpPr>
            <p:spPr>
              <a:xfrm>
                <a:off x="5205000" y="2129825"/>
                <a:ext cx="188175" cy="435525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17421" extrusionOk="0">
                    <a:moveTo>
                      <a:pt x="1376" y="1"/>
                    </a:moveTo>
                    <a:cubicBezTo>
                      <a:pt x="614" y="1"/>
                      <a:pt x="10" y="614"/>
                      <a:pt x="10" y="1366"/>
                    </a:cubicBezTo>
                    <a:lnTo>
                      <a:pt x="10" y="16055"/>
                    </a:lnTo>
                    <a:cubicBezTo>
                      <a:pt x="1" y="16808"/>
                      <a:pt x="614" y="17421"/>
                      <a:pt x="1376" y="17421"/>
                    </a:cubicBezTo>
                    <a:lnTo>
                      <a:pt x="6161" y="17421"/>
                    </a:lnTo>
                    <a:cubicBezTo>
                      <a:pt x="6913" y="17421"/>
                      <a:pt x="7527" y="16808"/>
                      <a:pt x="7527" y="16055"/>
                    </a:cubicBezTo>
                    <a:lnTo>
                      <a:pt x="7527" y="1366"/>
                    </a:lnTo>
                    <a:cubicBezTo>
                      <a:pt x="7527" y="614"/>
                      <a:pt x="6913" y="1"/>
                      <a:pt x="6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61;p50">
                <a:extLst>
                  <a:ext uri="{FF2B5EF4-FFF2-40B4-BE49-F238E27FC236}">
                    <a16:creationId xmlns:a16="http://schemas.microsoft.com/office/drawing/2014/main" id="{5653B656-E519-D6A5-A94A-543E0A98EA91}"/>
                  </a:ext>
                </a:extLst>
              </p:cNvPr>
              <p:cNvSpPr/>
              <p:nvPr/>
            </p:nvSpPr>
            <p:spPr>
              <a:xfrm>
                <a:off x="5237300" y="2174425"/>
                <a:ext cx="108250" cy="9255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702" extrusionOk="0">
                    <a:moveTo>
                      <a:pt x="2489" y="0"/>
                    </a:moveTo>
                    <a:cubicBezTo>
                      <a:pt x="2483" y="0"/>
                      <a:pt x="2477" y="0"/>
                      <a:pt x="2472" y="0"/>
                    </a:cubicBezTo>
                    <a:cubicBezTo>
                      <a:pt x="818" y="0"/>
                      <a:pt x="0" y="1998"/>
                      <a:pt x="1162" y="3159"/>
                    </a:cubicBezTo>
                    <a:cubicBezTo>
                      <a:pt x="1540" y="3534"/>
                      <a:pt x="2003" y="3702"/>
                      <a:pt x="2459" y="3702"/>
                    </a:cubicBezTo>
                    <a:cubicBezTo>
                      <a:pt x="3414" y="3702"/>
                      <a:pt x="4330" y="2963"/>
                      <a:pt x="4330" y="1849"/>
                    </a:cubicBezTo>
                    <a:cubicBezTo>
                      <a:pt x="4321" y="824"/>
                      <a:pt x="3503" y="0"/>
                      <a:pt x="2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62;p50">
                <a:extLst>
                  <a:ext uri="{FF2B5EF4-FFF2-40B4-BE49-F238E27FC236}">
                    <a16:creationId xmlns:a16="http://schemas.microsoft.com/office/drawing/2014/main" id="{41599FD5-11CF-E7A7-90D3-5D02FDE1E960}"/>
                  </a:ext>
                </a:extLst>
              </p:cNvPr>
              <p:cNvSpPr/>
              <p:nvPr/>
            </p:nvSpPr>
            <p:spPr>
              <a:xfrm>
                <a:off x="5237300" y="2301925"/>
                <a:ext cx="108250" cy="92725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709" extrusionOk="0">
                    <a:moveTo>
                      <a:pt x="2472" y="1"/>
                    </a:moveTo>
                    <a:cubicBezTo>
                      <a:pt x="818" y="10"/>
                      <a:pt x="0" y="1999"/>
                      <a:pt x="1162" y="3160"/>
                    </a:cubicBezTo>
                    <a:cubicBezTo>
                      <a:pt x="1541" y="3539"/>
                      <a:pt x="2006" y="3709"/>
                      <a:pt x="2462" y="3709"/>
                    </a:cubicBezTo>
                    <a:cubicBezTo>
                      <a:pt x="3413" y="3709"/>
                      <a:pt x="4324" y="2971"/>
                      <a:pt x="4330" y="1859"/>
                    </a:cubicBezTo>
                    <a:cubicBezTo>
                      <a:pt x="4330" y="828"/>
                      <a:pt x="3494" y="1"/>
                      <a:pt x="2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63;p50">
                <a:extLst>
                  <a:ext uri="{FF2B5EF4-FFF2-40B4-BE49-F238E27FC236}">
                    <a16:creationId xmlns:a16="http://schemas.microsoft.com/office/drawing/2014/main" id="{BE455086-CA00-AA2F-F80D-556D34E28871}"/>
                  </a:ext>
                </a:extLst>
              </p:cNvPr>
              <p:cNvSpPr/>
              <p:nvPr/>
            </p:nvSpPr>
            <p:spPr>
              <a:xfrm>
                <a:off x="5237300" y="2431300"/>
                <a:ext cx="108250" cy="92625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705" extrusionOk="0">
                    <a:moveTo>
                      <a:pt x="2489" y="1"/>
                    </a:moveTo>
                    <a:cubicBezTo>
                      <a:pt x="2483" y="1"/>
                      <a:pt x="2477" y="1"/>
                      <a:pt x="2472" y="1"/>
                    </a:cubicBezTo>
                    <a:cubicBezTo>
                      <a:pt x="818" y="1"/>
                      <a:pt x="0" y="1999"/>
                      <a:pt x="1162" y="3160"/>
                    </a:cubicBezTo>
                    <a:cubicBezTo>
                      <a:pt x="1541" y="3536"/>
                      <a:pt x="2006" y="3705"/>
                      <a:pt x="2462" y="3705"/>
                    </a:cubicBezTo>
                    <a:cubicBezTo>
                      <a:pt x="3413" y="3705"/>
                      <a:pt x="4324" y="2971"/>
                      <a:pt x="4330" y="1859"/>
                    </a:cubicBezTo>
                    <a:cubicBezTo>
                      <a:pt x="4330" y="834"/>
                      <a:pt x="3503" y="1"/>
                      <a:pt x="2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" name="Google Shape;1057;p50">
            <a:extLst>
              <a:ext uri="{FF2B5EF4-FFF2-40B4-BE49-F238E27FC236}">
                <a16:creationId xmlns:a16="http://schemas.microsoft.com/office/drawing/2014/main" id="{298C1049-B608-68B4-759D-753041A11529}"/>
              </a:ext>
            </a:extLst>
          </p:cNvPr>
          <p:cNvGrpSpPr/>
          <p:nvPr/>
        </p:nvGrpSpPr>
        <p:grpSpPr>
          <a:xfrm>
            <a:off x="3662233" y="3761547"/>
            <a:ext cx="296058" cy="509670"/>
            <a:chOff x="421300" y="1281464"/>
            <a:chExt cx="365800" cy="832201"/>
          </a:xfrm>
        </p:grpSpPr>
        <p:sp>
          <p:nvSpPr>
            <p:cNvPr id="18" name="Google Shape;1058;p50">
              <a:extLst>
                <a:ext uri="{FF2B5EF4-FFF2-40B4-BE49-F238E27FC236}">
                  <a16:creationId xmlns:a16="http://schemas.microsoft.com/office/drawing/2014/main" id="{334B9764-B7F1-3B5B-2083-3E5B57DB5A84}"/>
                </a:ext>
              </a:extLst>
            </p:cNvPr>
            <p:cNvSpPr/>
            <p:nvPr/>
          </p:nvSpPr>
          <p:spPr>
            <a:xfrm>
              <a:off x="421300" y="1281464"/>
              <a:ext cx="363842" cy="832201"/>
            </a:xfrm>
            <a:custGeom>
              <a:avLst/>
              <a:gdLst/>
              <a:ahLst/>
              <a:cxnLst/>
              <a:rect l="l" t="t" r="r" b="b"/>
              <a:pathLst>
                <a:path w="7517" h="17421" extrusionOk="0">
                  <a:moveTo>
                    <a:pt x="1366" y="0"/>
                  </a:moveTo>
                  <a:cubicBezTo>
                    <a:pt x="613" y="0"/>
                    <a:pt x="0" y="614"/>
                    <a:pt x="0" y="1366"/>
                  </a:cubicBezTo>
                  <a:lnTo>
                    <a:pt x="0" y="16055"/>
                  </a:lnTo>
                  <a:cubicBezTo>
                    <a:pt x="0" y="16808"/>
                    <a:pt x="613" y="17421"/>
                    <a:pt x="1366" y="17421"/>
                  </a:cubicBezTo>
                  <a:lnTo>
                    <a:pt x="6151" y="17421"/>
                  </a:lnTo>
                  <a:cubicBezTo>
                    <a:pt x="6913" y="17421"/>
                    <a:pt x="7516" y="16808"/>
                    <a:pt x="7516" y="16055"/>
                  </a:cubicBezTo>
                  <a:lnTo>
                    <a:pt x="7516" y="1366"/>
                  </a:lnTo>
                  <a:cubicBezTo>
                    <a:pt x="7516" y="614"/>
                    <a:pt x="6913" y="0"/>
                    <a:pt x="6151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059;p50">
              <a:extLst>
                <a:ext uri="{FF2B5EF4-FFF2-40B4-BE49-F238E27FC236}">
                  <a16:creationId xmlns:a16="http://schemas.microsoft.com/office/drawing/2014/main" id="{93D252C3-AB17-4BCD-A86F-C6B55B98EEE6}"/>
                </a:ext>
              </a:extLst>
            </p:cNvPr>
            <p:cNvGrpSpPr/>
            <p:nvPr/>
          </p:nvGrpSpPr>
          <p:grpSpPr>
            <a:xfrm>
              <a:off x="422775" y="1281464"/>
              <a:ext cx="364326" cy="832201"/>
              <a:chOff x="5205000" y="2129825"/>
              <a:chExt cx="188175" cy="435525"/>
            </a:xfrm>
          </p:grpSpPr>
          <p:sp>
            <p:nvSpPr>
              <p:cNvPr id="20" name="Google Shape;1060;p50">
                <a:extLst>
                  <a:ext uri="{FF2B5EF4-FFF2-40B4-BE49-F238E27FC236}">
                    <a16:creationId xmlns:a16="http://schemas.microsoft.com/office/drawing/2014/main" id="{4E4C4513-5A6C-A61A-DC90-50AA08DFF4BE}"/>
                  </a:ext>
                </a:extLst>
              </p:cNvPr>
              <p:cNvSpPr/>
              <p:nvPr/>
            </p:nvSpPr>
            <p:spPr>
              <a:xfrm>
                <a:off x="5205000" y="2129825"/>
                <a:ext cx="188175" cy="435525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17421" extrusionOk="0">
                    <a:moveTo>
                      <a:pt x="1376" y="1"/>
                    </a:moveTo>
                    <a:cubicBezTo>
                      <a:pt x="614" y="1"/>
                      <a:pt x="10" y="614"/>
                      <a:pt x="10" y="1366"/>
                    </a:cubicBezTo>
                    <a:lnTo>
                      <a:pt x="10" y="16055"/>
                    </a:lnTo>
                    <a:cubicBezTo>
                      <a:pt x="1" y="16808"/>
                      <a:pt x="614" y="17421"/>
                      <a:pt x="1376" y="17421"/>
                    </a:cubicBezTo>
                    <a:lnTo>
                      <a:pt x="6161" y="17421"/>
                    </a:lnTo>
                    <a:cubicBezTo>
                      <a:pt x="6913" y="17421"/>
                      <a:pt x="7527" y="16808"/>
                      <a:pt x="7527" y="16055"/>
                    </a:cubicBezTo>
                    <a:lnTo>
                      <a:pt x="7527" y="1366"/>
                    </a:lnTo>
                    <a:cubicBezTo>
                      <a:pt x="7527" y="614"/>
                      <a:pt x="6913" y="1"/>
                      <a:pt x="6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61;p50">
                <a:extLst>
                  <a:ext uri="{FF2B5EF4-FFF2-40B4-BE49-F238E27FC236}">
                    <a16:creationId xmlns:a16="http://schemas.microsoft.com/office/drawing/2014/main" id="{E75ED6BF-433F-BE61-030D-F13DB3EED50B}"/>
                  </a:ext>
                </a:extLst>
              </p:cNvPr>
              <p:cNvSpPr/>
              <p:nvPr/>
            </p:nvSpPr>
            <p:spPr>
              <a:xfrm>
                <a:off x="5237300" y="2174425"/>
                <a:ext cx="108250" cy="92550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702" extrusionOk="0">
                    <a:moveTo>
                      <a:pt x="2489" y="0"/>
                    </a:moveTo>
                    <a:cubicBezTo>
                      <a:pt x="2483" y="0"/>
                      <a:pt x="2477" y="0"/>
                      <a:pt x="2472" y="0"/>
                    </a:cubicBezTo>
                    <a:cubicBezTo>
                      <a:pt x="818" y="0"/>
                      <a:pt x="0" y="1998"/>
                      <a:pt x="1162" y="3159"/>
                    </a:cubicBezTo>
                    <a:cubicBezTo>
                      <a:pt x="1540" y="3534"/>
                      <a:pt x="2003" y="3702"/>
                      <a:pt x="2459" y="3702"/>
                    </a:cubicBezTo>
                    <a:cubicBezTo>
                      <a:pt x="3414" y="3702"/>
                      <a:pt x="4330" y="2963"/>
                      <a:pt x="4330" y="1849"/>
                    </a:cubicBezTo>
                    <a:cubicBezTo>
                      <a:pt x="4321" y="824"/>
                      <a:pt x="3503" y="0"/>
                      <a:pt x="2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62;p50">
                <a:extLst>
                  <a:ext uri="{FF2B5EF4-FFF2-40B4-BE49-F238E27FC236}">
                    <a16:creationId xmlns:a16="http://schemas.microsoft.com/office/drawing/2014/main" id="{E661C22C-E1CF-8A3E-CAA1-5AD8ECBA549A}"/>
                  </a:ext>
                </a:extLst>
              </p:cNvPr>
              <p:cNvSpPr/>
              <p:nvPr/>
            </p:nvSpPr>
            <p:spPr>
              <a:xfrm>
                <a:off x="5237300" y="2301925"/>
                <a:ext cx="108250" cy="92725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709" extrusionOk="0">
                    <a:moveTo>
                      <a:pt x="2472" y="1"/>
                    </a:moveTo>
                    <a:cubicBezTo>
                      <a:pt x="818" y="10"/>
                      <a:pt x="0" y="1999"/>
                      <a:pt x="1162" y="3160"/>
                    </a:cubicBezTo>
                    <a:cubicBezTo>
                      <a:pt x="1541" y="3539"/>
                      <a:pt x="2006" y="3709"/>
                      <a:pt x="2462" y="3709"/>
                    </a:cubicBezTo>
                    <a:cubicBezTo>
                      <a:pt x="3413" y="3709"/>
                      <a:pt x="4324" y="2971"/>
                      <a:pt x="4330" y="1859"/>
                    </a:cubicBezTo>
                    <a:cubicBezTo>
                      <a:pt x="4330" y="828"/>
                      <a:pt x="3494" y="1"/>
                      <a:pt x="2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63;p50">
                <a:extLst>
                  <a:ext uri="{FF2B5EF4-FFF2-40B4-BE49-F238E27FC236}">
                    <a16:creationId xmlns:a16="http://schemas.microsoft.com/office/drawing/2014/main" id="{60B7AA7F-31D8-4B45-1678-CCC451161B22}"/>
                  </a:ext>
                </a:extLst>
              </p:cNvPr>
              <p:cNvSpPr/>
              <p:nvPr/>
            </p:nvSpPr>
            <p:spPr>
              <a:xfrm>
                <a:off x="5237300" y="2431300"/>
                <a:ext cx="108250" cy="92625"/>
              </a:xfrm>
              <a:custGeom>
                <a:avLst/>
                <a:gdLst/>
                <a:ahLst/>
                <a:cxnLst/>
                <a:rect l="l" t="t" r="r" b="b"/>
                <a:pathLst>
                  <a:path w="4330" h="3705" extrusionOk="0">
                    <a:moveTo>
                      <a:pt x="2489" y="1"/>
                    </a:moveTo>
                    <a:cubicBezTo>
                      <a:pt x="2483" y="1"/>
                      <a:pt x="2477" y="1"/>
                      <a:pt x="2472" y="1"/>
                    </a:cubicBezTo>
                    <a:cubicBezTo>
                      <a:pt x="818" y="1"/>
                      <a:pt x="0" y="1999"/>
                      <a:pt x="1162" y="3160"/>
                    </a:cubicBezTo>
                    <a:cubicBezTo>
                      <a:pt x="1541" y="3536"/>
                      <a:pt x="2006" y="3705"/>
                      <a:pt x="2462" y="3705"/>
                    </a:cubicBezTo>
                    <a:cubicBezTo>
                      <a:pt x="3413" y="3705"/>
                      <a:pt x="4324" y="2971"/>
                      <a:pt x="4330" y="1859"/>
                    </a:cubicBezTo>
                    <a:cubicBezTo>
                      <a:pt x="4330" y="834"/>
                      <a:pt x="3503" y="1"/>
                      <a:pt x="2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496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4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510ABE-B361-238C-694A-6093333E8511}"/>
              </a:ext>
            </a:extLst>
          </p:cNvPr>
          <p:cNvSpPr/>
          <p:nvPr/>
        </p:nvSpPr>
        <p:spPr>
          <a:xfrm>
            <a:off x="1519819" y="1380958"/>
            <a:ext cx="5074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Cách</a:t>
            </a:r>
            <a:r>
              <a:rPr lang="en-US" sz="2400" b="1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triển</a:t>
            </a:r>
            <a:r>
              <a:rPr lang="en-US" sz="2400" b="1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khai</a:t>
            </a:r>
            <a:r>
              <a:rPr lang="en-US" sz="2400" b="1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 </a:t>
            </a:r>
            <a:r>
              <a:rPr lang="en-US" sz="24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Phân</a:t>
            </a:r>
            <a:r>
              <a:rPr lang="en-US" sz="24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loại</a:t>
            </a:r>
            <a:r>
              <a:rPr lang="en-US" sz="24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đối</a:t>
            </a:r>
            <a:r>
              <a:rPr lang="en-US" sz="24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tượng</a:t>
            </a:r>
            <a:endParaRPr lang="en-US" sz="2400" dirty="0"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1" name="Google Shape;538;p42">
            <a:extLst>
              <a:ext uri="{FF2B5EF4-FFF2-40B4-BE49-F238E27FC236}">
                <a16:creationId xmlns:a16="http://schemas.microsoft.com/office/drawing/2014/main" id="{82FB8424-D2B8-73D1-1733-F89B5E219713}"/>
              </a:ext>
            </a:extLst>
          </p:cNvPr>
          <p:cNvSpPr txBox="1">
            <a:spLocks/>
          </p:cNvSpPr>
          <p:nvPr/>
        </p:nvSpPr>
        <p:spPr>
          <a:xfrm>
            <a:off x="2549479" y="608425"/>
            <a:ext cx="4045042" cy="574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dirty="0" err="1" smtClean="0">
                <a:solidFill>
                  <a:srgbClr val="FF0000"/>
                </a:solidFill>
                <a:latin typeface="#9Slide03 SVN-Oscine Bold" panose="020B0806040202020204" pitchFamily="34" charset="0"/>
              </a:rPr>
              <a:t>Tác</a:t>
            </a:r>
            <a:r>
              <a:rPr lang="en-US" sz="3000" dirty="0" smtClean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phẩm</a:t>
            </a:r>
            <a:endParaRPr lang="en-US" sz="3000" dirty="0">
              <a:solidFill>
                <a:srgbClr val="FF0000"/>
              </a:solidFill>
              <a:latin typeface="#9Slide03 SVN-Oscine Bold" panose="020B080604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90B9041-9807-D5CA-990D-5696601E78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59977" y="1110752"/>
            <a:ext cx="3361808" cy="336180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07310FA-EAEE-088E-9AA7-8D1ACB3A0CE7}"/>
              </a:ext>
            </a:extLst>
          </p:cNvPr>
          <p:cNvSpPr/>
          <p:nvPr/>
        </p:nvSpPr>
        <p:spPr>
          <a:xfrm>
            <a:off x="1519819" y="2165492"/>
            <a:ext cx="1190130" cy="490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Bố</a:t>
            </a:r>
            <a:r>
              <a:rPr lang="en-US" sz="2400" b="1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 </a:t>
            </a:r>
            <a:r>
              <a:rPr lang="en-US" sz="2400" b="1" dirty="0" err="1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cục</a:t>
            </a:r>
            <a:r>
              <a:rPr lang="vi-VN" sz="2400" dirty="0"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" panose="00000500000000000000" pitchFamily="2" charset="0"/>
              </a:rPr>
              <a:t>:</a:t>
            </a:r>
            <a:endParaRPr lang="en-US" sz="2400" dirty="0">
              <a:latin typeface="#9Slide03 AmpleSoft" panose="020000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  <p:grpSp>
        <p:nvGrpSpPr>
          <p:cNvPr id="62" name="Google Shape;458;p41">
            <a:extLst>
              <a:ext uri="{FF2B5EF4-FFF2-40B4-BE49-F238E27FC236}">
                <a16:creationId xmlns:a16="http://schemas.microsoft.com/office/drawing/2014/main" id="{08CF6932-D96E-3B7B-9570-775D95E3729D}"/>
              </a:ext>
            </a:extLst>
          </p:cNvPr>
          <p:cNvGrpSpPr/>
          <p:nvPr/>
        </p:nvGrpSpPr>
        <p:grpSpPr>
          <a:xfrm>
            <a:off x="849697" y="1441355"/>
            <a:ext cx="475754" cy="406940"/>
            <a:chOff x="575787" y="2342429"/>
            <a:chExt cx="731525" cy="606957"/>
          </a:xfrm>
        </p:grpSpPr>
        <p:sp>
          <p:nvSpPr>
            <p:cNvPr id="63" name="Google Shape;459;p41">
              <a:extLst>
                <a:ext uri="{FF2B5EF4-FFF2-40B4-BE49-F238E27FC236}">
                  <a16:creationId xmlns:a16="http://schemas.microsoft.com/office/drawing/2014/main" id="{DB1FA7D4-D3BD-3130-4956-A8C5F8DCAC7E}"/>
                </a:ext>
              </a:extLst>
            </p:cNvPr>
            <p:cNvSpPr/>
            <p:nvPr/>
          </p:nvSpPr>
          <p:spPr>
            <a:xfrm>
              <a:off x="576136" y="2342429"/>
              <a:ext cx="730828" cy="606957"/>
            </a:xfrm>
            <a:custGeom>
              <a:avLst/>
              <a:gdLst/>
              <a:ahLst/>
              <a:cxnLst/>
              <a:rect l="l" t="t" r="r" b="b"/>
              <a:pathLst>
                <a:path w="14676" h="12172" extrusionOk="0">
                  <a:moveTo>
                    <a:pt x="7341" y="0"/>
                  </a:moveTo>
                  <a:cubicBezTo>
                    <a:pt x="7034" y="0"/>
                    <a:pt x="6725" y="149"/>
                    <a:pt x="6539" y="446"/>
                  </a:cubicBezTo>
                  <a:lnTo>
                    <a:pt x="583" y="10035"/>
                  </a:lnTo>
                  <a:cubicBezTo>
                    <a:pt x="0" y="10969"/>
                    <a:pt x="662" y="12171"/>
                    <a:pt x="1760" y="12171"/>
                  </a:cubicBezTo>
                  <a:cubicBezTo>
                    <a:pt x="1764" y="12171"/>
                    <a:pt x="1768" y="12171"/>
                    <a:pt x="1773" y="12171"/>
                  </a:cubicBezTo>
                  <a:lnTo>
                    <a:pt x="12903" y="12171"/>
                  </a:lnTo>
                  <a:cubicBezTo>
                    <a:pt x="12907" y="12171"/>
                    <a:pt x="12912" y="12171"/>
                    <a:pt x="12916" y="12171"/>
                  </a:cubicBezTo>
                  <a:cubicBezTo>
                    <a:pt x="14014" y="12171"/>
                    <a:pt x="14676" y="10969"/>
                    <a:pt x="14092" y="10035"/>
                  </a:cubicBezTo>
                  <a:lnTo>
                    <a:pt x="8137" y="446"/>
                  </a:lnTo>
                  <a:cubicBezTo>
                    <a:pt x="7956" y="149"/>
                    <a:pt x="7649" y="0"/>
                    <a:pt x="7341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460;p41">
              <a:extLst>
                <a:ext uri="{FF2B5EF4-FFF2-40B4-BE49-F238E27FC236}">
                  <a16:creationId xmlns:a16="http://schemas.microsoft.com/office/drawing/2014/main" id="{D2917C50-D45F-F5A5-F8E0-B9B2B8C469C5}"/>
                </a:ext>
              </a:extLst>
            </p:cNvPr>
            <p:cNvGrpSpPr/>
            <p:nvPr/>
          </p:nvGrpSpPr>
          <p:grpSpPr>
            <a:xfrm>
              <a:off x="575787" y="2342429"/>
              <a:ext cx="731525" cy="606957"/>
              <a:chOff x="857125" y="2195550"/>
              <a:chExt cx="367250" cy="304300"/>
            </a:xfrm>
          </p:grpSpPr>
          <p:sp>
            <p:nvSpPr>
              <p:cNvPr id="65" name="Google Shape;461;p41">
                <a:extLst>
                  <a:ext uri="{FF2B5EF4-FFF2-40B4-BE49-F238E27FC236}">
                    <a16:creationId xmlns:a16="http://schemas.microsoft.com/office/drawing/2014/main" id="{7D2AAA08-1EB4-F9F4-3876-5DEC0B5C8506}"/>
                  </a:ext>
                </a:extLst>
              </p:cNvPr>
              <p:cNvSpPr/>
              <p:nvPr/>
            </p:nvSpPr>
            <p:spPr>
              <a:xfrm>
                <a:off x="857125" y="2195550"/>
                <a:ext cx="367250" cy="304300"/>
              </a:xfrm>
              <a:custGeom>
                <a:avLst/>
                <a:gdLst/>
                <a:ahLst/>
                <a:cxnLst/>
                <a:rect l="l" t="t" r="r" b="b"/>
                <a:pathLst>
                  <a:path w="14690" h="12172" extrusionOk="0">
                    <a:moveTo>
                      <a:pt x="7345" y="1"/>
                    </a:moveTo>
                    <a:cubicBezTo>
                      <a:pt x="7036" y="1"/>
                      <a:pt x="6727" y="149"/>
                      <a:pt x="6541" y="447"/>
                    </a:cubicBezTo>
                    <a:lnTo>
                      <a:pt x="585" y="10035"/>
                    </a:lnTo>
                    <a:cubicBezTo>
                      <a:pt x="0" y="10964"/>
                      <a:pt x="678" y="12172"/>
                      <a:pt x="1775" y="12172"/>
                    </a:cubicBezTo>
                    <a:lnTo>
                      <a:pt x="12914" y="12172"/>
                    </a:lnTo>
                    <a:cubicBezTo>
                      <a:pt x="14011" y="12172"/>
                      <a:pt x="14689" y="10964"/>
                      <a:pt x="14104" y="10035"/>
                    </a:cubicBezTo>
                    <a:lnTo>
                      <a:pt x="8148" y="447"/>
                    </a:lnTo>
                    <a:cubicBezTo>
                      <a:pt x="7962" y="149"/>
                      <a:pt x="7654" y="1"/>
                      <a:pt x="73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62;p41">
                <a:extLst>
                  <a:ext uri="{FF2B5EF4-FFF2-40B4-BE49-F238E27FC236}">
                    <a16:creationId xmlns:a16="http://schemas.microsoft.com/office/drawing/2014/main" id="{52436316-FE9A-4904-2707-69023F11A05D}"/>
                  </a:ext>
                </a:extLst>
              </p:cNvPr>
              <p:cNvSpPr/>
              <p:nvPr/>
            </p:nvSpPr>
            <p:spPr>
              <a:xfrm>
                <a:off x="884525" y="2216525"/>
                <a:ext cx="312425" cy="269175"/>
              </a:xfrm>
              <a:custGeom>
                <a:avLst/>
                <a:gdLst/>
                <a:ahLst/>
                <a:cxnLst/>
                <a:rect l="l" t="t" r="r" b="b"/>
                <a:pathLst>
                  <a:path w="12497" h="10767" extrusionOk="0">
                    <a:moveTo>
                      <a:pt x="6253" y="593"/>
                    </a:moveTo>
                    <a:cubicBezTo>
                      <a:pt x="6346" y="593"/>
                      <a:pt x="6430" y="648"/>
                      <a:pt x="6476" y="732"/>
                    </a:cubicBezTo>
                    <a:lnTo>
                      <a:pt x="11818" y="9707"/>
                    </a:lnTo>
                    <a:cubicBezTo>
                      <a:pt x="11874" y="9800"/>
                      <a:pt x="11874" y="9930"/>
                      <a:pt x="11818" y="10032"/>
                    </a:cubicBezTo>
                    <a:cubicBezTo>
                      <a:pt x="11772" y="10116"/>
                      <a:pt x="11679" y="10171"/>
                      <a:pt x="11586" y="10171"/>
                    </a:cubicBezTo>
                    <a:lnTo>
                      <a:pt x="911" y="10171"/>
                    </a:lnTo>
                    <a:cubicBezTo>
                      <a:pt x="818" y="10171"/>
                      <a:pt x="725" y="10116"/>
                      <a:pt x="679" y="10032"/>
                    </a:cubicBezTo>
                    <a:cubicBezTo>
                      <a:pt x="623" y="9930"/>
                      <a:pt x="623" y="9800"/>
                      <a:pt x="679" y="9707"/>
                    </a:cubicBezTo>
                    <a:lnTo>
                      <a:pt x="6021" y="732"/>
                    </a:lnTo>
                    <a:cubicBezTo>
                      <a:pt x="6067" y="648"/>
                      <a:pt x="6151" y="593"/>
                      <a:pt x="6253" y="593"/>
                    </a:cubicBezTo>
                    <a:close/>
                    <a:moveTo>
                      <a:pt x="6249" y="0"/>
                    </a:moveTo>
                    <a:cubicBezTo>
                      <a:pt x="5958" y="0"/>
                      <a:pt x="5668" y="142"/>
                      <a:pt x="5501" y="425"/>
                    </a:cubicBezTo>
                    <a:lnTo>
                      <a:pt x="168" y="9400"/>
                    </a:lnTo>
                    <a:cubicBezTo>
                      <a:pt x="0" y="9688"/>
                      <a:pt x="0" y="10032"/>
                      <a:pt x="158" y="10320"/>
                    </a:cubicBezTo>
                    <a:cubicBezTo>
                      <a:pt x="316" y="10599"/>
                      <a:pt x="604" y="10766"/>
                      <a:pt x="911" y="10766"/>
                    </a:cubicBezTo>
                    <a:lnTo>
                      <a:pt x="11586" y="10766"/>
                    </a:lnTo>
                    <a:cubicBezTo>
                      <a:pt x="11893" y="10766"/>
                      <a:pt x="12181" y="10599"/>
                      <a:pt x="12339" y="10320"/>
                    </a:cubicBezTo>
                    <a:cubicBezTo>
                      <a:pt x="12497" y="10032"/>
                      <a:pt x="12497" y="9688"/>
                      <a:pt x="12329" y="9400"/>
                    </a:cubicBezTo>
                    <a:lnTo>
                      <a:pt x="6997" y="425"/>
                    </a:lnTo>
                    <a:cubicBezTo>
                      <a:pt x="6829" y="142"/>
                      <a:pt x="6539" y="0"/>
                      <a:pt x="6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63;p41">
                <a:extLst>
                  <a:ext uri="{FF2B5EF4-FFF2-40B4-BE49-F238E27FC236}">
                    <a16:creationId xmlns:a16="http://schemas.microsoft.com/office/drawing/2014/main" id="{F3707EB1-7AD7-12DB-F1CF-2FA057C26D75}"/>
                  </a:ext>
                </a:extLst>
              </p:cNvPr>
              <p:cNvSpPr/>
              <p:nvPr/>
            </p:nvSpPr>
            <p:spPr>
              <a:xfrm>
                <a:off x="1022725" y="2274075"/>
                <a:ext cx="36025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018" extrusionOk="0">
                    <a:moveTo>
                      <a:pt x="725" y="0"/>
                    </a:moveTo>
                    <a:cubicBezTo>
                      <a:pt x="326" y="0"/>
                      <a:pt x="1" y="316"/>
                      <a:pt x="1" y="715"/>
                    </a:cubicBezTo>
                    <a:lnTo>
                      <a:pt x="1" y="4292"/>
                    </a:lnTo>
                    <a:cubicBezTo>
                      <a:pt x="1" y="4692"/>
                      <a:pt x="326" y="5017"/>
                      <a:pt x="725" y="5017"/>
                    </a:cubicBezTo>
                    <a:cubicBezTo>
                      <a:pt x="1115" y="5017"/>
                      <a:pt x="1441" y="4692"/>
                      <a:pt x="1441" y="4292"/>
                    </a:cubicBezTo>
                    <a:lnTo>
                      <a:pt x="1441" y="715"/>
                    </a:lnTo>
                    <a:cubicBezTo>
                      <a:pt x="1441" y="316"/>
                      <a:pt x="1115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64;p41">
                <a:extLst>
                  <a:ext uri="{FF2B5EF4-FFF2-40B4-BE49-F238E27FC236}">
                    <a16:creationId xmlns:a16="http://schemas.microsoft.com/office/drawing/2014/main" id="{D36F3A8F-205C-8DC8-51F1-D027C1724410}"/>
                  </a:ext>
                </a:extLst>
              </p:cNvPr>
              <p:cNvSpPr/>
              <p:nvPr/>
            </p:nvSpPr>
            <p:spPr>
              <a:xfrm>
                <a:off x="1022725" y="2409475"/>
                <a:ext cx="36025" cy="4392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757" extrusionOk="0">
                    <a:moveTo>
                      <a:pt x="725" y="1"/>
                    </a:moveTo>
                    <a:cubicBezTo>
                      <a:pt x="326" y="1"/>
                      <a:pt x="1" y="326"/>
                      <a:pt x="1" y="725"/>
                    </a:cubicBezTo>
                    <a:lnTo>
                      <a:pt x="1" y="1041"/>
                    </a:lnTo>
                    <a:cubicBezTo>
                      <a:pt x="1" y="1431"/>
                      <a:pt x="326" y="1757"/>
                      <a:pt x="725" y="1757"/>
                    </a:cubicBezTo>
                    <a:cubicBezTo>
                      <a:pt x="1115" y="1757"/>
                      <a:pt x="1441" y="1431"/>
                      <a:pt x="1441" y="1041"/>
                    </a:cubicBezTo>
                    <a:lnTo>
                      <a:pt x="1441" y="725"/>
                    </a:lnTo>
                    <a:cubicBezTo>
                      <a:pt x="1441" y="326"/>
                      <a:pt x="1115" y="1"/>
                      <a:pt x="7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oogle Shape;458;p41">
            <a:extLst>
              <a:ext uri="{FF2B5EF4-FFF2-40B4-BE49-F238E27FC236}">
                <a16:creationId xmlns:a16="http://schemas.microsoft.com/office/drawing/2014/main" id="{23373CDD-250A-CE7F-88E4-6F21D04EFC37}"/>
              </a:ext>
            </a:extLst>
          </p:cNvPr>
          <p:cNvGrpSpPr/>
          <p:nvPr/>
        </p:nvGrpSpPr>
        <p:grpSpPr>
          <a:xfrm>
            <a:off x="849923" y="2207185"/>
            <a:ext cx="475754" cy="406940"/>
            <a:chOff x="575787" y="2342429"/>
            <a:chExt cx="731525" cy="606957"/>
          </a:xfrm>
        </p:grpSpPr>
        <p:sp>
          <p:nvSpPr>
            <p:cNvPr id="70" name="Google Shape;459;p41">
              <a:extLst>
                <a:ext uri="{FF2B5EF4-FFF2-40B4-BE49-F238E27FC236}">
                  <a16:creationId xmlns:a16="http://schemas.microsoft.com/office/drawing/2014/main" id="{AAC21839-3DC1-E49B-E197-6B05B1E0BCDF}"/>
                </a:ext>
              </a:extLst>
            </p:cNvPr>
            <p:cNvSpPr/>
            <p:nvPr/>
          </p:nvSpPr>
          <p:spPr>
            <a:xfrm>
              <a:off x="576136" y="2342429"/>
              <a:ext cx="730828" cy="606957"/>
            </a:xfrm>
            <a:custGeom>
              <a:avLst/>
              <a:gdLst/>
              <a:ahLst/>
              <a:cxnLst/>
              <a:rect l="l" t="t" r="r" b="b"/>
              <a:pathLst>
                <a:path w="14676" h="12172" extrusionOk="0">
                  <a:moveTo>
                    <a:pt x="7341" y="0"/>
                  </a:moveTo>
                  <a:cubicBezTo>
                    <a:pt x="7034" y="0"/>
                    <a:pt x="6725" y="149"/>
                    <a:pt x="6539" y="446"/>
                  </a:cubicBezTo>
                  <a:lnTo>
                    <a:pt x="583" y="10035"/>
                  </a:lnTo>
                  <a:cubicBezTo>
                    <a:pt x="0" y="10969"/>
                    <a:pt x="662" y="12171"/>
                    <a:pt x="1760" y="12171"/>
                  </a:cubicBezTo>
                  <a:cubicBezTo>
                    <a:pt x="1764" y="12171"/>
                    <a:pt x="1768" y="12171"/>
                    <a:pt x="1773" y="12171"/>
                  </a:cubicBezTo>
                  <a:lnTo>
                    <a:pt x="12903" y="12171"/>
                  </a:lnTo>
                  <a:cubicBezTo>
                    <a:pt x="12907" y="12171"/>
                    <a:pt x="12912" y="12171"/>
                    <a:pt x="12916" y="12171"/>
                  </a:cubicBezTo>
                  <a:cubicBezTo>
                    <a:pt x="14014" y="12171"/>
                    <a:pt x="14676" y="10969"/>
                    <a:pt x="14092" y="10035"/>
                  </a:cubicBezTo>
                  <a:lnTo>
                    <a:pt x="8137" y="446"/>
                  </a:lnTo>
                  <a:cubicBezTo>
                    <a:pt x="7956" y="149"/>
                    <a:pt x="7649" y="0"/>
                    <a:pt x="7341" y="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" name="Google Shape;460;p41">
              <a:extLst>
                <a:ext uri="{FF2B5EF4-FFF2-40B4-BE49-F238E27FC236}">
                  <a16:creationId xmlns:a16="http://schemas.microsoft.com/office/drawing/2014/main" id="{F94DD3C7-B07F-6A8E-119E-7A82A73DB2B8}"/>
                </a:ext>
              </a:extLst>
            </p:cNvPr>
            <p:cNvGrpSpPr/>
            <p:nvPr/>
          </p:nvGrpSpPr>
          <p:grpSpPr>
            <a:xfrm>
              <a:off x="575787" y="2342429"/>
              <a:ext cx="731525" cy="606957"/>
              <a:chOff x="857125" y="2195550"/>
              <a:chExt cx="367250" cy="304300"/>
            </a:xfrm>
          </p:grpSpPr>
          <p:sp>
            <p:nvSpPr>
              <p:cNvPr id="72" name="Google Shape;461;p41">
                <a:extLst>
                  <a:ext uri="{FF2B5EF4-FFF2-40B4-BE49-F238E27FC236}">
                    <a16:creationId xmlns:a16="http://schemas.microsoft.com/office/drawing/2014/main" id="{B93DBC6B-4835-5C69-7A22-1168F310603F}"/>
                  </a:ext>
                </a:extLst>
              </p:cNvPr>
              <p:cNvSpPr/>
              <p:nvPr/>
            </p:nvSpPr>
            <p:spPr>
              <a:xfrm>
                <a:off x="857125" y="2195550"/>
                <a:ext cx="367250" cy="304300"/>
              </a:xfrm>
              <a:custGeom>
                <a:avLst/>
                <a:gdLst/>
                <a:ahLst/>
                <a:cxnLst/>
                <a:rect l="l" t="t" r="r" b="b"/>
                <a:pathLst>
                  <a:path w="14690" h="12172" extrusionOk="0">
                    <a:moveTo>
                      <a:pt x="7345" y="1"/>
                    </a:moveTo>
                    <a:cubicBezTo>
                      <a:pt x="7036" y="1"/>
                      <a:pt x="6727" y="149"/>
                      <a:pt x="6541" y="447"/>
                    </a:cubicBezTo>
                    <a:lnTo>
                      <a:pt x="585" y="10035"/>
                    </a:lnTo>
                    <a:cubicBezTo>
                      <a:pt x="0" y="10964"/>
                      <a:pt x="678" y="12172"/>
                      <a:pt x="1775" y="12172"/>
                    </a:cubicBezTo>
                    <a:lnTo>
                      <a:pt x="12914" y="12172"/>
                    </a:lnTo>
                    <a:cubicBezTo>
                      <a:pt x="14011" y="12172"/>
                      <a:pt x="14689" y="10964"/>
                      <a:pt x="14104" y="10035"/>
                    </a:cubicBezTo>
                    <a:lnTo>
                      <a:pt x="8148" y="447"/>
                    </a:lnTo>
                    <a:cubicBezTo>
                      <a:pt x="7962" y="149"/>
                      <a:pt x="7654" y="1"/>
                      <a:pt x="73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62;p41">
                <a:extLst>
                  <a:ext uri="{FF2B5EF4-FFF2-40B4-BE49-F238E27FC236}">
                    <a16:creationId xmlns:a16="http://schemas.microsoft.com/office/drawing/2014/main" id="{27615155-B746-3C6B-735A-B2A464F027FF}"/>
                  </a:ext>
                </a:extLst>
              </p:cNvPr>
              <p:cNvSpPr/>
              <p:nvPr/>
            </p:nvSpPr>
            <p:spPr>
              <a:xfrm>
                <a:off x="884525" y="2216525"/>
                <a:ext cx="312425" cy="269175"/>
              </a:xfrm>
              <a:custGeom>
                <a:avLst/>
                <a:gdLst/>
                <a:ahLst/>
                <a:cxnLst/>
                <a:rect l="l" t="t" r="r" b="b"/>
                <a:pathLst>
                  <a:path w="12497" h="10767" extrusionOk="0">
                    <a:moveTo>
                      <a:pt x="6253" y="593"/>
                    </a:moveTo>
                    <a:cubicBezTo>
                      <a:pt x="6346" y="593"/>
                      <a:pt x="6430" y="648"/>
                      <a:pt x="6476" y="732"/>
                    </a:cubicBezTo>
                    <a:lnTo>
                      <a:pt x="11818" y="9707"/>
                    </a:lnTo>
                    <a:cubicBezTo>
                      <a:pt x="11874" y="9800"/>
                      <a:pt x="11874" y="9930"/>
                      <a:pt x="11818" y="10032"/>
                    </a:cubicBezTo>
                    <a:cubicBezTo>
                      <a:pt x="11772" y="10116"/>
                      <a:pt x="11679" y="10171"/>
                      <a:pt x="11586" y="10171"/>
                    </a:cubicBezTo>
                    <a:lnTo>
                      <a:pt x="911" y="10171"/>
                    </a:lnTo>
                    <a:cubicBezTo>
                      <a:pt x="818" y="10171"/>
                      <a:pt x="725" y="10116"/>
                      <a:pt x="679" y="10032"/>
                    </a:cubicBezTo>
                    <a:cubicBezTo>
                      <a:pt x="623" y="9930"/>
                      <a:pt x="623" y="9800"/>
                      <a:pt x="679" y="9707"/>
                    </a:cubicBezTo>
                    <a:lnTo>
                      <a:pt x="6021" y="732"/>
                    </a:lnTo>
                    <a:cubicBezTo>
                      <a:pt x="6067" y="648"/>
                      <a:pt x="6151" y="593"/>
                      <a:pt x="6253" y="593"/>
                    </a:cubicBezTo>
                    <a:close/>
                    <a:moveTo>
                      <a:pt x="6249" y="0"/>
                    </a:moveTo>
                    <a:cubicBezTo>
                      <a:pt x="5958" y="0"/>
                      <a:pt x="5668" y="142"/>
                      <a:pt x="5501" y="425"/>
                    </a:cubicBezTo>
                    <a:lnTo>
                      <a:pt x="168" y="9400"/>
                    </a:lnTo>
                    <a:cubicBezTo>
                      <a:pt x="0" y="9688"/>
                      <a:pt x="0" y="10032"/>
                      <a:pt x="158" y="10320"/>
                    </a:cubicBezTo>
                    <a:cubicBezTo>
                      <a:pt x="316" y="10599"/>
                      <a:pt x="604" y="10766"/>
                      <a:pt x="911" y="10766"/>
                    </a:cubicBezTo>
                    <a:lnTo>
                      <a:pt x="11586" y="10766"/>
                    </a:lnTo>
                    <a:cubicBezTo>
                      <a:pt x="11893" y="10766"/>
                      <a:pt x="12181" y="10599"/>
                      <a:pt x="12339" y="10320"/>
                    </a:cubicBezTo>
                    <a:cubicBezTo>
                      <a:pt x="12497" y="10032"/>
                      <a:pt x="12497" y="9688"/>
                      <a:pt x="12329" y="9400"/>
                    </a:cubicBezTo>
                    <a:lnTo>
                      <a:pt x="6997" y="425"/>
                    </a:lnTo>
                    <a:cubicBezTo>
                      <a:pt x="6829" y="142"/>
                      <a:pt x="6539" y="0"/>
                      <a:pt x="6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63;p41">
                <a:extLst>
                  <a:ext uri="{FF2B5EF4-FFF2-40B4-BE49-F238E27FC236}">
                    <a16:creationId xmlns:a16="http://schemas.microsoft.com/office/drawing/2014/main" id="{14C3A274-AFDB-2BA7-3C51-ED4E04D554B7}"/>
                  </a:ext>
                </a:extLst>
              </p:cNvPr>
              <p:cNvSpPr/>
              <p:nvPr/>
            </p:nvSpPr>
            <p:spPr>
              <a:xfrm>
                <a:off x="1022725" y="2274075"/>
                <a:ext cx="36025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5018" extrusionOk="0">
                    <a:moveTo>
                      <a:pt x="725" y="0"/>
                    </a:moveTo>
                    <a:cubicBezTo>
                      <a:pt x="326" y="0"/>
                      <a:pt x="1" y="316"/>
                      <a:pt x="1" y="715"/>
                    </a:cubicBezTo>
                    <a:lnTo>
                      <a:pt x="1" y="4292"/>
                    </a:lnTo>
                    <a:cubicBezTo>
                      <a:pt x="1" y="4692"/>
                      <a:pt x="326" y="5017"/>
                      <a:pt x="725" y="5017"/>
                    </a:cubicBezTo>
                    <a:cubicBezTo>
                      <a:pt x="1115" y="5017"/>
                      <a:pt x="1441" y="4692"/>
                      <a:pt x="1441" y="4292"/>
                    </a:cubicBezTo>
                    <a:lnTo>
                      <a:pt x="1441" y="715"/>
                    </a:lnTo>
                    <a:cubicBezTo>
                      <a:pt x="1441" y="316"/>
                      <a:pt x="1115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64;p41">
                <a:extLst>
                  <a:ext uri="{FF2B5EF4-FFF2-40B4-BE49-F238E27FC236}">
                    <a16:creationId xmlns:a16="http://schemas.microsoft.com/office/drawing/2014/main" id="{6F6581E6-1606-A866-0A8E-8CA648C28F44}"/>
                  </a:ext>
                </a:extLst>
              </p:cNvPr>
              <p:cNvSpPr/>
              <p:nvPr/>
            </p:nvSpPr>
            <p:spPr>
              <a:xfrm>
                <a:off x="1022725" y="2409475"/>
                <a:ext cx="36025" cy="4392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757" extrusionOk="0">
                    <a:moveTo>
                      <a:pt x="725" y="1"/>
                    </a:moveTo>
                    <a:cubicBezTo>
                      <a:pt x="326" y="1"/>
                      <a:pt x="1" y="326"/>
                      <a:pt x="1" y="725"/>
                    </a:cubicBezTo>
                    <a:lnTo>
                      <a:pt x="1" y="1041"/>
                    </a:lnTo>
                    <a:cubicBezTo>
                      <a:pt x="1" y="1431"/>
                      <a:pt x="326" y="1757"/>
                      <a:pt x="725" y="1757"/>
                    </a:cubicBezTo>
                    <a:cubicBezTo>
                      <a:pt x="1115" y="1757"/>
                      <a:pt x="1441" y="1431"/>
                      <a:pt x="1441" y="1041"/>
                    </a:cubicBezTo>
                    <a:lnTo>
                      <a:pt x="1441" y="725"/>
                    </a:lnTo>
                    <a:cubicBezTo>
                      <a:pt x="1441" y="326"/>
                      <a:pt x="1115" y="1"/>
                      <a:pt x="7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文本框 45">
            <a:extLst>
              <a:ext uri="{FF2B5EF4-FFF2-40B4-BE49-F238E27FC236}">
                <a16:creationId xmlns:a16="http://schemas.microsoft.com/office/drawing/2014/main" id="{79A61686-018F-52FA-6C34-8455B136EB8B}"/>
              </a:ext>
            </a:extLst>
          </p:cNvPr>
          <p:cNvSpPr txBox="1"/>
          <p:nvPr/>
        </p:nvSpPr>
        <p:spPr>
          <a:xfrm>
            <a:off x="1519819" y="2791656"/>
            <a:ext cx="4739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+ P1: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tiện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vận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chuyển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dân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tộc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miền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núi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phía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Bắc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4" name="文本框 48">
            <a:extLst>
              <a:ext uri="{FF2B5EF4-FFF2-40B4-BE49-F238E27FC236}">
                <a16:creationId xmlns:a16="http://schemas.microsoft.com/office/drawing/2014/main" id="{11307136-9AD5-16E7-CAEB-B5D991BD10F5}"/>
              </a:ext>
            </a:extLst>
          </p:cNvPr>
          <p:cNvSpPr txBox="1"/>
          <p:nvPr/>
        </p:nvSpPr>
        <p:spPr>
          <a:xfrm>
            <a:off x="1519818" y="3728878"/>
            <a:ext cx="4739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+ P2: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tiện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vận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chuyển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dân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tộc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Tây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Nguyên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3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4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BF3943-C50A-8239-2304-C0BE1E95F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231974"/>
              </p:ext>
            </p:extLst>
          </p:nvPr>
        </p:nvGraphicFramePr>
        <p:xfrm>
          <a:off x="490329" y="509932"/>
          <a:ext cx="8156715" cy="4121703"/>
        </p:xfrm>
        <a:graphic>
          <a:graphicData uri="http://schemas.openxmlformats.org/drawingml/2006/table">
            <a:tbl>
              <a:tblPr firstRow="1" bandRow="1">
                <a:tableStyleId>{AE527C79-7CE2-43CD-8AD9-367E4F3A0DC1}</a:tableStyleId>
              </a:tblPr>
              <a:tblGrid>
                <a:gridCol w="2471895">
                  <a:extLst>
                    <a:ext uri="{9D8B030D-6E8A-4147-A177-3AD203B41FA5}">
                      <a16:colId xmlns:a16="http://schemas.microsoft.com/office/drawing/2014/main" val="3449391440"/>
                    </a:ext>
                  </a:extLst>
                </a:gridCol>
                <a:gridCol w="2981936">
                  <a:extLst>
                    <a:ext uri="{9D8B030D-6E8A-4147-A177-3AD203B41FA5}">
                      <a16:colId xmlns:a16="http://schemas.microsoft.com/office/drawing/2014/main" val="32285564"/>
                    </a:ext>
                  </a:extLst>
                </a:gridCol>
                <a:gridCol w="2702884">
                  <a:extLst>
                    <a:ext uri="{9D8B030D-6E8A-4147-A177-3AD203B41FA5}">
                      <a16:colId xmlns:a16="http://schemas.microsoft.com/office/drawing/2014/main" val="3609129390"/>
                    </a:ext>
                  </a:extLst>
                </a:gridCol>
              </a:tblGrid>
              <a:tr h="6037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Khu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vực</a:t>
                      </a:r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Phương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tiện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vận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chuyển</a:t>
                      </a:r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Tác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dụng</a:t>
                      </a:r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48138"/>
                  </a:ext>
                </a:extLst>
              </a:tr>
              <a:tr h="135643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#9Slide03 Ample" panose="02000000000000000000" pitchFamily="2" charset="0"/>
                      </a:endParaRPr>
                    </a:p>
                    <a:p>
                      <a:pPr algn="ctr"/>
                      <a:endParaRPr lang="en-US" sz="2000" dirty="0">
                        <a:latin typeface="#9Slide03 Ample" panose="02000000000000000000" pitchFamily="2" charset="0"/>
                      </a:endParaRPr>
                    </a:p>
                    <a:p>
                      <a:pPr algn="ctr"/>
                      <a:endParaRPr lang="en-US" sz="2000" dirty="0">
                        <a:latin typeface="#9Slide03 Ample" panose="02000000000000000000" pitchFamily="2" charset="0"/>
                      </a:endParaRPr>
                    </a:p>
                    <a:p>
                      <a:pPr algn="ctr"/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423004"/>
                  </a:ext>
                </a:extLst>
              </a:tr>
              <a:tr h="1030012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189458"/>
                  </a:ext>
                </a:extLst>
              </a:tr>
              <a:tr h="113150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7011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6DA67CB-7601-B6DD-54FE-4C492774572F}"/>
              </a:ext>
            </a:extLst>
          </p:cNvPr>
          <p:cNvSpPr/>
          <p:nvPr/>
        </p:nvSpPr>
        <p:spPr>
          <a:xfrm>
            <a:off x="5970988" y="1255680"/>
            <a:ext cx="2615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</a:t>
            </a:r>
            <a:r>
              <a:rPr lang="vi-VN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ận chuyển, lưu thông trên sông suối lớn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bán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tộc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láng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giềng</a:t>
            </a:r>
            <a:endParaRPr lang="en-US" sz="2000" dirty="0">
              <a:solidFill>
                <a:schemeClr val="tx1"/>
              </a:solidFill>
              <a:latin typeface="#9Slide03 AmpleSoft" panose="020000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6B86A6-23E1-0B0B-DDA6-D5F3BF13B3D3}"/>
              </a:ext>
            </a:extLst>
          </p:cNvPr>
          <p:cNvSpPr/>
          <p:nvPr/>
        </p:nvSpPr>
        <p:spPr>
          <a:xfrm>
            <a:off x="3009126" y="1253283"/>
            <a:ext cx="28350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</a:t>
            </a:r>
            <a:r>
              <a:rPr lang="vi-VN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huyền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bè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mảng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tương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;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Thuyền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độc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mộc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đuôi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én</a:t>
            </a:r>
            <a:endParaRPr lang="en-US" sz="2000" dirty="0">
              <a:solidFill>
                <a:schemeClr val="tx1"/>
              </a:solidFill>
              <a:latin typeface="#9Slide03 AmpleSoft" panose="020000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2C66C-BDC5-FEF9-F06E-FEC25E8C844A}"/>
              </a:ext>
            </a:extLst>
          </p:cNvPr>
          <p:cNvSpPr/>
          <p:nvPr/>
        </p:nvSpPr>
        <p:spPr>
          <a:xfrm>
            <a:off x="557341" y="1124076"/>
            <a:ext cx="23448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Một số tộc người sinh sống ở ven sông Đà, sông Mã, hay sông</a:t>
            </a:r>
            <a:r>
              <a:rPr lang="vi-VN" sz="2000" b="1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 </a:t>
            </a:r>
            <a:r>
              <a:rPr lang="vi-VN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Lam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...</a:t>
            </a:r>
            <a:endParaRPr lang="en-US" sz="2000" b="1" dirty="0">
              <a:solidFill>
                <a:schemeClr val="tx1"/>
              </a:solidFill>
              <a:latin typeface="#9Slide03 AmpleSoft" panose="020000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33C13F-0374-A25D-FA50-705F99C42A04}"/>
              </a:ext>
            </a:extLst>
          </p:cNvPr>
          <p:cNvSpPr/>
          <p:nvPr/>
        </p:nvSpPr>
        <p:spPr>
          <a:xfrm>
            <a:off x="559741" y="2775505"/>
            <a:ext cx="2349995" cy="42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 Sán Dìu</a:t>
            </a:r>
            <a:endParaRPr lang="en-US" sz="2000" dirty="0">
              <a:solidFill>
                <a:schemeClr val="tx1"/>
              </a:solidFill>
              <a:latin typeface="#9Slide03 AmpleSoft" panose="020000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0F43D8-280F-E916-A131-51FC344B6E95}"/>
              </a:ext>
            </a:extLst>
          </p:cNvPr>
          <p:cNvSpPr/>
          <p:nvPr/>
        </p:nvSpPr>
        <p:spPr>
          <a:xfrm>
            <a:off x="3009126" y="2790322"/>
            <a:ext cx="2089648" cy="42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</a:t>
            </a:r>
            <a:r>
              <a:rPr lang="vi-VN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e quệt trâu kéo</a:t>
            </a:r>
            <a:endParaRPr lang="en-US" sz="2000" dirty="0">
              <a:solidFill>
                <a:schemeClr val="tx1"/>
              </a:solidFill>
              <a:latin typeface="#9Slide03 AmpleSoft" panose="020000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F06B09-26D7-5231-BC2C-90AD5084ACF4}"/>
              </a:ext>
            </a:extLst>
          </p:cNvPr>
          <p:cNvSpPr/>
          <p:nvPr/>
        </p:nvSpPr>
        <p:spPr>
          <a:xfrm>
            <a:off x="5961047" y="2482567"/>
            <a:ext cx="2623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</a:t>
            </a:r>
            <a:r>
              <a:rPr lang="vi-VN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ận chuyển phân bón ra ruộng nương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</a:t>
            </a:r>
            <a:r>
              <a:rPr lang="vi-VN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chở lúa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</a:t>
            </a:r>
            <a:r>
              <a:rPr lang="vi-VN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hoa, củi về nhà.</a:t>
            </a:r>
            <a:endParaRPr lang="en-US" sz="2000" dirty="0">
              <a:solidFill>
                <a:schemeClr val="tx1"/>
              </a:solidFill>
              <a:latin typeface="#9Slide03 AmpleSoft" panose="020000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2AD2E2-57E3-4B7F-2C27-84CD8211EB79}"/>
              </a:ext>
            </a:extLst>
          </p:cNvPr>
          <p:cNvSpPr/>
          <p:nvPr/>
        </p:nvSpPr>
        <p:spPr>
          <a:xfrm>
            <a:off x="557342" y="3710398"/>
            <a:ext cx="2344886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Mông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Hà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Nhì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Dao, 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41E538-A224-44BC-D45C-0C1C8962BD8A}"/>
              </a:ext>
            </a:extLst>
          </p:cNvPr>
          <p:cNvSpPr/>
          <p:nvPr/>
        </p:nvSpPr>
        <p:spPr>
          <a:xfrm>
            <a:off x="3006726" y="3824605"/>
            <a:ext cx="2344886" cy="42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</a:t>
            </a:r>
            <a:r>
              <a:rPr lang="vi-VN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e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ngựa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cưỡi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ngựa</a:t>
            </a:r>
            <a:endParaRPr lang="en-US" sz="2000" dirty="0">
              <a:solidFill>
                <a:schemeClr val="tx1"/>
              </a:solidFill>
              <a:latin typeface="#9Slide03 AmpleSoft" panose="020000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3F4EB9-ED07-98CD-554B-B15C78C9CD7C}"/>
              </a:ext>
            </a:extLst>
          </p:cNvPr>
          <p:cNvSpPr/>
          <p:nvPr/>
        </p:nvSpPr>
        <p:spPr>
          <a:xfrm>
            <a:off x="5970988" y="3556606"/>
            <a:ext cx="2640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</a:t>
            </a:r>
            <a:r>
              <a:rPr lang="vi-VN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ận chuyển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đạc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hóa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hay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chợ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vùng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núi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hiểm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trở</a:t>
            </a:r>
            <a:endParaRPr lang="en-US" sz="2000" dirty="0">
              <a:solidFill>
                <a:schemeClr val="tx1"/>
              </a:solidFill>
              <a:latin typeface="#9Slide03 AmpleSoft" panose="020000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BF3943-C50A-8239-2304-C0BE1E95F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139616"/>
              </p:ext>
            </p:extLst>
          </p:nvPr>
        </p:nvGraphicFramePr>
        <p:xfrm>
          <a:off x="490329" y="509932"/>
          <a:ext cx="8156715" cy="4054573"/>
        </p:xfrm>
        <a:graphic>
          <a:graphicData uri="http://schemas.openxmlformats.org/drawingml/2006/table">
            <a:tbl>
              <a:tblPr firstRow="1" bandRow="1">
                <a:tableStyleId>{AE527C79-7CE2-43CD-8AD9-367E4F3A0DC1}</a:tableStyleId>
              </a:tblPr>
              <a:tblGrid>
                <a:gridCol w="1713225">
                  <a:extLst>
                    <a:ext uri="{9D8B030D-6E8A-4147-A177-3AD203B41FA5}">
                      <a16:colId xmlns:a16="http://schemas.microsoft.com/office/drawing/2014/main" val="3449391440"/>
                    </a:ext>
                  </a:extLst>
                </a:gridCol>
                <a:gridCol w="3740606">
                  <a:extLst>
                    <a:ext uri="{9D8B030D-6E8A-4147-A177-3AD203B41FA5}">
                      <a16:colId xmlns:a16="http://schemas.microsoft.com/office/drawing/2014/main" val="32285564"/>
                    </a:ext>
                  </a:extLst>
                </a:gridCol>
                <a:gridCol w="2702884">
                  <a:extLst>
                    <a:ext uri="{9D8B030D-6E8A-4147-A177-3AD203B41FA5}">
                      <a16:colId xmlns:a16="http://schemas.microsoft.com/office/drawing/2014/main" val="3609129390"/>
                    </a:ext>
                  </a:extLst>
                </a:gridCol>
              </a:tblGrid>
              <a:tr h="6037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Khu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vực</a:t>
                      </a:r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Phương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tiện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vận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chuyển</a:t>
                      </a:r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Tác</a:t>
                      </a:r>
                      <a:r>
                        <a:rPr lang="en-US" sz="2000" dirty="0"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#9Slide03 Ample" panose="02000000000000000000" pitchFamily="2" charset="0"/>
                        </a:rPr>
                        <a:t>dụng</a:t>
                      </a:r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48138"/>
                  </a:ext>
                </a:extLst>
              </a:tr>
              <a:tr h="1711959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#9Slide03 Ample" panose="02000000000000000000" pitchFamily="2" charset="0"/>
                      </a:endParaRPr>
                    </a:p>
                    <a:p>
                      <a:pPr algn="ctr"/>
                      <a:endParaRPr lang="en-US" sz="2000" dirty="0">
                        <a:latin typeface="#9Slide03 Ample" panose="02000000000000000000" pitchFamily="2" charset="0"/>
                      </a:endParaRPr>
                    </a:p>
                    <a:p>
                      <a:pPr algn="ctr"/>
                      <a:endParaRPr lang="en-US" sz="2000" dirty="0">
                        <a:latin typeface="#9Slide03 Ample" panose="02000000000000000000" pitchFamily="2" charset="0"/>
                      </a:endParaRPr>
                    </a:p>
                    <a:p>
                      <a:pPr algn="ctr"/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423004"/>
                  </a:ext>
                </a:extLst>
              </a:tr>
              <a:tr h="1738859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#9Slide03 Ample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18945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6DA67CB-7601-B6DD-54FE-4C492774572F}"/>
              </a:ext>
            </a:extLst>
          </p:cNvPr>
          <p:cNvSpPr/>
          <p:nvPr/>
        </p:nvSpPr>
        <p:spPr>
          <a:xfrm>
            <a:off x="5985978" y="1458045"/>
            <a:ext cx="2615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</a:t>
            </a:r>
            <a:r>
              <a:rPr lang="vi-VN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ận chuyển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cạn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do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địa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vùng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núi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hiểm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trở</a:t>
            </a:r>
            <a:endParaRPr lang="en-US" sz="2000" dirty="0">
              <a:solidFill>
                <a:schemeClr val="tx1"/>
              </a:solidFill>
              <a:latin typeface="#9Slide03 AmpleSoft" panose="020000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6B86A6-23E1-0B0B-DDA6-D5F3BF13B3D3}"/>
              </a:ext>
            </a:extLst>
          </p:cNvPr>
          <p:cNvSpPr/>
          <p:nvPr/>
        </p:nvSpPr>
        <p:spPr>
          <a:xfrm>
            <a:off x="2887238" y="1202223"/>
            <a:ext cx="3018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Sức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voi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sức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ngựa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2C66C-BDC5-FEF9-F06E-FEC25E8C844A}"/>
              </a:ext>
            </a:extLst>
          </p:cNvPr>
          <p:cNvSpPr/>
          <p:nvPr/>
        </p:nvSpPr>
        <p:spPr>
          <a:xfrm>
            <a:off x="524454" y="1313776"/>
            <a:ext cx="16686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Gia-rai,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Ê-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đê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Mnông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2AD2E2-57E3-4B7F-2C27-84CD8211EB79}"/>
              </a:ext>
            </a:extLst>
          </p:cNvPr>
          <p:cNvSpPr/>
          <p:nvPr/>
        </p:nvSpPr>
        <p:spPr>
          <a:xfrm>
            <a:off x="511446" y="3141110"/>
            <a:ext cx="1668698" cy="113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buôn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làng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ven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sông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suối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lớn</a:t>
            </a:r>
            <a:endParaRPr lang="en-US" sz="2000" dirty="0">
              <a:solidFill>
                <a:schemeClr val="tx1"/>
              </a:solidFill>
              <a:latin typeface="#9Slide03 AmpleSoft" panose="020000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41E538-A224-44BC-D45C-0C1C8962BD8A}"/>
              </a:ext>
            </a:extLst>
          </p:cNvPr>
          <p:cNvSpPr/>
          <p:nvPr/>
        </p:nvSpPr>
        <p:spPr>
          <a:xfrm>
            <a:off x="2712655" y="2944632"/>
            <a:ext cx="2344886" cy="42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Thuyền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độc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mộc</a:t>
            </a:r>
            <a:endParaRPr lang="en-US" sz="2000" dirty="0">
              <a:solidFill>
                <a:schemeClr val="tx1"/>
              </a:solidFill>
              <a:latin typeface="#9Slide03 AmpleSoft" panose="020000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3F4EB9-ED07-98CD-554B-B15C78C9CD7C}"/>
              </a:ext>
            </a:extLst>
          </p:cNvPr>
          <p:cNvSpPr/>
          <p:nvPr/>
        </p:nvSpPr>
        <p:spPr>
          <a:xfrm>
            <a:off x="5991310" y="3178585"/>
            <a:ext cx="2640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</a:t>
            </a:r>
            <a:r>
              <a:rPr lang="vi-VN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ận chuyển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lưu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thông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sông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phổ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biến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hơn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đàn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ông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23342-671E-96EA-0745-1DFF0A139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806" y="1756016"/>
            <a:ext cx="1100585" cy="907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E87DDA-E795-316B-B482-6CB646EED0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37" t="13226" r="4540"/>
          <a:stretch/>
        </p:blipFill>
        <p:spPr>
          <a:xfrm>
            <a:off x="4563662" y="1754622"/>
            <a:ext cx="1259173" cy="9085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9A8113-AE74-60B4-0FD9-09A7D8858D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37" r="14783"/>
          <a:stretch/>
        </p:blipFill>
        <p:spPr>
          <a:xfrm>
            <a:off x="2330877" y="1751689"/>
            <a:ext cx="889582" cy="9115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B9432F-6AD8-1D81-96F8-D89CAE9CF9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899"/>
          <a:stretch/>
        </p:blipFill>
        <p:spPr>
          <a:xfrm>
            <a:off x="4137509" y="3485525"/>
            <a:ext cx="1668698" cy="9115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3216F1-06B5-9242-F501-52827BE648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0876" y="3492135"/>
            <a:ext cx="1641852" cy="9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0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38;p42">
            <a:extLst>
              <a:ext uri="{FF2B5EF4-FFF2-40B4-BE49-F238E27FC236}">
                <a16:creationId xmlns:a16="http://schemas.microsoft.com/office/drawing/2014/main" id="{EECE1639-4F96-A769-1A0D-967022987D83}"/>
              </a:ext>
            </a:extLst>
          </p:cNvPr>
          <p:cNvSpPr txBox="1">
            <a:spLocks/>
          </p:cNvSpPr>
          <p:nvPr/>
        </p:nvSpPr>
        <p:spPr>
          <a:xfrm>
            <a:off x="417443" y="538851"/>
            <a:ext cx="8309113" cy="574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5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1. PTVC </a:t>
            </a:r>
            <a:r>
              <a:rPr lang="en-US" sz="25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của</a:t>
            </a:r>
            <a:r>
              <a:rPr lang="en-US" sz="25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dân</a:t>
            </a:r>
            <a:r>
              <a:rPr lang="en-US" sz="25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tộc</a:t>
            </a:r>
            <a:r>
              <a:rPr lang="en-US" sz="25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miền</a:t>
            </a:r>
            <a:r>
              <a:rPr lang="en-US" sz="25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núi</a:t>
            </a:r>
            <a:r>
              <a:rPr lang="en-US" sz="25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phía</a:t>
            </a:r>
            <a:r>
              <a:rPr lang="en-US" sz="25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Bắc</a:t>
            </a:r>
            <a:endParaRPr lang="en-US" sz="2500" dirty="0">
              <a:solidFill>
                <a:srgbClr val="FF0000"/>
              </a:solidFill>
              <a:latin typeface="#9Slide03 SVN-Oscine Bold" panose="020B080604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DCC62B3-4E89-ABFF-80B2-F4254F366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580" y="1395668"/>
            <a:ext cx="399664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Thuyền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,</a:t>
            </a:r>
            <a:r>
              <a:rPr kumimoji="0" lang="en-US" altLang="en-US" sz="2200" b="0" i="0" u="none" strike="noStrike" cap="none" normalizeH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200" b="0" i="0" u="none" strike="noStrike" cap="none" normalizeH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bè</a:t>
            </a:r>
            <a:r>
              <a:rPr kumimoji="0" lang="en-US" altLang="en-US" sz="2200" b="0" i="0" u="none" strike="noStrike" cap="none" normalizeH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, </a:t>
            </a:r>
            <a:r>
              <a:rPr kumimoji="0" lang="en-US" altLang="en-US" sz="2200" b="0" i="0" u="none" strike="noStrike" cap="none" normalizeH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mảng</a:t>
            </a:r>
            <a:r>
              <a:rPr kumimoji="0" lang="en-US" altLang="en-US" sz="2200" b="0" i="0" u="none" strike="noStrike" cap="none" normalizeH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, </a:t>
            </a:r>
            <a:r>
              <a:rPr kumimoji="0" lang="en-US" altLang="en-US" sz="2200" b="0" i="0" u="none" strike="noStrike" cap="none" normalizeH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th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uyền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độc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mộc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đuôi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én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: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Thái, La Ha,</a:t>
            </a:r>
            <a:r>
              <a:rPr kumimoji="0" lang="en-US" altLang="en-US" sz="2200" b="0" i="0" u="none" strike="noStrike" cap="none" normalizeH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200" b="0" i="0" u="none" strike="noStrike" cap="none" normalizeH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Mảng</a:t>
            </a:r>
            <a:r>
              <a:rPr kumimoji="0" lang="en-US" altLang="en-US" sz="2200" b="0" i="0" u="none" strike="noStrike" cap="none" normalizeH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, </a:t>
            </a:r>
            <a:r>
              <a:rPr kumimoji="0" lang="en-US" altLang="en-US" sz="2200" b="0" i="0" u="none" strike="noStrike" cap="none" normalizeH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Cống</a:t>
            </a:r>
            <a:r>
              <a:rPr kumimoji="0" lang="en-US" altLang="en-US" sz="2200" b="0" i="0" u="none" strike="noStrike" cap="none" normalizeH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Kháng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, …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#9Slide03 AmpleSof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4D806-A07C-C350-033D-6C9A04D09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89404" l="6131" r="94926">
                        <a14:foregroundMark x1="6342" y1="89404" x2="6342" y2="89404"/>
                        <a14:foregroundMark x1="94926" y1="10265" x2="94926" y2="102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37687">
            <a:off x="683391" y="1568737"/>
            <a:ext cx="1193237" cy="761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FD960B-142F-C7F9-053E-85FCC55DB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08" b="89803" l="4641" r="96856">
                        <a14:foregroundMark x1="4940" y1="54934" x2="12575" y2="49671"/>
                        <a14:foregroundMark x1="66916" y1="6908" x2="66916" y2="6908"/>
                        <a14:foregroundMark x1="88623" y1="18750" x2="89072" y2="62500"/>
                        <a14:foregroundMark x1="93563" y1="67105" x2="93563" y2="67105"/>
                        <a14:foregroundMark x1="96856" y1="80592" x2="96856" y2="805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398" y="2832259"/>
            <a:ext cx="1499714" cy="6825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C6E46F-0FD6-35C1-AE54-D0260DB1A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85780" y1="52795" x2="70872" y2="31056"/>
                        <a14:foregroundMark x1="70872" y1="31056" x2="55046" y2="32919"/>
                        <a14:foregroundMark x1="69266" y1="18012" x2="69266" y2="18012"/>
                        <a14:foregroundMark x1="73394" y1="14286" x2="73394" y2="14286"/>
                        <a14:foregroundMark x1="21560" y1="84472" x2="21560" y2="84472"/>
                        <a14:foregroundMark x1="25000" y1="81366" x2="25000" y2="81366"/>
                        <a14:foregroundMark x1="31193" y1="81988" x2="31193" y2="81988"/>
                        <a14:foregroundMark x1="36927" y1="82609" x2="36927" y2="82609"/>
                        <a14:foregroundMark x1="35092" y1="77019" x2="35092" y2="77019"/>
                        <a14:foregroundMark x1="37615" y1="74534" x2="31881" y2="86957"/>
                        <a14:foregroundMark x1="52064" y1="29814" x2="50000" y2="59006"/>
                        <a14:foregroundMark x1="41284" y1="57764" x2="51835" y2="527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443" y="3856779"/>
            <a:ext cx="1725137" cy="637035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E812C8B-3C39-FE5F-5DCE-5A2B9C465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746" y="2954313"/>
            <a:ext cx="399664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Xe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quệt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trâu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kéo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: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Sán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Dìu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#9Slide03 AmpleSoft" panose="02000000000000000000" pitchFamily="2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7E6B098-75A0-16D5-60A4-D3E976A9A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1" y="3959852"/>
            <a:ext cx="569744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Ngựa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: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người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Mông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, Hà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Nhì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, Dao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#9Slide03 AmpleSoft" panose="02000000000000000000" pitchFamily="2" charset="0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1C77A744-6CCE-D3C6-A302-D5A4C32AF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410" y="1532612"/>
            <a:ext cx="156304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200" dirty="0">
                <a:solidFill>
                  <a:srgbClr val="212529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200" dirty="0">
                <a:solidFill>
                  <a:srgbClr val="212529"/>
                </a:solidFill>
                <a:latin typeface="#9Slide03 AmpleSoft" panose="02000000000000000000" pitchFamily="2" charset="0"/>
              </a:rPr>
              <a:t>P</a:t>
            </a:r>
            <a:r>
              <a:rPr lang="vi-VN" sz="2200" dirty="0">
                <a:solidFill>
                  <a:srgbClr val="212529"/>
                </a:solidFill>
                <a:latin typeface="#9Slide03 AmpleSoft" panose="02000000000000000000" pitchFamily="2" charset="0"/>
              </a:rPr>
              <a:t>hương tiện</a:t>
            </a:r>
            <a:r>
              <a:rPr lang="en-US" sz="2200" dirty="0">
                <a:solidFill>
                  <a:srgbClr val="212529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212529"/>
                </a:solidFill>
                <a:latin typeface="#9Slide03 AmpleSoft" panose="02000000000000000000" pitchFamily="2" charset="0"/>
              </a:rPr>
              <a:t>đều</a:t>
            </a:r>
            <a:r>
              <a:rPr lang="vi-VN" sz="2200" dirty="0">
                <a:solidFill>
                  <a:srgbClr val="212529"/>
                </a:solidFill>
                <a:latin typeface="#9Slide03 AmpleSoft" panose="02000000000000000000" pitchFamily="2" charset="0"/>
              </a:rPr>
              <a:t> phù hợp với địa bàn và những hoạt động chính của người dân</a:t>
            </a:r>
            <a:endParaRPr lang="en-US" sz="2200" dirty="0">
              <a:latin typeface="#9Slide03 AmpleSoft" panose="02000000000000000000" pitchFamily="2" charset="0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7E15CFFA-C6B7-EF9C-6507-3C090EE42BBB}"/>
              </a:ext>
            </a:extLst>
          </p:cNvPr>
          <p:cNvSpPr/>
          <p:nvPr/>
        </p:nvSpPr>
        <p:spPr>
          <a:xfrm>
            <a:off x="6326439" y="1432811"/>
            <a:ext cx="551393" cy="2957928"/>
          </a:xfrm>
          <a:prstGeom prst="rightBrace">
            <a:avLst>
              <a:gd name="adj1" fmla="val 74290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0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38;p42">
            <a:extLst>
              <a:ext uri="{FF2B5EF4-FFF2-40B4-BE49-F238E27FC236}">
                <a16:creationId xmlns:a16="http://schemas.microsoft.com/office/drawing/2014/main" id="{EECE1639-4F96-A769-1A0D-967022987D83}"/>
              </a:ext>
            </a:extLst>
          </p:cNvPr>
          <p:cNvSpPr txBox="1">
            <a:spLocks/>
          </p:cNvSpPr>
          <p:nvPr/>
        </p:nvSpPr>
        <p:spPr>
          <a:xfrm>
            <a:off x="417443" y="538851"/>
            <a:ext cx="8309113" cy="574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2. PTVC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dân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tộc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ở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Tây</a:t>
            </a:r>
            <a:r>
              <a:rPr lang="en-US" sz="2600" dirty="0">
                <a:solidFill>
                  <a:srgbClr val="FF0000"/>
                </a:solidFill>
                <a:latin typeface="#9Slide03 SVN-Oscine Bold" panose="020B080604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#9Slide03 SVN-Oscine Bold" panose="020B0806040202020204" pitchFamily="34" charset="0"/>
              </a:rPr>
              <a:t>Nguyên</a:t>
            </a:r>
            <a:endParaRPr lang="en-US" sz="2600" dirty="0">
              <a:solidFill>
                <a:srgbClr val="FF0000"/>
              </a:solidFill>
              <a:latin typeface="#9Slide03 SVN-Oscine Bold" panose="020B080604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DCC62B3-4E89-ABFF-80B2-F4254F366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722" y="3604987"/>
            <a:ext cx="357677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Tx/>
            </a:pP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Thuyền</a:t>
            </a:r>
            <a:r>
              <a:rPr kumimoji="0" lang="en-US" altLang="en-US" sz="2300" b="0" i="0" u="none" strike="noStrike" cap="none" normalizeH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độc</a:t>
            </a:r>
            <a:r>
              <a:rPr kumimoji="0" lang="en-US" altLang="en-US" sz="2300" b="0" i="0" u="none" strike="noStrike" cap="none" normalizeH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mộc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: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Các</a:t>
            </a:r>
            <a:r>
              <a:rPr kumimoji="0" lang="en-US" altLang="en-US" sz="2300" b="0" i="0" u="none" strike="noStrike" cap="none" normalizeH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buôn</a:t>
            </a:r>
            <a:r>
              <a:rPr lang="en-US" altLang="en-US" sz="2300" dirty="0">
                <a:solidFill>
                  <a:srgbClr val="212529"/>
                </a:solidFill>
                <a:latin typeface="#9Slide03 AmpleSoft" panose="02000000000000000000" pitchFamily="2" charset="0"/>
              </a:rPr>
              <a:t>, </a:t>
            </a:r>
            <a:r>
              <a:rPr lang="en-US" altLang="en-US" sz="2300" dirty="0" err="1">
                <a:solidFill>
                  <a:srgbClr val="212529"/>
                </a:solidFill>
                <a:latin typeface="#9Slide03 AmpleSoft" panose="02000000000000000000" pitchFamily="2" charset="0"/>
              </a:rPr>
              <a:t>làng</a:t>
            </a:r>
            <a:r>
              <a:rPr lang="en-US" altLang="en-US" sz="2300" dirty="0">
                <a:solidFill>
                  <a:srgbClr val="21252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en-US" sz="2300" dirty="0" err="1">
                <a:solidFill>
                  <a:srgbClr val="212529"/>
                </a:solidFill>
                <a:latin typeface="#9Slide03 AmpleSoft" panose="02000000000000000000" pitchFamily="2" charset="0"/>
              </a:rPr>
              <a:t>ven</a:t>
            </a:r>
            <a:r>
              <a:rPr lang="en-US" altLang="en-US" sz="2300" dirty="0">
                <a:solidFill>
                  <a:srgbClr val="21252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en-US" sz="2300" dirty="0" err="1">
                <a:solidFill>
                  <a:srgbClr val="212529"/>
                </a:solidFill>
                <a:latin typeface="#9Slide03 AmpleSoft" panose="02000000000000000000" pitchFamily="2" charset="0"/>
              </a:rPr>
              <a:t>sông</a:t>
            </a:r>
            <a:r>
              <a:rPr lang="en-US" altLang="en-US" sz="2300" dirty="0">
                <a:solidFill>
                  <a:srgbClr val="212529"/>
                </a:solidFill>
                <a:latin typeface="#9Slide03 AmpleSoft" panose="02000000000000000000" pitchFamily="2" charset="0"/>
              </a:rPr>
              <a:t>, </a:t>
            </a:r>
            <a:r>
              <a:rPr lang="en-US" altLang="en-US" sz="2300" dirty="0" err="1">
                <a:solidFill>
                  <a:srgbClr val="212529"/>
                </a:solidFill>
                <a:latin typeface="#9Slide03 AmpleSoft" panose="02000000000000000000" pitchFamily="2" charset="0"/>
              </a:rPr>
              <a:t>suối</a:t>
            </a:r>
            <a:r>
              <a:rPr lang="en-US" altLang="en-US" sz="2300" dirty="0">
                <a:solidFill>
                  <a:srgbClr val="21252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en-US" sz="2300" dirty="0" err="1">
                <a:solidFill>
                  <a:srgbClr val="212529"/>
                </a:solidFill>
                <a:latin typeface="#9Slide03 AmpleSoft" panose="02000000000000000000" pitchFamily="2" charset="0"/>
              </a:rPr>
              <a:t>lớn</a:t>
            </a:r>
            <a:endParaRPr lang="en-US" sz="2400" dirty="0">
              <a:latin typeface="#9Slide03 AmpleSoft" panose="020000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4D806-A07C-C350-033D-6C9A04D09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89404" l="6131" r="94926">
                        <a14:foregroundMark x1="6342" y1="89404" x2="6342" y2="89404"/>
                        <a14:foregroundMark x1="94926" y1="10265" x2="94926" y2="102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37687">
            <a:off x="787311" y="3626953"/>
            <a:ext cx="1467526" cy="936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FD960B-142F-C7F9-053E-85FCC55DB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08" b="89803" l="4641" r="96856">
                        <a14:foregroundMark x1="4940" y1="54934" x2="12575" y2="49671"/>
                        <a14:foregroundMark x1="66916" y1="6908" x2="66916" y2="6908"/>
                        <a14:foregroundMark x1="88623" y1="18750" x2="89072" y2="62500"/>
                        <a14:foregroundMark x1="93563" y1="67105" x2="93563" y2="67105"/>
                        <a14:foregroundMark x1="96856" y1="80592" x2="96856" y2="805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806" y="1485607"/>
            <a:ext cx="1750171" cy="796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C6E46F-0FD6-35C1-AE54-D0260DB1A61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76223" y="2184141"/>
            <a:ext cx="1124843" cy="1124843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E812C8B-3C39-FE5F-5DCE-5A2B9C465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203" y="1811756"/>
            <a:ext cx="2933634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Tx/>
            </a:pP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Sức</a:t>
            </a:r>
            <a:r>
              <a:rPr kumimoji="0" lang="en-US" altLang="en-US" sz="2300" b="0" i="0" u="none" strike="noStrike" cap="none" normalizeH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voi</a:t>
            </a:r>
            <a:r>
              <a:rPr kumimoji="0" lang="en-US" altLang="en-US" sz="2300" b="0" i="0" u="none" strike="noStrike" cap="none" normalizeH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, </a:t>
            </a:r>
            <a:r>
              <a:rPr kumimoji="0" lang="en-US" altLang="en-US" sz="2300" b="0" i="0" u="none" strike="noStrike" cap="none" normalizeH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sức</a:t>
            </a:r>
            <a:r>
              <a:rPr kumimoji="0" lang="en-US" altLang="en-US" sz="2300" b="0" i="0" u="none" strike="noStrike" cap="none" normalizeH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 </a:t>
            </a:r>
            <a:r>
              <a:rPr kumimoji="0" lang="en-US" altLang="en-US" sz="2300" b="0" i="0" u="none" strike="noStrike" cap="none" normalizeH="0" dirty="0" err="1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ngựa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#9Slide03 AmpleSoft" panose="02000000000000000000" pitchFamily="2" charset="0"/>
              </a:rPr>
              <a:t>: </a:t>
            </a:r>
            <a:r>
              <a:rPr lang="en-US" altLang="en-US" sz="2300" dirty="0" err="1">
                <a:solidFill>
                  <a:srgbClr val="212529"/>
                </a:solidFill>
                <a:latin typeface="#9Slide03 AmpleSoft" panose="02000000000000000000" pitchFamily="2" charset="0"/>
              </a:rPr>
              <a:t>Người</a:t>
            </a:r>
            <a:r>
              <a:rPr lang="en-US" altLang="en-US" sz="2300" dirty="0">
                <a:solidFill>
                  <a:srgbClr val="212529"/>
                </a:solidFill>
                <a:latin typeface="#9Slide03 AmpleSoft" panose="02000000000000000000" pitchFamily="2" charset="0"/>
              </a:rPr>
              <a:t> Gia-rai, </a:t>
            </a:r>
            <a:r>
              <a:rPr lang="en-US" altLang="en-US" sz="2300" dirty="0" err="1">
                <a:solidFill>
                  <a:srgbClr val="212529"/>
                </a:solidFill>
                <a:latin typeface="#9Slide03 AmpleSoft" panose="02000000000000000000" pitchFamily="2" charset="0"/>
              </a:rPr>
              <a:t>người</a:t>
            </a:r>
            <a:r>
              <a:rPr lang="en-US" altLang="en-US" sz="2300" dirty="0">
                <a:solidFill>
                  <a:srgbClr val="212529"/>
                </a:solidFill>
                <a:latin typeface="#9Slide03 AmpleSoft" panose="02000000000000000000" pitchFamily="2" charset="0"/>
              </a:rPr>
              <a:t> Ê-</a:t>
            </a:r>
            <a:r>
              <a:rPr lang="en-US" altLang="en-US" sz="2300" dirty="0" err="1">
                <a:solidFill>
                  <a:srgbClr val="212529"/>
                </a:solidFill>
                <a:latin typeface="#9Slide03 AmpleSoft" panose="02000000000000000000" pitchFamily="2" charset="0"/>
              </a:rPr>
              <a:t>đê</a:t>
            </a:r>
            <a:r>
              <a:rPr lang="en-US" altLang="en-US" sz="2300" dirty="0">
                <a:solidFill>
                  <a:srgbClr val="212529"/>
                </a:solidFill>
                <a:latin typeface="#9Slide03 AmpleSoft" panose="02000000000000000000" pitchFamily="2" charset="0"/>
              </a:rPr>
              <a:t>, </a:t>
            </a:r>
            <a:r>
              <a:rPr lang="en-US" altLang="en-US" sz="2300" dirty="0" err="1">
                <a:solidFill>
                  <a:srgbClr val="212529"/>
                </a:solidFill>
                <a:latin typeface="#9Slide03 AmpleSoft" panose="02000000000000000000" pitchFamily="2" charset="0"/>
              </a:rPr>
              <a:t>người</a:t>
            </a:r>
            <a:r>
              <a:rPr lang="en-US" altLang="en-US" sz="2300" dirty="0">
                <a:solidFill>
                  <a:srgbClr val="212529"/>
                </a:solidFill>
                <a:latin typeface="#9Slide03 AmpleSoft" panose="02000000000000000000" pitchFamily="2" charset="0"/>
              </a:rPr>
              <a:t> </a:t>
            </a:r>
            <a:r>
              <a:rPr lang="en-US" altLang="en-US" sz="2300" dirty="0" err="1">
                <a:solidFill>
                  <a:srgbClr val="212529"/>
                </a:solidFill>
                <a:latin typeface="#9Slide03 AmpleSoft" panose="02000000000000000000" pitchFamily="2" charset="0"/>
              </a:rPr>
              <a:t>Mnông</a:t>
            </a:r>
            <a:r>
              <a:rPr lang="en-US" altLang="en-US" sz="2300" dirty="0">
                <a:solidFill>
                  <a:srgbClr val="212529"/>
                </a:solidFill>
                <a:latin typeface="#9Slide03 AmpleSoft" panose="02000000000000000000" pitchFamily="2" charset="0"/>
              </a:rPr>
              <a:t>, …</a:t>
            </a:r>
            <a:endParaRPr kumimoji="0" lang="en-US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#9Slide03 AmpleSoft" panose="02000000000000000000" pitchFamily="2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37285F74-7ED3-F4F9-2E18-86A125FE9B04}"/>
              </a:ext>
            </a:extLst>
          </p:cNvPr>
          <p:cNvSpPr/>
          <p:nvPr/>
        </p:nvSpPr>
        <p:spPr>
          <a:xfrm>
            <a:off x="2624292" y="1598549"/>
            <a:ext cx="352269" cy="1521502"/>
          </a:xfrm>
          <a:prstGeom prst="rightBrace">
            <a:avLst>
              <a:gd name="adj1" fmla="val 7429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C1B1EF9-2AE9-635C-9D12-DF58C0B61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673" y="1563608"/>
            <a:ext cx="156304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200" dirty="0">
                <a:solidFill>
                  <a:srgbClr val="212529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200" dirty="0">
                <a:solidFill>
                  <a:srgbClr val="212529"/>
                </a:solidFill>
                <a:latin typeface="#9Slide03 AmpleSoft" panose="02000000000000000000" pitchFamily="2" charset="0"/>
              </a:rPr>
              <a:t>P</a:t>
            </a:r>
            <a:r>
              <a:rPr lang="vi-VN" sz="2200" dirty="0">
                <a:solidFill>
                  <a:srgbClr val="212529"/>
                </a:solidFill>
                <a:latin typeface="#9Slide03 AmpleSoft" panose="02000000000000000000" pitchFamily="2" charset="0"/>
              </a:rPr>
              <a:t>hương tiện</a:t>
            </a:r>
            <a:r>
              <a:rPr lang="en-US" sz="2200" dirty="0">
                <a:solidFill>
                  <a:srgbClr val="212529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rgbClr val="212529"/>
                </a:solidFill>
                <a:latin typeface="#9Slide03 AmpleSoft" panose="02000000000000000000" pitchFamily="2" charset="0"/>
              </a:rPr>
              <a:t>đều</a:t>
            </a:r>
            <a:r>
              <a:rPr lang="vi-VN" sz="2200" dirty="0">
                <a:solidFill>
                  <a:srgbClr val="212529"/>
                </a:solidFill>
                <a:latin typeface="#9Slide03 AmpleSoft" panose="02000000000000000000" pitchFamily="2" charset="0"/>
              </a:rPr>
              <a:t> phù hợp với địa bàn và những hoạt động chính của người dân</a:t>
            </a:r>
            <a:endParaRPr lang="en-US" sz="2200" dirty="0">
              <a:latin typeface="#9Slide03 AmpleSoft" panose="02000000000000000000" pitchFamily="2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9314259-E4CB-81A9-C0DB-9C387B016B22}"/>
              </a:ext>
            </a:extLst>
          </p:cNvPr>
          <p:cNvSpPr/>
          <p:nvPr/>
        </p:nvSpPr>
        <p:spPr>
          <a:xfrm>
            <a:off x="6225702" y="1463807"/>
            <a:ext cx="551393" cy="2957928"/>
          </a:xfrm>
          <a:prstGeom prst="rightBrace">
            <a:avLst>
              <a:gd name="adj1" fmla="val 74290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2" grpId="0" animBg="1"/>
      <p:bldP spid="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6CDBF7-56F9-DF61-FC33-69745E4F376B}"/>
              </a:ext>
            </a:extLst>
          </p:cNvPr>
          <p:cNvGrpSpPr/>
          <p:nvPr/>
        </p:nvGrpSpPr>
        <p:grpSpPr>
          <a:xfrm>
            <a:off x="5115464" y="748925"/>
            <a:ext cx="3396167" cy="3495270"/>
            <a:chOff x="-12483" y="345358"/>
            <a:chExt cx="3746778" cy="54214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0B4E0E0-1BD5-E297-3003-5CE467B8C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44" b="94728" l="9744" r="89776">
                          <a14:foregroundMark x1="12780" y1="61502" x2="89297" y2="91214"/>
                          <a14:foregroundMark x1="44728" y1="12141" x2="38658" y2="26198"/>
                          <a14:foregroundMark x1="11342" y1="68850" x2="27636" y2="87700"/>
                          <a14:foregroundMark x1="23163" y1="94728" x2="23163" y2="947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83" y="345358"/>
              <a:ext cx="3746778" cy="542149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D9888C-7934-72B7-673A-18E542A3F713}"/>
                </a:ext>
              </a:extLst>
            </p:cNvPr>
            <p:cNvSpPr txBox="1"/>
            <p:nvPr/>
          </p:nvSpPr>
          <p:spPr>
            <a:xfrm>
              <a:off x="274134" y="4089617"/>
              <a:ext cx="3173541" cy="900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chemeClr val="accent2">
                      <a:lumMod val="50000"/>
                    </a:schemeClr>
                  </a:solidFill>
                  <a:latin typeface="#9Slide03 Bebas Neue Bold" panose="020B0606020202050201" pitchFamily="34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Think – Pair - share</a:t>
              </a:r>
              <a:endParaRPr lang="en-US" sz="2700" dirty="0">
                <a:solidFill>
                  <a:schemeClr val="accent2">
                    <a:lumMod val="50000"/>
                  </a:schemeClr>
                </a:solidFill>
                <a:latin typeface="#9Slide03 Bebas Neue Bold" panose="020B0606020202050201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5" name="Google Shape;1792;p66">
            <a:extLst>
              <a:ext uri="{FF2B5EF4-FFF2-40B4-BE49-F238E27FC236}">
                <a16:creationId xmlns:a16="http://schemas.microsoft.com/office/drawing/2014/main" id="{B7AD339B-041C-C3FB-BAF7-49AF84115C5C}"/>
              </a:ext>
            </a:extLst>
          </p:cNvPr>
          <p:cNvGrpSpPr/>
          <p:nvPr/>
        </p:nvGrpSpPr>
        <p:grpSpPr>
          <a:xfrm>
            <a:off x="874560" y="1501695"/>
            <a:ext cx="554742" cy="640079"/>
            <a:chOff x="6849474" y="2109538"/>
            <a:chExt cx="295296" cy="340866"/>
          </a:xfrm>
        </p:grpSpPr>
        <p:sp>
          <p:nvSpPr>
            <p:cNvPr id="6" name="Google Shape;1793;p66">
              <a:extLst>
                <a:ext uri="{FF2B5EF4-FFF2-40B4-BE49-F238E27FC236}">
                  <a16:creationId xmlns:a16="http://schemas.microsoft.com/office/drawing/2014/main" id="{61F5A04F-4E06-B045-552E-1FA71439243E}"/>
                </a:ext>
              </a:extLst>
            </p:cNvPr>
            <p:cNvSpPr/>
            <p:nvPr/>
          </p:nvSpPr>
          <p:spPr>
            <a:xfrm>
              <a:off x="6974347" y="2378344"/>
              <a:ext cx="51548" cy="72060"/>
            </a:xfrm>
            <a:custGeom>
              <a:avLst/>
              <a:gdLst/>
              <a:ahLst/>
              <a:cxnLst/>
              <a:rect l="l" t="t" r="r" b="b"/>
              <a:pathLst>
                <a:path w="2251" h="3144" extrusionOk="0">
                  <a:moveTo>
                    <a:pt x="0" y="0"/>
                  </a:moveTo>
                  <a:lnTo>
                    <a:pt x="0" y="2703"/>
                  </a:lnTo>
                  <a:cubicBezTo>
                    <a:pt x="0" y="2953"/>
                    <a:pt x="203" y="3144"/>
                    <a:pt x="453" y="3144"/>
                  </a:cubicBezTo>
                  <a:lnTo>
                    <a:pt x="1810" y="3144"/>
                  </a:lnTo>
                  <a:cubicBezTo>
                    <a:pt x="2048" y="3144"/>
                    <a:pt x="2251" y="2953"/>
                    <a:pt x="2251" y="2703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94;p66">
              <a:extLst>
                <a:ext uri="{FF2B5EF4-FFF2-40B4-BE49-F238E27FC236}">
                  <a16:creationId xmlns:a16="http://schemas.microsoft.com/office/drawing/2014/main" id="{D3FD0FCD-0817-583B-B1BF-CC9D35013D76}"/>
                </a:ext>
              </a:extLst>
            </p:cNvPr>
            <p:cNvSpPr/>
            <p:nvPr/>
          </p:nvSpPr>
          <p:spPr>
            <a:xfrm>
              <a:off x="6974347" y="2378344"/>
              <a:ext cx="51548" cy="72060"/>
            </a:xfrm>
            <a:custGeom>
              <a:avLst/>
              <a:gdLst/>
              <a:ahLst/>
              <a:cxnLst/>
              <a:rect l="l" t="t" r="r" b="b"/>
              <a:pathLst>
                <a:path w="2251" h="3144" extrusionOk="0">
                  <a:moveTo>
                    <a:pt x="0" y="0"/>
                  </a:moveTo>
                  <a:lnTo>
                    <a:pt x="0" y="2703"/>
                  </a:lnTo>
                  <a:cubicBezTo>
                    <a:pt x="0" y="2953"/>
                    <a:pt x="203" y="3144"/>
                    <a:pt x="441" y="3144"/>
                  </a:cubicBezTo>
                  <a:lnTo>
                    <a:pt x="1191" y="3144"/>
                  </a:lnTo>
                  <a:cubicBezTo>
                    <a:pt x="1001" y="3036"/>
                    <a:pt x="893" y="2834"/>
                    <a:pt x="893" y="2620"/>
                  </a:cubicBezTo>
                  <a:lnTo>
                    <a:pt x="893" y="2239"/>
                  </a:lnTo>
                  <a:cubicBezTo>
                    <a:pt x="893" y="1989"/>
                    <a:pt x="1084" y="1786"/>
                    <a:pt x="1334" y="1786"/>
                  </a:cubicBezTo>
                  <a:cubicBezTo>
                    <a:pt x="1417" y="1786"/>
                    <a:pt x="1501" y="1774"/>
                    <a:pt x="1596" y="1774"/>
                  </a:cubicBezTo>
                  <a:cubicBezTo>
                    <a:pt x="1822" y="1762"/>
                    <a:pt x="2036" y="1739"/>
                    <a:pt x="2251" y="1703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rgbClr val="522D2D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95;p66">
              <a:extLst>
                <a:ext uri="{FF2B5EF4-FFF2-40B4-BE49-F238E27FC236}">
                  <a16:creationId xmlns:a16="http://schemas.microsoft.com/office/drawing/2014/main" id="{5F7F2300-DF4A-4C13-0180-F60488A9D186}"/>
                </a:ext>
              </a:extLst>
            </p:cNvPr>
            <p:cNvSpPr/>
            <p:nvPr/>
          </p:nvSpPr>
          <p:spPr>
            <a:xfrm>
              <a:off x="6849474" y="2109538"/>
              <a:ext cx="295296" cy="289021"/>
            </a:xfrm>
            <a:custGeom>
              <a:avLst/>
              <a:gdLst/>
              <a:ahLst/>
              <a:cxnLst/>
              <a:rect l="l" t="t" r="r" b="b"/>
              <a:pathLst>
                <a:path w="12895" h="12610" extrusionOk="0">
                  <a:moveTo>
                    <a:pt x="6573" y="1"/>
                  </a:moveTo>
                  <a:cubicBezTo>
                    <a:pt x="3310" y="1"/>
                    <a:pt x="584" y="2489"/>
                    <a:pt x="286" y="5740"/>
                  </a:cubicBezTo>
                  <a:cubicBezTo>
                    <a:pt x="0" y="9002"/>
                    <a:pt x="2239" y="11931"/>
                    <a:pt x="5441" y="12526"/>
                  </a:cubicBezTo>
                  <a:lnTo>
                    <a:pt x="6037" y="12395"/>
                  </a:lnTo>
                  <a:lnTo>
                    <a:pt x="6989" y="12609"/>
                  </a:lnTo>
                  <a:cubicBezTo>
                    <a:pt x="10311" y="12395"/>
                    <a:pt x="12895" y="9633"/>
                    <a:pt x="12895" y="6311"/>
                  </a:cubicBezTo>
                  <a:lnTo>
                    <a:pt x="12883" y="6311"/>
                  </a:lnTo>
                  <a:cubicBezTo>
                    <a:pt x="12883" y="2858"/>
                    <a:pt x="10121" y="48"/>
                    <a:pt x="6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96;p66">
              <a:extLst>
                <a:ext uri="{FF2B5EF4-FFF2-40B4-BE49-F238E27FC236}">
                  <a16:creationId xmlns:a16="http://schemas.microsoft.com/office/drawing/2014/main" id="{AE5EF30D-7606-5757-5018-4E5D2F6C83EB}"/>
                </a:ext>
              </a:extLst>
            </p:cNvPr>
            <p:cNvSpPr/>
            <p:nvPr/>
          </p:nvSpPr>
          <p:spPr>
            <a:xfrm>
              <a:off x="6894724" y="2140388"/>
              <a:ext cx="218970" cy="227596"/>
            </a:xfrm>
            <a:custGeom>
              <a:avLst/>
              <a:gdLst/>
              <a:ahLst/>
              <a:cxnLst/>
              <a:rect l="l" t="t" r="r" b="b"/>
              <a:pathLst>
                <a:path w="9562" h="9930" extrusionOk="0">
                  <a:moveTo>
                    <a:pt x="4597" y="0"/>
                  </a:moveTo>
                  <a:cubicBezTo>
                    <a:pt x="4287" y="0"/>
                    <a:pt x="3977" y="36"/>
                    <a:pt x="3680" y="84"/>
                  </a:cubicBezTo>
                  <a:lnTo>
                    <a:pt x="989" y="2191"/>
                  </a:lnTo>
                  <a:lnTo>
                    <a:pt x="1" y="5537"/>
                  </a:lnTo>
                  <a:lnTo>
                    <a:pt x="1846" y="8763"/>
                  </a:lnTo>
                  <a:lnTo>
                    <a:pt x="4025" y="9894"/>
                  </a:lnTo>
                  <a:cubicBezTo>
                    <a:pt x="4216" y="9918"/>
                    <a:pt x="4406" y="9930"/>
                    <a:pt x="4597" y="9930"/>
                  </a:cubicBezTo>
                  <a:cubicBezTo>
                    <a:pt x="7335" y="9930"/>
                    <a:pt x="9561" y="7703"/>
                    <a:pt x="9561" y="4965"/>
                  </a:cubicBezTo>
                  <a:cubicBezTo>
                    <a:pt x="9561" y="2227"/>
                    <a:pt x="7335" y="0"/>
                    <a:pt x="4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97;p66">
              <a:extLst>
                <a:ext uri="{FF2B5EF4-FFF2-40B4-BE49-F238E27FC236}">
                  <a16:creationId xmlns:a16="http://schemas.microsoft.com/office/drawing/2014/main" id="{28FAC73D-5386-198C-CEFB-2909D497EA67}"/>
                </a:ext>
              </a:extLst>
            </p:cNvPr>
            <p:cNvSpPr/>
            <p:nvPr/>
          </p:nvSpPr>
          <p:spPr>
            <a:xfrm>
              <a:off x="6884648" y="2142291"/>
              <a:ext cx="102271" cy="224891"/>
            </a:xfrm>
            <a:custGeom>
              <a:avLst/>
              <a:gdLst/>
              <a:ahLst/>
              <a:cxnLst/>
              <a:rect l="l" t="t" r="r" b="b"/>
              <a:pathLst>
                <a:path w="4466" h="9812" extrusionOk="0">
                  <a:moveTo>
                    <a:pt x="4120" y="1"/>
                  </a:moveTo>
                  <a:cubicBezTo>
                    <a:pt x="1715" y="465"/>
                    <a:pt x="0" y="2608"/>
                    <a:pt x="84" y="5061"/>
                  </a:cubicBezTo>
                  <a:cubicBezTo>
                    <a:pt x="167" y="7501"/>
                    <a:pt x="2036" y="9525"/>
                    <a:pt x="4465" y="9811"/>
                  </a:cubicBezTo>
                  <a:cubicBezTo>
                    <a:pt x="1786" y="5561"/>
                    <a:pt x="3001" y="1953"/>
                    <a:pt x="4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98;p66">
              <a:extLst>
                <a:ext uri="{FF2B5EF4-FFF2-40B4-BE49-F238E27FC236}">
                  <a16:creationId xmlns:a16="http://schemas.microsoft.com/office/drawing/2014/main" id="{087DA359-9C68-5D04-4509-5623A47D5D05}"/>
                </a:ext>
              </a:extLst>
            </p:cNvPr>
            <p:cNvSpPr/>
            <p:nvPr/>
          </p:nvSpPr>
          <p:spPr>
            <a:xfrm>
              <a:off x="6917624" y="2259366"/>
              <a:ext cx="164995" cy="41233"/>
            </a:xfrm>
            <a:custGeom>
              <a:avLst/>
              <a:gdLst/>
              <a:ahLst/>
              <a:cxnLst/>
              <a:rect l="l" t="t" r="r" b="b"/>
              <a:pathLst>
                <a:path w="7205" h="1799" extrusionOk="0">
                  <a:moveTo>
                    <a:pt x="441" y="0"/>
                  </a:moveTo>
                  <a:cubicBezTo>
                    <a:pt x="191" y="0"/>
                    <a:pt x="1" y="203"/>
                    <a:pt x="1" y="453"/>
                  </a:cubicBezTo>
                  <a:lnTo>
                    <a:pt x="1" y="1358"/>
                  </a:lnTo>
                  <a:cubicBezTo>
                    <a:pt x="1" y="1596"/>
                    <a:pt x="191" y="1798"/>
                    <a:pt x="441" y="1798"/>
                  </a:cubicBezTo>
                  <a:lnTo>
                    <a:pt x="6764" y="1798"/>
                  </a:lnTo>
                  <a:cubicBezTo>
                    <a:pt x="7002" y="1798"/>
                    <a:pt x="7204" y="1596"/>
                    <a:pt x="7204" y="1358"/>
                  </a:cubicBezTo>
                  <a:lnTo>
                    <a:pt x="7204" y="453"/>
                  </a:lnTo>
                  <a:cubicBezTo>
                    <a:pt x="7204" y="203"/>
                    <a:pt x="7002" y="0"/>
                    <a:pt x="6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99;p66">
              <a:extLst>
                <a:ext uri="{FF2B5EF4-FFF2-40B4-BE49-F238E27FC236}">
                  <a16:creationId xmlns:a16="http://schemas.microsoft.com/office/drawing/2014/main" id="{3380A436-15CD-699A-211C-07A72D3A317A}"/>
                </a:ext>
              </a:extLst>
            </p:cNvPr>
            <p:cNvSpPr/>
            <p:nvPr/>
          </p:nvSpPr>
          <p:spPr>
            <a:xfrm>
              <a:off x="6925273" y="2201516"/>
              <a:ext cx="40373" cy="31950"/>
            </a:xfrm>
            <a:custGeom>
              <a:avLst/>
              <a:gdLst/>
              <a:ahLst/>
              <a:cxnLst/>
              <a:rect l="l" t="t" r="r" b="b"/>
              <a:pathLst>
                <a:path w="1763" h="1394" extrusionOk="0">
                  <a:moveTo>
                    <a:pt x="881" y="0"/>
                  </a:moveTo>
                  <a:cubicBezTo>
                    <a:pt x="393" y="0"/>
                    <a:pt x="0" y="310"/>
                    <a:pt x="0" y="691"/>
                  </a:cubicBezTo>
                  <a:cubicBezTo>
                    <a:pt x="0" y="1084"/>
                    <a:pt x="393" y="1393"/>
                    <a:pt x="881" y="1393"/>
                  </a:cubicBezTo>
                  <a:cubicBezTo>
                    <a:pt x="1369" y="1393"/>
                    <a:pt x="1762" y="1084"/>
                    <a:pt x="1762" y="691"/>
                  </a:cubicBezTo>
                  <a:cubicBezTo>
                    <a:pt x="1762" y="310"/>
                    <a:pt x="1369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00;p66">
              <a:extLst>
                <a:ext uri="{FF2B5EF4-FFF2-40B4-BE49-F238E27FC236}">
                  <a16:creationId xmlns:a16="http://schemas.microsoft.com/office/drawing/2014/main" id="{BE1AF64C-77B1-AC1C-006D-3E3BD2E1BE88}"/>
                </a:ext>
              </a:extLst>
            </p:cNvPr>
            <p:cNvSpPr/>
            <p:nvPr/>
          </p:nvSpPr>
          <p:spPr>
            <a:xfrm>
              <a:off x="7034597" y="2201516"/>
              <a:ext cx="40098" cy="31950"/>
            </a:xfrm>
            <a:custGeom>
              <a:avLst/>
              <a:gdLst/>
              <a:ahLst/>
              <a:cxnLst/>
              <a:rect l="l" t="t" r="r" b="b"/>
              <a:pathLst>
                <a:path w="1751" h="1394" extrusionOk="0">
                  <a:moveTo>
                    <a:pt x="870" y="0"/>
                  </a:moveTo>
                  <a:cubicBezTo>
                    <a:pt x="394" y="0"/>
                    <a:pt x="1" y="310"/>
                    <a:pt x="1" y="691"/>
                  </a:cubicBezTo>
                  <a:cubicBezTo>
                    <a:pt x="1" y="1084"/>
                    <a:pt x="394" y="1393"/>
                    <a:pt x="870" y="1393"/>
                  </a:cubicBezTo>
                  <a:cubicBezTo>
                    <a:pt x="1358" y="1393"/>
                    <a:pt x="1751" y="1084"/>
                    <a:pt x="1751" y="691"/>
                  </a:cubicBezTo>
                  <a:cubicBezTo>
                    <a:pt x="1751" y="310"/>
                    <a:pt x="1358" y="0"/>
                    <a:pt x="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01;p66">
              <a:extLst>
                <a:ext uri="{FF2B5EF4-FFF2-40B4-BE49-F238E27FC236}">
                  <a16:creationId xmlns:a16="http://schemas.microsoft.com/office/drawing/2014/main" id="{A3B2260D-758F-BBC0-0738-4598375BCCA7}"/>
                </a:ext>
              </a:extLst>
            </p:cNvPr>
            <p:cNvSpPr/>
            <p:nvPr/>
          </p:nvSpPr>
          <p:spPr>
            <a:xfrm>
              <a:off x="7037597" y="2189162"/>
              <a:ext cx="10397" cy="18107"/>
            </a:xfrm>
            <a:custGeom>
              <a:avLst/>
              <a:gdLst/>
              <a:ahLst/>
              <a:cxnLst/>
              <a:rect l="l" t="t" r="r" b="b"/>
              <a:pathLst>
                <a:path w="454" h="790" extrusionOk="0">
                  <a:moveTo>
                    <a:pt x="228" y="0"/>
                  </a:moveTo>
                  <a:cubicBezTo>
                    <a:pt x="126" y="0"/>
                    <a:pt x="24" y="69"/>
                    <a:pt x="13" y="206"/>
                  </a:cubicBezTo>
                  <a:lnTo>
                    <a:pt x="13" y="563"/>
                  </a:lnTo>
                  <a:cubicBezTo>
                    <a:pt x="1" y="682"/>
                    <a:pt x="108" y="789"/>
                    <a:pt x="227" y="789"/>
                  </a:cubicBezTo>
                  <a:cubicBezTo>
                    <a:pt x="358" y="789"/>
                    <a:pt x="453" y="682"/>
                    <a:pt x="453" y="563"/>
                  </a:cubicBezTo>
                  <a:lnTo>
                    <a:pt x="453" y="206"/>
                  </a:lnTo>
                  <a:cubicBezTo>
                    <a:pt x="435" y="69"/>
                    <a:pt x="331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02;p66">
              <a:extLst>
                <a:ext uri="{FF2B5EF4-FFF2-40B4-BE49-F238E27FC236}">
                  <a16:creationId xmlns:a16="http://schemas.microsoft.com/office/drawing/2014/main" id="{E07A9B5D-3EA8-5CBA-0CED-BF1850BE15EF}"/>
                </a:ext>
              </a:extLst>
            </p:cNvPr>
            <p:cNvSpPr/>
            <p:nvPr/>
          </p:nvSpPr>
          <p:spPr>
            <a:xfrm>
              <a:off x="6941990" y="2179650"/>
              <a:ext cx="28556" cy="28146"/>
            </a:xfrm>
            <a:custGeom>
              <a:avLst/>
              <a:gdLst/>
              <a:ahLst/>
              <a:cxnLst/>
              <a:rect l="l" t="t" r="r" b="b"/>
              <a:pathLst>
                <a:path w="1247" h="1228" extrusionOk="0">
                  <a:moveTo>
                    <a:pt x="1009" y="0"/>
                  </a:moveTo>
                  <a:cubicBezTo>
                    <a:pt x="968" y="0"/>
                    <a:pt x="927" y="12"/>
                    <a:pt x="890" y="37"/>
                  </a:cubicBezTo>
                  <a:cubicBezTo>
                    <a:pt x="818" y="79"/>
                    <a:pt x="741" y="100"/>
                    <a:pt x="663" y="100"/>
                  </a:cubicBezTo>
                  <a:cubicBezTo>
                    <a:pt x="586" y="100"/>
                    <a:pt x="509" y="79"/>
                    <a:pt x="437" y="37"/>
                  </a:cubicBezTo>
                  <a:cubicBezTo>
                    <a:pt x="398" y="15"/>
                    <a:pt x="359" y="5"/>
                    <a:pt x="323" y="5"/>
                  </a:cubicBezTo>
                  <a:cubicBezTo>
                    <a:pt x="128" y="5"/>
                    <a:pt x="0" y="288"/>
                    <a:pt x="211" y="418"/>
                  </a:cubicBezTo>
                  <a:cubicBezTo>
                    <a:pt x="282" y="466"/>
                    <a:pt x="366" y="502"/>
                    <a:pt x="461" y="526"/>
                  </a:cubicBezTo>
                  <a:cubicBezTo>
                    <a:pt x="449" y="549"/>
                    <a:pt x="437" y="585"/>
                    <a:pt x="437" y="621"/>
                  </a:cubicBezTo>
                  <a:lnTo>
                    <a:pt x="437" y="978"/>
                  </a:lnTo>
                  <a:cubicBezTo>
                    <a:pt x="419" y="1145"/>
                    <a:pt x="541" y="1228"/>
                    <a:pt x="663" y="1228"/>
                  </a:cubicBezTo>
                  <a:cubicBezTo>
                    <a:pt x="785" y="1228"/>
                    <a:pt x="907" y="1145"/>
                    <a:pt x="890" y="978"/>
                  </a:cubicBezTo>
                  <a:lnTo>
                    <a:pt x="890" y="621"/>
                  </a:lnTo>
                  <a:cubicBezTo>
                    <a:pt x="890" y="585"/>
                    <a:pt x="878" y="549"/>
                    <a:pt x="866" y="526"/>
                  </a:cubicBezTo>
                  <a:cubicBezTo>
                    <a:pt x="949" y="502"/>
                    <a:pt x="1032" y="466"/>
                    <a:pt x="1116" y="418"/>
                  </a:cubicBezTo>
                  <a:cubicBezTo>
                    <a:pt x="1223" y="359"/>
                    <a:pt x="1247" y="216"/>
                    <a:pt x="1187" y="109"/>
                  </a:cubicBezTo>
                  <a:lnTo>
                    <a:pt x="1199" y="109"/>
                  </a:lnTo>
                  <a:cubicBezTo>
                    <a:pt x="1153" y="40"/>
                    <a:pt x="1082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03;p66">
              <a:extLst>
                <a:ext uri="{FF2B5EF4-FFF2-40B4-BE49-F238E27FC236}">
                  <a16:creationId xmlns:a16="http://schemas.microsoft.com/office/drawing/2014/main" id="{D833740A-EEFC-AF09-C3A6-57BD787C1FC9}"/>
                </a:ext>
              </a:extLst>
            </p:cNvPr>
            <p:cNvSpPr/>
            <p:nvPr/>
          </p:nvSpPr>
          <p:spPr>
            <a:xfrm>
              <a:off x="6982798" y="2198926"/>
              <a:ext cx="34373" cy="13523"/>
            </a:xfrm>
            <a:custGeom>
              <a:avLst/>
              <a:gdLst/>
              <a:ahLst/>
              <a:cxnLst/>
              <a:rect l="l" t="t" r="r" b="b"/>
              <a:pathLst>
                <a:path w="1501" h="590" extrusionOk="0">
                  <a:moveTo>
                    <a:pt x="432" y="1"/>
                  </a:moveTo>
                  <a:cubicBezTo>
                    <a:pt x="380" y="1"/>
                    <a:pt x="327" y="2"/>
                    <a:pt x="274" y="6"/>
                  </a:cubicBezTo>
                  <a:cubicBezTo>
                    <a:pt x="0" y="30"/>
                    <a:pt x="0" y="423"/>
                    <a:pt x="274" y="447"/>
                  </a:cubicBezTo>
                  <a:cubicBezTo>
                    <a:pt x="311" y="445"/>
                    <a:pt x="348" y="444"/>
                    <a:pt x="384" y="444"/>
                  </a:cubicBezTo>
                  <a:cubicBezTo>
                    <a:pt x="645" y="444"/>
                    <a:pt x="906" y="482"/>
                    <a:pt x="1167" y="566"/>
                  </a:cubicBezTo>
                  <a:cubicBezTo>
                    <a:pt x="1191" y="577"/>
                    <a:pt x="1215" y="577"/>
                    <a:pt x="1251" y="577"/>
                  </a:cubicBezTo>
                  <a:lnTo>
                    <a:pt x="1251" y="589"/>
                  </a:lnTo>
                  <a:cubicBezTo>
                    <a:pt x="1334" y="589"/>
                    <a:pt x="1417" y="530"/>
                    <a:pt x="1453" y="447"/>
                  </a:cubicBezTo>
                  <a:cubicBezTo>
                    <a:pt x="1501" y="327"/>
                    <a:pt x="1453" y="196"/>
                    <a:pt x="1334" y="149"/>
                  </a:cubicBezTo>
                  <a:cubicBezTo>
                    <a:pt x="1040" y="58"/>
                    <a:pt x="737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04;p66">
              <a:extLst>
                <a:ext uri="{FF2B5EF4-FFF2-40B4-BE49-F238E27FC236}">
                  <a16:creationId xmlns:a16="http://schemas.microsoft.com/office/drawing/2014/main" id="{2BFDA1CB-2C06-0FE2-E721-0F95A7B6C0D8}"/>
                </a:ext>
              </a:extLst>
            </p:cNvPr>
            <p:cNvSpPr/>
            <p:nvPr/>
          </p:nvSpPr>
          <p:spPr>
            <a:xfrm>
              <a:off x="6857649" y="2109538"/>
              <a:ext cx="151896" cy="289296"/>
            </a:xfrm>
            <a:custGeom>
              <a:avLst/>
              <a:gdLst/>
              <a:ahLst/>
              <a:cxnLst/>
              <a:rect l="l" t="t" r="r" b="b"/>
              <a:pathLst>
                <a:path w="6633" h="12622" extrusionOk="0">
                  <a:moveTo>
                    <a:pt x="6216" y="1"/>
                  </a:moveTo>
                  <a:cubicBezTo>
                    <a:pt x="2763" y="48"/>
                    <a:pt x="1" y="2858"/>
                    <a:pt x="1" y="6311"/>
                  </a:cubicBezTo>
                  <a:cubicBezTo>
                    <a:pt x="1" y="9764"/>
                    <a:pt x="2763" y="12574"/>
                    <a:pt x="6216" y="12621"/>
                  </a:cubicBezTo>
                  <a:cubicBezTo>
                    <a:pt x="6358" y="12621"/>
                    <a:pt x="6501" y="12621"/>
                    <a:pt x="6632" y="12609"/>
                  </a:cubicBezTo>
                  <a:cubicBezTo>
                    <a:pt x="1382" y="6144"/>
                    <a:pt x="5573" y="846"/>
                    <a:pt x="6311" y="1"/>
                  </a:cubicBezTo>
                  <a:close/>
                </a:path>
              </a:pathLst>
            </a:custGeom>
            <a:solidFill>
              <a:srgbClr val="522D2D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4A0B89D-490E-F471-58EF-D7D35782EEB0}"/>
              </a:ext>
            </a:extLst>
          </p:cNvPr>
          <p:cNvSpPr txBox="1"/>
          <p:nvPr/>
        </p:nvSpPr>
        <p:spPr>
          <a:xfrm>
            <a:off x="1681142" y="1212057"/>
            <a:ext cx="3170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Nêu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dụng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cách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triển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khai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thông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tin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văn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bản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.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19" name="Google Shape;1792;p66">
            <a:extLst>
              <a:ext uri="{FF2B5EF4-FFF2-40B4-BE49-F238E27FC236}">
                <a16:creationId xmlns:a16="http://schemas.microsoft.com/office/drawing/2014/main" id="{11A1D482-1815-9BAE-C611-7B153378903A}"/>
              </a:ext>
            </a:extLst>
          </p:cNvPr>
          <p:cNvGrpSpPr/>
          <p:nvPr/>
        </p:nvGrpSpPr>
        <p:grpSpPr>
          <a:xfrm>
            <a:off x="872580" y="3167207"/>
            <a:ext cx="554742" cy="640079"/>
            <a:chOff x="6849474" y="2109538"/>
            <a:chExt cx="295296" cy="340866"/>
          </a:xfrm>
        </p:grpSpPr>
        <p:sp>
          <p:nvSpPr>
            <p:cNvPr id="20" name="Google Shape;1793;p66">
              <a:extLst>
                <a:ext uri="{FF2B5EF4-FFF2-40B4-BE49-F238E27FC236}">
                  <a16:creationId xmlns:a16="http://schemas.microsoft.com/office/drawing/2014/main" id="{54C19F5F-C744-38E9-DE5F-600BD5E0AE11}"/>
                </a:ext>
              </a:extLst>
            </p:cNvPr>
            <p:cNvSpPr/>
            <p:nvPr/>
          </p:nvSpPr>
          <p:spPr>
            <a:xfrm>
              <a:off x="6974347" y="2378344"/>
              <a:ext cx="51548" cy="72060"/>
            </a:xfrm>
            <a:custGeom>
              <a:avLst/>
              <a:gdLst/>
              <a:ahLst/>
              <a:cxnLst/>
              <a:rect l="l" t="t" r="r" b="b"/>
              <a:pathLst>
                <a:path w="2251" h="3144" extrusionOk="0">
                  <a:moveTo>
                    <a:pt x="0" y="0"/>
                  </a:moveTo>
                  <a:lnTo>
                    <a:pt x="0" y="2703"/>
                  </a:lnTo>
                  <a:cubicBezTo>
                    <a:pt x="0" y="2953"/>
                    <a:pt x="203" y="3144"/>
                    <a:pt x="453" y="3144"/>
                  </a:cubicBezTo>
                  <a:lnTo>
                    <a:pt x="1810" y="3144"/>
                  </a:lnTo>
                  <a:cubicBezTo>
                    <a:pt x="2048" y="3144"/>
                    <a:pt x="2251" y="2953"/>
                    <a:pt x="2251" y="2703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94;p66">
              <a:extLst>
                <a:ext uri="{FF2B5EF4-FFF2-40B4-BE49-F238E27FC236}">
                  <a16:creationId xmlns:a16="http://schemas.microsoft.com/office/drawing/2014/main" id="{92DA8BE1-77A8-2C9D-B0F6-CE56AB4D0FEF}"/>
                </a:ext>
              </a:extLst>
            </p:cNvPr>
            <p:cNvSpPr/>
            <p:nvPr/>
          </p:nvSpPr>
          <p:spPr>
            <a:xfrm>
              <a:off x="6974347" y="2378344"/>
              <a:ext cx="51548" cy="72060"/>
            </a:xfrm>
            <a:custGeom>
              <a:avLst/>
              <a:gdLst/>
              <a:ahLst/>
              <a:cxnLst/>
              <a:rect l="l" t="t" r="r" b="b"/>
              <a:pathLst>
                <a:path w="2251" h="3144" extrusionOk="0">
                  <a:moveTo>
                    <a:pt x="0" y="0"/>
                  </a:moveTo>
                  <a:lnTo>
                    <a:pt x="0" y="2703"/>
                  </a:lnTo>
                  <a:cubicBezTo>
                    <a:pt x="0" y="2953"/>
                    <a:pt x="203" y="3144"/>
                    <a:pt x="441" y="3144"/>
                  </a:cubicBezTo>
                  <a:lnTo>
                    <a:pt x="1191" y="3144"/>
                  </a:lnTo>
                  <a:cubicBezTo>
                    <a:pt x="1001" y="3036"/>
                    <a:pt x="893" y="2834"/>
                    <a:pt x="893" y="2620"/>
                  </a:cubicBezTo>
                  <a:lnTo>
                    <a:pt x="893" y="2239"/>
                  </a:lnTo>
                  <a:cubicBezTo>
                    <a:pt x="893" y="1989"/>
                    <a:pt x="1084" y="1786"/>
                    <a:pt x="1334" y="1786"/>
                  </a:cubicBezTo>
                  <a:cubicBezTo>
                    <a:pt x="1417" y="1786"/>
                    <a:pt x="1501" y="1774"/>
                    <a:pt x="1596" y="1774"/>
                  </a:cubicBezTo>
                  <a:cubicBezTo>
                    <a:pt x="1822" y="1762"/>
                    <a:pt x="2036" y="1739"/>
                    <a:pt x="2251" y="1703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rgbClr val="522D2D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95;p66">
              <a:extLst>
                <a:ext uri="{FF2B5EF4-FFF2-40B4-BE49-F238E27FC236}">
                  <a16:creationId xmlns:a16="http://schemas.microsoft.com/office/drawing/2014/main" id="{A32267AB-B03B-B80B-E71E-8F179DACAFDA}"/>
                </a:ext>
              </a:extLst>
            </p:cNvPr>
            <p:cNvSpPr/>
            <p:nvPr/>
          </p:nvSpPr>
          <p:spPr>
            <a:xfrm>
              <a:off x="6849474" y="2109538"/>
              <a:ext cx="295296" cy="289021"/>
            </a:xfrm>
            <a:custGeom>
              <a:avLst/>
              <a:gdLst/>
              <a:ahLst/>
              <a:cxnLst/>
              <a:rect l="l" t="t" r="r" b="b"/>
              <a:pathLst>
                <a:path w="12895" h="12610" extrusionOk="0">
                  <a:moveTo>
                    <a:pt x="6573" y="1"/>
                  </a:moveTo>
                  <a:cubicBezTo>
                    <a:pt x="3310" y="1"/>
                    <a:pt x="584" y="2489"/>
                    <a:pt x="286" y="5740"/>
                  </a:cubicBezTo>
                  <a:cubicBezTo>
                    <a:pt x="0" y="9002"/>
                    <a:pt x="2239" y="11931"/>
                    <a:pt x="5441" y="12526"/>
                  </a:cubicBezTo>
                  <a:lnTo>
                    <a:pt x="6037" y="12395"/>
                  </a:lnTo>
                  <a:lnTo>
                    <a:pt x="6989" y="12609"/>
                  </a:lnTo>
                  <a:cubicBezTo>
                    <a:pt x="10311" y="12395"/>
                    <a:pt x="12895" y="9633"/>
                    <a:pt x="12895" y="6311"/>
                  </a:cubicBezTo>
                  <a:lnTo>
                    <a:pt x="12883" y="6311"/>
                  </a:lnTo>
                  <a:cubicBezTo>
                    <a:pt x="12883" y="2858"/>
                    <a:pt x="10121" y="48"/>
                    <a:pt x="6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96;p66">
              <a:extLst>
                <a:ext uri="{FF2B5EF4-FFF2-40B4-BE49-F238E27FC236}">
                  <a16:creationId xmlns:a16="http://schemas.microsoft.com/office/drawing/2014/main" id="{9D67AE05-085A-0B4A-3D21-FB40D226D577}"/>
                </a:ext>
              </a:extLst>
            </p:cNvPr>
            <p:cNvSpPr/>
            <p:nvPr/>
          </p:nvSpPr>
          <p:spPr>
            <a:xfrm>
              <a:off x="6894724" y="2140388"/>
              <a:ext cx="218970" cy="227596"/>
            </a:xfrm>
            <a:custGeom>
              <a:avLst/>
              <a:gdLst/>
              <a:ahLst/>
              <a:cxnLst/>
              <a:rect l="l" t="t" r="r" b="b"/>
              <a:pathLst>
                <a:path w="9562" h="9930" extrusionOk="0">
                  <a:moveTo>
                    <a:pt x="4597" y="0"/>
                  </a:moveTo>
                  <a:cubicBezTo>
                    <a:pt x="4287" y="0"/>
                    <a:pt x="3977" y="36"/>
                    <a:pt x="3680" y="84"/>
                  </a:cubicBezTo>
                  <a:lnTo>
                    <a:pt x="989" y="2191"/>
                  </a:lnTo>
                  <a:lnTo>
                    <a:pt x="1" y="5537"/>
                  </a:lnTo>
                  <a:lnTo>
                    <a:pt x="1846" y="8763"/>
                  </a:lnTo>
                  <a:lnTo>
                    <a:pt x="4025" y="9894"/>
                  </a:lnTo>
                  <a:cubicBezTo>
                    <a:pt x="4216" y="9918"/>
                    <a:pt x="4406" y="9930"/>
                    <a:pt x="4597" y="9930"/>
                  </a:cubicBezTo>
                  <a:cubicBezTo>
                    <a:pt x="7335" y="9930"/>
                    <a:pt x="9561" y="7703"/>
                    <a:pt x="9561" y="4965"/>
                  </a:cubicBezTo>
                  <a:cubicBezTo>
                    <a:pt x="9561" y="2227"/>
                    <a:pt x="7335" y="0"/>
                    <a:pt x="4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97;p66">
              <a:extLst>
                <a:ext uri="{FF2B5EF4-FFF2-40B4-BE49-F238E27FC236}">
                  <a16:creationId xmlns:a16="http://schemas.microsoft.com/office/drawing/2014/main" id="{12BDDDEE-CB30-F919-FFE9-12F138409A44}"/>
                </a:ext>
              </a:extLst>
            </p:cNvPr>
            <p:cNvSpPr/>
            <p:nvPr/>
          </p:nvSpPr>
          <p:spPr>
            <a:xfrm>
              <a:off x="6884648" y="2142291"/>
              <a:ext cx="102271" cy="224891"/>
            </a:xfrm>
            <a:custGeom>
              <a:avLst/>
              <a:gdLst/>
              <a:ahLst/>
              <a:cxnLst/>
              <a:rect l="l" t="t" r="r" b="b"/>
              <a:pathLst>
                <a:path w="4466" h="9812" extrusionOk="0">
                  <a:moveTo>
                    <a:pt x="4120" y="1"/>
                  </a:moveTo>
                  <a:cubicBezTo>
                    <a:pt x="1715" y="465"/>
                    <a:pt x="0" y="2608"/>
                    <a:pt x="84" y="5061"/>
                  </a:cubicBezTo>
                  <a:cubicBezTo>
                    <a:pt x="167" y="7501"/>
                    <a:pt x="2036" y="9525"/>
                    <a:pt x="4465" y="9811"/>
                  </a:cubicBezTo>
                  <a:cubicBezTo>
                    <a:pt x="1786" y="5561"/>
                    <a:pt x="3001" y="1953"/>
                    <a:pt x="4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98;p66">
              <a:extLst>
                <a:ext uri="{FF2B5EF4-FFF2-40B4-BE49-F238E27FC236}">
                  <a16:creationId xmlns:a16="http://schemas.microsoft.com/office/drawing/2014/main" id="{9FD2CFD7-7290-3128-511D-4D716DEEF669}"/>
                </a:ext>
              </a:extLst>
            </p:cNvPr>
            <p:cNvSpPr/>
            <p:nvPr/>
          </p:nvSpPr>
          <p:spPr>
            <a:xfrm>
              <a:off x="6917624" y="2259366"/>
              <a:ext cx="164995" cy="41233"/>
            </a:xfrm>
            <a:custGeom>
              <a:avLst/>
              <a:gdLst/>
              <a:ahLst/>
              <a:cxnLst/>
              <a:rect l="l" t="t" r="r" b="b"/>
              <a:pathLst>
                <a:path w="7205" h="1799" extrusionOk="0">
                  <a:moveTo>
                    <a:pt x="441" y="0"/>
                  </a:moveTo>
                  <a:cubicBezTo>
                    <a:pt x="191" y="0"/>
                    <a:pt x="1" y="203"/>
                    <a:pt x="1" y="453"/>
                  </a:cubicBezTo>
                  <a:lnTo>
                    <a:pt x="1" y="1358"/>
                  </a:lnTo>
                  <a:cubicBezTo>
                    <a:pt x="1" y="1596"/>
                    <a:pt x="191" y="1798"/>
                    <a:pt x="441" y="1798"/>
                  </a:cubicBezTo>
                  <a:lnTo>
                    <a:pt x="6764" y="1798"/>
                  </a:lnTo>
                  <a:cubicBezTo>
                    <a:pt x="7002" y="1798"/>
                    <a:pt x="7204" y="1596"/>
                    <a:pt x="7204" y="1358"/>
                  </a:cubicBezTo>
                  <a:lnTo>
                    <a:pt x="7204" y="453"/>
                  </a:lnTo>
                  <a:cubicBezTo>
                    <a:pt x="7204" y="203"/>
                    <a:pt x="7002" y="0"/>
                    <a:pt x="6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99;p66">
              <a:extLst>
                <a:ext uri="{FF2B5EF4-FFF2-40B4-BE49-F238E27FC236}">
                  <a16:creationId xmlns:a16="http://schemas.microsoft.com/office/drawing/2014/main" id="{3344A8AD-95E6-972A-73E3-B338609DF941}"/>
                </a:ext>
              </a:extLst>
            </p:cNvPr>
            <p:cNvSpPr/>
            <p:nvPr/>
          </p:nvSpPr>
          <p:spPr>
            <a:xfrm>
              <a:off x="6925273" y="2201516"/>
              <a:ext cx="40373" cy="31950"/>
            </a:xfrm>
            <a:custGeom>
              <a:avLst/>
              <a:gdLst/>
              <a:ahLst/>
              <a:cxnLst/>
              <a:rect l="l" t="t" r="r" b="b"/>
              <a:pathLst>
                <a:path w="1763" h="1394" extrusionOk="0">
                  <a:moveTo>
                    <a:pt x="881" y="0"/>
                  </a:moveTo>
                  <a:cubicBezTo>
                    <a:pt x="393" y="0"/>
                    <a:pt x="0" y="310"/>
                    <a:pt x="0" y="691"/>
                  </a:cubicBezTo>
                  <a:cubicBezTo>
                    <a:pt x="0" y="1084"/>
                    <a:pt x="393" y="1393"/>
                    <a:pt x="881" y="1393"/>
                  </a:cubicBezTo>
                  <a:cubicBezTo>
                    <a:pt x="1369" y="1393"/>
                    <a:pt x="1762" y="1084"/>
                    <a:pt x="1762" y="691"/>
                  </a:cubicBezTo>
                  <a:cubicBezTo>
                    <a:pt x="1762" y="310"/>
                    <a:pt x="1369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00;p66">
              <a:extLst>
                <a:ext uri="{FF2B5EF4-FFF2-40B4-BE49-F238E27FC236}">
                  <a16:creationId xmlns:a16="http://schemas.microsoft.com/office/drawing/2014/main" id="{37BED99B-6310-8F20-1041-DBA34918FD0C}"/>
                </a:ext>
              </a:extLst>
            </p:cNvPr>
            <p:cNvSpPr/>
            <p:nvPr/>
          </p:nvSpPr>
          <p:spPr>
            <a:xfrm>
              <a:off x="7034597" y="2201516"/>
              <a:ext cx="40098" cy="31950"/>
            </a:xfrm>
            <a:custGeom>
              <a:avLst/>
              <a:gdLst/>
              <a:ahLst/>
              <a:cxnLst/>
              <a:rect l="l" t="t" r="r" b="b"/>
              <a:pathLst>
                <a:path w="1751" h="1394" extrusionOk="0">
                  <a:moveTo>
                    <a:pt x="870" y="0"/>
                  </a:moveTo>
                  <a:cubicBezTo>
                    <a:pt x="394" y="0"/>
                    <a:pt x="1" y="310"/>
                    <a:pt x="1" y="691"/>
                  </a:cubicBezTo>
                  <a:cubicBezTo>
                    <a:pt x="1" y="1084"/>
                    <a:pt x="394" y="1393"/>
                    <a:pt x="870" y="1393"/>
                  </a:cubicBezTo>
                  <a:cubicBezTo>
                    <a:pt x="1358" y="1393"/>
                    <a:pt x="1751" y="1084"/>
                    <a:pt x="1751" y="691"/>
                  </a:cubicBezTo>
                  <a:cubicBezTo>
                    <a:pt x="1751" y="310"/>
                    <a:pt x="1358" y="0"/>
                    <a:pt x="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01;p66">
              <a:extLst>
                <a:ext uri="{FF2B5EF4-FFF2-40B4-BE49-F238E27FC236}">
                  <a16:creationId xmlns:a16="http://schemas.microsoft.com/office/drawing/2014/main" id="{52A2133C-19B7-E04F-B68D-163C4EF4104C}"/>
                </a:ext>
              </a:extLst>
            </p:cNvPr>
            <p:cNvSpPr/>
            <p:nvPr/>
          </p:nvSpPr>
          <p:spPr>
            <a:xfrm>
              <a:off x="7037597" y="2189162"/>
              <a:ext cx="10397" cy="18107"/>
            </a:xfrm>
            <a:custGeom>
              <a:avLst/>
              <a:gdLst/>
              <a:ahLst/>
              <a:cxnLst/>
              <a:rect l="l" t="t" r="r" b="b"/>
              <a:pathLst>
                <a:path w="454" h="790" extrusionOk="0">
                  <a:moveTo>
                    <a:pt x="228" y="0"/>
                  </a:moveTo>
                  <a:cubicBezTo>
                    <a:pt x="126" y="0"/>
                    <a:pt x="24" y="69"/>
                    <a:pt x="13" y="206"/>
                  </a:cubicBezTo>
                  <a:lnTo>
                    <a:pt x="13" y="563"/>
                  </a:lnTo>
                  <a:cubicBezTo>
                    <a:pt x="1" y="682"/>
                    <a:pt x="108" y="789"/>
                    <a:pt x="227" y="789"/>
                  </a:cubicBezTo>
                  <a:cubicBezTo>
                    <a:pt x="358" y="789"/>
                    <a:pt x="453" y="682"/>
                    <a:pt x="453" y="563"/>
                  </a:cubicBezTo>
                  <a:lnTo>
                    <a:pt x="453" y="206"/>
                  </a:lnTo>
                  <a:cubicBezTo>
                    <a:pt x="435" y="69"/>
                    <a:pt x="331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02;p66">
              <a:extLst>
                <a:ext uri="{FF2B5EF4-FFF2-40B4-BE49-F238E27FC236}">
                  <a16:creationId xmlns:a16="http://schemas.microsoft.com/office/drawing/2014/main" id="{78516EBF-CE02-ABBC-F6F9-D29235104761}"/>
                </a:ext>
              </a:extLst>
            </p:cNvPr>
            <p:cNvSpPr/>
            <p:nvPr/>
          </p:nvSpPr>
          <p:spPr>
            <a:xfrm>
              <a:off x="6941990" y="2179650"/>
              <a:ext cx="28556" cy="28146"/>
            </a:xfrm>
            <a:custGeom>
              <a:avLst/>
              <a:gdLst/>
              <a:ahLst/>
              <a:cxnLst/>
              <a:rect l="l" t="t" r="r" b="b"/>
              <a:pathLst>
                <a:path w="1247" h="1228" extrusionOk="0">
                  <a:moveTo>
                    <a:pt x="1009" y="0"/>
                  </a:moveTo>
                  <a:cubicBezTo>
                    <a:pt x="968" y="0"/>
                    <a:pt x="927" y="12"/>
                    <a:pt x="890" y="37"/>
                  </a:cubicBezTo>
                  <a:cubicBezTo>
                    <a:pt x="818" y="79"/>
                    <a:pt x="741" y="100"/>
                    <a:pt x="663" y="100"/>
                  </a:cubicBezTo>
                  <a:cubicBezTo>
                    <a:pt x="586" y="100"/>
                    <a:pt x="509" y="79"/>
                    <a:pt x="437" y="37"/>
                  </a:cubicBezTo>
                  <a:cubicBezTo>
                    <a:pt x="398" y="15"/>
                    <a:pt x="359" y="5"/>
                    <a:pt x="323" y="5"/>
                  </a:cubicBezTo>
                  <a:cubicBezTo>
                    <a:pt x="128" y="5"/>
                    <a:pt x="0" y="288"/>
                    <a:pt x="211" y="418"/>
                  </a:cubicBezTo>
                  <a:cubicBezTo>
                    <a:pt x="282" y="466"/>
                    <a:pt x="366" y="502"/>
                    <a:pt x="461" y="526"/>
                  </a:cubicBezTo>
                  <a:cubicBezTo>
                    <a:pt x="449" y="549"/>
                    <a:pt x="437" y="585"/>
                    <a:pt x="437" y="621"/>
                  </a:cubicBezTo>
                  <a:lnTo>
                    <a:pt x="437" y="978"/>
                  </a:lnTo>
                  <a:cubicBezTo>
                    <a:pt x="419" y="1145"/>
                    <a:pt x="541" y="1228"/>
                    <a:pt x="663" y="1228"/>
                  </a:cubicBezTo>
                  <a:cubicBezTo>
                    <a:pt x="785" y="1228"/>
                    <a:pt x="907" y="1145"/>
                    <a:pt x="890" y="978"/>
                  </a:cubicBezTo>
                  <a:lnTo>
                    <a:pt x="890" y="621"/>
                  </a:lnTo>
                  <a:cubicBezTo>
                    <a:pt x="890" y="585"/>
                    <a:pt x="878" y="549"/>
                    <a:pt x="866" y="526"/>
                  </a:cubicBezTo>
                  <a:cubicBezTo>
                    <a:pt x="949" y="502"/>
                    <a:pt x="1032" y="466"/>
                    <a:pt x="1116" y="418"/>
                  </a:cubicBezTo>
                  <a:cubicBezTo>
                    <a:pt x="1223" y="359"/>
                    <a:pt x="1247" y="216"/>
                    <a:pt x="1187" y="109"/>
                  </a:cubicBezTo>
                  <a:lnTo>
                    <a:pt x="1199" y="109"/>
                  </a:lnTo>
                  <a:cubicBezTo>
                    <a:pt x="1153" y="40"/>
                    <a:pt x="1082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03;p66">
              <a:extLst>
                <a:ext uri="{FF2B5EF4-FFF2-40B4-BE49-F238E27FC236}">
                  <a16:creationId xmlns:a16="http://schemas.microsoft.com/office/drawing/2014/main" id="{9BF98C6A-579A-4005-B711-9659D9134E57}"/>
                </a:ext>
              </a:extLst>
            </p:cNvPr>
            <p:cNvSpPr/>
            <p:nvPr/>
          </p:nvSpPr>
          <p:spPr>
            <a:xfrm>
              <a:off x="6982798" y="2198926"/>
              <a:ext cx="34373" cy="13523"/>
            </a:xfrm>
            <a:custGeom>
              <a:avLst/>
              <a:gdLst/>
              <a:ahLst/>
              <a:cxnLst/>
              <a:rect l="l" t="t" r="r" b="b"/>
              <a:pathLst>
                <a:path w="1501" h="590" extrusionOk="0">
                  <a:moveTo>
                    <a:pt x="432" y="1"/>
                  </a:moveTo>
                  <a:cubicBezTo>
                    <a:pt x="380" y="1"/>
                    <a:pt x="327" y="2"/>
                    <a:pt x="274" y="6"/>
                  </a:cubicBezTo>
                  <a:cubicBezTo>
                    <a:pt x="0" y="30"/>
                    <a:pt x="0" y="423"/>
                    <a:pt x="274" y="447"/>
                  </a:cubicBezTo>
                  <a:cubicBezTo>
                    <a:pt x="311" y="445"/>
                    <a:pt x="348" y="444"/>
                    <a:pt x="384" y="444"/>
                  </a:cubicBezTo>
                  <a:cubicBezTo>
                    <a:pt x="645" y="444"/>
                    <a:pt x="906" y="482"/>
                    <a:pt x="1167" y="566"/>
                  </a:cubicBezTo>
                  <a:cubicBezTo>
                    <a:pt x="1191" y="577"/>
                    <a:pt x="1215" y="577"/>
                    <a:pt x="1251" y="577"/>
                  </a:cubicBezTo>
                  <a:lnTo>
                    <a:pt x="1251" y="589"/>
                  </a:lnTo>
                  <a:cubicBezTo>
                    <a:pt x="1334" y="589"/>
                    <a:pt x="1417" y="530"/>
                    <a:pt x="1453" y="447"/>
                  </a:cubicBezTo>
                  <a:cubicBezTo>
                    <a:pt x="1501" y="327"/>
                    <a:pt x="1453" y="196"/>
                    <a:pt x="1334" y="149"/>
                  </a:cubicBezTo>
                  <a:cubicBezTo>
                    <a:pt x="1040" y="58"/>
                    <a:pt x="737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04;p66">
              <a:extLst>
                <a:ext uri="{FF2B5EF4-FFF2-40B4-BE49-F238E27FC236}">
                  <a16:creationId xmlns:a16="http://schemas.microsoft.com/office/drawing/2014/main" id="{06FA1C6D-E6F0-7551-A4D5-55D308D47DA7}"/>
                </a:ext>
              </a:extLst>
            </p:cNvPr>
            <p:cNvSpPr/>
            <p:nvPr/>
          </p:nvSpPr>
          <p:spPr>
            <a:xfrm>
              <a:off x="6857649" y="2109538"/>
              <a:ext cx="151896" cy="289296"/>
            </a:xfrm>
            <a:custGeom>
              <a:avLst/>
              <a:gdLst/>
              <a:ahLst/>
              <a:cxnLst/>
              <a:rect l="l" t="t" r="r" b="b"/>
              <a:pathLst>
                <a:path w="6633" h="12622" extrusionOk="0">
                  <a:moveTo>
                    <a:pt x="6216" y="1"/>
                  </a:moveTo>
                  <a:cubicBezTo>
                    <a:pt x="2763" y="48"/>
                    <a:pt x="1" y="2858"/>
                    <a:pt x="1" y="6311"/>
                  </a:cubicBezTo>
                  <a:cubicBezTo>
                    <a:pt x="1" y="9764"/>
                    <a:pt x="2763" y="12574"/>
                    <a:pt x="6216" y="12621"/>
                  </a:cubicBezTo>
                  <a:cubicBezTo>
                    <a:pt x="6358" y="12621"/>
                    <a:pt x="6501" y="12621"/>
                    <a:pt x="6632" y="12609"/>
                  </a:cubicBezTo>
                  <a:cubicBezTo>
                    <a:pt x="1382" y="6144"/>
                    <a:pt x="5573" y="846"/>
                    <a:pt x="6311" y="1"/>
                  </a:cubicBezTo>
                  <a:close/>
                </a:path>
              </a:pathLst>
            </a:custGeom>
            <a:solidFill>
              <a:srgbClr val="522D2D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66D50A1-69FA-77E7-649B-113135BF16F3}"/>
              </a:ext>
            </a:extLst>
          </p:cNvPr>
          <p:cNvSpPr txBox="1"/>
          <p:nvPr/>
        </p:nvSpPr>
        <p:spPr>
          <a:xfrm>
            <a:off x="1679162" y="2877569"/>
            <a:ext cx="3170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Nêu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dụng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việc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trích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dẫn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đưa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tài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liệu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tham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khảo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#9Slide03 AmpleSoft" panose="02000000000000000000" pitchFamily="2" charset="0"/>
              </a:rPr>
              <a:t> VB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</p:bldLst>
  </p:timing>
</p:sld>
</file>

<file path=ppt/theme/theme1.xml><?xml version="1.0" encoding="utf-8"?>
<a:theme xmlns:a="http://schemas.openxmlformats.org/drawingml/2006/main" name="Traffic Signs by Slidesgo">
  <a:themeElements>
    <a:clrScheme name="Simple Light">
      <a:dk1>
        <a:srgbClr val="522D2D"/>
      </a:dk1>
      <a:lt1>
        <a:srgbClr val="C9DFF5"/>
      </a:lt1>
      <a:dk2>
        <a:srgbClr val="33AEFF"/>
      </a:dk2>
      <a:lt2>
        <a:srgbClr val="A4C639"/>
      </a:lt2>
      <a:accent1>
        <a:srgbClr val="FFD800"/>
      </a:accent1>
      <a:accent2>
        <a:srgbClr val="E9662C"/>
      </a:accent2>
      <a:accent3>
        <a:srgbClr val="E84C3D"/>
      </a:accent3>
      <a:accent4>
        <a:srgbClr val="FF917D"/>
      </a:accent4>
      <a:accent5>
        <a:srgbClr val="9B59B6"/>
      </a:accent5>
      <a:accent6>
        <a:srgbClr val="FFFFFF"/>
      </a:accent6>
      <a:hlink>
        <a:srgbClr val="522D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1023</Words>
  <Application>Microsoft Office PowerPoint</Application>
  <PresentationFormat>On-screen Show (16:9)</PresentationFormat>
  <Paragraphs>86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Arial</vt:lpstr>
      <vt:lpstr>#9Slide06 Thillends Small</vt:lpstr>
      <vt:lpstr>叶根友刀锋黑草</vt:lpstr>
      <vt:lpstr>#9Slide03 SVN-Oscine Bold</vt:lpstr>
      <vt:lpstr>#9Slide03 AmpleSoft</vt:lpstr>
      <vt:lpstr>#9Slide03 Bebas Neue Bold</vt:lpstr>
      <vt:lpstr>#9Slide03 Arima Madurai Black</vt:lpstr>
      <vt:lpstr>宋体</vt:lpstr>
      <vt:lpstr>#9Slide03 Arima Madurai</vt:lpstr>
      <vt:lpstr>#9Slide03 Ample</vt:lpstr>
      <vt:lpstr>Lato</vt:lpstr>
      <vt:lpstr>华文细黑</vt:lpstr>
      <vt:lpstr>Times New Roman</vt:lpstr>
      <vt:lpstr>#9Slide07 SVNAdam Gorry</vt:lpstr>
      <vt:lpstr>Wingdings</vt:lpstr>
      <vt:lpstr>Muli</vt:lpstr>
      <vt:lpstr>Delius</vt:lpstr>
      <vt:lpstr>Calibri</vt:lpstr>
      <vt:lpstr>Traffic Signs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LINH</cp:lastModifiedBy>
  <cp:revision>23</cp:revision>
  <dcterms:modified xsi:type="dcterms:W3CDTF">2025-05-18T09:46:43Z</dcterms:modified>
</cp:coreProperties>
</file>