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425" r:id="rId3"/>
    <p:sldId id="441" r:id="rId4"/>
    <p:sldId id="442" r:id="rId5"/>
    <p:sldId id="443" r:id="rId6"/>
    <p:sldId id="42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8DD"/>
    <a:srgbClr val="F1E8F8"/>
    <a:srgbClr val="D7E9ED"/>
    <a:srgbClr val="F4B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42" autoAdjust="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790CA-F312-4471-A9AC-FA9471E4FA88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F6EB3-43D8-4E09-A48D-90ACCBE53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5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nkNguyen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nkNguyenn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nkNguyen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nkNguyenn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nkNguyenn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ankNguyenn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Giáo</a:t>
            </a:r>
            <a:r>
              <a:rPr lang="en-SG" dirty="0"/>
              <a:t> </a:t>
            </a:r>
            <a:r>
              <a:rPr lang="en-SG" dirty="0" err="1"/>
              <a:t>án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Hạnh</a:t>
            </a:r>
            <a:r>
              <a:rPr lang="en-SG" dirty="0"/>
              <a:t> </a:t>
            </a:r>
            <a:r>
              <a:rPr lang="en-SG" dirty="0" err="1"/>
              <a:t>Nguyễn</a:t>
            </a:r>
            <a:r>
              <a:rPr lang="en-SG" dirty="0"/>
              <a:t> (0975152531): </a:t>
            </a:r>
            <a:r>
              <a:rPr lang="en-SG" dirty="0">
                <a:hlinkClick r:id="rId3"/>
              </a:rPr>
              <a:t>https://www.facebook.com/HankNguyenn</a:t>
            </a:r>
            <a:endParaRPr lang="en-SG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FAD18-B7FC-458D-A956-8FE0B71D8C1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68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Giáo</a:t>
            </a:r>
            <a:r>
              <a:rPr lang="en-SG" dirty="0"/>
              <a:t> </a:t>
            </a:r>
            <a:r>
              <a:rPr lang="en-SG" dirty="0" err="1"/>
              <a:t>án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Hạnh</a:t>
            </a:r>
            <a:r>
              <a:rPr lang="en-SG" dirty="0"/>
              <a:t> </a:t>
            </a:r>
            <a:r>
              <a:rPr lang="en-SG" dirty="0" err="1"/>
              <a:t>Nguyễn</a:t>
            </a:r>
            <a:r>
              <a:rPr lang="en-SG" dirty="0"/>
              <a:t> (0975152531): </a:t>
            </a:r>
            <a:r>
              <a:rPr lang="en-SG" dirty="0">
                <a:hlinkClick r:id="rId3"/>
              </a:rPr>
              <a:t>https://www.facebook.com/HankNguyenn</a:t>
            </a:r>
            <a:endParaRPr lang="en-SG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FAD18-B7FC-458D-A956-8FE0B71D8C1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568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Giáo</a:t>
            </a:r>
            <a:r>
              <a:rPr lang="en-SG" dirty="0"/>
              <a:t> </a:t>
            </a:r>
            <a:r>
              <a:rPr lang="en-SG" dirty="0" err="1"/>
              <a:t>án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Hạnh</a:t>
            </a:r>
            <a:r>
              <a:rPr lang="en-SG" dirty="0"/>
              <a:t> </a:t>
            </a:r>
            <a:r>
              <a:rPr lang="en-SG" dirty="0" err="1"/>
              <a:t>Nguyễn</a:t>
            </a:r>
            <a:r>
              <a:rPr lang="en-SG" dirty="0"/>
              <a:t> (0975152531): </a:t>
            </a:r>
            <a:r>
              <a:rPr lang="en-SG" dirty="0">
                <a:hlinkClick r:id="rId3"/>
              </a:rPr>
              <a:t>https://www.facebook.com/HankNguyenn</a:t>
            </a:r>
            <a:endParaRPr lang="en-S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F6EB3-43D8-4E09-A48D-90ACCBE53F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90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Giáo</a:t>
            </a:r>
            <a:r>
              <a:rPr lang="en-SG" dirty="0"/>
              <a:t> </a:t>
            </a:r>
            <a:r>
              <a:rPr lang="en-SG" dirty="0" err="1"/>
              <a:t>án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Hạnh</a:t>
            </a:r>
            <a:r>
              <a:rPr lang="en-SG" dirty="0"/>
              <a:t> </a:t>
            </a:r>
            <a:r>
              <a:rPr lang="en-SG" dirty="0" err="1"/>
              <a:t>Nguyễn</a:t>
            </a:r>
            <a:r>
              <a:rPr lang="en-SG" dirty="0"/>
              <a:t> (0975152531): </a:t>
            </a:r>
            <a:r>
              <a:rPr lang="en-SG" dirty="0">
                <a:hlinkClick r:id="rId3"/>
              </a:rPr>
              <a:t>https://www.facebook.com/HankNguyenn</a:t>
            </a:r>
            <a:endParaRPr lang="en-SG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FFAD18-B7FC-458D-A956-8FE0B71D8C1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057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khoa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.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 </a:t>
            </a: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khoa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chặt</a:t>
            </a:r>
            <a:r>
              <a:rPr lang="en-US" dirty="0"/>
              <a:t> </a:t>
            </a:r>
            <a:r>
              <a:rPr lang="en-US" dirty="0" err="1"/>
              <a:t>chẽ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, do </a:t>
            </a:r>
            <a:r>
              <a:rPr lang="en-US" dirty="0" err="1"/>
              <a:t>đó</a:t>
            </a:r>
            <a:r>
              <a:rPr lang="en-US" dirty="0"/>
              <a:t>,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1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duy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,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gốc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,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ẩn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, </a:t>
            </a:r>
            <a:r>
              <a:rPr lang="en-US" dirty="0" err="1"/>
              <a:t>hoán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.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khoa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,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, </a:t>
            </a:r>
            <a:r>
              <a:rPr lang="en-US" dirty="0" err="1"/>
              <a:t>lí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kèm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 </a:t>
            </a:r>
            <a:r>
              <a:rPr lang="en-US" dirty="0" err="1"/>
              <a:t>thái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Xh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càng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,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,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khiến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càng</a:t>
            </a:r>
            <a:r>
              <a:rPr lang="en-US" dirty="0"/>
              <a:t> </a:t>
            </a:r>
            <a:r>
              <a:rPr lang="en-US" dirty="0" err="1"/>
              <a:t>gia</a:t>
            </a:r>
            <a:r>
              <a:rPr lang="en-US" dirty="0"/>
              <a:t> </a:t>
            </a:r>
            <a:r>
              <a:rPr lang="en-US" dirty="0" err="1"/>
              <a:t>tăng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Giáo</a:t>
            </a:r>
            <a:r>
              <a:rPr lang="en-SG" dirty="0"/>
              <a:t> </a:t>
            </a:r>
            <a:r>
              <a:rPr lang="en-SG" dirty="0" err="1"/>
              <a:t>án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Hạnh</a:t>
            </a:r>
            <a:r>
              <a:rPr lang="en-SG" dirty="0"/>
              <a:t> </a:t>
            </a:r>
            <a:r>
              <a:rPr lang="en-SG" dirty="0" err="1"/>
              <a:t>Nguyễn</a:t>
            </a:r>
            <a:r>
              <a:rPr lang="en-SG" dirty="0"/>
              <a:t> (0975152531): </a:t>
            </a:r>
            <a:r>
              <a:rPr lang="en-SG" dirty="0">
                <a:hlinkClick r:id="rId3"/>
              </a:rPr>
              <a:t>https://www.facebook.com/HankNguyenn</a:t>
            </a:r>
            <a:endParaRPr lang="en-S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F6EB3-43D8-4E09-A48D-90ACCBE53F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8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hay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, ta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căn</a:t>
            </a:r>
            <a:r>
              <a:rPr lang="en-US" dirty="0"/>
              <a:t> </a:t>
            </a:r>
            <a:r>
              <a:rPr lang="en-US" dirty="0" err="1"/>
              <a:t>cứ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. </a:t>
            </a:r>
            <a:r>
              <a:rPr lang="en-US" dirty="0" err="1"/>
              <a:t>Tuy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,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, </a:t>
            </a:r>
            <a:r>
              <a:rPr lang="en-US" dirty="0" err="1"/>
              <a:t>và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điển</a:t>
            </a:r>
            <a:r>
              <a:rPr lang="en-US" dirty="0"/>
              <a:t>,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điển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chứ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nhé</a:t>
            </a:r>
            <a:r>
              <a:rPr lang="en-US" dirty="0"/>
              <a:t>!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qua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cảnh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áp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đời</a:t>
            </a:r>
            <a:r>
              <a:rPr lang="en-US" dirty="0"/>
              <a:t> </a:t>
            </a:r>
            <a:r>
              <a:rPr lang="en-US" dirty="0" err="1"/>
              <a:t>sống</a:t>
            </a:r>
            <a:r>
              <a:rPr lang="en-US" dirty="0"/>
              <a:t> </a:t>
            </a:r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,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, </a:t>
            </a:r>
            <a:r>
              <a:rPr lang="en-US" dirty="0" err="1"/>
              <a:t>còn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khoa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</a:t>
            </a:r>
            <a:r>
              <a:rPr lang="en-US" dirty="0" err="1"/>
              <a:t>đoán</a:t>
            </a:r>
            <a:r>
              <a:rPr lang="en-US" dirty="0"/>
              <a:t> </a:t>
            </a:r>
            <a:r>
              <a:rPr lang="en-US" dirty="0" err="1"/>
              <a:t>nhé</a:t>
            </a:r>
            <a:r>
              <a:rPr lang="en-US" dirty="0"/>
              <a:t>,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khiến</a:t>
            </a:r>
            <a:r>
              <a:rPr lang="en-US" dirty="0"/>
              <a:t> ta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.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nữa</a:t>
            </a:r>
            <a:r>
              <a:rPr lang="en-US" dirty="0"/>
              <a:t>,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, ta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tiện</a:t>
            </a:r>
            <a:r>
              <a:rPr lang="en-US" dirty="0"/>
              <a:t> </a:t>
            </a:r>
            <a:r>
              <a:rPr lang="en-US" dirty="0" err="1"/>
              <a:t>tách</a:t>
            </a:r>
            <a:r>
              <a:rPr lang="en-US" dirty="0"/>
              <a:t> – </a:t>
            </a:r>
            <a:r>
              <a:rPr lang="en-US" dirty="0" err="1"/>
              <a:t>ghép</a:t>
            </a:r>
            <a:r>
              <a:rPr lang="en-US" dirty="0"/>
              <a:t> – </a:t>
            </a:r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yếu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tới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ngữ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G" dirty="0" err="1"/>
              <a:t>Giáo</a:t>
            </a:r>
            <a:r>
              <a:rPr lang="en-SG" dirty="0"/>
              <a:t> </a:t>
            </a:r>
            <a:r>
              <a:rPr lang="en-SG" dirty="0" err="1"/>
              <a:t>án</a:t>
            </a:r>
            <a:r>
              <a:rPr lang="en-SG" dirty="0"/>
              <a:t> </a:t>
            </a:r>
            <a:r>
              <a:rPr lang="en-SG" dirty="0" err="1"/>
              <a:t>của</a:t>
            </a:r>
            <a:r>
              <a:rPr lang="en-SG" dirty="0"/>
              <a:t> </a:t>
            </a:r>
            <a:r>
              <a:rPr lang="en-SG" dirty="0" err="1"/>
              <a:t>Hạnh</a:t>
            </a:r>
            <a:r>
              <a:rPr lang="en-SG" dirty="0"/>
              <a:t> </a:t>
            </a:r>
            <a:r>
              <a:rPr lang="en-SG" dirty="0" err="1"/>
              <a:t>Nguyễn</a:t>
            </a:r>
            <a:r>
              <a:rPr lang="en-SG" dirty="0"/>
              <a:t> (0975152531): </a:t>
            </a:r>
            <a:r>
              <a:rPr lang="en-SG" dirty="0">
                <a:hlinkClick r:id="rId3"/>
              </a:rPr>
              <a:t>https://www.facebook.com/HankNguyenn</a:t>
            </a:r>
            <a:endParaRPr lang="en-S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F6EB3-43D8-4E09-A48D-90ACCBE53F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96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5B56D-2BCD-680C-4168-9FF1F93CD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49EFDB-4C1C-3239-EB20-9153F51D4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196B2-57D2-851A-9B4A-DC284640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DA81B-D952-E4CF-D4B1-12A81FEF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D0888-6DEE-6025-1F20-05D02C7C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6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5E76C-2B75-919F-DA05-D209A986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5CC690-7CB6-CDA9-AD87-35466E160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9547C-8ADC-F942-02DF-65FE7378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84343-BE4D-D2DC-7DFD-D208F91B3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9C185-45BD-C60B-ACD7-C8387427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6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394260-6CF9-0EFB-8194-9F9A91CFFA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E5029-A749-A2BA-C09B-253839748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F1C71-EA48-8586-92CD-57D11ADE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517E6-4A1A-B0B6-F9E9-9FAFCFA1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2D3B0-63C8-ED1F-C373-50E3268D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3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9CA7-386E-8CE2-7226-E01F77BCB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DFA9C-2EDD-C2A3-A94C-EDBA3A115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FE617-FB91-3130-E3DB-EEC47B80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F2032-2D8C-9C3C-5BD7-6D599487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E6048-7010-FB3D-B45B-F7B4A398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2CD3-3C98-75BD-CA7A-2CC940F6D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9FC2E-856C-A29A-7C11-31B964AF7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E2EB1-4705-19F7-A1C1-1F32B6F7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8959E-2142-4941-8158-9DEFA307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7BA50-533D-6837-7E2C-FCA3E979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9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81B5C-90E9-B626-9569-AF6B32FC2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EECBC-56F0-2BA3-5DB7-CB115C092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51E385-1579-DDEF-C4BD-69943C695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B3229-D071-4E37-DFDD-EC0F631B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ABD74-5716-2022-A9BA-A6F70566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5AC4A-7191-8A45-BAFE-F928EE24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7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CB490-43CA-3B86-D85E-1EE98E90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FB664-F0E0-61A4-FC06-CBE52DDD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EC85E-E912-2DEB-2C46-CE37865BC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9710C-4A09-2F2B-20F5-F0DE214FF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8F226E-A80F-87B2-5FEF-82B0FF073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2A900-4B60-99FF-62A6-1689C175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2D8F01-98BF-7DEC-DAD5-855CE2760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797E09-CAFC-96E6-0377-86566F12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0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BA0F1-28D8-7A1A-31C5-203DCDF19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B1D18A-8F7D-609C-C7F8-9AE6B114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74D1C5-024C-AE9B-2DF8-12257AF4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6DD4A-1152-28DB-9F96-F2340938C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5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16E7E6-6E91-3E74-11C6-5B92825C6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39E358-4F94-C5A3-51EF-F9FBBC727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A18AD-75AB-C3F6-5CC9-94F97B54E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2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39834-6551-221A-2CE8-52FCAB5E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8128F-C96F-60F0-BB7E-68AD8D0FE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AF583-A61B-B9C5-A370-C0AF2A8F3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CE692-EA0D-D493-AC94-5CF19D66D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9B78D-0D0E-68B0-34B3-17AF5E89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010E8-9A87-A2A8-1996-288D19C9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09B7-0B5C-BB0B-709A-B8ACDCA2E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746EFD-F906-55B4-2F6C-AAAEBF289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68ADD-A835-DF67-BBB1-0E5B251A7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346C5-E4E8-0FB3-5423-141DB92CA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4CD42-B38A-1F2A-3246-F7FF6554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FFB413-B37B-7536-6F9F-2EDF77AC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6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69ECF3-77BB-E4FB-55FB-1BFE5941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347E6-E761-7E99-9718-42F74137F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D7C8B-83BC-4842-2D5A-24CE1A010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35E86-408B-4ACF-A75D-DA57911FBB3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6FA8B-1F1E-2863-9EB8-8867DDDC2E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B8DFA-52E6-2603-7059-DBDAFB9ABA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5E75A-2BCF-498A-B10C-EE548D2DB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5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0975D47F-FE0D-49EB-B163-AF91073A4002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avLst/>
            <a:gdLst>
              <a:gd name="connsiteX0" fmla="*/ 12700 w 3505200"/>
              <a:gd name="connsiteY0" fmla="*/ 12700 h 6883400"/>
              <a:gd name="connsiteX1" fmla="*/ 3505200 w 3505200"/>
              <a:gd name="connsiteY1" fmla="*/ 0 h 6883400"/>
              <a:gd name="connsiteX2" fmla="*/ 1663700 w 3505200"/>
              <a:gd name="connsiteY2" fmla="*/ 6883400 h 6883400"/>
              <a:gd name="connsiteX3" fmla="*/ 0 w 3505200"/>
              <a:gd name="connsiteY3" fmla="*/ 6883400 h 6883400"/>
              <a:gd name="connsiteX4" fmla="*/ 12700 w 3505200"/>
              <a:gd name="connsiteY4" fmla="*/ 127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5200" h="68834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7A1BE885-D5D3-4152-A4D5-34702B34D0C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avLst/>
            <a:gdLst>
              <a:gd name="connsiteX0" fmla="*/ 1828800 w 10071100"/>
              <a:gd name="connsiteY0" fmla="*/ 0 h 6908800"/>
              <a:gd name="connsiteX1" fmla="*/ 0 w 10071100"/>
              <a:gd name="connsiteY1" fmla="*/ 6908800 h 6908800"/>
              <a:gd name="connsiteX2" fmla="*/ 10071100 w 10071100"/>
              <a:gd name="connsiteY2" fmla="*/ 6896100 h 6908800"/>
              <a:gd name="connsiteX3" fmla="*/ 6083300 w 10071100"/>
              <a:gd name="connsiteY3" fmla="*/ 25400 h 6908800"/>
              <a:gd name="connsiteX4" fmla="*/ 1828800 w 10071100"/>
              <a:gd name="connsiteY4" fmla="*/ 0 h 690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1100" h="69088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FFF0C30B-1169-4918-9D41-2F594C7915F4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avLst/>
            <a:gdLst>
              <a:gd name="connsiteX0" fmla="*/ 0 w 4457700"/>
              <a:gd name="connsiteY0" fmla="*/ 0 h 6896100"/>
              <a:gd name="connsiteX1" fmla="*/ 4457700 w 4457700"/>
              <a:gd name="connsiteY1" fmla="*/ 12700 h 6896100"/>
              <a:gd name="connsiteX2" fmla="*/ 4457700 w 4457700"/>
              <a:gd name="connsiteY2" fmla="*/ 6896100 h 6896100"/>
              <a:gd name="connsiteX3" fmla="*/ 4000500 w 4457700"/>
              <a:gd name="connsiteY3" fmla="*/ 6883400 h 6896100"/>
              <a:gd name="connsiteX4" fmla="*/ 0 w 4457700"/>
              <a:gd name="connsiteY4" fmla="*/ 0 h 6896100"/>
              <a:gd name="connsiteX0" fmla="*/ 0 w 4457700"/>
              <a:gd name="connsiteY0" fmla="*/ 0 h 6911975"/>
              <a:gd name="connsiteX1" fmla="*/ 4457700 w 4457700"/>
              <a:gd name="connsiteY1" fmla="*/ 12700 h 6911975"/>
              <a:gd name="connsiteX2" fmla="*/ 4457700 w 4457700"/>
              <a:gd name="connsiteY2" fmla="*/ 6896100 h 6911975"/>
              <a:gd name="connsiteX3" fmla="*/ 3981450 w 4457700"/>
              <a:gd name="connsiteY3" fmla="*/ 6911975 h 6911975"/>
              <a:gd name="connsiteX4" fmla="*/ 0 w 4457700"/>
              <a:gd name="connsiteY4" fmla="*/ 0 h 6911975"/>
              <a:gd name="connsiteX0" fmla="*/ 0 w 4448175"/>
              <a:gd name="connsiteY0" fmla="*/ 34925 h 6899275"/>
              <a:gd name="connsiteX1" fmla="*/ 4448175 w 4448175"/>
              <a:gd name="connsiteY1" fmla="*/ 0 h 6899275"/>
              <a:gd name="connsiteX2" fmla="*/ 4448175 w 4448175"/>
              <a:gd name="connsiteY2" fmla="*/ 6883400 h 6899275"/>
              <a:gd name="connsiteX3" fmla="*/ 3971925 w 4448175"/>
              <a:gd name="connsiteY3" fmla="*/ 6899275 h 6899275"/>
              <a:gd name="connsiteX4" fmla="*/ 0 w 4448175"/>
              <a:gd name="connsiteY4" fmla="*/ 34925 h 6899275"/>
              <a:gd name="connsiteX0" fmla="*/ 0 w 4467225"/>
              <a:gd name="connsiteY0" fmla="*/ 6350 h 6899275"/>
              <a:gd name="connsiteX1" fmla="*/ 4467225 w 4467225"/>
              <a:gd name="connsiteY1" fmla="*/ 0 h 6899275"/>
              <a:gd name="connsiteX2" fmla="*/ 4467225 w 4467225"/>
              <a:gd name="connsiteY2" fmla="*/ 6883400 h 6899275"/>
              <a:gd name="connsiteX3" fmla="*/ 3990975 w 4467225"/>
              <a:gd name="connsiteY3" fmla="*/ 6899275 h 6899275"/>
              <a:gd name="connsiteX4" fmla="*/ 0 w 4467225"/>
              <a:gd name="connsiteY4" fmla="*/ 6350 h 689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67225" h="689927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C4E4030-DFB9-491D-AA12-7496A1A77D4B}"/>
              </a:ext>
            </a:extLst>
          </p:cNvPr>
          <p:cNvGrpSpPr/>
          <p:nvPr/>
        </p:nvGrpSpPr>
        <p:grpSpPr>
          <a:xfrm>
            <a:off x="1168400" y="1131573"/>
            <a:ext cx="10071100" cy="4649377"/>
            <a:chOff x="461736" y="336783"/>
            <a:chExt cx="11260364" cy="6066967"/>
          </a:xfrm>
        </p:grpSpPr>
        <p:sp>
          <p:nvSpPr>
            <p:cNvPr id="39" name="矩形: 圆角 38">
              <a:extLst>
                <a:ext uri="{FF2B5EF4-FFF2-40B4-BE49-F238E27FC236}">
                  <a16:creationId xmlns:a16="http://schemas.microsoft.com/office/drawing/2014/main" id="{0EE1DB9D-AC2B-4A12-B110-9085682E4EEF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name="adj" fmla="val 1595"/>
              </a:avLst>
            </a:prstGeom>
            <a:solidFill>
              <a:schemeClr val="bg1"/>
            </a:solidFill>
            <a:ln>
              <a:noFill/>
            </a:ln>
            <a:effectLst>
              <a:outerShdw blurRad="152400" sx="102000" sy="102000" algn="ctr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矩形: 圆角 39">
              <a:extLst>
                <a:ext uri="{FF2B5EF4-FFF2-40B4-BE49-F238E27FC236}">
                  <a16:creationId xmlns:a16="http://schemas.microsoft.com/office/drawing/2014/main" id="{4D4941A9-3DB8-48B8-A092-BEC812A61040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name="adj" fmla="val 1595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blurRad="152400" sx="102000" sy="102000" algn="ctr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16" name="图片 15">
            <a:extLst>
              <a:ext uri="{FF2B5EF4-FFF2-40B4-BE49-F238E27FC236}">
                <a16:creationId xmlns:a16="http://schemas.microsoft.com/office/drawing/2014/main" id="{764DBA31-73A0-4D73-9121-23F67C0C2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83" y="3058205"/>
            <a:ext cx="1152946" cy="1537261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8EA6C936-B995-440E-A2F7-341A585C58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25" y="4897766"/>
            <a:ext cx="1884161" cy="125610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18D40C0D-25BA-4F3A-8BA8-CCCF11626A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914" y="4754985"/>
            <a:ext cx="1221361" cy="122136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8F920C4A-AF69-42B7-9CA2-927A3FD4B4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25" y="1185235"/>
            <a:ext cx="1123950" cy="1123950"/>
          </a:xfrm>
          <a:prstGeom prst="rect">
            <a:avLst/>
          </a:prstGeom>
        </p:spPr>
      </p:pic>
      <p:sp>
        <p:nvSpPr>
          <p:cNvPr id="34" name="等腰三角形 33">
            <a:extLst>
              <a:ext uri="{FF2B5EF4-FFF2-40B4-BE49-F238E27FC236}">
                <a16:creationId xmlns:a16="http://schemas.microsoft.com/office/drawing/2014/main" id="{5DB9487B-99BF-4C35-AA53-E07A650C851B}"/>
              </a:ext>
            </a:extLst>
          </p:cNvPr>
          <p:cNvSpPr/>
          <p:nvPr/>
        </p:nvSpPr>
        <p:spPr>
          <a:xfrm>
            <a:off x="10380520" y="1702894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TextBox 3">
            <a:hlinkClick r:id="rId7"/>
            <a:extLst>
              <a:ext uri="{FF2B5EF4-FFF2-40B4-BE49-F238E27FC236}">
                <a16:creationId xmlns:a16="http://schemas.microsoft.com/office/drawing/2014/main" id="{2632E187-01B7-44DD-9A13-2BD3E7DB1150}"/>
              </a:ext>
            </a:extLst>
          </p:cNvPr>
          <p:cNvSpPr txBox="1"/>
          <p:nvPr/>
        </p:nvSpPr>
        <p:spPr>
          <a:xfrm>
            <a:off x="3829985" y="6210409"/>
            <a:ext cx="5169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00" dirty="0" err="1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Giáo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altLang="zh-CN" sz="900" dirty="0" err="1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án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altLang="zh-CN" sz="900" dirty="0" err="1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Hạnh</a:t>
            </a:r>
            <a:r>
              <a:rPr lang="en-US" altLang="zh-CN" sz="9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 Saffron</a:t>
            </a:r>
            <a:endParaRPr lang="ko-KR" altLang="en-US" sz="900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C1C9477-F847-A29C-F8AB-9D743D66EFAF}"/>
              </a:ext>
            </a:extLst>
          </p:cNvPr>
          <p:cNvSpPr txBox="1"/>
          <p:nvPr/>
        </p:nvSpPr>
        <p:spPr>
          <a:xfrm>
            <a:off x="1469405" y="2466644"/>
            <a:ext cx="946341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3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Thuật</a:t>
            </a:r>
            <a:r>
              <a:rPr lang="en-US" altLang="zh-CN" sz="1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 </a:t>
            </a:r>
            <a:r>
              <a:rPr lang="en-US" altLang="zh-CN" sz="13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ngữ</a:t>
            </a:r>
            <a:endParaRPr lang="zh-CN" altLang="en-US" sz="13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#9Slide03 Arima Madurai Black" panose="00000A00000000000000" pitchFamily="2" charset="0"/>
              <a:cs typeface="#9Slide03 Arima Madurai Black" panose="00000A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4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883A8C68-9946-42C7-82C9-2FE0DAE61D4A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avLst/>
            <a:gdLst>
              <a:gd name="connsiteX0" fmla="*/ 12700 w 3505200"/>
              <a:gd name="connsiteY0" fmla="*/ 12700 h 6883400"/>
              <a:gd name="connsiteX1" fmla="*/ 3505200 w 3505200"/>
              <a:gd name="connsiteY1" fmla="*/ 0 h 6883400"/>
              <a:gd name="connsiteX2" fmla="*/ 1663700 w 3505200"/>
              <a:gd name="connsiteY2" fmla="*/ 6883400 h 6883400"/>
              <a:gd name="connsiteX3" fmla="*/ 0 w 3505200"/>
              <a:gd name="connsiteY3" fmla="*/ 6883400 h 6883400"/>
              <a:gd name="connsiteX4" fmla="*/ 12700 w 3505200"/>
              <a:gd name="connsiteY4" fmla="*/ 127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5200" h="68834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185846E-F018-4B65-83BD-B7847A836BA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avLst/>
            <a:gdLst>
              <a:gd name="connsiteX0" fmla="*/ 1828800 w 10071100"/>
              <a:gd name="connsiteY0" fmla="*/ 0 h 6908800"/>
              <a:gd name="connsiteX1" fmla="*/ 0 w 10071100"/>
              <a:gd name="connsiteY1" fmla="*/ 6908800 h 6908800"/>
              <a:gd name="connsiteX2" fmla="*/ 10071100 w 10071100"/>
              <a:gd name="connsiteY2" fmla="*/ 6896100 h 6908800"/>
              <a:gd name="connsiteX3" fmla="*/ 6083300 w 10071100"/>
              <a:gd name="connsiteY3" fmla="*/ 25400 h 6908800"/>
              <a:gd name="connsiteX4" fmla="*/ 1828800 w 10071100"/>
              <a:gd name="connsiteY4" fmla="*/ 0 h 690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1100" h="69088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553BEBF0-52F3-42F9-B2DD-A4A8BFADBC4A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avLst/>
            <a:gdLst>
              <a:gd name="connsiteX0" fmla="*/ 0 w 4457700"/>
              <a:gd name="connsiteY0" fmla="*/ 0 h 6896100"/>
              <a:gd name="connsiteX1" fmla="*/ 4457700 w 4457700"/>
              <a:gd name="connsiteY1" fmla="*/ 12700 h 6896100"/>
              <a:gd name="connsiteX2" fmla="*/ 4457700 w 4457700"/>
              <a:gd name="connsiteY2" fmla="*/ 6896100 h 6896100"/>
              <a:gd name="connsiteX3" fmla="*/ 4000500 w 4457700"/>
              <a:gd name="connsiteY3" fmla="*/ 6883400 h 6896100"/>
              <a:gd name="connsiteX4" fmla="*/ 0 w 4457700"/>
              <a:gd name="connsiteY4" fmla="*/ 0 h 6896100"/>
              <a:gd name="connsiteX0" fmla="*/ 0 w 4457700"/>
              <a:gd name="connsiteY0" fmla="*/ 0 h 6911975"/>
              <a:gd name="connsiteX1" fmla="*/ 4457700 w 4457700"/>
              <a:gd name="connsiteY1" fmla="*/ 12700 h 6911975"/>
              <a:gd name="connsiteX2" fmla="*/ 4457700 w 4457700"/>
              <a:gd name="connsiteY2" fmla="*/ 6896100 h 6911975"/>
              <a:gd name="connsiteX3" fmla="*/ 3981450 w 4457700"/>
              <a:gd name="connsiteY3" fmla="*/ 6911975 h 6911975"/>
              <a:gd name="connsiteX4" fmla="*/ 0 w 4457700"/>
              <a:gd name="connsiteY4" fmla="*/ 0 h 6911975"/>
              <a:gd name="connsiteX0" fmla="*/ 0 w 4448175"/>
              <a:gd name="connsiteY0" fmla="*/ 34925 h 6899275"/>
              <a:gd name="connsiteX1" fmla="*/ 4448175 w 4448175"/>
              <a:gd name="connsiteY1" fmla="*/ 0 h 6899275"/>
              <a:gd name="connsiteX2" fmla="*/ 4448175 w 4448175"/>
              <a:gd name="connsiteY2" fmla="*/ 6883400 h 6899275"/>
              <a:gd name="connsiteX3" fmla="*/ 3971925 w 4448175"/>
              <a:gd name="connsiteY3" fmla="*/ 6899275 h 6899275"/>
              <a:gd name="connsiteX4" fmla="*/ 0 w 4448175"/>
              <a:gd name="connsiteY4" fmla="*/ 34925 h 6899275"/>
              <a:gd name="connsiteX0" fmla="*/ 0 w 4467225"/>
              <a:gd name="connsiteY0" fmla="*/ 6350 h 6899275"/>
              <a:gd name="connsiteX1" fmla="*/ 4467225 w 4467225"/>
              <a:gd name="connsiteY1" fmla="*/ 0 h 6899275"/>
              <a:gd name="connsiteX2" fmla="*/ 4467225 w 4467225"/>
              <a:gd name="connsiteY2" fmla="*/ 6883400 h 6899275"/>
              <a:gd name="connsiteX3" fmla="*/ 3990975 w 4467225"/>
              <a:gd name="connsiteY3" fmla="*/ 6899275 h 6899275"/>
              <a:gd name="connsiteX4" fmla="*/ 0 w 4467225"/>
              <a:gd name="connsiteY4" fmla="*/ 6350 h 689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67225" h="689927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161D24-99E6-4E77-AC4C-21120F89774A}"/>
              </a:ext>
            </a:extLst>
          </p:cNvPr>
          <p:cNvGrpSpPr/>
          <p:nvPr/>
        </p:nvGrpSpPr>
        <p:grpSpPr>
          <a:xfrm>
            <a:off x="461736" y="315519"/>
            <a:ext cx="11260364" cy="6066967"/>
            <a:chOff x="461736" y="336783"/>
            <a:chExt cx="11260364" cy="6066967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BB0B2146-8135-4C64-811B-E3B1DD2C9D5A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name="adj" fmla="val 1595"/>
              </a:avLst>
            </a:prstGeom>
            <a:solidFill>
              <a:schemeClr val="bg1"/>
            </a:solidFill>
            <a:ln>
              <a:noFill/>
            </a:ln>
            <a:effectLst>
              <a:outerShdw blurRad="152400" sx="102000" sy="102000" algn="ctr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974EE83A-4580-4206-AE77-EBC9FA596595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name="adj" fmla="val 1595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blurRad="152400" sx="102000" sy="102000" algn="ctr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A6A7E688-13E2-4093-8903-EFE22618146C}"/>
              </a:ext>
            </a:extLst>
          </p:cNvPr>
          <p:cNvSpPr/>
          <p:nvPr/>
        </p:nvSpPr>
        <p:spPr>
          <a:xfrm>
            <a:off x="5575979" y="1741325"/>
            <a:ext cx="1004259" cy="9310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I. </a:t>
            </a:r>
            <a:endParaRPr lang="zh-CN" altLang="en-US" sz="6000" dirty="0">
              <a:solidFill>
                <a:srgbClr val="FF0000"/>
              </a:solidFill>
              <a:latin typeface="#9Slide03 AllRoundGothic" panose="020B0703020202020104" pitchFamily="34" charset="0"/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62D5342-5F06-4A2E-BEFD-70028AAD6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022" y="2101596"/>
            <a:ext cx="1862082" cy="93104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B3A3E0-4DD2-49D9-993E-0D71C34899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143" y="4951705"/>
            <a:ext cx="1150877" cy="8631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82E8421-DD3A-4801-835C-5BF8E3B14E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35" y="3069981"/>
            <a:ext cx="1152946" cy="153726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A509783-4741-42FF-A02C-D61E6CC5CB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572" y="5127226"/>
            <a:ext cx="1884161" cy="125610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DE54687-8D94-4961-A142-C46AC2975F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79AE8E-CED1-4EFE-9AA2-DBAFBFEFF3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60" y="517842"/>
            <a:ext cx="1123950" cy="1123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4DC986A-8D08-447C-9ED1-EC89D9C12F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583" y="1645093"/>
            <a:ext cx="1169552" cy="58477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E46D8195-7D21-4528-91A1-30052AA40FDB}"/>
              </a:ext>
            </a:extLst>
          </p:cNvPr>
          <p:cNvSpPr/>
          <p:nvPr/>
        </p:nvSpPr>
        <p:spPr>
          <a:xfrm>
            <a:off x="2223840" y="3253142"/>
            <a:ext cx="799289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8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Thuật</a:t>
            </a:r>
            <a:r>
              <a:rPr lang="en-US" altLang="zh-CN" sz="8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ngữ</a:t>
            </a:r>
            <a:r>
              <a:rPr lang="en-US" altLang="zh-CN" sz="8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là</a:t>
            </a:r>
            <a:r>
              <a:rPr lang="en-US" altLang="zh-CN" sz="8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8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gì</a:t>
            </a:r>
            <a:r>
              <a:rPr lang="en-US" altLang="zh-CN" sz="8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?</a:t>
            </a:r>
            <a:endParaRPr lang="zh-CN" altLang="en-US" sz="8000" b="1" dirty="0">
              <a:solidFill>
                <a:srgbClr val="FF0000"/>
              </a:solidFill>
              <a:latin typeface="#9Slide03 AllRoundGothic" panose="020B0703020202020104" pitchFamily="34" charset="0"/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A18FAB3A-1DD1-4871-935C-2DBBF58E3C11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avLst/>
            <a:gdLst>
              <a:gd name="connsiteX0" fmla="*/ 1066800 w 1066800"/>
              <a:gd name="connsiteY0" fmla="*/ 0 h 889000"/>
              <a:gd name="connsiteX1" fmla="*/ 1066800 w 1066800"/>
              <a:gd name="connsiteY1" fmla="*/ 889000 h 889000"/>
              <a:gd name="connsiteX2" fmla="*/ 0 w 1066800"/>
              <a:gd name="connsiteY2" fmla="*/ 889000 h 889000"/>
              <a:gd name="connsiteX3" fmla="*/ 647700 w 1066800"/>
              <a:gd name="connsiteY3" fmla="*/ 495300 h 889000"/>
              <a:gd name="connsiteX4" fmla="*/ 0 w 1066800"/>
              <a:gd name="connsiteY4" fmla="*/ 101600 h 889000"/>
              <a:gd name="connsiteX5" fmla="*/ 1041400 w 1066800"/>
              <a:gd name="connsiteY5" fmla="*/ 25400 h 889000"/>
              <a:gd name="connsiteX6" fmla="*/ 1066800 w 1066800"/>
              <a:gd name="connsiteY6" fmla="*/ 0 h 889000"/>
              <a:gd name="connsiteX0" fmla="*/ 1041400 w 1066800"/>
              <a:gd name="connsiteY0" fmla="*/ 0 h 863600"/>
              <a:gd name="connsiteX1" fmla="*/ 1066800 w 1066800"/>
              <a:gd name="connsiteY1" fmla="*/ 863600 h 863600"/>
              <a:gd name="connsiteX2" fmla="*/ 0 w 1066800"/>
              <a:gd name="connsiteY2" fmla="*/ 863600 h 863600"/>
              <a:gd name="connsiteX3" fmla="*/ 647700 w 1066800"/>
              <a:gd name="connsiteY3" fmla="*/ 469900 h 863600"/>
              <a:gd name="connsiteX4" fmla="*/ 0 w 1066800"/>
              <a:gd name="connsiteY4" fmla="*/ 76200 h 863600"/>
              <a:gd name="connsiteX5" fmla="*/ 1041400 w 1066800"/>
              <a:gd name="connsiteY5" fmla="*/ 0 h 863600"/>
              <a:gd name="connsiteX0" fmla="*/ 1081881 w 1081881"/>
              <a:gd name="connsiteY0" fmla="*/ 0 h 868363"/>
              <a:gd name="connsiteX1" fmla="*/ 1066800 w 1081881"/>
              <a:gd name="connsiteY1" fmla="*/ 868363 h 868363"/>
              <a:gd name="connsiteX2" fmla="*/ 0 w 1081881"/>
              <a:gd name="connsiteY2" fmla="*/ 868363 h 868363"/>
              <a:gd name="connsiteX3" fmla="*/ 647700 w 1081881"/>
              <a:gd name="connsiteY3" fmla="*/ 474663 h 868363"/>
              <a:gd name="connsiteX4" fmla="*/ 0 w 1081881"/>
              <a:gd name="connsiteY4" fmla="*/ 80963 h 868363"/>
              <a:gd name="connsiteX5" fmla="*/ 1081881 w 1081881"/>
              <a:gd name="connsiteY5" fmla="*/ 0 h 868363"/>
              <a:gd name="connsiteX0" fmla="*/ 1086643 w 1086643"/>
              <a:gd name="connsiteY0" fmla="*/ 14287 h 882650"/>
              <a:gd name="connsiteX1" fmla="*/ 1071562 w 1086643"/>
              <a:gd name="connsiteY1" fmla="*/ 882650 h 882650"/>
              <a:gd name="connsiteX2" fmla="*/ 4762 w 1086643"/>
              <a:gd name="connsiteY2" fmla="*/ 882650 h 882650"/>
              <a:gd name="connsiteX3" fmla="*/ 652462 w 1086643"/>
              <a:gd name="connsiteY3" fmla="*/ 488950 h 882650"/>
              <a:gd name="connsiteX4" fmla="*/ 0 w 1086643"/>
              <a:gd name="connsiteY4" fmla="*/ 0 h 882650"/>
              <a:gd name="connsiteX5" fmla="*/ 1086643 w 1086643"/>
              <a:gd name="connsiteY5" fmla="*/ 14287 h 882650"/>
              <a:gd name="connsiteX0" fmla="*/ 1086643 w 1086643"/>
              <a:gd name="connsiteY0" fmla="*/ 14287 h 887412"/>
              <a:gd name="connsiteX1" fmla="*/ 1083468 w 1086643"/>
              <a:gd name="connsiteY1" fmla="*/ 887412 h 887412"/>
              <a:gd name="connsiteX2" fmla="*/ 4762 w 1086643"/>
              <a:gd name="connsiteY2" fmla="*/ 882650 h 887412"/>
              <a:gd name="connsiteX3" fmla="*/ 652462 w 1086643"/>
              <a:gd name="connsiteY3" fmla="*/ 488950 h 887412"/>
              <a:gd name="connsiteX4" fmla="*/ 0 w 1086643"/>
              <a:gd name="connsiteY4" fmla="*/ 0 h 887412"/>
              <a:gd name="connsiteX5" fmla="*/ 1086643 w 1086643"/>
              <a:gd name="connsiteY5" fmla="*/ 14287 h 887412"/>
              <a:gd name="connsiteX0" fmla="*/ 1086643 w 1086643"/>
              <a:gd name="connsiteY0" fmla="*/ 14287 h 887412"/>
              <a:gd name="connsiteX1" fmla="*/ 1083468 w 1086643"/>
              <a:gd name="connsiteY1" fmla="*/ 887412 h 887412"/>
              <a:gd name="connsiteX2" fmla="*/ 4762 w 1086643"/>
              <a:gd name="connsiteY2" fmla="*/ 882650 h 887412"/>
              <a:gd name="connsiteX3" fmla="*/ 671512 w 1086643"/>
              <a:gd name="connsiteY3" fmla="*/ 415131 h 887412"/>
              <a:gd name="connsiteX4" fmla="*/ 0 w 1086643"/>
              <a:gd name="connsiteY4" fmla="*/ 0 h 887412"/>
              <a:gd name="connsiteX5" fmla="*/ 1086643 w 1086643"/>
              <a:gd name="connsiteY5" fmla="*/ 14287 h 887412"/>
              <a:gd name="connsiteX0" fmla="*/ 1079499 w 1083592"/>
              <a:gd name="connsiteY0" fmla="*/ 2381 h 887412"/>
              <a:gd name="connsiteX1" fmla="*/ 1083468 w 1083592"/>
              <a:gd name="connsiteY1" fmla="*/ 887412 h 887412"/>
              <a:gd name="connsiteX2" fmla="*/ 4762 w 1083592"/>
              <a:gd name="connsiteY2" fmla="*/ 882650 h 887412"/>
              <a:gd name="connsiteX3" fmla="*/ 671512 w 1083592"/>
              <a:gd name="connsiteY3" fmla="*/ 415131 h 887412"/>
              <a:gd name="connsiteX4" fmla="*/ 0 w 1083592"/>
              <a:gd name="connsiteY4" fmla="*/ 0 h 887412"/>
              <a:gd name="connsiteX5" fmla="*/ 1079499 w 1083592"/>
              <a:gd name="connsiteY5" fmla="*/ 2381 h 887412"/>
              <a:gd name="connsiteX0" fmla="*/ 1091405 w 1091405"/>
              <a:gd name="connsiteY0" fmla="*/ 4762 h 887412"/>
              <a:gd name="connsiteX1" fmla="*/ 1083468 w 1091405"/>
              <a:gd name="connsiteY1" fmla="*/ 887412 h 887412"/>
              <a:gd name="connsiteX2" fmla="*/ 4762 w 1091405"/>
              <a:gd name="connsiteY2" fmla="*/ 882650 h 887412"/>
              <a:gd name="connsiteX3" fmla="*/ 671512 w 1091405"/>
              <a:gd name="connsiteY3" fmla="*/ 415131 h 887412"/>
              <a:gd name="connsiteX4" fmla="*/ 0 w 1091405"/>
              <a:gd name="connsiteY4" fmla="*/ 0 h 887412"/>
              <a:gd name="connsiteX5" fmla="*/ 1091405 w 1091405"/>
              <a:gd name="connsiteY5" fmla="*/ 4762 h 88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1405" h="887412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8B965E51-7D1C-4FA4-9D2D-DF70A9535D4A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261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9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25425B-D705-FD8C-BB63-AD82C4C83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3">
            <a:extLst>
              <a:ext uri="{FF2B5EF4-FFF2-40B4-BE49-F238E27FC236}">
                <a16:creationId xmlns:a16="http://schemas.microsoft.com/office/drawing/2014/main" id="{BF292325-CCD8-AE01-61A4-D40E7D1221A8}"/>
              </a:ext>
            </a:extLst>
          </p:cNvPr>
          <p:cNvGrpSpPr>
            <a:grpSpLocks/>
          </p:cNvGrpSpPr>
          <p:nvPr/>
        </p:nvGrpSpPr>
        <p:grpSpPr bwMode="auto">
          <a:xfrm>
            <a:off x="4002983" y="895553"/>
            <a:ext cx="4186032" cy="1196137"/>
            <a:chOff x="-2350" y="-381"/>
            <a:chExt cx="6314549" cy="1444385"/>
          </a:xfrm>
        </p:grpSpPr>
        <p:pic>
          <p:nvPicPr>
            <p:cNvPr id="8" name="Group 8">
              <a:extLst>
                <a:ext uri="{FF2B5EF4-FFF2-40B4-BE49-F238E27FC236}">
                  <a16:creationId xmlns:a16="http://schemas.microsoft.com/office/drawing/2014/main" id="{0E25AFE1-1C4D-FEB6-3D68-3F7798A799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2350" y="-381"/>
              <a:ext cx="6314549" cy="1444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文本框 6">
              <a:extLst>
                <a:ext uri="{FF2B5EF4-FFF2-40B4-BE49-F238E27FC236}">
                  <a16:creationId xmlns:a16="http://schemas.microsoft.com/office/drawing/2014/main" id="{5F2FA9F8-92A2-1AD0-1AD9-344DC392BE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9703" y="378177"/>
              <a:ext cx="3359224" cy="706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buFont typeface="Arial" pitchFamily="34" charset="0"/>
                <a:buNone/>
              </a:pPr>
              <a:r>
                <a:rPr lang="en-US" altLang="zh-CN" sz="3200" dirty="0">
                  <a:solidFill>
                    <a:srgbClr val="FF0000"/>
                  </a:solidFill>
                  <a:latin typeface="#9Slide03 AllRoundGothic" panose="020B0703020202020104" pitchFamily="34" charset="0"/>
                  <a:cs typeface="#9Slide03 Arima Madurai Black" panose="00000A00000000000000" pitchFamily="2" charset="0"/>
                </a:rPr>
                <a:t>KHÁI NIỆM</a:t>
              </a:r>
              <a:endParaRPr lang="zh-CN" altLang="en-US" sz="3200" dirty="0">
                <a:solidFill>
                  <a:srgbClr val="FF0000"/>
                </a:solidFill>
                <a:latin typeface="#9Slide03 AllRoundGothic" panose="020B0703020202020104" pitchFamily="34" charset="0"/>
                <a:cs typeface="#9Slide03 Arima Madurai Black" panose="00000A00000000000000" pitchFamily="2" charset="0"/>
              </a:endParaRPr>
            </a:p>
          </p:txBody>
        </p:sp>
      </p:grpSp>
      <p:sp>
        <p:nvSpPr>
          <p:cNvPr id="2" name="AutoShape 2">
            <a:extLst>
              <a:ext uri="{FF2B5EF4-FFF2-40B4-BE49-F238E27FC236}">
                <a16:creationId xmlns:a16="http://schemas.microsoft.com/office/drawing/2014/main" id="{C6B2CFB5-E81D-3269-B08F-54A6FC7861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Khám phá hơn 122 hình nền dấu chấm hỏi mới nhất - thdonghoadian">
            <a:extLst>
              <a:ext uri="{FF2B5EF4-FFF2-40B4-BE49-F238E27FC236}">
                <a16:creationId xmlns:a16="http://schemas.microsoft.com/office/drawing/2014/main" id="{068BD05F-114E-C9AF-66F2-4D00E18EF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027053"/>
            <a:ext cx="4008120" cy="40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A1F5CF-1482-EBFF-391F-9DDD02868936}"/>
              </a:ext>
            </a:extLst>
          </p:cNvPr>
          <p:cNvSpPr txBox="1"/>
          <p:nvPr/>
        </p:nvSpPr>
        <p:spPr>
          <a:xfrm>
            <a:off x="4565044" y="2634868"/>
            <a:ext cx="621791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#9Slide03 AmpleSoft" panose="02000000000000000000" pitchFamily="2" charset="0"/>
              </a:rPr>
              <a:t>Thuật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ngữ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là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từ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ngữ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biểu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thị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khái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niệm</a:t>
            </a:r>
            <a:r>
              <a:rPr lang="en-US" sz="3200" dirty="0">
                <a:latin typeface="#9Slide03 AmpleSoft" panose="02000000000000000000" pitchFamily="2" charset="0"/>
              </a:rPr>
              <a:t> khoa </a:t>
            </a:r>
            <a:r>
              <a:rPr lang="en-US" sz="3200" dirty="0" err="1">
                <a:latin typeface="#9Slide03 AmpleSoft" panose="02000000000000000000" pitchFamily="2" charset="0"/>
              </a:rPr>
              <a:t>học</a:t>
            </a:r>
            <a:r>
              <a:rPr lang="en-US" sz="3200" dirty="0">
                <a:latin typeface="#9Slide03 AmpleSoft" panose="02000000000000000000" pitchFamily="2" charset="0"/>
              </a:rPr>
              <a:t>, </a:t>
            </a:r>
            <a:r>
              <a:rPr lang="en-US" sz="3200" dirty="0" err="1">
                <a:latin typeface="#9Slide03 AmpleSoft" panose="02000000000000000000" pitchFamily="2" charset="0"/>
              </a:rPr>
              <a:t>công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nghệ</a:t>
            </a:r>
            <a:endParaRPr lang="en-US" sz="3200" dirty="0">
              <a:latin typeface="#9Slide03 AmpleSoft" panose="02000000000000000000" pitchFamily="2" charset="0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3200" dirty="0">
              <a:latin typeface="#9Slide03 AmpleSoft" panose="02000000000000000000" pitchFamily="2" charset="0"/>
            </a:endParaRPr>
          </a:p>
          <a:p>
            <a:pPr marL="457200" lvl="0" indent="-4572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#9Slide03 AmpleSoft" panose="02000000000000000000" pitchFamily="2" charset="0"/>
              </a:rPr>
              <a:t>Thường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dùng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trong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văn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bản</a:t>
            </a:r>
            <a:r>
              <a:rPr lang="en-US" sz="3200" dirty="0">
                <a:latin typeface="#9Slide03 AmpleSoft" panose="02000000000000000000" pitchFamily="2" charset="0"/>
              </a:rPr>
              <a:t> khoa </a:t>
            </a:r>
            <a:r>
              <a:rPr lang="en-US" sz="3200" dirty="0" err="1">
                <a:latin typeface="#9Slide03 AmpleSoft" panose="02000000000000000000" pitchFamily="2" charset="0"/>
              </a:rPr>
              <a:t>học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và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công</a:t>
            </a:r>
            <a:r>
              <a:rPr lang="en-US" sz="3200" dirty="0">
                <a:latin typeface="#9Slide03 AmpleSoft" panose="02000000000000000000" pitchFamily="2" charset="0"/>
              </a:rPr>
              <a:t> </a:t>
            </a:r>
            <a:r>
              <a:rPr lang="en-US" sz="3200" dirty="0" err="1">
                <a:latin typeface="#9Slide03 AmpleSoft" panose="02000000000000000000" pitchFamily="2" charset="0"/>
              </a:rPr>
              <a:t>nghệ</a:t>
            </a:r>
            <a:endParaRPr lang="en-US" sz="3200" dirty="0">
              <a:latin typeface="#9Slide03 AmpleSof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0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883A8C68-9946-42C7-82C9-2FE0DAE61D4A}"/>
              </a:ext>
            </a:extLst>
          </p:cNvPr>
          <p:cNvSpPr/>
          <p:nvPr/>
        </p:nvSpPr>
        <p:spPr>
          <a:xfrm>
            <a:off x="-12700" y="-12700"/>
            <a:ext cx="3505200" cy="6883400"/>
          </a:xfrm>
          <a:custGeom>
            <a:avLst/>
            <a:gdLst>
              <a:gd name="connsiteX0" fmla="*/ 12700 w 3505200"/>
              <a:gd name="connsiteY0" fmla="*/ 12700 h 6883400"/>
              <a:gd name="connsiteX1" fmla="*/ 3505200 w 3505200"/>
              <a:gd name="connsiteY1" fmla="*/ 0 h 6883400"/>
              <a:gd name="connsiteX2" fmla="*/ 1663700 w 3505200"/>
              <a:gd name="connsiteY2" fmla="*/ 6883400 h 6883400"/>
              <a:gd name="connsiteX3" fmla="*/ 0 w 3505200"/>
              <a:gd name="connsiteY3" fmla="*/ 6883400 h 6883400"/>
              <a:gd name="connsiteX4" fmla="*/ 12700 w 3505200"/>
              <a:gd name="connsiteY4" fmla="*/ 127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5200" h="6883400">
                <a:moveTo>
                  <a:pt x="12700" y="12700"/>
                </a:moveTo>
                <a:lnTo>
                  <a:pt x="3505200" y="0"/>
                </a:lnTo>
                <a:lnTo>
                  <a:pt x="1663700" y="6883400"/>
                </a:lnTo>
                <a:lnTo>
                  <a:pt x="0" y="6883400"/>
                </a:lnTo>
                <a:cubicBezTo>
                  <a:pt x="4233" y="4593167"/>
                  <a:pt x="8467" y="2302933"/>
                  <a:pt x="12700" y="12700"/>
                </a:cubicBez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9185846E-F018-4B65-83BD-B7847A836BAE}"/>
              </a:ext>
            </a:extLst>
          </p:cNvPr>
          <p:cNvSpPr/>
          <p:nvPr/>
        </p:nvSpPr>
        <p:spPr>
          <a:xfrm>
            <a:off x="1651000" y="-25400"/>
            <a:ext cx="10071100" cy="6908800"/>
          </a:xfrm>
          <a:custGeom>
            <a:avLst/>
            <a:gdLst>
              <a:gd name="connsiteX0" fmla="*/ 1828800 w 10071100"/>
              <a:gd name="connsiteY0" fmla="*/ 0 h 6908800"/>
              <a:gd name="connsiteX1" fmla="*/ 0 w 10071100"/>
              <a:gd name="connsiteY1" fmla="*/ 6908800 h 6908800"/>
              <a:gd name="connsiteX2" fmla="*/ 10071100 w 10071100"/>
              <a:gd name="connsiteY2" fmla="*/ 6896100 h 6908800"/>
              <a:gd name="connsiteX3" fmla="*/ 6083300 w 10071100"/>
              <a:gd name="connsiteY3" fmla="*/ 25400 h 6908800"/>
              <a:gd name="connsiteX4" fmla="*/ 1828800 w 10071100"/>
              <a:gd name="connsiteY4" fmla="*/ 0 h 690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1100" h="6908800">
                <a:moveTo>
                  <a:pt x="1828800" y="0"/>
                </a:moveTo>
                <a:lnTo>
                  <a:pt x="0" y="6908800"/>
                </a:lnTo>
                <a:lnTo>
                  <a:pt x="10071100" y="6896100"/>
                </a:lnTo>
                <a:lnTo>
                  <a:pt x="6083300" y="25400"/>
                </a:lnTo>
                <a:lnTo>
                  <a:pt x="1828800" y="0"/>
                </a:lnTo>
                <a:close/>
              </a:path>
            </a:pathLst>
          </a:custGeom>
          <a:solidFill>
            <a:srgbClr val="F6B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553BEBF0-52F3-42F9-B2DD-A4A8BFADBC4A}"/>
              </a:ext>
            </a:extLst>
          </p:cNvPr>
          <p:cNvSpPr/>
          <p:nvPr/>
        </p:nvSpPr>
        <p:spPr>
          <a:xfrm>
            <a:off x="7737475" y="-12700"/>
            <a:ext cx="4467225" cy="6899275"/>
          </a:xfrm>
          <a:custGeom>
            <a:avLst/>
            <a:gdLst>
              <a:gd name="connsiteX0" fmla="*/ 0 w 4457700"/>
              <a:gd name="connsiteY0" fmla="*/ 0 h 6896100"/>
              <a:gd name="connsiteX1" fmla="*/ 4457700 w 4457700"/>
              <a:gd name="connsiteY1" fmla="*/ 12700 h 6896100"/>
              <a:gd name="connsiteX2" fmla="*/ 4457700 w 4457700"/>
              <a:gd name="connsiteY2" fmla="*/ 6896100 h 6896100"/>
              <a:gd name="connsiteX3" fmla="*/ 4000500 w 4457700"/>
              <a:gd name="connsiteY3" fmla="*/ 6883400 h 6896100"/>
              <a:gd name="connsiteX4" fmla="*/ 0 w 4457700"/>
              <a:gd name="connsiteY4" fmla="*/ 0 h 6896100"/>
              <a:gd name="connsiteX0" fmla="*/ 0 w 4457700"/>
              <a:gd name="connsiteY0" fmla="*/ 0 h 6911975"/>
              <a:gd name="connsiteX1" fmla="*/ 4457700 w 4457700"/>
              <a:gd name="connsiteY1" fmla="*/ 12700 h 6911975"/>
              <a:gd name="connsiteX2" fmla="*/ 4457700 w 4457700"/>
              <a:gd name="connsiteY2" fmla="*/ 6896100 h 6911975"/>
              <a:gd name="connsiteX3" fmla="*/ 3981450 w 4457700"/>
              <a:gd name="connsiteY3" fmla="*/ 6911975 h 6911975"/>
              <a:gd name="connsiteX4" fmla="*/ 0 w 4457700"/>
              <a:gd name="connsiteY4" fmla="*/ 0 h 6911975"/>
              <a:gd name="connsiteX0" fmla="*/ 0 w 4448175"/>
              <a:gd name="connsiteY0" fmla="*/ 34925 h 6899275"/>
              <a:gd name="connsiteX1" fmla="*/ 4448175 w 4448175"/>
              <a:gd name="connsiteY1" fmla="*/ 0 h 6899275"/>
              <a:gd name="connsiteX2" fmla="*/ 4448175 w 4448175"/>
              <a:gd name="connsiteY2" fmla="*/ 6883400 h 6899275"/>
              <a:gd name="connsiteX3" fmla="*/ 3971925 w 4448175"/>
              <a:gd name="connsiteY3" fmla="*/ 6899275 h 6899275"/>
              <a:gd name="connsiteX4" fmla="*/ 0 w 4448175"/>
              <a:gd name="connsiteY4" fmla="*/ 34925 h 6899275"/>
              <a:gd name="connsiteX0" fmla="*/ 0 w 4467225"/>
              <a:gd name="connsiteY0" fmla="*/ 6350 h 6899275"/>
              <a:gd name="connsiteX1" fmla="*/ 4467225 w 4467225"/>
              <a:gd name="connsiteY1" fmla="*/ 0 h 6899275"/>
              <a:gd name="connsiteX2" fmla="*/ 4467225 w 4467225"/>
              <a:gd name="connsiteY2" fmla="*/ 6883400 h 6899275"/>
              <a:gd name="connsiteX3" fmla="*/ 3990975 w 4467225"/>
              <a:gd name="connsiteY3" fmla="*/ 6899275 h 6899275"/>
              <a:gd name="connsiteX4" fmla="*/ 0 w 4467225"/>
              <a:gd name="connsiteY4" fmla="*/ 6350 h 689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67225" h="6899275">
                <a:moveTo>
                  <a:pt x="0" y="6350"/>
                </a:moveTo>
                <a:lnTo>
                  <a:pt x="4467225" y="0"/>
                </a:lnTo>
                <a:lnTo>
                  <a:pt x="4467225" y="6883400"/>
                </a:lnTo>
                <a:lnTo>
                  <a:pt x="3990975" y="6899275"/>
                </a:lnTo>
                <a:lnTo>
                  <a:pt x="0" y="6350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30161D24-99E6-4E77-AC4C-21120F89774A}"/>
              </a:ext>
            </a:extLst>
          </p:cNvPr>
          <p:cNvGrpSpPr/>
          <p:nvPr/>
        </p:nvGrpSpPr>
        <p:grpSpPr>
          <a:xfrm>
            <a:off x="461736" y="315519"/>
            <a:ext cx="11260364" cy="6066967"/>
            <a:chOff x="461736" y="336783"/>
            <a:chExt cx="11260364" cy="6066967"/>
          </a:xfrm>
        </p:grpSpPr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BB0B2146-8135-4C64-811B-E3B1DD2C9D5A}"/>
                </a:ext>
              </a:extLst>
            </p:cNvPr>
            <p:cNvSpPr/>
            <p:nvPr/>
          </p:nvSpPr>
          <p:spPr>
            <a:xfrm>
              <a:off x="461736" y="336783"/>
              <a:ext cx="11260364" cy="6066967"/>
            </a:xfrm>
            <a:prstGeom prst="roundRect">
              <a:avLst>
                <a:gd name="adj" fmla="val 1595"/>
              </a:avLst>
            </a:prstGeom>
            <a:solidFill>
              <a:schemeClr val="bg1"/>
            </a:solidFill>
            <a:ln>
              <a:noFill/>
            </a:ln>
            <a:effectLst>
              <a:outerShdw blurRad="152400" sx="102000" sy="102000" algn="ctr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974EE83A-4580-4206-AE77-EBC9FA596595}"/>
                </a:ext>
              </a:extLst>
            </p:cNvPr>
            <p:cNvSpPr/>
            <p:nvPr/>
          </p:nvSpPr>
          <p:spPr>
            <a:xfrm>
              <a:off x="798286" y="624115"/>
              <a:ext cx="10580913" cy="5471886"/>
            </a:xfrm>
            <a:prstGeom prst="roundRect">
              <a:avLst>
                <a:gd name="adj" fmla="val 1595"/>
              </a:avLst>
            </a:prstGeom>
            <a:noFill/>
            <a:ln w="15875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  <a:effectLst>
              <a:outerShdw blurRad="152400" sx="102000" sy="102000" algn="ctr" rotWithShape="0">
                <a:prstClr val="black">
                  <a:alpha val="3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A6A7E688-13E2-4093-8903-EFE22618146C}"/>
              </a:ext>
            </a:extLst>
          </p:cNvPr>
          <p:cNvSpPr/>
          <p:nvPr/>
        </p:nvSpPr>
        <p:spPr>
          <a:xfrm>
            <a:off x="5586612" y="1402946"/>
            <a:ext cx="1004259" cy="9310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II. </a:t>
            </a:r>
            <a:endParaRPr lang="zh-CN" altLang="en-US" sz="6000" dirty="0">
              <a:solidFill>
                <a:srgbClr val="FF0000"/>
              </a:solidFill>
              <a:latin typeface="#9Slide03 AllRoundGothic" panose="020B0703020202020104" pitchFamily="34" charset="0"/>
              <a:cs typeface="+mn-ea"/>
              <a:sym typeface="+mn-lt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62D5342-5F06-4A2E-BEFD-70028AAD6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022" y="2101596"/>
            <a:ext cx="1862082" cy="93104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90B3A3E0-4DD2-49D9-993E-0D71C34899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143" y="4951705"/>
            <a:ext cx="1150877" cy="86315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82E8421-DD3A-4801-835C-5BF8E3B14E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793" y="4019303"/>
            <a:ext cx="1152946" cy="153726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A509783-4741-42FF-A02C-D61E6CC5CB9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572" y="5127226"/>
            <a:ext cx="1884161" cy="1256107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7DE54687-8D94-4961-A142-C46AC2975F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469" y="4932512"/>
            <a:ext cx="1221361" cy="1221361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7979AE8E-CED1-4EFE-9AA2-DBAFBFEFF3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60" y="517842"/>
            <a:ext cx="1123950" cy="112395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24DC986A-8D08-447C-9ED1-EC89D9C12FB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583" y="1645093"/>
            <a:ext cx="1169552" cy="584776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E46D8195-7D21-4528-91A1-30052AA40FDB}"/>
              </a:ext>
            </a:extLst>
          </p:cNvPr>
          <p:cNvSpPr/>
          <p:nvPr/>
        </p:nvSpPr>
        <p:spPr>
          <a:xfrm>
            <a:off x="1755213" y="2914763"/>
            <a:ext cx="895142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Đặc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điểm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và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chức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năng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</a:p>
          <a:p>
            <a:pPr algn="ctr"/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của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thuật</a:t>
            </a:r>
            <a:r>
              <a:rPr lang="en-US" altLang="zh-CN" sz="6000" b="1" dirty="0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 </a:t>
            </a:r>
            <a:r>
              <a:rPr lang="en-US" altLang="zh-CN" sz="6000" b="1" dirty="0" err="1">
                <a:solidFill>
                  <a:srgbClr val="FF0000"/>
                </a:solidFill>
                <a:latin typeface="#9Slide03 AllRoundGothic" panose="020B0703020202020104" pitchFamily="34" charset="0"/>
                <a:cs typeface="+mn-ea"/>
                <a:sym typeface="+mn-lt"/>
              </a:rPr>
              <a:t>ngữ</a:t>
            </a:r>
            <a:endParaRPr lang="zh-CN" altLang="en-US" sz="6000" b="1" dirty="0">
              <a:solidFill>
                <a:srgbClr val="FF0000"/>
              </a:solidFill>
              <a:latin typeface="#9Slide03 AllRoundGothic" panose="020B0703020202020104" pitchFamily="34" charset="0"/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A18FAB3A-1DD1-4871-935C-2DBBF58E3C11}"/>
              </a:ext>
            </a:extLst>
          </p:cNvPr>
          <p:cNvSpPr/>
          <p:nvPr/>
        </p:nvSpPr>
        <p:spPr>
          <a:xfrm>
            <a:off x="10261429" y="4264374"/>
            <a:ext cx="526098" cy="485662"/>
          </a:xfrm>
          <a:custGeom>
            <a:avLst/>
            <a:gdLst>
              <a:gd name="connsiteX0" fmla="*/ 1066800 w 1066800"/>
              <a:gd name="connsiteY0" fmla="*/ 0 h 889000"/>
              <a:gd name="connsiteX1" fmla="*/ 1066800 w 1066800"/>
              <a:gd name="connsiteY1" fmla="*/ 889000 h 889000"/>
              <a:gd name="connsiteX2" fmla="*/ 0 w 1066800"/>
              <a:gd name="connsiteY2" fmla="*/ 889000 h 889000"/>
              <a:gd name="connsiteX3" fmla="*/ 647700 w 1066800"/>
              <a:gd name="connsiteY3" fmla="*/ 495300 h 889000"/>
              <a:gd name="connsiteX4" fmla="*/ 0 w 1066800"/>
              <a:gd name="connsiteY4" fmla="*/ 101600 h 889000"/>
              <a:gd name="connsiteX5" fmla="*/ 1041400 w 1066800"/>
              <a:gd name="connsiteY5" fmla="*/ 25400 h 889000"/>
              <a:gd name="connsiteX6" fmla="*/ 1066800 w 1066800"/>
              <a:gd name="connsiteY6" fmla="*/ 0 h 889000"/>
              <a:gd name="connsiteX0" fmla="*/ 1041400 w 1066800"/>
              <a:gd name="connsiteY0" fmla="*/ 0 h 863600"/>
              <a:gd name="connsiteX1" fmla="*/ 1066800 w 1066800"/>
              <a:gd name="connsiteY1" fmla="*/ 863600 h 863600"/>
              <a:gd name="connsiteX2" fmla="*/ 0 w 1066800"/>
              <a:gd name="connsiteY2" fmla="*/ 863600 h 863600"/>
              <a:gd name="connsiteX3" fmla="*/ 647700 w 1066800"/>
              <a:gd name="connsiteY3" fmla="*/ 469900 h 863600"/>
              <a:gd name="connsiteX4" fmla="*/ 0 w 1066800"/>
              <a:gd name="connsiteY4" fmla="*/ 76200 h 863600"/>
              <a:gd name="connsiteX5" fmla="*/ 1041400 w 1066800"/>
              <a:gd name="connsiteY5" fmla="*/ 0 h 863600"/>
              <a:gd name="connsiteX0" fmla="*/ 1081881 w 1081881"/>
              <a:gd name="connsiteY0" fmla="*/ 0 h 868363"/>
              <a:gd name="connsiteX1" fmla="*/ 1066800 w 1081881"/>
              <a:gd name="connsiteY1" fmla="*/ 868363 h 868363"/>
              <a:gd name="connsiteX2" fmla="*/ 0 w 1081881"/>
              <a:gd name="connsiteY2" fmla="*/ 868363 h 868363"/>
              <a:gd name="connsiteX3" fmla="*/ 647700 w 1081881"/>
              <a:gd name="connsiteY3" fmla="*/ 474663 h 868363"/>
              <a:gd name="connsiteX4" fmla="*/ 0 w 1081881"/>
              <a:gd name="connsiteY4" fmla="*/ 80963 h 868363"/>
              <a:gd name="connsiteX5" fmla="*/ 1081881 w 1081881"/>
              <a:gd name="connsiteY5" fmla="*/ 0 h 868363"/>
              <a:gd name="connsiteX0" fmla="*/ 1086643 w 1086643"/>
              <a:gd name="connsiteY0" fmla="*/ 14287 h 882650"/>
              <a:gd name="connsiteX1" fmla="*/ 1071562 w 1086643"/>
              <a:gd name="connsiteY1" fmla="*/ 882650 h 882650"/>
              <a:gd name="connsiteX2" fmla="*/ 4762 w 1086643"/>
              <a:gd name="connsiteY2" fmla="*/ 882650 h 882650"/>
              <a:gd name="connsiteX3" fmla="*/ 652462 w 1086643"/>
              <a:gd name="connsiteY3" fmla="*/ 488950 h 882650"/>
              <a:gd name="connsiteX4" fmla="*/ 0 w 1086643"/>
              <a:gd name="connsiteY4" fmla="*/ 0 h 882650"/>
              <a:gd name="connsiteX5" fmla="*/ 1086643 w 1086643"/>
              <a:gd name="connsiteY5" fmla="*/ 14287 h 882650"/>
              <a:gd name="connsiteX0" fmla="*/ 1086643 w 1086643"/>
              <a:gd name="connsiteY0" fmla="*/ 14287 h 887412"/>
              <a:gd name="connsiteX1" fmla="*/ 1083468 w 1086643"/>
              <a:gd name="connsiteY1" fmla="*/ 887412 h 887412"/>
              <a:gd name="connsiteX2" fmla="*/ 4762 w 1086643"/>
              <a:gd name="connsiteY2" fmla="*/ 882650 h 887412"/>
              <a:gd name="connsiteX3" fmla="*/ 652462 w 1086643"/>
              <a:gd name="connsiteY3" fmla="*/ 488950 h 887412"/>
              <a:gd name="connsiteX4" fmla="*/ 0 w 1086643"/>
              <a:gd name="connsiteY4" fmla="*/ 0 h 887412"/>
              <a:gd name="connsiteX5" fmla="*/ 1086643 w 1086643"/>
              <a:gd name="connsiteY5" fmla="*/ 14287 h 887412"/>
              <a:gd name="connsiteX0" fmla="*/ 1086643 w 1086643"/>
              <a:gd name="connsiteY0" fmla="*/ 14287 h 887412"/>
              <a:gd name="connsiteX1" fmla="*/ 1083468 w 1086643"/>
              <a:gd name="connsiteY1" fmla="*/ 887412 h 887412"/>
              <a:gd name="connsiteX2" fmla="*/ 4762 w 1086643"/>
              <a:gd name="connsiteY2" fmla="*/ 882650 h 887412"/>
              <a:gd name="connsiteX3" fmla="*/ 671512 w 1086643"/>
              <a:gd name="connsiteY3" fmla="*/ 415131 h 887412"/>
              <a:gd name="connsiteX4" fmla="*/ 0 w 1086643"/>
              <a:gd name="connsiteY4" fmla="*/ 0 h 887412"/>
              <a:gd name="connsiteX5" fmla="*/ 1086643 w 1086643"/>
              <a:gd name="connsiteY5" fmla="*/ 14287 h 887412"/>
              <a:gd name="connsiteX0" fmla="*/ 1079499 w 1083592"/>
              <a:gd name="connsiteY0" fmla="*/ 2381 h 887412"/>
              <a:gd name="connsiteX1" fmla="*/ 1083468 w 1083592"/>
              <a:gd name="connsiteY1" fmla="*/ 887412 h 887412"/>
              <a:gd name="connsiteX2" fmla="*/ 4762 w 1083592"/>
              <a:gd name="connsiteY2" fmla="*/ 882650 h 887412"/>
              <a:gd name="connsiteX3" fmla="*/ 671512 w 1083592"/>
              <a:gd name="connsiteY3" fmla="*/ 415131 h 887412"/>
              <a:gd name="connsiteX4" fmla="*/ 0 w 1083592"/>
              <a:gd name="connsiteY4" fmla="*/ 0 h 887412"/>
              <a:gd name="connsiteX5" fmla="*/ 1079499 w 1083592"/>
              <a:gd name="connsiteY5" fmla="*/ 2381 h 887412"/>
              <a:gd name="connsiteX0" fmla="*/ 1091405 w 1091405"/>
              <a:gd name="connsiteY0" fmla="*/ 4762 h 887412"/>
              <a:gd name="connsiteX1" fmla="*/ 1083468 w 1091405"/>
              <a:gd name="connsiteY1" fmla="*/ 887412 h 887412"/>
              <a:gd name="connsiteX2" fmla="*/ 4762 w 1091405"/>
              <a:gd name="connsiteY2" fmla="*/ 882650 h 887412"/>
              <a:gd name="connsiteX3" fmla="*/ 671512 w 1091405"/>
              <a:gd name="connsiteY3" fmla="*/ 415131 h 887412"/>
              <a:gd name="connsiteX4" fmla="*/ 0 w 1091405"/>
              <a:gd name="connsiteY4" fmla="*/ 0 h 887412"/>
              <a:gd name="connsiteX5" fmla="*/ 1091405 w 1091405"/>
              <a:gd name="connsiteY5" fmla="*/ 4762 h 88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1405" h="887412">
                <a:moveTo>
                  <a:pt x="1091405" y="4762"/>
                </a:moveTo>
                <a:cubicBezTo>
                  <a:pt x="1090347" y="295804"/>
                  <a:pt x="1084526" y="596370"/>
                  <a:pt x="1083468" y="887412"/>
                </a:cubicBezTo>
                <a:lnTo>
                  <a:pt x="4762" y="882650"/>
                </a:lnTo>
                <a:lnTo>
                  <a:pt x="671512" y="415131"/>
                </a:lnTo>
                <a:lnTo>
                  <a:pt x="0" y="0"/>
                </a:lnTo>
                <a:lnTo>
                  <a:pt x="1091405" y="4762"/>
                </a:lnTo>
                <a:close/>
              </a:path>
            </a:pathLst>
          </a:custGeom>
          <a:solidFill>
            <a:srgbClr val="D9EB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8B965E51-7D1C-4FA4-9D2D-DF70A9535D4A}"/>
              </a:ext>
            </a:extLst>
          </p:cNvPr>
          <p:cNvSpPr/>
          <p:nvPr/>
        </p:nvSpPr>
        <p:spPr>
          <a:xfrm>
            <a:off x="10093041" y="2387600"/>
            <a:ext cx="320959" cy="276689"/>
          </a:xfrm>
          <a:prstGeom prst="triangle">
            <a:avLst/>
          </a:prstGeom>
          <a:solidFill>
            <a:srgbClr val="E61C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594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9" grpId="0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25425B-D705-FD8C-BB63-AD82C4C83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组合 3">
            <a:extLst>
              <a:ext uri="{FF2B5EF4-FFF2-40B4-BE49-F238E27FC236}">
                <a16:creationId xmlns:a16="http://schemas.microsoft.com/office/drawing/2014/main" id="{BF292325-CCD8-AE01-61A4-D40E7D1221A8}"/>
              </a:ext>
            </a:extLst>
          </p:cNvPr>
          <p:cNvGrpSpPr>
            <a:grpSpLocks/>
          </p:cNvGrpSpPr>
          <p:nvPr/>
        </p:nvGrpSpPr>
        <p:grpSpPr bwMode="auto">
          <a:xfrm>
            <a:off x="3438715" y="895553"/>
            <a:ext cx="5346913" cy="1196137"/>
            <a:chOff x="-853539" y="-381"/>
            <a:chExt cx="8065715" cy="1444385"/>
          </a:xfrm>
        </p:grpSpPr>
        <p:pic>
          <p:nvPicPr>
            <p:cNvPr id="8" name="Group 8">
              <a:extLst>
                <a:ext uri="{FF2B5EF4-FFF2-40B4-BE49-F238E27FC236}">
                  <a16:creationId xmlns:a16="http://schemas.microsoft.com/office/drawing/2014/main" id="{0E25AFE1-1C4D-FEB6-3D68-3F7798A799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2350" y="-381"/>
              <a:ext cx="6314549" cy="1444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文本框 6">
              <a:extLst>
                <a:ext uri="{FF2B5EF4-FFF2-40B4-BE49-F238E27FC236}">
                  <a16:creationId xmlns:a16="http://schemas.microsoft.com/office/drawing/2014/main" id="{5F2FA9F8-92A2-1AD0-1AD9-344DC392BE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853539" y="378177"/>
              <a:ext cx="8065715" cy="706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buFont typeface="Arial" pitchFamily="34" charset="0"/>
                <a:buNone/>
              </a:pPr>
              <a:r>
                <a:rPr lang="en-US" altLang="zh-CN" sz="3200" dirty="0">
                  <a:solidFill>
                    <a:srgbClr val="FF0000"/>
                  </a:solidFill>
                  <a:latin typeface="#9Slide03 AllRoundGothic" panose="020B0703020202020104" pitchFamily="34" charset="0"/>
                  <a:cs typeface="#9Slide03 Arima Madurai Black" panose="00000A00000000000000" pitchFamily="2" charset="0"/>
                </a:rPr>
                <a:t>ĐẶC ĐIỂM VÀ CHỨC NĂNG</a:t>
              </a:r>
              <a:endParaRPr lang="zh-CN" altLang="en-US" sz="3200" dirty="0">
                <a:solidFill>
                  <a:srgbClr val="FF0000"/>
                </a:solidFill>
                <a:latin typeface="#9Slide03 AllRoundGothic" panose="020B0703020202020104" pitchFamily="34" charset="0"/>
                <a:cs typeface="#9Slide03 Arima Madurai Black" panose="00000A00000000000000" pitchFamily="2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D8B506-05EC-22A0-92D1-68B2FAB4B9AC}"/>
              </a:ext>
            </a:extLst>
          </p:cNvPr>
          <p:cNvGrpSpPr/>
          <p:nvPr/>
        </p:nvGrpSpPr>
        <p:grpSpPr>
          <a:xfrm>
            <a:off x="1242545" y="2443602"/>
            <a:ext cx="3001463" cy="3241791"/>
            <a:chOff x="1151522" y="2542992"/>
            <a:chExt cx="1995939" cy="3241791"/>
          </a:xfrm>
        </p:grpSpPr>
        <p:sp>
          <p:nvSpPr>
            <p:cNvPr id="10" name="Google Shape;290;p23">
              <a:extLst>
                <a:ext uri="{FF2B5EF4-FFF2-40B4-BE49-F238E27FC236}">
                  <a16:creationId xmlns:a16="http://schemas.microsoft.com/office/drawing/2014/main" id="{61AA5914-CB86-C8F9-5B47-A5DB65C729EF}"/>
                </a:ext>
              </a:extLst>
            </p:cNvPr>
            <p:cNvSpPr/>
            <p:nvPr/>
          </p:nvSpPr>
          <p:spPr>
            <a:xfrm>
              <a:off x="1152688" y="2549105"/>
              <a:ext cx="1994773" cy="3235678"/>
            </a:xfrm>
            <a:custGeom>
              <a:avLst/>
              <a:gdLst/>
              <a:ahLst/>
              <a:cxnLst/>
              <a:rect l="l" t="t" r="r" b="b"/>
              <a:pathLst>
                <a:path w="58309" h="88831" extrusionOk="0">
                  <a:moveTo>
                    <a:pt x="3536" y="0"/>
                  </a:moveTo>
                  <a:cubicBezTo>
                    <a:pt x="1568" y="0"/>
                    <a:pt x="1" y="1568"/>
                    <a:pt x="1" y="3536"/>
                  </a:cubicBezTo>
                  <a:lnTo>
                    <a:pt x="1" y="85262"/>
                  </a:lnTo>
                  <a:cubicBezTo>
                    <a:pt x="1" y="87230"/>
                    <a:pt x="1568" y="88831"/>
                    <a:pt x="3536" y="88831"/>
                  </a:cubicBezTo>
                  <a:lnTo>
                    <a:pt x="54773" y="88831"/>
                  </a:lnTo>
                  <a:cubicBezTo>
                    <a:pt x="56708" y="88831"/>
                    <a:pt x="58309" y="87230"/>
                    <a:pt x="58309" y="85262"/>
                  </a:cubicBezTo>
                  <a:lnTo>
                    <a:pt x="58309" y="3536"/>
                  </a:lnTo>
                  <a:cubicBezTo>
                    <a:pt x="58309" y="1568"/>
                    <a:pt x="56708" y="0"/>
                    <a:pt x="54773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dirty="0">
                <a:latin typeface="#9Slide03 AmpleSoft" panose="02000000000000000000" pitchFamily="2" charset="0"/>
              </a:endParaRPr>
            </a:p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dirty="0">
                <a:latin typeface="#9Slide03 AmpleSoft" panose="02000000000000000000" pitchFamily="2" charset="0"/>
              </a:endParaRPr>
            </a:p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 err="1">
                  <a:latin typeface="#9Slide03 AmpleSoft" panose="02000000000000000000" pitchFamily="2" charset="0"/>
                </a:rPr>
                <a:t>Chỉ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có</a:t>
              </a:r>
              <a:r>
                <a:rPr lang="en-US" sz="2800" dirty="0">
                  <a:latin typeface="#9Slide03 AmpleSoft" panose="02000000000000000000" pitchFamily="2" charset="0"/>
                </a:rPr>
                <a:t> 1 </a:t>
              </a:r>
              <a:r>
                <a:rPr lang="en-US" sz="2800" dirty="0" err="1">
                  <a:latin typeface="#9Slide03 AmpleSoft" panose="02000000000000000000" pitchFamily="2" charset="0"/>
                </a:rPr>
                <a:t>nghĩa</a:t>
              </a:r>
              <a:r>
                <a:rPr lang="en-US" sz="2800" dirty="0">
                  <a:latin typeface="#9Slide03 AmpleSoft" panose="02000000000000000000" pitchFamily="2" charset="0"/>
                </a:rPr>
                <a:t>, </a:t>
              </a:r>
              <a:r>
                <a:rPr lang="en-US" sz="2800" dirty="0" err="1">
                  <a:latin typeface="#9Slide03 AmpleSoft" panose="02000000000000000000" pitchFamily="2" charset="0"/>
                </a:rPr>
                <a:t>không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kèm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sắc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thái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biểu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cảm</a:t>
              </a:r>
              <a:endParaRPr lang="en-US" sz="2800" dirty="0">
                <a:latin typeface="#9Slide03 AmpleSoft" panose="02000000000000000000" pitchFamily="2" charset="0"/>
              </a:endParaRPr>
            </a:p>
          </p:txBody>
        </p:sp>
        <p:sp>
          <p:nvSpPr>
            <p:cNvPr id="11" name="Google Shape;291;p23">
              <a:extLst>
                <a:ext uri="{FF2B5EF4-FFF2-40B4-BE49-F238E27FC236}">
                  <a16:creationId xmlns:a16="http://schemas.microsoft.com/office/drawing/2014/main" id="{E27E5696-7B55-8E32-AD72-7E31827BD91E}"/>
                </a:ext>
              </a:extLst>
            </p:cNvPr>
            <p:cNvSpPr/>
            <p:nvPr/>
          </p:nvSpPr>
          <p:spPr>
            <a:xfrm>
              <a:off x="1151522" y="2542992"/>
              <a:ext cx="1995902" cy="867670"/>
            </a:xfrm>
            <a:custGeom>
              <a:avLst/>
              <a:gdLst/>
              <a:ahLst/>
              <a:cxnLst/>
              <a:rect l="l" t="t" r="r" b="b"/>
              <a:pathLst>
                <a:path w="58342" h="32291" extrusionOk="0">
                  <a:moveTo>
                    <a:pt x="3569" y="0"/>
                  </a:moveTo>
                  <a:cubicBezTo>
                    <a:pt x="1601" y="0"/>
                    <a:pt x="0" y="1568"/>
                    <a:pt x="0" y="3536"/>
                  </a:cubicBezTo>
                  <a:lnTo>
                    <a:pt x="0" y="28020"/>
                  </a:lnTo>
                  <a:lnTo>
                    <a:pt x="24017" y="28020"/>
                  </a:lnTo>
                  <a:cubicBezTo>
                    <a:pt x="25685" y="28020"/>
                    <a:pt x="27220" y="28888"/>
                    <a:pt x="28054" y="30355"/>
                  </a:cubicBezTo>
                  <a:lnTo>
                    <a:pt x="29188" y="32290"/>
                  </a:lnTo>
                  <a:lnTo>
                    <a:pt x="30289" y="30322"/>
                  </a:lnTo>
                  <a:cubicBezTo>
                    <a:pt x="31122" y="28888"/>
                    <a:pt x="32657" y="28020"/>
                    <a:pt x="34325" y="28020"/>
                  </a:cubicBezTo>
                  <a:lnTo>
                    <a:pt x="58342" y="28020"/>
                  </a:lnTo>
                  <a:lnTo>
                    <a:pt x="58342" y="3536"/>
                  </a:lnTo>
                  <a:cubicBezTo>
                    <a:pt x="58342" y="1602"/>
                    <a:pt x="56741" y="0"/>
                    <a:pt x="54806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 err="1">
                  <a:latin typeface="#9Slide03 Ample" panose="02000000000000000000" pitchFamily="2" charset="0"/>
                </a:rPr>
                <a:t>Đặc</a:t>
              </a:r>
              <a:r>
                <a:rPr lang="en-US" sz="2800" dirty="0">
                  <a:latin typeface="#9Slide03 Ample" panose="02000000000000000000" pitchFamily="2" charset="0"/>
                </a:rPr>
                <a:t> </a:t>
              </a:r>
              <a:r>
                <a:rPr lang="en-US" sz="2800" dirty="0" err="1">
                  <a:latin typeface="#9Slide03 Ample" panose="02000000000000000000" pitchFamily="2" charset="0"/>
                </a:rPr>
                <a:t>điểm</a:t>
              </a:r>
              <a:r>
                <a:rPr lang="en-US" sz="2800" dirty="0">
                  <a:latin typeface="#9Slide03 Ample" panose="02000000000000000000" pitchFamily="2" charset="0"/>
                </a:rPr>
                <a:t> </a:t>
              </a:r>
              <a:r>
                <a:rPr lang="en-US" sz="2800" dirty="0" err="1">
                  <a:latin typeface="#9Slide03 Ample" panose="02000000000000000000" pitchFamily="2" charset="0"/>
                </a:rPr>
                <a:t>về</a:t>
              </a:r>
              <a:r>
                <a:rPr lang="en-US" sz="2800" dirty="0">
                  <a:latin typeface="#9Slide03 Ample" panose="02000000000000000000" pitchFamily="2" charset="0"/>
                </a:rPr>
                <a:t> </a:t>
              </a:r>
              <a:r>
                <a:rPr lang="en-US" sz="2800" dirty="0" err="1">
                  <a:latin typeface="#9Slide03 Ample" panose="02000000000000000000" pitchFamily="2" charset="0"/>
                </a:rPr>
                <a:t>nghĩa</a:t>
              </a:r>
              <a:endParaRPr sz="2800" dirty="0">
                <a:latin typeface="#9Slide03 Ample" panose="02000000000000000000" pitchFamily="2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2DD6825-861D-BD2B-FBBD-BFE64A24AF59}"/>
              </a:ext>
            </a:extLst>
          </p:cNvPr>
          <p:cNvGrpSpPr/>
          <p:nvPr/>
        </p:nvGrpSpPr>
        <p:grpSpPr>
          <a:xfrm>
            <a:off x="4786151" y="2443602"/>
            <a:ext cx="2760438" cy="3241791"/>
            <a:chOff x="1151522" y="2542992"/>
            <a:chExt cx="1995939" cy="3241791"/>
          </a:xfrm>
        </p:grpSpPr>
        <p:sp>
          <p:nvSpPr>
            <p:cNvPr id="17" name="Google Shape;290;p23">
              <a:extLst>
                <a:ext uri="{FF2B5EF4-FFF2-40B4-BE49-F238E27FC236}">
                  <a16:creationId xmlns:a16="http://schemas.microsoft.com/office/drawing/2014/main" id="{8F1DD2D7-F977-E378-CB72-309A58C124FF}"/>
                </a:ext>
              </a:extLst>
            </p:cNvPr>
            <p:cNvSpPr/>
            <p:nvPr/>
          </p:nvSpPr>
          <p:spPr>
            <a:xfrm>
              <a:off x="1152688" y="2549105"/>
              <a:ext cx="1994773" cy="3235678"/>
            </a:xfrm>
            <a:custGeom>
              <a:avLst/>
              <a:gdLst/>
              <a:ahLst/>
              <a:cxnLst/>
              <a:rect l="l" t="t" r="r" b="b"/>
              <a:pathLst>
                <a:path w="58309" h="88831" extrusionOk="0">
                  <a:moveTo>
                    <a:pt x="3536" y="0"/>
                  </a:moveTo>
                  <a:cubicBezTo>
                    <a:pt x="1568" y="0"/>
                    <a:pt x="1" y="1568"/>
                    <a:pt x="1" y="3536"/>
                  </a:cubicBezTo>
                  <a:lnTo>
                    <a:pt x="1" y="85262"/>
                  </a:lnTo>
                  <a:cubicBezTo>
                    <a:pt x="1" y="87230"/>
                    <a:pt x="1568" y="88831"/>
                    <a:pt x="3536" y="88831"/>
                  </a:cubicBezTo>
                  <a:lnTo>
                    <a:pt x="54773" y="88831"/>
                  </a:lnTo>
                  <a:cubicBezTo>
                    <a:pt x="56708" y="88831"/>
                    <a:pt x="58309" y="87230"/>
                    <a:pt x="58309" y="85262"/>
                  </a:cubicBezTo>
                  <a:lnTo>
                    <a:pt x="58309" y="3536"/>
                  </a:lnTo>
                  <a:cubicBezTo>
                    <a:pt x="58309" y="1568"/>
                    <a:pt x="56708" y="0"/>
                    <a:pt x="54773" y="0"/>
                  </a:cubicBezTo>
                  <a:close/>
                </a:path>
              </a:pathLst>
            </a:custGeom>
            <a:solidFill>
              <a:srgbClr val="F1E8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vi-VN" sz="2800" dirty="0">
                <a:latin typeface="#9Slide03 AmpleSoft" panose="02000000000000000000" pitchFamily="2" charset="0"/>
              </a:endParaRPr>
            </a:p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vi-VN" sz="2800" dirty="0">
                <a:latin typeface="#9Slide03 AmpleSoft" panose="02000000000000000000" pitchFamily="2" charset="0"/>
              </a:endParaRPr>
            </a:p>
            <a:p>
              <a:pPr marL="347663" lvl="0" indent="-347663" algn="just" rtl="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vi-VN" sz="2800" dirty="0">
                  <a:latin typeface="#9Slide03 AmpleSoft" panose="02000000000000000000" pitchFamily="2" charset="0"/>
                </a:rPr>
                <a:t>Ổn định, tính chính xác cao; </a:t>
              </a:r>
              <a:endParaRPr lang="en-US" sz="2800" dirty="0">
                <a:latin typeface="#9Slide03 AmpleSoft" panose="02000000000000000000" pitchFamily="2" charset="0"/>
              </a:endParaRPr>
            </a:p>
            <a:p>
              <a:pPr marL="347663" lvl="0" indent="-347663" algn="just" rtl="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</a:pPr>
              <a:r>
                <a:rPr lang="en-US" sz="2800" dirty="0">
                  <a:latin typeface="#9Slide03 AmpleSoft" panose="02000000000000000000" pitchFamily="2" charset="0"/>
                </a:rPr>
                <a:t>D</a:t>
              </a:r>
              <a:r>
                <a:rPr lang="vi-VN" sz="2800" dirty="0">
                  <a:latin typeface="#9Slide03 AmpleSoft" panose="02000000000000000000" pitchFamily="2" charset="0"/>
                </a:rPr>
                <a:t>o cơ quan thẩm quyền công nhận</a:t>
              </a:r>
            </a:p>
          </p:txBody>
        </p:sp>
        <p:sp>
          <p:nvSpPr>
            <p:cNvPr id="18" name="Google Shape;291;p23">
              <a:extLst>
                <a:ext uri="{FF2B5EF4-FFF2-40B4-BE49-F238E27FC236}">
                  <a16:creationId xmlns:a16="http://schemas.microsoft.com/office/drawing/2014/main" id="{6A446497-CB94-5293-DEF1-130743621FDC}"/>
                </a:ext>
              </a:extLst>
            </p:cNvPr>
            <p:cNvSpPr/>
            <p:nvPr/>
          </p:nvSpPr>
          <p:spPr>
            <a:xfrm>
              <a:off x="1151522" y="2542992"/>
              <a:ext cx="1995902" cy="867670"/>
            </a:xfrm>
            <a:custGeom>
              <a:avLst/>
              <a:gdLst/>
              <a:ahLst/>
              <a:cxnLst/>
              <a:rect l="l" t="t" r="r" b="b"/>
              <a:pathLst>
                <a:path w="58342" h="32291" extrusionOk="0">
                  <a:moveTo>
                    <a:pt x="3569" y="0"/>
                  </a:moveTo>
                  <a:cubicBezTo>
                    <a:pt x="1601" y="0"/>
                    <a:pt x="0" y="1568"/>
                    <a:pt x="0" y="3536"/>
                  </a:cubicBezTo>
                  <a:lnTo>
                    <a:pt x="0" y="28020"/>
                  </a:lnTo>
                  <a:lnTo>
                    <a:pt x="24017" y="28020"/>
                  </a:lnTo>
                  <a:cubicBezTo>
                    <a:pt x="25685" y="28020"/>
                    <a:pt x="27220" y="28888"/>
                    <a:pt x="28054" y="30355"/>
                  </a:cubicBezTo>
                  <a:lnTo>
                    <a:pt x="29188" y="32290"/>
                  </a:lnTo>
                  <a:lnTo>
                    <a:pt x="30289" y="30322"/>
                  </a:lnTo>
                  <a:cubicBezTo>
                    <a:pt x="31122" y="28888"/>
                    <a:pt x="32657" y="28020"/>
                    <a:pt x="34325" y="28020"/>
                  </a:cubicBezTo>
                  <a:lnTo>
                    <a:pt x="58342" y="28020"/>
                  </a:lnTo>
                  <a:lnTo>
                    <a:pt x="58342" y="3536"/>
                  </a:lnTo>
                  <a:cubicBezTo>
                    <a:pt x="58342" y="1602"/>
                    <a:pt x="56741" y="0"/>
                    <a:pt x="54806" y="0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 err="1">
                  <a:latin typeface="#9Slide03 Ample" panose="02000000000000000000" pitchFamily="2" charset="0"/>
                </a:rPr>
                <a:t>Đặc</a:t>
              </a:r>
              <a:r>
                <a:rPr lang="en-US" sz="2800" dirty="0">
                  <a:latin typeface="#9Slide03 Ample" panose="02000000000000000000" pitchFamily="2" charset="0"/>
                </a:rPr>
                <a:t> </a:t>
              </a:r>
              <a:r>
                <a:rPr lang="en-US" sz="2800" dirty="0" err="1">
                  <a:latin typeface="#9Slide03 Ample" panose="02000000000000000000" pitchFamily="2" charset="0"/>
                </a:rPr>
                <a:t>điểm</a:t>
              </a:r>
              <a:r>
                <a:rPr lang="en-US" sz="2800" dirty="0">
                  <a:latin typeface="#9Slide03 Ample" panose="02000000000000000000" pitchFamily="2" charset="0"/>
                </a:rPr>
                <a:t> </a:t>
              </a:r>
              <a:r>
                <a:rPr lang="en-US" sz="2800" dirty="0" err="1">
                  <a:latin typeface="#9Slide03 Ample" panose="02000000000000000000" pitchFamily="2" charset="0"/>
                </a:rPr>
                <a:t>khác</a:t>
              </a:r>
              <a:endParaRPr lang="en-US" sz="2800" dirty="0">
                <a:latin typeface="#9Slide03 Ample" panose="02000000000000000000" pitchFamily="2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1A4A8D0-5361-FD52-643E-31E9B9FA28C7}"/>
              </a:ext>
            </a:extLst>
          </p:cNvPr>
          <p:cNvGrpSpPr/>
          <p:nvPr/>
        </p:nvGrpSpPr>
        <p:grpSpPr>
          <a:xfrm>
            <a:off x="8090453" y="2446658"/>
            <a:ext cx="2947628" cy="3241791"/>
            <a:chOff x="1151522" y="2542992"/>
            <a:chExt cx="1995939" cy="3241791"/>
          </a:xfrm>
        </p:grpSpPr>
        <p:sp>
          <p:nvSpPr>
            <p:cNvPr id="20" name="Google Shape;290;p23">
              <a:extLst>
                <a:ext uri="{FF2B5EF4-FFF2-40B4-BE49-F238E27FC236}">
                  <a16:creationId xmlns:a16="http://schemas.microsoft.com/office/drawing/2014/main" id="{D262C3BF-719B-062F-C76F-4891FA60E440}"/>
                </a:ext>
              </a:extLst>
            </p:cNvPr>
            <p:cNvSpPr/>
            <p:nvPr/>
          </p:nvSpPr>
          <p:spPr>
            <a:xfrm>
              <a:off x="1152688" y="2549105"/>
              <a:ext cx="1994773" cy="3235678"/>
            </a:xfrm>
            <a:custGeom>
              <a:avLst/>
              <a:gdLst/>
              <a:ahLst/>
              <a:cxnLst/>
              <a:rect l="l" t="t" r="r" b="b"/>
              <a:pathLst>
                <a:path w="58309" h="88831" extrusionOk="0">
                  <a:moveTo>
                    <a:pt x="3536" y="0"/>
                  </a:moveTo>
                  <a:cubicBezTo>
                    <a:pt x="1568" y="0"/>
                    <a:pt x="1" y="1568"/>
                    <a:pt x="1" y="3536"/>
                  </a:cubicBezTo>
                  <a:lnTo>
                    <a:pt x="1" y="85262"/>
                  </a:lnTo>
                  <a:cubicBezTo>
                    <a:pt x="1" y="87230"/>
                    <a:pt x="1568" y="88831"/>
                    <a:pt x="3536" y="88831"/>
                  </a:cubicBezTo>
                  <a:lnTo>
                    <a:pt x="54773" y="88831"/>
                  </a:lnTo>
                  <a:cubicBezTo>
                    <a:pt x="56708" y="88831"/>
                    <a:pt x="58309" y="87230"/>
                    <a:pt x="58309" y="85262"/>
                  </a:cubicBezTo>
                  <a:lnTo>
                    <a:pt x="58309" y="3536"/>
                  </a:lnTo>
                  <a:cubicBezTo>
                    <a:pt x="58309" y="1568"/>
                    <a:pt x="56708" y="0"/>
                    <a:pt x="54773" y="0"/>
                  </a:cubicBezTo>
                  <a:close/>
                </a:path>
              </a:pathLst>
            </a:custGeom>
            <a:solidFill>
              <a:srgbClr val="F8D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dirty="0">
                <a:latin typeface="#9Slide03 AmpleSoft" panose="02000000000000000000" pitchFamily="2" charset="0"/>
              </a:endParaRPr>
            </a:p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dirty="0">
                <a:latin typeface="#9Slide03 AmpleSoft" panose="02000000000000000000" pitchFamily="2" charset="0"/>
              </a:endParaRPr>
            </a:p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00" dirty="0">
                <a:latin typeface="#9Slide03 AmpleSoft" panose="02000000000000000000" pitchFamily="2" charset="0"/>
              </a:endParaRPr>
            </a:p>
            <a:p>
              <a:pPr marL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 err="1">
                  <a:latin typeface="#9Slide03 AmpleSoft" panose="02000000000000000000" pitchFamily="2" charset="0"/>
                </a:rPr>
                <a:t>Giúp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văn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bản</a:t>
              </a:r>
              <a:r>
                <a:rPr lang="en-US" sz="2800" dirty="0">
                  <a:latin typeface="#9Slide03 AmpleSoft" panose="02000000000000000000" pitchFamily="2" charset="0"/>
                </a:rPr>
                <a:t> khoa </a:t>
              </a:r>
              <a:r>
                <a:rPr lang="en-US" sz="2800" dirty="0" err="1">
                  <a:latin typeface="#9Slide03 AmpleSoft" panose="02000000000000000000" pitchFamily="2" charset="0"/>
                </a:rPr>
                <a:t>học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có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tính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chuyên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môn</a:t>
              </a:r>
              <a:r>
                <a:rPr lang="en-US" sz="2800" dirty="0">
                  <a:latin typeface="#9Slide03 AmpleSoft" panose="02000000000000000000" pitchFamily="2" charset="0"/>
                </a:rPr>
                <a:t>, </a:t>
              </a:r>
              <a:r>
                <a:rPr lang="en-US" sz="2800" dirty="0" err="1">
                  <a:latin typeface="#9Slide03 AmpleSoft" panose="02000000000000000000" pitchFamily="2" charset="0"/>
                </a:rPr>
                <a:t>hàm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súc</a:t>
              </a:r>
              <a:r>
                <a:rPr lang="en-US" sz="2800" dirty="0">
                  <a:latin typeface="#9Slide03 AmpleSoft" panose="02000000000000000000" pitchFamily="2" charset="0"/>
                </a:rPr>
                <a:t> + </a:t>
              </a:r>
              <a:r>
                <a:rPr lang="en-US" sz="2800" dirty="0" err="1">
                  <a:latin typeface="#9Slide03 AmpleSoft" panose="02000000000000000000" pitchFamily="2" charset="0"/>
                </a:rPr>
                <a:t>Dễ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trao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đổi</a:t>
              </a:r>
              <a:r>
                <a:rPr lang="en-US" sz="2800" dirty="0">
                  <a:latin typeface="#9Slide03 AmpleSoft" panose="02000000000000000000" pitchFamily="2" charset="0"/>
                </a:rPr>
                <a:t>, </a:t>
              </a:r>
              <a:r>
                <a:rPr lang="en-US" sz="2800" dirty="0" err="1">
                  <a:latin typeface="#9Slide03 AmpleSoft" panose="02000000000000000000" pitchFamily="2" charset="0"/>
                </a:rPr>
                <a:t>thảo</a:t>
              </a:r>
              <a:r>
                <a:rPr lang="en-US" sz="2800" dirty="0">
                  <a:latin typeface="#9Slide03 AmpleSoft" panose="02000000000000000000" pitchFamily="2" charset="0"/>
                </a:rPr>
                <a:t> </a:t>
              </a:r>
              <a:r>
                <a:rPr lang="en-US" sz="2800" dirty="0" err="1">
                  <a:latin typeface="#9Slide03 AmpleSoft" panose="02000000000000000000" pitchFamily="2" charset="0"/>
                </a:rPr>
                <a:t>luận</a:t>
              </a:r>
              <a:endParaRPr lang="en-US" sz="2800" dirty="0">
                <a:latin typeface="#9Slide03 AmpleSoft" panose="02000000000000000000" pitchFamily="2" charset="0"/>
              </a:endParaRPr>
            </a:p>
          </p:txBody>
        </p:sp>
        <p:sp>
          <p:nvSpPr>
            <p:cNvPr id="21" name="Google Shape;291;p23">
              <a:extLst>
                <a:ext uri="{FF2B5EF4-FFF2-40B4-BE49-F238E27FC236}">
                  <a16:creationId xmlns:a16="http://schemas.microsoft.com/office/drawing/2014/main" id="{3E2D297B-64AB-4362-A001-35AF6D69BA97}"/>
                </a:ext>
              </a:extLst>
            </p:cNvPr>
            <p:cNvSpPr/>
            <p:nvPr/>
          </p:nvSpPr>
          <p:spPr>
            <a:xfrm>
              <a:off x="1151522" y="2542992"/>
              <a:ext cx="1995902" cy="873783"/>
            </a:xfrm>
            <a:custGeom>
              <a:avLst/>
              <a:gdLst/>
              <a:ahLst/>
              <a:cxnLst/>
              <a:rect l="l" t="t" r="r" b="b"/>
              <a:pathLst>
                <a:path w="58342" h="32291" extrusionOk="0">
                  <a:moveTo>
                    <a:pt x="3569" y="0"/>
                  </a:moveTo>
                  <a:cubicBezTo>
                    <a:pt x="1601" y="0"/>
                    <a:pt x="0" y="1568"/>
                    <a:pt x="0" y="3536"/>
                  </a:cubicBezTo>
                  <a:lnTo>
                    <a:pt x="0" y="28020"/>
                  </a:lnTo>
                  <a:lnTo>
                    <a:pt x="24017" y="28020"/>
                  </a:lnTo>
                  <a:cubicBezTo>
                    <a:pt x="25685" y="28020"/>
                    <a:pt x="27220" y="28888"/>
                    <a:pt x="28054" y="30355"/>
                  </a:cubicBezTo>
                  <a:lnTo>
                    <a:pt x="29188" y="32290"/>
                  </a:lnTo>
                  <a:lnTo>
                    <a:pt x="30289" y="30322"/>
                  </a:lnTo>
                  <a:cubicBezTo>
                    <a:pt x="31122" y="28888"/>
                    <a:pt x="32657" y="28020"/>
                    <a:pt x="34325" y="28020"/>
                  </a:cubicBezTo>
                  <a:lnTo>
                    <a:pt x="58342" y="28020"/>
                  </a:lnTo>
                  <a:lnTo>
                    <a:pt x="58342" y="3536"/>
                  </a:lnTo>
                  <a:cubicBezTo>
                    <a:pt x="58342" y="1602"/>
                    <a:pt x="56741" y="0"/>
                    <a:pt x="54806" y="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 err="1">
                  <a:latin typeface="#9Slide03 Ample" panose="02000000000000000000" pitchFamily="2" charset="0"/>
                </a:rPr>
                <a:t>Chức</a:t>
              </a:r>
              <a:r>
                <a:rPr lang="en-US" sz="2800" dirty="0">
                  <a:latin typeface="#9Slide03 Ample" panose="02000000000000000000" pitchFamily="2" charset="0"/>
                </a:rPr>
                <a:t> </a:t>
              </a:r>
              <a:r>
                <a:rPr lang="en-US" sz="2800" dirty="0" err="1">
                  <a:latin typeface="#9Slide03 Ample" panose="02000000000000000000" pitchFamily="2" charset="0"/>
                </a:rPr>
                <a:t>năng</a:t>
              </a:r>
              <a:endParaRPr sz="2800" dirty="0">
                <a:latin typeface="#9Slide03 Ample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111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25425B-D705-FD8C-BB63-AD82C4C83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7" name="组合 3">
            <a:extLst>
              <a:ext uri="{FF2B5EF4-FFF2-40B4-BE49-F238E27FC236}">
                <a16:creationId xmlns:a16="http://schemas.microsoft.com/office/drawing/2014/main" id="{4C0AAEAB-F3D7-B4A5-E652-F8D8D9C21DDF}"/>
              </a:ext>
            </a:extLst>
          </p:cNvPr>
          <p:cNvGrpSpPr>
            <a:grpSpLocks/>
          </p:cNvGrpSpPr>
          <p:nvPr/>
        </p:nvGrpSpPr>
        <p:grpSpPr bwMode="auto">
          <a:xfrm>
            <a:off x="3212289" y="800556"/>
            <a:ext cx="5827237" cy="1066745"/>
            <a:chOff x="-1367772" y="-381"/>
            <a:chExt cx="9094184" cy="1444385"/>
          </a:xfrm>
        </p:grpSpPr>
        <p:pic>
          <p:nvPicPr>
            <p:cNvPr id="78" name="Group 8">
              <a:extLst>
                <a:ext uri="{FF2B5EF4-FFF2-40B4-BE49-F238E27FC236}">
                  <a16:creationId xmlns:a16="http://schemas.microsoft.com/office/drawing/2014/main" id="{80016FFB-A7A9-DB47-3FB5-675B332DC1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2350" y="-381"/>
              <a:ext cx="6314549" cy="1444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文本框 6">
              <a:extLst>
                <a:ext uri="{FF2B5EF4-FFF2-40B4-BE49-F238E27FC236}">
                  <a16:creationId xmlns:a16="http://schemas.microsoft.com/office/drawing/2014/main" id="{1AF2BF9E-37D9-6146-3B08-A60A890A8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67772" y="378178"/>
              <a:ext cx="9094184" cy="708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>
                <a:buFont typeface="Arial" pitchFamily="34" charset="0"/>
                <a:buNone/>
              </a:pPr>
              <a:r>
                <a:rPr lang="en-US" altLang="zh-CN" sz="2800" dirty="0">
                  <a:solidFill>
                    <a:srgbClr val="FF0000"/>
                  </a:solidFill>
                  <a:latin typeface="#9Slide03 AllRoundGothic" panose="020B0703020202020104" pitchFamily="34" charset="0"/>
                  <a:cs typeface="#9Slide03 Arima Madurai Black" panose="00000A00000000000000" pitchFamily="2" charset="0"/>
                </a:rPr>
                <a:t>LƯU Ý KHI NHẬN BIẾT THUẬT NGỮ</a:t>
              </a:r>
              <a:endParaRPr lang="zh-CN" altLang="en-US" sz="2800" dirty="0">
                <a:solidFill>
                  <a:srgbClr val="FF0000"/>
                </a:solidFill>
                <a:latin typeface="#9Slide03 AllRoundGothic" panose="020B0703020202020104" pitchFamily="34" charset="0"/>
                <a:cs typeface="#9Slide03 Arima Madurai Black" panose="00000A00000000000000" pitchFamily="2" charset="0"/>
              </a:endParaRPr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E20A1377-CF7E-E4AD-488C-6F6CE4C49C5C}"/>
              </a:ext>
            </a:extLst>
          </p:cNvPr>
          <p:cNvSpPr txBox="1"/>
          <p:nvPr/>
        </p:nvSpPr>
        <p:spPr>
          <a:xfrm>
            <a:off x="1226257" y="3612249"/>
            <a:ext cx="211597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latin typeface="#9Slide03 AmpleSoft" panose="02000000000000000000" pitchFamily="2" charset="0"/>
              </a:rPr>
              <a:t>Xét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ngữ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cảnh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để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xác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định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đó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là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từ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ngữ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thông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thường</a:t>
            </a:r>
            <a:r>
              <a:rPr lang="en-US" sz="2400" dirty="0">
                <a:latin typeface="#9Slide03 AmpleSoft" panose="02000000000000000000" pitchFamily="2" charset="0"/>
              </a:rPr>
              <a:t> hay </a:t>
            </a:r>
            <a:r>
              <a:rPr lang="en-US" sz="2400" dirty="0" err="1">
                <a:latin typeface="#9Slide03 AmpleSoft" panose="02000000000000000000" pitchFamily="2" charset="0"/>
              </a:rPr>
              <a:t>thuật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ngữ</a:t>
            </a:r>
            <a:endParaRPr lang="en-US" sz="2400" dirty="0">
              <a:latin typeface="#9Slide03 AmpleSoft" panose="02000000000000000000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8F17418-F756-F223-3FB8-4C71CE864621}"/>
              </a:ext>
            </a:extLst>
          </p:cNvPr>
          <p:cNvSpPr txBox="1"/>
          <p:nvPr/>
        </p:nvSpPr>
        <p:spPr>
          <a:xfrm>
            <a:off x="4289127" y="3605399"/>
            <a:ext cx="367355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#9Slide03 AmpleSoft" panose="02000000000000000000" pitchFamily="2" charset="0"/>
              </a:rPr>
              <a:t>Xem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xét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từ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đó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có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các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đặc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của</a:t>
            </a:r>
            <a:r>
              <a:rPr lang="en-US" sz="2400" dirty="0">
                <a:latin typeface="#9Slide03 AmpleSoft" panose="02000000000000000000" pitchFamily="2" charset="0"/>
              </a:rPr>
              <a:t> 1 </a:t>
            </a:r>
            <a:r>
              <a:rPr lang="en-US" sz="2400" dirty="0" err="1">
                <a:latin typeface="#9Slide03 AmpleSoft" panose="02000000000000000000" pitchFamily="2" charset="0"/>
              </a:rPr>
              <a:t>thuật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ngữ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không</a:t>
            </a:r>
            <a:r>
              <a:rPr lang="en-US" sz="2400" dirty="0">
                <a:latin typeface="#9Slide03 AmpleSoft" panose="02000000000000000000" pitchFamily="2" charset="0"/>
              </a:rPr>
              <a:t>: </a:t>
            </a:r>
            <a:r>
              <a:rPr lang="en-US" sz="2400" dirty="0" err="1">
                <a:latin typeface="#9Slide03 AmpleSoft" panose="02000000000000000000" pitchFamily="2" charset="0"/>
              </a:rPr>
              <a:t>tính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chuẩn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xác</a:t>
            </a:r>
            <a:r>
              <a:rPr lang="en-US" sz="2400" dirty="0">
                <a:latin typeface="#9Slide03 AmpleSoft" panose="02000000000000000000" pitchFamily="2" charset="0"/>
              </a:rPr>
              <a:t>, khoa </a:t>
            </a:r>
            <a:r>
              <a:rPr lang="en-US" sz="2400" dirty="0" err="1">
                <a:latin typeface="#9Slide03 AmpleSoft" panose="02000000000000000000" pitchFamily="2" charset="0"/>
              </a:rPr>
              <a:t>học</a:t>
            </a:r>
            <a:r>
              <a:rPr lang="en-US" sz="2400" dirty="0">
                <a:latin typeface="#9Slide03 AmpleSoft" panose="02000000000000000000" pitchFamily="2" charset="0"/>
              </a:rPr>
              <a:t>, </a:t>
            </a:r>
            <a:r>
              <a:rPr lang="en-US" sz="2400" dirty="0" err="1">
                <a:latin typeface="#9Slide03 AmpleSoft" panose="02000000000000000000" pitchFamily="2" charset="0"/>
              </a:rPr>
              <a:t>chỉ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biểu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thị</a:t>
            </a:r>
            <a:r>
              <a:rPr lang="en-US" sz="2400" dirty="0">
                <a:latin typeface="#9Slide03 AmpleSoft" panose="02000000000000000000" pitchFamily="2" charset="0"/>
              </a:rPr>
              <a:t> 1 </a:t>
            </a:r>
            <a:r>
              <a:rPr lang="en-US" sz="2400" dirty="0" err="1">
                <a:latin typeface="#9Slide03 AmpleSoft" panose="02000000000000000000" pitchFamily="2" charset="0"/>
              </a:rPr>
              <a:t>khái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niệm</a:t>
            </a:r>
            <a:r>
              <a:rPr lang="en-US" sz="2400" dirty="0">
                <a:latin typeface="#9Slide03 AmpleSoft" panose="02000000000000000000" pitchFamily="2" charset="0"/>
              </a:rPr>
              <a:t>, </a:t>
            </a:r>
            <a:r>
              <a:rPr lang="en-US" sz="2400" dirty="0" err="1">
                <a:latin typeface="#9Slide03 AmpleSoft" panose="02000000000000000000" pitchFamily="2" charset="0"/>
              </a:rPr>
              <a:t>không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có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sắc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thái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biểu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cảm</a:t>
            </a:r>
            <a:endParaRPr lang="en-US" sz="2400" dirty="0">
              <a:latin typeface="#9Slide03 AmpleSoft" panose="02000000000000000000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FEE51D2-128A-2918-0E07-5648346DC73E}"/>
              </a:ext>
            </a:extLst>
          </p:cNvPr>
          <p:cNvSpPr txBox="1"/>
          <p:nvPr/>
        </p:nvSpPr>
        <p:spPr>
          <a:xfrm>
            <a:off x="8813158" y="3617249"/>
            <a:ext cx="21622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#9Slide03 AmpleSoft" panose="02000000000000000000" pitchFamily="2" charset="0"/>
              </a:rPr>
              <a:t>Tra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từ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điển</a:t>
            </a:r>
            <a:r>
              <a:rPr lang="en-US" sz="2400" dirty="0">
                <a:latin typeface="#9Slide03 AmpleSoft" panose="02000000000000000000" pitchFamily="2" charset="0"/>
              </a:rPr>
              <a:t> (</a:t>
            </a:r>
            <a:r>
              <a:rPr lang="en-US" sz="2400" dirty="0" err="1">
                <a:latin typeface="#9Slide03 AmpleSoft" panose="02000000000000000000" pitchFamily="2" charset="0"/>
              </a:rPr>
              <a:t>thuật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ngữ</a:t>
            </a:r>
            <a:r>
              <a:rPr lang="en-US" sz="2400" dirty="0">
                <a:latin typeface="#9Slide03 AmpleSoft" panose="02000000000000000000" pitchFamily="2" charset="0"/>
              </a:rPr>
              <a:t>) </a:t>
            </a:r>
            <a:r>
              <a:rPr lang="en-US" sz="2400" dirty="0" err="1">
                <a:latin typeface="#9Slide03 AmpleSoft" panose="02000000000000000000" pitchFamily="2" charset="0"/>
              </a:rPr>
              <a:t>để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xác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định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nghĩa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chính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xác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và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đầy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đủ</a:t>
            </a:r>
            <a:r>
              <a:rPr lang="en-US" sz="2400" dirty="0">
                <a:latin typeface="#9Slide03 AmpleSoft" panose="02000000000000000000" pitchFamily="2" charset="0"/>
              </a:rPr>
              <a:t> </a:t>
            </a:r>
            <a:r>
              <a:rPr lang="en-US" sz="2400" dirty="0" err="1">
                <a:latin typeface="#9Slide03 AmpleSoft" panose="02000000000000000000" pitchFamily="2" charset="0"/>
              </a:rPr>
              <a:t>nhất</a:t>
            </a:r>
            <a:endParaRPr lang="en-US" sz="2400" dirty="0">
              <a:latin typeface="#9Slide03 AmpleSoft" panose="02000000000000000000" pitchFamily="2" charset="0"/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8BBB9E5-252F-A0B8-FC52-7A48AE14521B}"/>
              </a:ext>
            </a:extLst>
          </p:cNvPr>
          <p:cNvGrpSpPr/>
          <p:nvPr/>
        </p:nvGrpSpPr>
        <p:grpSpPr>
          <a:xfrm>
            <a:off x="1846981" y="2421271"/>
            <a:ext cx="875200" cy="758400"/>
            <a:chOff x="1846981" y="2421271"/>
            <a:chExt cx="875200" cy="758400"/>
          </a:xfrm>
        </p:grpSpPr>
        <p:sp>
          <p:nvSpPr>
            <p:cNvPr id="85" name="Google Shape;1345;p30">
              <a:extLst>
                <a:ext uri="{FF2B5EF4-FFF2-40B4-BE49-F238E27FC236}">
                  <a16:creationId xmlns:a16="http://schemas.microsoft.com/office/drawing/2014/main" id="{57BF277C-4244-12D1-BE24-E5AC609C397C}"/>
                </a:ext>
              </a:extLst>
            </p:cNvPr>
            <p:cNvSpPr/>
            <p:nvPr/>
          </p:nvSpPr>
          <p:spPr>
            <a:xfrm>
              <a:off x="1846981" y="2421271"/>
              <a:ext cx="875200" cy="758400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38100">
              <a:solidFill>
                <a:schemeClr val="accent1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86" name="Google Shape;1400;p30">
              <a:extLst>
                <a:ext uri="{FF2B5EF4-FFF2-40B4-BE49-F238E27FC236}">
                  <a16:creationId xmlns:a16="http://schemas.microsoft.com/office/drawing/2014/main" id="{0A19B10C-E821-0280-7A20-9F600EF0273D}"/>
                </a:ext>
              </a:extLst>
            </p:cNvPr>
            <p:cNvGrpSpPr/>
            <p:nvPr/>
          </p:nvGrpSpPr>
          <p:grpSpPr>
            <a:xfrm>
              <a:off x="2062866" y="2652230"/>
              <a:ext cx="425180" cy="316447"/>
              <a:chOff x="1504091" y="2726224"/>
              <a:chExt cx="318885" cy="237335"/>
            </a:xfrm>
          </p:grpSpPr>
          <p:sp>
            <p:nvSpPr>
              <p:cNvPr id="87" name="Google Shape;1401;p30">
                <a:extLst>
                  <a:ext uri="{FF2B5EF4-FFF2-40B4-BE49-F238E27FC236}">
                    <a16:creationId xmlns:a16="http://schemas.microsoft.com/office/drawing/2014/main" id="{28D40E76-AA1A-AF14-5919-6FAEC7CF1C93}"/>
                  </a:ext>
                </a:extLst>
              </p:cNvPr>
              <p:cNvSpPr/>
              <p:nvPr/>
            </p:nvSpPr>
            <p:spPr>
              <a:xfrm>
                <a:off x="1695351" y="2904333"/>
                <a:ext cx="127625" cy="59227"/>
              </a:xfrm>
              <a:custGeom>
                <a:avLst/>
                <a:gdLst/>
                <a:ahLst/>
                <a:cxnLst/>
                <a:rect l="l" t="t" r="r" b="b"/>
                <a:pathLst>
                  <a:path w="14179" h="6580" extrusionOk="0">
                    <a:moveTo>
                      <a:pt x="12274" y="0"/>
                    </a:moveTo>
                    <a:cubicBezTo>
                      <a:pt x="11079" y="1383"/>
                      <a:pt x="9674" y="2546"/>
                      <a:pt x="8085" y="3464"/>
                    </a:cubicBezTo>
                    <a:cubicBezTo>
                      <a:pt x="5628" y="4881"/>
                      <a:pt x="2839" y="5639"/>
                      <a:pt x="1" y="5655"/>
                    </a:cubicBezTo>
                    <a:cubicBezTo>
                      <a:pt x="1506" y="6264"/>
                      <a:pt x="3133" y="6580"/>
                      <a:pt x="4804" y="6580"/>
                    </a:cubicBezTo>
                    <a:cubicBezTo>
                      <a:pt x="8229" y="6580"/>
                      <a:pt x="11450" y="5246"/>
                      <a:pt x="13874" y="2822"/>
                    </a:cubicBezTo>
                    <a:cubicBezTo>
                      <a:pt x="14067" y="2629"/>
                      <a:pt x="14178" y="2368"/>
                      <a:pt x="14178" y="2092"/>
                    </a:cubicBezTo>
                    <a:cubicBezTo>
                      <a:pt x="14178" y="1815"/>
                      <a:pt x="14067" y="1549"/>
                      <a:pt x="13874" y="1356"/>
                    </a:cubicBezTo>
                    <a:cubicBezTo>
                      <a:pt x="13370" y="858"/>
                      <a:pt x="12839" y="404"/>
                      <a:pt x="1227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8" name="Google Shape;1402;p30">
                <a:extLst>
                  <a:ext uri="{FF2B5EF4-FFF2-40B4-BE49-F238E27FC236}">
                    <a16:creationId xmlns:a16="http://schemas.microsoft.com/office/drawing/2014/main" id="{4FA98396-F11A-09A4-395D-49679B358C10}"/>
                  </a:ext>
                </a:extLst>
              </p:cNvPr>
              <p:cNvSpPr/>
              <p:nvPr/>
            </p:nvSpPr>
            <p:spPr>
              <a:xfrm>
                <a:off x="1504091" y="2904333"/>
                <a:ext cx="127625" cy="59227"/>
              </a:xfrm>
              <a:custGeom>
                <a:avLst/>
                <a:gdLst/>
                <a:ahLst/>
                <a:cxnLst/>
                <a:rect l="l" t="t" r="r" b="b"/>
                <a:pathLst>
                  <a:path w="14179" h="6580" extrusionOk="0">
                    <a:moveTo>
                      <a:pt x="1904" y="0"/>
                    </a:moveTo>
                    <a:cubicBezTo>
                      <a:pt x="1340" y="404"/>
                      <a:pt x="809" y="858"/>
                      <a:pt x="305" y="1356"/>
                    </a:cubicBezTo>
                    <a:cubicBezTo>
                      <a:pt x="111" y="1549"/>
                      <a:pt x="1" y="1815"/>
                      <a:pt x="1" y="2092"/>
                    </a:cubicBezTo>
                    <a:cubicBezTo>
                      <a:pt x="1" y="2368"/>
                      <a:pt x="111" y="2629"/>
                      <a:pt x="305" y="2822"/>
                    </a:cubicBezTo>
                    <a:cubicBezTo>
                      <a:pt x="2729" y="5246"/>
                      <a:pt x="5949" y="6580"/>
                      <a:pt x="9375" y="6580"/>
                    </a:cubicBezTo>
                    <a:cubicBezTo>
                      <a:pt x="11046" y="6580"/>
                      <a:pt x="12673" y="6264"/>
                      <a:pt x="14178" y="5655"/>
                    </a:cubicBezTo>
                    <a:cubicBezTo>
                      <a:pt x="11339" y="5639"/>
                      <a:pt x="8550" y="4881"/>
                      <a:pt x="6093" y="3464"/>
                    </a:cubicBezTo>
                    <a:cubicBezTo>
                      <a:pt x="4505" y="2546"/>
                      <a:pt x="3100" y="1383"/>
                      <a:pt x="190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89" name="Google Shape;1403;p30">
                <a:extLst>
                  <a:ext uri="{FF2B5EF4-FFF2-40B4-BE49-F238E27FC236}">
                    <a16:creationId xmlns:a16="http://schemas.microsoft.com/office/drawing/2014/main" id="{1385FC8E-FE5F-B19C-648F-5FAB48FA8A1E}"/>
                  </a:ext>
                </a:extLst>
              </p:cNvPr>
              <p:cNvSpPr/>
              <p:nvPr/>
            </p:nvSpPr>
            <p:spPr>
              <a:xfrm>
                <a:off x="1507980" y="2825466"/>
                <a:ext cx="113124" cy="110577"/>
              </a:xfrm>
              <a:custGeom>
                <a:avLst/>
                <a:gdLst/>
                <a:ahLst/>
                <a:cxnLst/>
                <a:rect l="l" t="t" r="r" b="b"/>
                <a:pathLst>
                  <a:path w="12568" h="12285" extrusionOk="0">
                    <a:moveTo>
                      <a:pt x="3857" y="0"/>
                    </a:moveTo>
                    <a:cubicBezTo>
                      <a:pt x="2823" y="44"/>
                      <a:pt x="1793" y="199"/>
                      <a:pt x="797" y="465"/>
                    </a:cubicBezTo>
                    <a:cubicBezTo>
                      <a:pt x="338" y="576"/>
                      <a:pt x="0" y="985"/>
                      <a:pt x="0" y="1472"/>
                    </a:cubicBezTo>
                    <a:cubicBezTo>
                      <a:pt x="0" y="1566"/>
                      <a:pt x="11" y="1655"/>
                      <a:pt x="34" y="1743"/>
                    </a:cubicBezTo>
                    <a:cubicBezTo>
                      <a:pt x="1096" y="5694"/>
                      <a:pt x="3680" y="8683"/>
                      <a:pt x="6696" y="10426"/>
                    </a:cubicBezTo>
                    <a:cubicBezTo>
                      <a:pt x="8423" y="11422"/>
                      <a:pt x="10426" y="12091"/>
                      <a:pt x="12567" y="12285"/>
                    </a:cubicBezTo>
                    <a:cubicBezTo>
                      <a:pt x="8871" y="10238"/>
                      <a:pt x="6873" y="7399"/>
                      <a:pt x="5933" y="5772"/>
                    </a:cubicBezTo>
                    <a:cubicBezTo>
                      <a:pt x="4903" y="3979"/>
                      <a:pt x="4200" y="2042"/>
                      <a:pt x="385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0" name="Google Shape;1404;p30">
                <a:extLst>
                  <a:ext uri="{FF2B5EF4-FFF2-40B4-BE49-F238E27FC236}">
                    <a16:creationId xmlns:a16="http://schemas.microsoft.com/office/drawing/2014/main" id="{5E443169-98CA-0350-5712-F0D4BFF0B2E0}"/>
                  </a:ext>
                </a:extLst>
              </p:cNvPr>
              <p:cNvSpPr/>
              <p:nvPr/>
            </p:nvSpPr>
            <p:spPr>
              <a:xfrm>
                <a:off x="1705966" y="2825466"/>
                <a:ext cx="113124" cy="110577"/>
              </a:xfrm>
              <a:custGeom>
                <a:avLst/>
                <a:gdLst/>
                <a:ahLst/>
                <a:cxnLst/>
                <a:rect l="l" t="t" r="r" b="b"/>
                <a:pathLst>
                  <a:path w="12568" h="12285" extrusionOk="0">
                    <a:moveTo>
                      <a:pt x="8710" y="0"/>
                    </a:moveTo>
                    <a:cubicBezTo>
                      <a:pt x="8367" y="2042"/>
                      <a:pt x="7665" y="3979"/>
                      <a:pt x="6635" y="5772"/>
                    </a:cubicBezTo>
                    <a:cubicBezTo>
                      <a:pt x="5695" y="7399"/>
                      <a:pt x="3697" y="10238"/>
                      <a:pt x="0" y="12285"/>
                    </a:cubicBezTo>
                    <a:cubicBezTo>
                      <a:pt x="2142" y="12091"/>
                      <a:pt x="4145" y="11422"/>
                      <a:pt x="5872" y="10426"/>
                    </a:cubicBezTo>
                    <a:cubicBezTo>
                      <a:pt x="8887" y="8683"/>
                      <a:pt x="11472" y="5694"/>
                      <a:pt x="12534" y="1743"/>
                    </a:cubicBezTo>
                    <a:cubicBezTo>
                      <a:pt x="12556" y="1655"/>
                      <a:pt x="12567" y="1566"/>
                      <a:pt x="12567" y="1472"/>
                    </a:cubicBezTo>
                    <a:cubicBezTo>
                      <a:pt x="12567" y="985"/>
                      <a:pt x="12230" y="576"/>
                      <a:pt x="11771" y="465"/>
                    </a:cubicBezTo>
                    <a:cubicBezTo>
                      <a:pt x="10774" y="199"/>
                      <a:pt x="9745" y="44"/>
                      <a:pt x="87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1" name="Google Shape;1405;p30">
                <a:extLst>
                  <a:ext uri="{FF2B5EF4-FFF2-40B4-BE49-F238E27FC236}">
                    <a16:creationId xmlns:a16="http://schemas.microsoft.com/office/drawing/2014/main" id="{FB1BB329-BA7E-0D96-8AEA-A7F53EAF9EA1}"/>
                  </a:ext>
                </a:extLst>
              </p:cNvPr>
              <p:cNvSpPr/>
              <p:nvPr/>
            </p:nvSpPr>
            <p:spPr>
              <a:xfrm>
                <a:off x="1553662" y="2756754"/>
                <a:ext cx="67102" cy="157211"/>
              </a:xfrm>
              <a:custGeom>
                <a:avLst/>
                <a:gdLst/>
                <a:ahLst/>
                <a:cxnLst/>
                <a:rect l="l" t="t" r="r" b="b"/>
                <a:pathLst>
                  <a:path w="7455" h="17466" extrusionOk="0">
                    <a:moveTo>
                      <a:pt x="2138" y="1"/>
                    </a:moveTo>
                    <a:cubicBezTo>
                      <a:pt x="1678" y="1"/>
                      <a:pt x="1255" y="305"/>
                      <a:pt x="1130" y="770"/>
                    </a:cubicBezTo>
                    <a:cubicBezTo>
                      <a:pt x="1" y="4993"/>
                      <a:pt x="798" y="9143"/>
                      <a:pt x="2657" y="12364"/>
                    </a:cubicBezTo>
                    <a:cubicBezTo>
                      <a:pt x="3786" y="14322"/>
                      <a:pt x="5407" y="16110"/>
                      <a:pt x="7455" y="17466"/>
                    </a:cubicBezTo>
                    <a:cubicBezTo>
                      <a:pt x="6403" y="15772"/>
                      <a:pt x="4776" y="12518"/>
                      <a:pt x="4776" y="8064"/>
                    </a:cubicBezTo>
                    <a:cubicBezTo>
                      <a:pt x="4776" y="5806"/>
                      <a:pt x="5197" y="3609"/>
                      <a:pt x="6016" y="1523"/>
                    </a:cubicBezTo>
                    <a:cubicBezTo>
                      <a:pt x="4882" y="881"/>
                      <a:pt x="3670" y="378"/>
                      <a:pt x="2402" y="34"/>
                    </a:cubicBezTo>
                    <a:cubicBezTo>
                      <a:pt x="2314" y="12"/>
                      <a:pt x="2225" y="1"/>
                      <a:pt x="213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2" name="Google Shape;1406;p30">
                <a:extLst>
                  <a:ext uri="{FF2B5EF4-FFF2-40B4-BE49-F238E27FC236}">
                    <a16:creationId xmlns:a16="http://schemas.microsoft.com/office/drawing/2014/main" id="{BA225CB9-A747-C347-8C0B-C369686FD898}"/>
                  </a:ext>
                </a:extLst>
              </p:cNvPr>
              <p:cNvSpPr/>
              <p:nvPr/>
            </p:nvSpPr>
            <p:spPr>
              <a:xfrm>
                <a:off x="1706317" y="2756754"/>
                <a:ext cx="67093" cy="157211"/>
              </a:xfrm>
              <a:custGeom>
                <a:avLst/>
                <a:gdLst/>
                <a:ahLst/>
                <a:cxnLst/>
                <a:rect l="l" t="t" r="r" b="b"/>
                <a:pathLst>
                  <a:path w="7454" h="17466" extrusionOk="0">
                    <a:moveTo>
                      <a:pt x="5317" y="1"/>
                    </a:moveTo>
                    <a:cubicBezTo>
                      <a:pt x="5229" y="1"/>
                      <a:pt x="5141" y="12"/>
                      <a:pt x="5052" y="34"/>
                    </a:cubicBezTo>
                    <a:cubicBezTo>
                      <a:pt x="3785" y="378"/>
                      <a:pt x="2568" y="881"/>
                      <a:pt x="1439" y="1529"/>
                    </a:cubicBezTo>
                    <a:cubicBezTo>
                      <a:pt x="2258" y="3609"/>
                      <a:pt x="2678" y="5806"/>
                      <a:pt x="2678" y="8064"/>
                    </a:cubicBezTo>
                    <a:cubicBezTo>
                      <a:pt x="2678" y="12524"/>
                      <a:pt x="1046" y="15778"/>
                      <a:pt x="0" y="17466"/>
                    </a:cubicBezTo>
                    <a:cubicBezTo>
                      <a:pt x="2048" y="16110"/>
                      <a:pt x="3669" y="14322"/>
                      <a:pt x="4798" y="12364"/>
                    </a:cubicBezTo>
                    <a:cubicBezTo>
                      <a:pt x="6657" y="9143"/>
                      <a:pt x="7454" y="4993"/>
                      <a:pt x="6325" y="770"/>
                    </a:cubicBezTo>
                    <a:cubicBezTo>
                      <a:pt x="6200" y="305"/>
                      <a:pt x="5777" y="1"/>
                      <a:pt x="531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3" name="Google Shape;1407;p30">
                <a:extLst>
                  <a:ext uri="{FF2B5EF4-FFF2-40B4-BE49-F238E27FC236}">
                    <a16:creationId xmlns:a16="http://schemas.microsoft.com/office/drawing/2014/main" id="{06CDFF64-3782-B8EB-C115-887FE3E0A5C8}"/>
                  </a:ext>
                </a:extLst>
              </p:cNvPr>
              <p:cNvSpPr/>
              <p:nvPr/>
            </p:nvSpPr>
            <p:spPr>
              <a:xfrm>
                <a:off x="1615341" y="2726224"/>
                <a:ext cx="96392" cy="206213"/>
              </a:xfrm>
              <a:custGeom>
                <a:avLst/>
                <a:gdLst/>
                <a:ahLst/>
                <a:cxnLst/>
                <a:rect l="l" t="t" r="r" b="b"/>
                <a:pathLst>
                  <a:path w="10709" h="22910" extrusionOk="0">
                    <a:moveTo>
                      <a:pt x="5352" y="0"/>
                    </a:moveTo>
                    <a:cubicBezTo>
                      <a:pt x="5080" y="0"/>
                      <a:pt x="4815" y="111"/>
                      <a:pt x="4621" y="304"/>
                    </a:cubicBezTo>
                    <a:cubicBezTo>
                      <a:pt x="1904" y="3022"/>
                      <a:pt x="1" y="6945"/>
                      <a:pt x="1" y="11455"/>
                    </a:cubicBezTo>
                    <a:cubicBezTo>
                      <a:pt x="1" y="15970"/>
                      <a:pt x="1904" y="19894"/>
                      <a:pt x="4621" y="22605"/>
                    </a:cubicBezTo>
                    <a:cubicBezTo>
                      <a:pt x="4815" y="22804"/>
                      <a:pt x="5080" y="22910"/>
                      <a:pt x="5357" y="22910"/>
                    </a:cubicBezTo>
                    <a:cubicBezTo>
                      <a:pt x="5628" y="22910"/>
                      <a:pt x="5894" y="22804"/>
                      <a:pt x="6088" y="22605"/>
                    </a:cubicBezTo>
                    <a:cubicBezTo>
                      <a:pt x="8805" y="19894"/>
                      <a:pt x="10708" y="15970"/>
                      <a:pt x="10708" y="11455"/>
                    </a:cubicBezTo>
                    <a:cubicBezTo>
                      <a:pt x="10708" y="6939"/>
                      <a:pt x="8805" y="3022"/>
                      <a:pt x="6088" y="304"/>
                    </a:cubicBezTo>
                    <a:cubicBezTo>
                      <a:pt x="5894" y="111"/>
                      <a:pt x="5628" y="0"/>
                      <a:pt x="535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9281DFB-E126-602A-1CFC-35DFDFDD2134}"/>
              </a:ext>
            </a:extLst>
          </p:cNvPr>
          <p:cNvGrpSpPr/>
          <p:nvPr/>
        </p:nvGrpSpPr>
        <p:grpSpPr>
          <a:xfrm>
            <a:off x="5672676" y="2418632"/>
            <a:ext cx="875200" cy="758400"/>
            <a:chOff x="5672676" y="2418632"/>
            <a:chExt cx="875200" cy="758400"/>
          </a:xfrm>
        </p:grpSpPr>
        <p:sp>
          <p:nvSpPr>
            <p:cNvPr id="95" name="Google Shape;1345;p30">
              <a:extLst>
                <a:ext uri="{FF2B5EF4-FFF2-40B4-BE49-F238E27FC236}">
                  <a16:creationId xmlns:a16="http://schemas.microsoft.com/office/drawing/2014/main" id="{72D48ACE-872D-6262-21E0-327649751642}"/>
                </a:ext>
              </a:extLst>
            </p:cNvPr>
            <p:cNvSpPr/>
            <p:nvPr/>
          </p:nvSpPr>
          <p:spPr>
            <a:xfrm>
              <a:off x="5672676" y="2418632"/>
              <a:ext cx="875200" cy="758400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38100">
              <a:solidFill>
                <a:schemeClr val="accent1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96" name="Google Shape;1396;p30">
              <a:extLst>
                <a:ext uri="{FF2B5EF4-FFF2-40B4-BE49-F238E27FC236}">
                  <a16:creationId xmlns:a16="http://schemas.microsoft.com/office/drawing/2014/main" id="{C38C0A0C-BEB6-AC69-8762-4308D830179D}"/>
                </a:ext>
              </a:extLst>
            </p:cNvPr>
            <p:cNvGrpSpPr/>
            <p:nvPr/>
          </p:nvGrpSpPr>
          <p:grpSpPr>
            <a:xfrm>
              <a:off x="5912776" y="2655556"/>
              <a:ext cx="426259" cy="291884"/>
              <a:chOff x="5358011" y="2735442"/>
              <a:chExt cx="319694" cy="218913"/>
            </a:xfrm>
          </p:grpSpPr>
          <p:sp>
            <p:nvSpPr>
              <p:cNvPr id="97" name="Google Shape;1397;p30">
                <a:extLst>
                  <a:ext uri="{FF2B5EF4-FFF2-40B4-BE49-F238E27FC236}">
                    <a16:creationId xmlns:a16="http://schemas.microsoft.com/office/drawing/2014/main" id="{DCA083E6-14E6-0F9B-8AEF-B0629BEC37A7}"/>
                  </a:ext>
                </a:extLst>
              </p:cNvPr>
              <p:cNvSpPr/>
              <p:nvPr/>
            </p:nvSpPr>
            <p:spPr>
              <a:xfrm>
                <a:off x="5621917" y="2818262"/>
                <a:ext cx="55788" cy="57462"/>
              </a:xfrm>
              <a:custGeom>
                <a:avLst/>
                <a:gdLst/>
                <a:ahLst/>
                <a:cxnLst/>
                <a:rect l="l" t="t" r="r" b="b"/>
                <a:pathLst>
                  <a:path w="6198" h="6384" extrusionOk="0">
                    <a:moveTo>
                      <a:pt x="2896" y="0"/>
                    </a:moveTo>
                    <a:cubicBezTo>
                      <a:pt x="2393" y="0"/>
                      <a:pt x="1888" y="115"/>
                      <a:pt x="1422" y="347"/>
                    </a:cubicBezTo>
                    <a:lnTo>
                      <a:pt x="1162" y="479"/>
                    </a:lnTo>
                    <a:lnTo>
                      <a:pt x="1162" y="1547"/>
                    </a:lnTo>
                    <a:cubicBezTo>
                      <a:pt x="1162" y="3235"/>
                      <a:pt x="764" y="4890"/>
                      <a:pt x="0" y="6384"/>
                    </a:cubicBezTo>
                    <a:lnTo>
                      <a:pt x="5528" y="3617"/>
                    </a:lnTo>
                    <a:cubicBezTo>
                      <a:pt x="5976" y="3396"/>
                      <a:pt x="6198" y="2887"/>
                      <a:pt x="6065" y="2405"/>
                    </a:cubicBezTo>
                    <a:cubicBezTo>
                      <a:pt x="5849" y="1619"/>
                      <a:pt x="5340" y="933"/>
                      <a:pt x="4626" y="491"/>
                    </a:cubicBezTo>
                    <a:cubicBezTo>
                      <a:pt x="4098" y="165"/>
                      <a:pt x="3498" y="0"/>
                      <a:pt x="28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8" name="Google Shape;1398;p30">
                <a:extLst>
                  <a:ext uri="{FF2B5EF4-FFF2-40B4-BE49-F238E27FC236}">
                    <a16:creationId xmlns:a16="http://schemas.microsoft.com/office/drawing/2014/main" id="{15E25AA9-1189-ECF2-5AF5-C51B5AF36848}"/>
                  </a:ext>
                </a:extLst>
              </p:cNvPr>
              <p:cNvSpPr/>
              <p:nvPr/>
            </p:nvSpPr>
            <p:spPr>
              <a:xfrm>
                <a:off x="5573291" y="2753322"/>
                <a:ext cx="40396" cy="134646"/>
              </a:xfrm>
              <a:custGeom>
                <a:avLst/>
                <a:gdLst/>
                <a:ahLst/>
                <a:cxnLst/>
                <a:rect l="l" t="t" r="r" b="b"/>
                <a:pathLst>
                  <a:path w="4488" h="14959" extrusionOk="0">
                    <a:moveTo>
                      <a:pt x="3451" y="1"/>
                    </a:moveTo>
                    <a:cubicBezTo>
                      <a:pt x="3354" y="1"/>
                      <a:pt x="3254" y="15"/>
                      <a:pt x="3154" y="45"/>
                    </a:cubicBezTo>
                    <a:cubicBezTo>
                      <a:pt x="1671" y="477"/>
                      <a:pt x="487" y="1622"/>
                      <a:pt x="0" y="3077"/>
                    </a:cubicBezTo>
                    <a:lnTo>
                      <a:pt x="919" y="3996"/>
                    </a:lnTo>
                    <a:cubicBezTo>
                      <a:pt x="1505" y="4588"/>
                      <a:pt x="1832" y="5368"/>
                      <a:pt x="1832" y="6198"/>
                    </a:cubicBezTo>
                    <a:lnTo>
                      <a:pt x="1832" y="14958"/>
                    </a:lnTo>
                    <a:cubicBezTo>
                      <a:pt x="3503" y="13370"/>
                      <a:pt x="4488" y="11140"/>
                      <a:pt x="4488" y="8760"/>
                    </a:cubicBezTo>
                    <a:lnTo>
                      <a:pt x="4488" y="1041"/>
                    </a:lnTo>
                    <a:cubicBezTo>
                      <a:pt x="4488" y="453"/>
                      <a:pt x="4004" y="1"/>
                      <a:pt x="345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99" name="Google Shape;1399;p30">
                <a:extLst>
                  <a:ext uri="{FF2B5EF4-FFF2-40B4-BE49-F238E27FC236}">
                    <a16:creationId xmlns:a16="http://schemas.microsoft.com/office/drawing/2014/main" id="{AF8BC5CC-A162-B53B-E1EA-3B92DA31FF3B}"/>
                  </a:ext>
                </a:extLst>
              </p:cNvPr>
              <p:cNvSpPr/>
              <p:nvPr/>
            </p:nvSpPr>
            <p:spPr>
              <a:xfrm>
                <a:off x="5358011" y="2735442"/>
                <a:ext cx="213044" cy="218913"/>
              </a:xfrm>
              <a:custGeom>
                <a:avLst/>
                <a:gdLst/>
                <a:ahLst/>
                <a:cxnLst/>
                <a:rect l="l" t="t" r="r" b="b"/>
                <a:pathLst>
                  <a:path w="23669" h="24321" extrusionOk="0">
                    <a:moveTo>
                      <a:pt x="12916" y="1"/>
                    </a:moveTo>
                    <a:cubicBezTo>
                      <a:pt x="12655" y="1"/>
                      <a:pt x="12391" y="99"/>
                      <a:pt x="12186" y="304"/>
                    </a:cubicBezTo>
                    <a:lnTo>
                      <a:pt x="5717" y="6779"/>
                    </a:lnTo>
                    <a:cubicBezTo>
                      <a:pt x="3570" y="8920"/>
                      <a:pt x="2369" y="11826"/>
                      <a:pt x="2369" y="14852"/>
                    </a:cubicBezTo>
                    <a:lnTo>
                      <a:pt x="2369" y="14858"/>
                    </a:lnTo>
                    <a:lnTo>
                      <a:pt x="1041" y="14858"/>
                    </a:lnTo>
                    <a:cubicBezTo>
                      <a:pt x="466" y="14858"/>
                      <a:pt x="1" y="15317"/>
                      <a:pt x="1" y="15893"/>
                    </a:cubicBezTo>
                    <a:lnTo>
                      <a:pt x="1" y="23286"/>
                    </a:lnTo>
                    <a:cubicBezTo>
                      <a:pt x="1" y="23856"/>
                      <a:pt x="466" y="24321"/>
                      <a:pt x="1041" y="24321"/>
                    </a:cubicBezTo>
                    <a:lnTo>
                      <a:pt x="11345" y="24321"/>
                    </a:lnTo>
                    <a:cubicBezTo>
                      <a:pt x="11666" y="24321"/>
                      <a:pt x="11987" y="24249"/>
                      <a:pt x="12275" y="24105"/>
                    </a:cubicBezTo>
                    <a:lnTo>
                      <a:pt x="23093" y="18693"/>
                    </a:lnTo>
                    <a:cubicBezTo>
                      <a:pt x="23447" y="18516"/>
                      <a:pt x="23669" y="18156"/>
                      <a:pt x="23669" y="17763"/>
                    </a:cubicBezTo>
                    <a:lnTo>
                      <a:pt x="23669" y="8184"/>
                    </a:lnTo>
                    <a:cubicBezTo>
                      <a:pt x="23669" y="7908"/>
                      <a:pt x="23558" y="7648"/>
                      <a:pt x="23364" y="7454"/>
                    </a:cubicBezTo>
                    <a:lnTo>
                      <a:pt x="16774" y="863"/>
                    </a:lnTo>
                    <a:cubicBezTo>
                      <a:pt x="16591" y="681"/>
                      <a:pt x="16359" y="581"/>
                      <a:pt x="16126" y="564"/>
                    </a:cubicBezTo>
                    <a:lnTo>
                      <a:pt x="16126" y="564"/>
                    </a:lnTo>
                    <a:cubicBezTo>
                      <a:pt x="16873" y="2590"/>
                      <a:pt x="16646" y="4848"/>
                      <a:pt x="15545" y="6679"/>
                    </a:cubicBezTo>
                    <a:cubicBezTo>
                      <a:pt x="15667" y="6840"/>
                      <a:pt x="15800" y="6989"/>
                      <a:pt x="15944" y="7133"/>
                    </a:cubicBezTo>
                    <a:lnTo>
                      <a:pt x="18932" y="10121"/>
                    </a:lnTo>
                    <a:lnTo>
                      <a:pt x="18932" y="14858"/>
                    </a:lnTo>
                    <a:lnTo>
                      <a:pt x="13016" y="17221"/>
                    </a:lnTo>
                    <a:lnTo>
                      <a:pt x="10233" y="11648"/>
                    </a:lnTo>
                    <a:cubicBezTo>
                      <a:pt x="9773" y="10735"/>
                      <a:pt x="9956" y="9634"/>
                      <a:pt x="10675" y="8915"/>
                    </a:cubicBezTo>
                    <a:lnTo>
                      <a:pt x="13016" y="6574"/>
                    </a:lnTo>
                    <a:cubicBezTo>
                      <a:pt x="14654" y="4936"/>
                      <a:pt x="14925" y="2446"/>
                      <a:pt x="13830" y="531"/>
                    </a:cubicBezTo>
                    <a:cubicBezTo>
                      <a:pt x="13631" y="186"/>
                      <a:pt x="13275" y="1"/>
                      <a:pt x="1291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0F41DD5D-867A-A311-8BE6-0845CBE0AD76}"/>
              </a:ext>
            </a:extLst>
          </p:cNvPr>
          <p:cNvGrpSpPr/>
          <p:nvPr/>
        </p:nvGrpSpPr>
        <p:grpSpPr>
          <a:xfrm>
            <a:off x="9498371" y="2415993"/>
            <a:ext cx="875200" cy="758400"/>
            <a:chOff x="9498371" y="2415993"/>
            <a:chExt cx="875200" cy="758400"/>
          </a:xfrm>
        </p:grpSpPr>
        <p:sp>
          <p:nvSpPr>
            <p:cNvPr id="100" name="Google Shape;1345;p30">
              <a:extLst>
                <a:ext uri="{FF2B5EF4-FFF2-40B4-BE49-F238E27FC236}">
                  <a16:creationId xmlns:a16="http://schemas.microsoft.com/office/drawing/2014/main" id="{1AB0CCDB-D2CE-DBE4-20F5-8E96E409CFDB}"/>
                </a:ext>
              </a:extLst>
            </p:cNvPr>
            <p:cNvSpPr/>
            <p:nvPr/>
          </p:nvSpPr>
          <p:spPr>
            <a:xfrm>
              <a:off x="9498371" y="2415993"/>
              <a:ext cx="875200" cy="758400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38100">
              <a:solidFill>
                <a:schemeClr val="accent1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101" name="Google Shape;1377;p30">
              <a:extLst>
                <a:ext uri="{FF2B5EF4-FFF2-40B4-BE49-F238E27FC236}">
                  <a16:creationId xmlns:a16="http://schemas.microsoft.com/office/drawing/2014/main" id="{BAADFA1C-530A-181E-6CAF-7C5B05BA5EE1}"/>
                </a:ext>
              </a:extLst>
            </p:cNvPr>
            <p:cNvGrpSpPr/>
            <p:nvPr/>
          </p:nvGrpSpPr>
          <p:grpSpPr>
            <a:xfrm>
              <a:off x="9722839" y="2582627"/>
              <a:ext cx="426263" cy="425132"/>
              <a:chOff x="7288449" y="2694210"/>
              <a:chExt cx="319697" cy="318849"/>
            </a:xfrm>
          </p:grpSpPr>
          <p:sp>
            <p:nvSpPr>
              <p:cNvPr id="102" name="Google Shape;1378;p30">
                <a:extLst>
                  <a:ext uri="{FF2B5EF4-FFF2-40B4-BE49-F238E27FC236}">
                    <a16:creationId xmlns:a16="http://schemas.microsoft.com/office/drawing/2014/main" id="{9FB283E0-875C-79B3-4955-737AEE5A21DE}"/>
                  </a:ext>
                </a:extLst>
              </p:cNvPr>
              <p:cNvSpPr/>
              <p:nvPr/>
            </p:nvSpPr>
            <p:spPr>
              <a:xfrm>
                <a:off x="7488532" y="2990223"/>
                <a:ext cx="40747" cy="22836"/>
              </a:xfrm>
              <a:custGeom>
                <a:avLst/>
                <a:gdLst/>
                <a:ahLst/>
                <a:cxnLst/>
                <a:rect l="l" t="t" r="r" b="b"/>
                <a:pathLst>
                  <a:path w="4527" h="2537" extrusionOk="0">
                    <a:moveTo>
                      <a:pt x="1815" y="1"/>
                    </a:moveTo>
                    <a:cubicBezTo>
                      <a:pt x="1251" y="770"/>
                      <a:pt x="620" y="1445"/>
                      <a:pt x="0" y="2015"/>
                    </a:cubicBezTo>
                    <a:cubicBezTo>
                      <a:pt x="1273" y="2397"/>
                      <a:pt x="2241" y="2519"/>
                      <a:pt x="2308" y="2530"/>
                    </a:cubicBezTo>
                    <a:cubicBezTo>
                      <a:pt x="2312" y="2530"/>
                      <a:pt x="2355" y="2536"/>
                      <a:pt x="2424" y="2536"/>
                    </a:cubicBezTo>
                    <a:cubicBezTo>
                      <a:pt x="2609" y="2536"/>
                      <a:pt x="2979" y="2489"/>
                      <a:pt x="3254" y="2137"/>
                    </a:cubicBezTo>
                    <a:cubicBezTo>
                      <a:pt x="3298" y="2082"/>
                      <a:pt x="3890" y="1312"/>
                      <a:pt x="4527" y="145"/>
                    </a:cubicBezTo>
                    <a:lnTo>
                      <a:pt x="4527" y="145"/>
                    </a:lnTo>
                    <a:cubicBezTo>
                      <a:pt x="4322" y="150"/>
                      <a:pt x="4117" y="156"/>
                      <a:pt x="3907" y="156"/>
                    </a:cubicBezTo>
                    <a:cubicBezTo>
                      <a:pt x="3176" y="156"/>
                      <a:pt x="2474" y="100"/>
                      <a:pt x="18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3" name="Google Shape;1379;p30">
                <a:extLst>
                  <a:ext uri="{FF2B5EF4-FFF2-40B4-BE49-F238E27FC236}">
                    <a16:creationId xmlns:a16="http://schemas.microsoft.com/office/drawing/2014/main" id="{62260882-6E24-B098-CBC1-1A059F6B03A6}"/>
                  </a:ext>
                </a:extLst>
              </p:cNvPr>
              <p:cNvSpPr/>
              <p:nvPr/>
            </p:nvSpPr>
            <p:spPr>
              <a:xfrm>
                <a:off x="7367316" y="2990223"/>
                <a:ext cx="40756" cy="22836"/>
              </a:xfrm>
              <a:custGeom>
                <a:avLst/>
                <a:gdLst/>
                <a:ahLst/>
                <a:cxnLst/>
                <a:rect l="l" t="t" r="r" b="b"/>
                <a:pathLst>
                  <a:path w="4528" h="2537" extrusionOk="0">
                    <a:moveTo>
                      <a:pt x="2712" y="1"/>
                    </a:moveTo>
                    <a:cubicBezTo>
                      <a:pt x="2048" y="100"/>
                      <a:pt x="1351" y="156"/>
                      <a:pt x="620" y="156"/>
                    </a:cubicBezTo>
                    <a:cubicBezTo>
                      <a:pt x="410" y="156"/>
                      <a:pt x="205" y="150"/>
                      <a:pt x="1" y="145"/>
                    </a:cubicBezTo>
                    <a:lnTo>
                      <a:pt x="1" y="145"/>
                    </a:lnTo>
                    <a:cubicBezTo>
                      <a:pt x="637" y="1312"/>
                      <a:pt x="1229" y="2082"/>
                      <a:pt x="1268" y="2137"/>
                    </a:cubicBezTo>
                    <a:cubicBezTo>
                      <a:pt x="1543" y="2489"/>
                      <a:pt x="1916" y="2536"/>
                      <a:pt x="2103" y="2536"/>
                    </a:cubicBezTo>
                    <a:cubicBezTo>
                      <a:pt x="2171" y="2536"/>
                      <a:pt x="2215" y="2530"/>
                      <a:pt x="2220" y="2530"/>
                    </a:cubicBezTo>
                    <a:cubicBezTo>
                      <a:pt x="2286" y="2519"/>
                      <a:pt x="3254" y="2397"/>
                      <a:pt x="4527" y="2015"/>
                    </a:cubicBezTo>
                    <a:cubicBezTo>
                      <a:pt x="3907" y="1445"/>
                      <a:pt x="3271" y="770"/>
                      <a:pt x="271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4" name="Google Shape;1380;p30">
                <a:extLst>
                  <a:ext uri="{FF2B5EF4-FFF2-40B4-BE49-F238E27FC236}">
                    <a16:creationId xmlns:a16="http://schemas.microsoft.com/office/drawing/2014/main" id="{33707B62-3B9A-F565-23A4-7ABE42E3B654}"/>
                  </a:ext>
                </a:extLst>
              </p:cNvPr>
              <p:cNvSpPr/>
              <p:nvPr/>
            </p:nvSpPr>
            <p:spPr>
              <a:xfrm>
                <a:off x="7288503" y="2893872"/>
                <a:ext cx="23214" cy="40702"/>
              </a:xfrm>
              <a:custGeom>
                <a:avLst/>
                <a:gdLst/>
                <a:ahLst/>
                <a:cxnLst/>
                <a:rect l="l" t="t" r="r" b="b"/>
                <a:pathLst>
                  <a:path w="2579" h="4522" extrusionOk="0">
                    <a:moveTo>
                      <a:pt x="559" y="1"/>
                    </a:moveTo>
                    <a:cubicBezTo>
                      <a:pt x="183" y="1273"/>
                      <a:pt x="56" y="2242"/>
                      <a:pt x="50" y="2308"/>
                    </a:cubicBezTo>
                    <a:cubicBezTo>
                      <a:pt x="0" y="2668"/>
                      <a:pt x="155" y="3033"/>
                      <a:pt x="443" y="3255"/>
                    </a:cubicBezTo>
                    <a:cubicBezTo>
                      <a:pt x="493" y="3299"/>
                      <a:pt x="1267" y="3891"/>
                      <a:pt x="2435" y="4522"/>
                    </a:cubicBezTo>
                    <a:cubicBezTo>
                      <a:pt x="2402" y="3681"/>
                      <a:pt x="2430" y="2756"/>
                      <a:pt x="2579" y="1816"/>
                    </a:cubicBezTo>
                    <a:cubicBezTo>
                      <a:pt x="1810" y="1251"/>
                      <a:pt x="1135" y="620"/>
                      <a:pt x="55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5" name="Google Shape;1381;p30">
                <a:extLst>
                  <a:ext uri="{FF2B5EF4-FFF2-40B4-BE49-F238E27FC236}">
                    <a16:creationId xmlns:a16="http://schemas.microsoft.com/office/drawing/2014/main" id="{F0EC0B15-0DC5-0925-E509-9BA21E2AD0FC}"/>
                  </a:ext>
                </a:extLst>
              </p:cNvPr>
              <p:cNvSpPr/>
              <p:nvPr/>
            </p:nvSpPr>
            <p:spPr>
              <a:xfrm>
                <a:off x="7584883" y="2893872"/>
                <a:ext cx="23169" cy="40702"/>
              </a:xfrm>
              <a:custGeom>
                <a:avLst/>
                <a:gdLst/>
                <a:ahLst/>
                <a:cxnLst/>
                <a:rect l="l" t="t" r="r" b="b"/>
                <a:pathLst>
                  <a:path w="2574" h="4522" extrusionOk="0">
                    <a:moveTo>
                      <a:pt x="2015" y="1"/>
                    </a:moveTo>
                    <a:cubicBezTo>
                      <a:pt x="1445" y="620"/>
                      <a:pt x="770" y="1251"/>
                      <a:pt x="0" y="1816"/>
                    </a:cubicBezTo>
                    <a:cubicBezTo>
                      <a:pt x="144" y="2756"/>
                      <a:pt x="172" y="3681"/>
                      <a:pt x="144" y="4522"/>
                    </a:cubicBezTo>
                    <a:cubicBezTo>
                      <a:pt x="1312" y="3891"/>
                      <a:pt x="2081" y="3299"/>
                      <a:pt x="2136" y="3255"/>
                    </a:cubicBezTo>
                    <a:cubicBezTo>
                      <a:pt x="2424" y="3033"/>
                      <a:pt x="2574" y="2668"/>
                      <a:pt x="2529" y="2308"/>
                    </a:cubicBezTo>
                    <a:cubicBezTo>
                      <a:pt x="2518" y="2242"/>
                      <a:pt x="2396" y="1273"/>
                      <a:pt x="20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6" name="Google Shape;1382;p30">
                <a:extLst>
                  <a:ext uri="{FF2B5EF4-FFF2-40B4-BE49-F238E27FC236}">
                    <a16:creationId xmlns:a16="http://schemas.microsoft.com/office/drawing/2014/main" id="{103E3857-FBD8-DCCB-BE09-29AE50106422}"/>
                  </a:ext>
                </a:extLst>
              </p:cNvPr>
              <p:cNvSpPr/>
              <p:nvPr/>
            </p:nvSpPr>
            <p:spPr>
              <a:xfrm>
                <a:off x="7288503" y="2772663"/>
                <a:ext cx="23214" cy="40747"/>
              </a:xfrm>
              <a:custGeom>
                <a:avLst/>
                <a:gdLst/>
                <a:ahLst/>
                <a:cxnLst/>
                <a:rect l="l" t="t" r="r" b="b"/>
                <a:pathLst>
                  <a:path w="2579" h="4527" extrusionOk="0">
                    <a:moveTo>
                      <a:pt x="2435" y="0"/>
                    </a:moveTo>
                    <a:lnTo>
                      <a:pt x="2435" y="0"/>
                    </a:lnTo>
                    <a:cubicBezTo>
                      <a:pt x="1267" y="637"/>
                      <a:pt x="493" y="1229"/>
                      <a:pt x="443" y="1267"/>
                    </a:cubicBezTo>
                    <a:cubicBezTo>
                      <a:pt x="150" y="1494"/>
                      <a:pt x="0" y="1854"/>
                      <a:pt x="50" y="2219"/>
                    </a:cubicBezTo>
                    <a:cubicBezTo>
                      <a:pt x="56" y="2286"/>
                      <a:pt x="183" y="3249"/>
                      <a:pt x="559" y="4527"/>
                    </a:cubicBezTo>
                    <a:cubicBezTo>
                      <a:pt x="1135" y="3907"/>
                      <a:pt x="1810" y="3271"/>
                      <a:pt x="2579" y="2712"/>
                    </a:cubicBezTo>
                    <a:cubicBezTo>
                      <a:pt x="2430" y="1771"/>
                      <a:pt x="2402" y="841"/>
                      <a:pt x="243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7" name="Google Shape;1383;p30">
                <a:extLst>
                  <a:ext uri="{FF2B5EF4-FFF2-40B4-BE49-F238E27FC236}">
                    <a16:creationId xmlns:a16="http://schemas.microsoft.com/office/drawing/2014/main" id="{05F7C002-258E-836B-5D8D-EA967B67590B}"/>
                  </a:ext>
                </a:extLst>
              </p:cNvPr>
              <p:cNvSpPr/>
              <p:nvPr/>
            </p:nvSpPr>
            <p:spPr>
              <a:xfrm>
                <a:off x="7584883" y="2772663"/>
                <a:ext cx="23169" cy="40747"/>
              </a:xfrm>
              <a:custGeom>
                <a:avLst/>
                <a:gdLst/>
                <a:ahLst/>
                <a:cxnLst/>
                <a:rect l="l" t="t" r="r" b="b"/>
                <a:pathLst>
                  <a:path w="2574" h="4527" extrusionOk="0">
                    <a:moveTo>
                      <a:pt x="144" y="0"/>
                    </a:moveTo>
                    <a:lnTo>
                      <a:pt x="144" y="0"/>
                    </a:lnTo>
                    <a:cubicBezTo>
                      <a:pt x="172" y="841"/>
                      <a:pt x="144" y="1771"/>
                      <a:pt x="0" y="2712"/>
                    </a:cubicBezTo>
                    <a:cubicBezTo>
                      <a:pt x="770" y="3271"/>
                      <a:pt x="1445" y="3907"/>
                      <a:pt x="2015" y="4527"/>
                    </a:cubicBezTo>
                    <a:cubicBezTo>
                      <a:pt x="2396" y="3249"/>
                      <a:pt x="2518" y="2286"/>
                      <a:pt x="2529" y="2219"/>
                    </a:cubicBezTo>
                    <a:cubicBezTo>
                      <a:pt x="2574" y="1854"/>
                      <a:pt x="2424" y="1494"/>
                      <a:pt x="2136" y="1267"/>
                    </a:cubicBezTo>
                    <a:cubicBezTo>
                      <a:pt x="2081" y="1229"/>
                      <a:pt x="1312" y="637"/>
                      <a:pt x="1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8" name="Google Shape;1384;p30">
                <a:extLst>
                  <a:ext uri="{FF2B5EF4-FFF2-40B4-BE49-F238E27FC236}">
                    <a16:creationId xmlns:a16="http://schemas.microsoft.com/office/drawing/2014/main" id="{8BF5B97E-B12E-BA3E-5089-6C971A5F30C6}"/>
                  </a:ext>
                </a:extLst>
              </p:cNvPr>
              <p:cNvSpPr/>
              <p:nvPr/>
            </p:nvSpPr>
            <p:spPr>
              <a:xfrm>
                <a:off x="7367316" y="2694210"/>
                <a:ext cx="40756" cy="22854"/>
              </a:xfrm>
              <a:custGeom>
                <a:avLst/>
                <a:gdLst/>
                <a:ahLst/>
                <a:cxnLst/>
                <a:rect l="l" t="t" r="r" b="b"/>
                <a:pathLst>
                  <a:path w="4528" h="2539" extrusionOk="0">
                    <a:moveTo>
                      <a:pt x="2081" y="0"/>
                    </a:moveTo>
                    <a:cubicBezTo>
                      <a:pt x="1765" y="0"/>
                      <a:pt x="1466" y="147"/>
                      <a:pt x="1268" y="403"/>
                    </a:cubicBezTo>
                    <a:cubicBezTo>
                      <a:pt x="1229" y="452"/>
                      <a:pt x="637" y="1227"/>
                      <a:pt x="1" y="2395"/>
                    </a:cubicBezTo>
                    <a:cubicBezTo>
                      <a:pt x="205" y="2384"/>
                      <a:pt x="410" y="2384"/>
                      <a:pt x="620" y="2384"/>
                    </a:cubicBezTo>
                    <a:cubicBezTo>
                      <a:pt x="1351" y="2384"/>
                      <a:pt x="2048" y="2434"/>
                      <a:pt x="2712" y="2539"/>
                    </a:cubicBezTo>
                    <a:cubicBezTo>
                      <a:pt x="3271" y="1769"/>
                      <a:pt x="3907" y="1094"/>
                      <a:pt x="4527" y="519"/>
                    </a:cubicBezTo>
                    <a:cubicBezTo>
                      <a:pt x="3249" y="143"/>
                      <a:pt x="2286" y="15"/>
                      <a:pt x="2220" y="10"/>
                    </a:cubicBezTo>
                    <a:cubicBezTo>
                      <a:pt x="2173" y="3"/>
                      <a:pt x="2127" y="0"/>
                      <a:pt x="20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09" name="Google Shape;1385;p30">
                <a:extLst>
                  <a:ext uri="{FF2B5EF4-FFF2-40B4-BE49-F238E27FC236}">
                    <a16:creationId xmlns:a16="http://schemas.microsoft.com/office/drawing/2014/main" id="{58D93CC9-6910-0DD0-3014-00F4F42F0275}"/>
                  </a:ext>
                </a:extLst>
              </p:cNvPr>
              <p:cNvSpPr/>
              <p:nvPr/>
            </p:nvSpPr>
            <p:spPr>
              <a:xfrm>
                <a:off x="7488532" y="2694210"/>
                <a:ext cx="40747" cy="22854"/>
              </a:xfrm>
              <a:custGeom>
                <a:avLst/>
                <a:gdLst/>
                <a:ahLst/>
                <a:cxnLst/>
                <a:rect l="l" t="t" r="r" b="b"/>
                <a:pathLst>
                  <a:path w="4527" h="2539" extrusionOk="0">
                    <a:moveTo>
                      <a:pt x="2445" y="0"/>
                    </a:moveTo>
                    <a:cubicBezTo>
                      <a:pt x="2399" y="0"/>
                      <a:pt x="2353" y="3"/>
                      <a:pt x="2308" y="10"/>
                    </a:cubicBezTo>
                    <a:cubicBezTo>
                      <a:pt x="2241" y="15"/>
                      <a:pt x="1273" y="143"/>
                      <a:pt x="0" y="519"/>
                    </a:cubicBezTo>
                    <a:cubicBezTo>
                      <a:pt x="620" y="1094"/>
                      <a:pt x="1251" y="1769"/>
                      <a:pt x="1815" y="2539"/>
                    </a:cubicBezTo>
                    <a:cubicBezTo>
                      <a:pt x="2474" y="2434"/>
                      <a:pt x="3176" y="2384"/>
                      <a:pt x="3907" y="2384"/>
                    </a:cubicBezTo>
                    <a:cubicBezTo>
                      <a:pt x="4117" y="2384"/>
                      <a:pt x="4322" y="2384"/>
                      <a:pt x="4527" y="2395"/>
                    </a:cubicBezTo>
                    <a:cubicBezTo>
                      <a:pt x="3890" y="1227"/>
                      <a:pt x="3298" y="452"/>
                      <a:pt x="3254" y="403"/>
                    </a:cubicBezTo>
                    <a:cubicBezTo>
                      <a:pt x="3061" y="147"/>
                      <a:pt x="2758" y="0"/>
                      <a:pt x="244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0" name="Google Shape;1386;p30">
                <a:extLst>
                  <a:ext uri="{FF2B5EF4-FFF2-40B4-BE49-F238E27FC236}">
                    <a16:creationId xmlns:a16="http://schemas.microsoft.com/office/drawing/2014/main" id="{040DC58D-E025-C5E6-6873-969E0F204679}"/>
                  </a:ext>
                </a:extLst>
              </p:cNvPr>
              <p:cNvSpPr/>
              <p:nvPr/>
            </p:nvSpPr>
            <p:spPr>
              <a:xfrm>
                <a:off x="7410962" y="2694210"/>
                <a:ext cx="74618" cy="40937"/>
              </a:xfrm>
              <a:custGeom>
                <a:avLst/>
                <a:gdLst/>
                <a:ahLst/>
                <a:cxnLst/>
                <a:rect l="l" t="t" r="r" b="b"/>
                <a:pathLst>
                  <a:path w="8290" h="4548" extrusionOk="0">
                    <a:moveTo>
                      <a:pt x="4147" y="0"/>
                    </a:moveTo>
                    <a:cubicBezTo>
                      <a:pt x="3969" y="0"/>
                      <a:pt x="3791" y="46"/>
                      <a:pt x="3630" y="137"/>
                    </a:cubicBezTo>
                    <a:cubicBezTo>
                      <a:pt x="3514" y="203"/>
                      <a:pt x="1555" y="1338"/>
                      <a:pt x="0" y="3170"/>
                    </a:cubicBezTo>
                    <a:cubicBezTo>
                      <a:pt x="388" y="3230"/>
                      <a:pt x="1206" y="3385"/>
                      <a:pt x="2158" y="3701"/>
                    </a:cubicBezTo>
                    <a:cubicBezTo>
                      <a:pt x="2878" y="3939"/>
                      <a:pt x="3547" y="4221"/>
                      <a:pt x="4145" y="4547"/>
                    </a:cubicBezTo>
                    <a:cubicBezTo>
                      <a:pt x="4748" y="4221"/>
                      <a:pt x="5412" y="3939"/>
                      <a:pt x="6137" y="3701"/>
                    </a:cubicBezTo>
                    <a:cubicBezTo>
                      <a:pt x="7089" y="3385"/>
                      <a:pt x="7908" y="3230"/>
                      <a:pt x="8290" y="3170"/>
                    </a:cubicBezTo>
                    <a:cubicBezTo>
                      <a:pt x="6740" y="1338"/>
                      <a:pt x="4776" y="203"/>
                      <a:pt x="4660" y="137"/>
                    </a:cubicBezTo>
                    <a:cubicBezTo>
                      <a:pt x="4502" y="46"/>
                      <a:pt x="4325" y="0"/>
                      <a:pt x="41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1" name="Google Shape;1387;p30">
                <a:extLst>
                  <a:ext uri="{FF2B5EF4-FFF2-40B4-BE49-F238E27FC236}">
                    <a16:creationId xmlns:a16="http://schemas.microsoft.com/office/drawing/2014/main" id="{E8B28771-6701-D8D1-21B8-E211F3188EA3}"/>
                  </a:ext>
                </a:extLst>
              </p:cNvPr>
              <p:cNvSpPr/>
              <p:nvPr/>
            </p:nvSpPr>
            <p:spPr>
              <a:xfrm>
                <a:off x="7327558" y="2734327"/>
                <a:ext cx="54555" cy="53124"/>
              </a:xfrm>
              <a:custGeom>
                <a:avLst/>
                <a:gdLst/>
                <a:ahLst/>
                <a:cxnLst/>
                <a:rect l="l" t="t" r="r" b="b"/>
                <a:pathLst>
                  <a:path w="6061" h="5902" extrusionOk="0">
                    <a:moveTo>
                      <a:pt x="5041" y="0"/>
                    </a:moveTo>
                    <a:cubicBezTo>
                      <a:pt x="3079" y="0"/>
                      <a:pt x="1460" y="434"/>
                      <a:pt x="1351" y="462"/>
                    </a:cubicBezTo>
                    <a:cubicBezTo>
                      <a:pt x="997" y="562"/>
                      <a:pt x="720" y="838"/>
                      <a:pt x="620" y="1193"/>
                    </a:cubicBezTo>
                    <a:cubicBezTo>
                      <a:pt x="587" y="1320"/>
                      <a:pt x="1" y="3506"/>
                      <a:pt x="200" y="5902"/>
                    </a:cubicBezTo>
                    <a:cubicBezTo>
                      <a:pt x="515" y="5675"/>
                      <a:pt x="1202" y="5205"/>
                      <a:pt x="2098" y="4751"/>
                    </a:cubicBezTo>
                    <a:cubicBezTo>
                      <a:pt x="2779" y="4408"/>
                      <a:pt x="3448" y="4142"/>
                      <a:pt x="4107" y="3948"/>
                    </a:cubicBezTo>
                    <a:cubicBezTo>
                      <a:pt x="4300" y="3290"/>
                      <a:pt x="4572" y="2620"/>
                      <a:pt x="4909" y="1940"/>
                    </a:cubicBezTo>
                    <a:cubicBezTo>
                      <a:pt x="5363" y="1043"/>
                      <a:pt x="5833" y="357"/>
                      <a:pt x="6060" y="42"/>
                    </a:cubicBezTo>
                    <a:cubicBezTo>
                      <a:pt x="5715" y="13"/>
                      <a:pt x="5373" y="0"/>
                      <a:pt x="504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2" name="Google Shape;1388;p30">
                <a:extLst>
                  <a:ext uri="{FF2B5EF4-FFF2-40B4-BE49-F238E27FC236}">
                    <a16:creationId xmlns:a16="http://schemas.microsoft.com/office/drawing/2014/main" id="{EDAF88D0-82E0-07CF-7D94-A4C081092074}"/>
                  </a:ext>
                </a:extLst>
              </p:cNvPr>
              <p:cNvSpPr/>
              <p:nvPr/>
            </p:nvSpPr>
            <p:spPr>
              <a:xfrm>
                <a:off x="7514434" y="2734327"/>
                <a:ext cx="54600" cy="53124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5902" extrusionOk="0">
                    <a:moveTo>
                      <a:pt x="1021" y="0"/>
                    </a:moveTo>
                    <a:cubicBezTo>
                      <a:pt x="689" y="0"/>
                      <a:pt x="347" y="13"/>
                      <a:pt x="1" y="42"/>
                    </a:cubicBezTo>
                    <a:cubicBezTo>
                      <a:pt x="233" y="357"/>
                      <a:pt x="703" y="1049"/>
                      <a:pt x="1152" y="1940"/>
                    </a:cubicBezTo>
                    <a:cubicBezTo>
                      <a:pt x="1495" y="2620"/>
                      <a:pt x="1766" y="3290"/>
                      <a:pt x="1960" y="3948"/>
                    </a:cubicBezTo>
                    <a:cubicBezTo>
                      <a:pt x="2618" y="4142"/>
                      <a:pt x="3288" y="4408"/>
                      <a:pt x="3968" y="4751"/>
                    </a:cubicBezTo>
                    <a:cubicBezTo>
                      <a:pt x="4859" y="5205"/>
                      <a:pt x="5545" y="5675"/>
                      <a:pt x="5861" y="5902"/>
                    </a:cubicBezTo>
                    <a:cubicBezTo>
                      <a:pt x="6066" y="3506"/>
                      <a:pt x="5479" y="1320"/>
                      <a:pt x="5440" y="1193"/>
                    </a:cubicBezTo>
                    <a:cubicBezTo>
                      <a:pt x="5346" y="838"/>
                      <a:pt x="5070" y="562"/>
                      <a:pt x="4715" y="462"/>
                    </a:cubicBezTo>
                    <a:cubicBezTo>
                      <a:pt x="4607" y="434"/>
                      <a:pt x="2987" y="0"/>
                      <a:pt x="102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3" name="Google Shape;1389;p30">
                <a:extLst>
                  <a:ext uri="{FF2B5EF4-FFF2-40B4-BE49-F238E27FC236}">
                    <a16:creationId xmlns:a16="http://schemas.microsoft.com/office/drawing/2014/main" id="{196ACDA3-E0A9-9917-2DC1-944FF8293EE1}"/>
                  </a:ext>
                </a:extLst>
              </p:cNvPr>
              <p:cNvSpPr/>
              <p:nvPr/>
            </p:nvSpPr>
            <p:spPr>
              <a:xfrm>
                <a:off x="7288449" y="2816301"/>
                <a:ext cx="41405" cy="74627"/>
              </a:xfrm>
              <a:custGeom>
                <a:avLst/>
                <a:gdLst/>
                <a:ahLst/>
                <a:cxnLst/>
                <a:rect l="l" t="t" r="r" b="b"/>
                <a:pathLst>
                  <a:path w="4600" h="8291" extrusionOk="0">
                    <a:moveTo>
                      <a:pt x="3216" y="1"/>
                    </a:moveTo>
                    <a:cubicBezTo>
                      <a:pt x="1384" y="1556"/>
                      <a:pt x="250" y="3515"/>
                      <a:pt x="183" y="3631"/>
                    </a:cubicBezTo>
                    <a:cubicBezTo>
                      <a:pt x="1" y="3952"/>
                      <a:pt x="1" y="4339"/>
                      <a:pt x="183" y="4660"/>
                    </a:cubicBezTo>
                    <a:cubicBezTo>
                      <a:pt x="250" y="4776"/>
                      <a:pt x="1384" y="6741"/>
                      <a:pt x="3216" y="8290"/>
                    </a:cubicBezTo>
                    <a:cubicBezTo>
                      <a:pt x="3277" y="7908"/>
                      <a:pt x="3432" y="7089"/>
                      <a:pt x="3747" y="6138"/>
                    </a:cubicBezTo>
                    <a:cubicBezTo>
                      <a:pt x="3985" y="5413"/>
                      <a:pt x="4267" y="4749"/>
                      <a:pt x="4599" y="4145"/>
                    </a:cubicBezTo>
                    <a:cubicBezTo>
                      <a:pt x="4267" y="3542"/>
                      <a:pt x="3985" y="2878"/>
                      <a:pt x="3747" y="2159"/>
                    </a:cubicBezTo>
                    <a:cubicBezTo>
                      <a:pt x="3432" y="1207"/>
                      <a:pt x="3277" y="388"/>
                      <a:pt x="321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4" name="Google Shape;1390;p30">
                <a:extLst>
                  <a:ext uri="{FF2B5EF4-FFF2-40B4-BE49-F238E27FC236}">
                    <a16:creationId xmlns:a16="http://schemas.microsoft.com/office/drawing/2014/main" id="{3E45FAB1-C9C2-B2AD-8C89-BFF01DFA72A0}"/>
                  </a:ext>
                </a:extLst>
              </p:cNvPr>
              <p:cNvSpPr/>
              <p:nvPr/>
            </p:nvSpPr>
            <p:spPr>
              <a:xfrm>
                <a:off x="7566751" y="2816301"/>
                <a:ext cx="41396" cy="74627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8291" extrusionOk="0">
                    <a:moveTo>
                      <a:pt x="1378" y="1"/>
                    </a:moveTo>
                    <a:cubicBezTo>
                      <a:pt x="1317" y="388"/>
                      <a:pt x="1168" y="1207"/>
                      <a:pt x="852" y="2159"/>
                    </a:cubicBezTo>
                    <a:cubicBezTo>
                      <a:pt x="614" y="2878"/>
                      <a:pt x="327" y="3542"/>
                      <a:pt x="0" y="4145"/>
                    </a:cubicBezTo>
                    <a:cubicBezTo>
                      <a:pt x="327" y="4749"/>
                      <a:pt x="614" y="5413"/>
                      <a:pt x="852" y="6138"/>
                    </a:cubicBezTo>
                    <a:cubicBezTo>
                      <a:pt x="1168" y="7089"/>
                      <a:pt x="1317" y="7908"/>
                      <a:pt x="1378" y="8290"/>
                    </a:cubicBezTo>
                    <a:cubicBezTo>
                      <a:pt x="3215" y="6741"/>
                      <a:pt x="4350" y="4776"/>
                      <a:pt x="4416" y="4660"/>
                    </a:cubicBezTo>
                    <a:cubicBezTo>
                      <a:pt x="4599" y="4339"/>
                      <a:pt x="4599" y="3952"/>
                      <a:pt x="4416" y="3631"/>
                    </a:cubicBezTo>
                    <a:cubicBezTo>
                      <a:pt x="4350" y="3515"/>
                      <a:pt x="3215" y="1556"/>
                      <a:pt x="13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5" name="Google Shape;1391;p30">
                <a:extLst>
                  <a:ext uri="{FF2B5EF4-FFF2-40B4-BE49-F238E27FC236}">
                    <a16:creationId xmlns:a16="http://schemas.microsoft.com/office/drawing/2014/main" id="{3D89376A-41FD-EF72-7043-EC79306F7031}"/>
                  </a:ext>
                </a:extLst>
              </p:cNvPr>
              <p:cNvSpPr/>
              <p:nvPr/>
            </p:nvSpPr>
            <p:spPr>
              <a:xfrm>
                <a:off x="7514434" y="2919782"/>
                <a:ext cx="54555" cy="53124"/>
              </a:xfrm>
              <a:custGeom>
                <a:avLst/>
                <a:gdLst/>
                <a:ahLst/>
                <a:cxnLst/>
                <a:rect l="l" t="t" r="r" b="b"/>
                <a:pathLst>
                  <a:path w="6061" h="5902" extrusionOk="0">
                    <a:moveTo>
                      <a:pt x="5861" y="0"/>
                    </a:moveTo>
                    <a:lnTo>
                      <a:pt x="5861" y="0"/>
                    </a:lnTo>
                    <a:cubicBezTo>
                      <a:pt x="5545" y="227"/>
                      <a:pt x="4859" y="703"/>
                      <a:pt x="3968" y="1151"/>
                    </a:cubicBezTo>
                    <a:cubicBezTo>
                      <a:pt x="3288" y="1494"/>
                      <a:pt x="2618" y="1765"/>
                      <a:pt x="1960" y="1959"/>
                    </a:cubicBezTo>
                    <a:cubicBezTo>
                      <a:pt x="1766" y="2612"/>
                      <a:pt x="1495" y="3287"/>
                      <a:pt x="1152" y="3968"/>
                    </a:cubicBezTo>
                    <a:cubicBezTo>
                      <a:pt x="703" y="4859"/>
                      <a:pt x="228" y="5545"/>
                      <a:pt x="1" y="5860"/>
                    </a:cubicBezTo>
                    <a:cubicBezTo>
                      <a:pt x="350" y="5889"/>
                      <a:pt x="694" y="5902"/>
                      <a:pt x="1029" y="5902"/>
                    </a:cubicBezTo>
                    <a:cubicBezTo>
                      <a:pt x="2991" y="5902"/>
                      <a:pt x="4607" y="5473"/>
                      <a:pt x="4715" y="5440"/>
                    </a:cubicBezTo>
                    <a:cubicBezTo>
                      <a:pt x="5070" y="5346"/>
                      <a:pt x="5346" y="5069"/>
                      <a:pt x="5440" y="4715"/>
                    </a:cubicBezTo>
                    <a:cubicBezTo>
                      <a:pt x="5479" y="4582"/>
                      <a:pt x="6060" y="2396"/>
                      <a:pt x="586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6" name="Google Shape;1392;p30">
                <a:extLst>
                  <a:ext uri="{FF2B5EF4-FFF2-40B4-BE49-F238E27FC236}">
                    <a16:creationId xmlns:a16="http://schemas.microsoft.com/office/drawing/2014/main" id="{8C64A14D-C132-4C48-E568-FCC83C17EE4E}"/>
                  </a:ext>
                </a:extLst>
              </p:cNvPr>
              <p:cNvSpPr/>
              <p:nvPr/>
            </p:nvSpPr>
            <p:spPr>
              <a:xfrm>
                <a:off x="7410962" y="2972091"/>
                <a:ext cx="74618" cy="40955"/>
              </a:xfrm>
              <a:custGeom>
                <a:avLst/>
                <a:gdLst/>
                <a:ahLst/>
                <a:cxnLst/>
                <a:rect l="l" t="t" r="r" b="b"/>
                <a:pathLst>
                  <a:path w="8290" h="4550" extrusionOk="0">
                    <a:moveTo>
                      <a:pt x="4145" y="1"/>
                    </a:moveTo>
                    <a:cubicBezTo>
                      <a:pt x="3542" y="327"/>
                      <a:pt x="2878" y="615"/>
                      <a:pt x="2158" y="853"/>
                    </a:cubicBezTo>
                    <a:cubicBezTo>
                      <a:pt x="1206" y="1163"/>
                      <a:pt x="388" y="1318"/>
                      <a:pt x="0" y="1378"/>
                    </a:cubicBezTo>
                    <a:cubicBezTo>
                      <a:pt x="1555" y="3216"/>
                      <a:pt x="3514" y="4350"/>
                      <a:pt x="3630" y="4416"/>
                    </a:cubicBezTo>
                    <a:cubicBezTo>
                      <a:pt x="3791" y="4505"/>
                      <a:pt x="3968" y="4549"/>
                      <a:pt x="4145" y="4549"/>
                    </a:cubicBezTo>
                    <a:cubicBezTo>
                      <a:pt x="4322" y="4549"/>
                      <a:pt x="4499" y="4505"/>
                      <a:pt x="4660" y="4416"/>
                    </a:cubicBezTo>
                    <a:cubicBezTo>
                      <a:pt x="4776" y="4350"/>
                      <a:pt x="6740" y="3216"/>
                      <a:pt x="8290" y="1378"/>
                    </a:cubicBezTo>
                    <a:cubicBezTo>
                      <a:pt x="7908" y="1318"/>
                      <a:pt x="7089" y="1163"/>
                      <a:pt x="6137" y="853"/>
                    </a:cubicBezTo>
                    <a:cubicBezTo>
                      <a:pt x="5412" y="615"/>
                      <a:pt x="4748" y="327"/>
                      <a:pt x="414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7" name="Google Shape;1393;p30">
                <a:extLst>
                  <a:ext uri="{FF2B5EF4-FFF2-40B4-BE49-F238E27FC236}">
                    <a16:creationId xmlns:a16="http://schemas.microsoft.com/office/drawing/2014/main" id="{98451D91-7549-8BC0-134A-2FC5C7C0E5DE}"/>
                  </a:ext>
                </a:extLst>
              </p:cNvPr>
              <p:cNvSpPr/>
              <p:nvPr/>
            </p:nvSpPr>
            <p:spPr>
              <a:xfrm>
                <a:off x="7327558" y="2919782"/>
                <a:ext cx="54555" cy="53124"/>
              </a:xfrm>
              <a:custGeom>
                <a:avLst/>
                <a:gdLst/>
                <a:ahLst/>
                <a:cxnLst/>
                <a:rect l="l" t="t" r="r" b="b"/>
                <a:pathLst>
                  <a:path w="6061" h="5902" extrusionOk="0">
                    <a:moveTo>
                      <a:pt x="200" y="0"/>
                    </a:moveTo>
                    <a:lnTo>
                      <a:pt x="200" y="0"/>
                    </a:lnTo>
                    <a:cubicBezTo>
                      <a:pt x="1" y="2396"/>
                      <a:pt x="587" y="4582"/>
                      <a:pt x="620" y="4715"/>
                    </a:cubicBezTo>
                    <a:cubicBezTo>
                      <a:pt x="720" y="5069"/>
                      <a:pt x="997" y="5346"/>
                      <a:pt x="1351" y="5440"/>
                    </a:cubicBezTo>
                    <a:cubicBezTo>
                      <a:pt x="1460" y="5473"/>
                      <a:pt x="3075" y="5902"/>
                      <a:pt x="5034" y="5902"/>
                    </a:cubicBezTo>
                    <a:cubicBezTo>
                      <a:pt x="5368" y="5902"/>
                      <a:pt x="5712" y="5889"/>
                      <a:pt x="6060" y="5860"/>
                    </a:cubicBezTo>
                    <a:cubicBezTo>
                      <a:pt x="5833" y="5545"/>
                      <a:pt x="5363" y="4859"/>
                      <a:pt x="4909" y="3968"/>
                    </a:cubicBezTo>
                    <a:cubicBezTo>
                      <a:pt x="4572" y="3287"/>
                      <a:pt x="4300" y="2612"/>
                      <a:pt x="4107" y="1959"/>
                    </a:cubicBezTo>
                    <a:cubicBezTo>
                      <a:pt x="3448" y="1765"/>
                      <a:pt x="2779" y="1494"/>
                      <a:pt x="2098" y="1151"/>
                    </a:cubicBezTo>
                    <a:cubicBezTo>
                      <a:pt x="1207" y="703"/>
                      <a:pt x="515" y="227"/>
                      <a:pt x="2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8" name="Google Shape;1394;p30">
                <a:extLst>
                  <a:ext uri="{FF2B5EF4-FFF2-40B4-BE49-F238E27FC236}">
                    <a16:creationId xmlns:a16="http://schemas.microsoft.com/office/drawing/2014/main" id="{0B50DAB5-B748-5B03-844B-0F335B235D5F}"/>
                  </a:ext>
                </a:extLst>
              </p:cNvPr>
              <p:cNvSpPr/>
              <p:nvPr/>
            </p:nvSpPr>
            <p:spPr>
              <a:xfrm>
                <a:off x="7335229" y="2740909"/>
                <a:ext cx="226042" cy="225376"/>
              </a:xfrm>
              <a:custGeom>
                <a:avLst/>
                <a:gdLst/>
                <a:ahLst/>
                <a:cxnLst/>
                <a:rect l="l" t="t" r="r" b="b"/>
                <a:pathLst>
                  <a:path w="25113" h="25039" extrusionOk="0">
                    <a:moveTo>
                      <a:pt x="12557" y="3854"/>
                    </a:moveTo>
                    <a:cubicBezTo>
                      <a:pt x="17338" y="3854"/>
                      <a:pt x="21228" y="7738"/>
                      <a:pt x="21228" y="12519"/>
                    </a:cubicBezTo>
                    <a:cubicBezTo>
                      <a:pt x="21228" y="17301"/>
                      <a:pt x="17338" y="21191"/>
                      <a:pt x="12557" y="21191"/>
                    </a:cubicBezTo>
                    <a:cubicBezTo>
                      <a:pt x="7776" y="21191"/>
                      <a:pt x="3891" y="17301"/>
                      <a:pt x="3891" y="12519"/>
                    </a:cubicBezTo>
                    <a:cubicBezTo>
                      <a:pt x="3891" y="7738"/>
                      <a:pt x="7776" y="3854"/>
                      <a:pt x="12557" y="3854"/>
                    </a:cubicBezTo>
                    <a:close/>
                    <a:moveTo>
                      <a:pt x="7806" y="0"/>
                    </a:moveTo>
                    <a:cubicBezTo>
                      <a:pt x="7488" y="0"/>
                      <a:pt x="7180" y="147"/>
                      <a:pt x="6984" y="406"/>
                    </a:cubicBezTo>
                    <a:cubicBezTo>
                      <a:pt x="6962" y="434"/>
                      <a:pt x="6420" y="1131"/>
                      <a:pt x="5911" y="2144"/>
                    </a:cubicBezTo>
                    <a:cubicBezTo>
                      <a:pt x="5413" y="3134"/>
                      <a:pt x="5109" y="4081"/>
                      <a:pt x="5003" y="4966"/>
                    </a:cubicBezTo>
                    <a:cubicBezTo>
                      <a:pt x="4118" y="5071"/>
                      <a:pt x="3172" y="5376"/>
                      <a:pt x="2181" y="5874"/>
                    </a:cubicBezTo>
                    <a:cubicBezTo>
                      <a:pt x="1169" y="6383"/>
                      <a:pt x="471" y="6925"/>
                      <a:pt x="444" y="6947"/>
                    </a:cubicBezTo>
                    <a:cubicBezTo>
                      <a:pt x="150" y="7168"/>
                      <a:pt x="1" y="7534"/>
                      <a:pt x="51" y="7893"/>
                    </a:cubicBezTo>
                    <a:cubicBezTo>
                      <a:pt x="51" y="7932"/>
                      <a:pt x="167" y="8806"/>
                      <a:pt x="521" y="9880"/>
                    </a:cubicBezTo>
                    <a:cubicBezTo>
                      <a:pt x="870" y="10937"/>
                      <a:pt x="1323" y="11822"/>
                      <a:pt x="1871" y="12519"/>
                    </a:cubicBezTo>
                    <a:cubicBezTo>
                      <a:pt x="1323" y="13222"/>
                      <a:pt x="870" y="14102"/>
                      <a:pt x="521" y="15159"/>
                    </a:cubicBezTo>
                    <a:cubicBezTo>
                      <a:pt x="167" y="16238"/>
                      <a:pt x="51" y="17107"/>
                      <a:pt x="51" y="17146"/>
                    </a:cubicBezTo>
                    <a:cubicBezTo>
                      <a:pt x="1" y="17511"/>
                      <a:pt x="150" y="17871"/>
                      <a:pt x="444" y="18097"/>
                    </a:cubicBezTo>
                    <a:cubicBezTo>
                      <a:pt x="471" y="18120"/>
                      <a:pt x="1169" y="18656"/>
                      <a:pt x="2181" y="19165"/>
                    </a:cubicBezTo>
                    <a:cubicBezTo>
                      <a:pt x="3172" y="19669"/>
                      <a:pt x="4118" y="19973"/>
                      <a:pt x="5003" y="20079"/>
                    </a:cubicBezTo>
                    <a:cubicBezTo>
                      <a:pt x="5109" y="20964"/>
                      <a:pt x="5413" y="21905"/>
                      <a:pt x="5911" y="22901"/>
                    </a:cubicBezTo>
                    <a:cubicBezTo>
                      <a:pt x="6420" y="23913"/>
                      <a:pt x="6962" y="24611"/>
                      <a:pt x="6984" y="24638"/>
                    </a:cubicBezTo>
                    <a:cubicBezTo>
                      <a:pt x="7184" y="24893"/>
                      <a:pt x="7482" y="25037"/>
                      <a:pt x="7803" y="25037"/>
                    </a:cubicBezTo>
                    <a:cubicBezTo>
                      <a:pt x="7848" y="25037"/>
                      <a:pt x="7892" y="25037"/>
                      <a:pt x="7931" y="25031"/>
                    </a:cubicBezTo>
                    <a:cubicBezTo>
                      <a:pt x="7969" y="25026"/>
                      <a:pt x="8844" y="24915"/>
                      <a:pt x="9917" y="24561"/>
                    </a:cubicBezTo>
                    <a:cubicBezTo>
                      <a:pt x="10974" y="24212"/>
                      <a:pt x="11860" y="23758"/>
                      <a:pt x="12557" y="23211"/>
                    </a:cubicBezTo>
                    <a:cubicBezTo>
                      <a:pt x="13260" y="23758"/>
                      <a:pt x="14140" y="24212"/>
                      <a:pt x="15196" y="24561"/>
                    </a:cubicBezTo>
                    <a:cubicBezTo>
                      <a:pt x="16276" y="24915"/>
                      <a:pt x="17150" y="25026"/>
                      <a:pt x="17183" y="25031"/>
                    </a:cubicBezTo>
                    <a:cubicBezTo>
                      <a:pt x="17226" y="25036"/>
                      <a:pt x="17268" y="25039"/>
                      <a:pt x="17310" y="25039"/>
                    </a:cubicBezTo>
                    <a:cubicBezTo>
                      <a:pt x="17630" y="25039"/>
                      <a:pt x="17934" y="24893"/>
                      <a:pt x="18135" y="24638"/>
                    </a:cubicBezTo>
                    <a:cubicBezTo>
                      <a:pt x="18157" y="24611"/>
                      <a:pt x="18694" y="23913"/>
                      <a:pt x="19203" y="22901"/>
                    </a:cubicBezTo>
                    <a:cubicBezTo>
                      <a:pt x="19706" y="21905"/>
                      <a:pt x="20011" y="20964"/>
                      <a:pt x="20116" y="20079"/>
                    </a:cubicBezTo>
                    <a:cubicBezTo>
                      <a:pt x="21001" y="19973"/>
                      <a:pt x="21942" y="19669"/>
                      <a:pt x="22938" y="19165"/>
                    </a:cubicBezTo>
                    <a:cubicBezTo>
                      <a:pt x="23951" y="18656"/>
                      <a:pt x="24648" y="18120"/>
                      <a:pt x="24676" y="18097"/>
                    </a:cubicBezTo>
                    <a:cubicBezTo>
                      <a:pt x="24963" y="17871"/>
                      <a:pt x="25113" y="17511"/>
                      <a:pt x="25069" y="17146"/>
                    </a:cubicBezTo>
                    <a:cubicBezTo>
                      <a:pt x="25063" y="17107"/>
                      <a:pt x="24952" y="16238"/>
                      <a:pt x="24598" y="15159"/>
                    </a:cubicBezTo>
                    <a:cubicBezTo>
                      <a:pt x="24250" y="14102"/>
                      <a:pt x="23796" y="13222"/>
                      <a:pt x="23248" y="12519"/>
                    </a:cubicBezTo>
                    <a:cubicBezTo>
                      <a:pt x="23796" y="11822"/>
                      <a:pt x="24250" y="10937"/>
                      <a:pt x="24598" y="9880"/>
                    </a:cubicBezTo>
                    <a:cubicBezTo>
                      <a:pt x="24952" y="8806"/>
                      <a:pt x="25063" y="7932"/>
                      <a:pt x="25069" y="7893"/>
                    </a:cubicBezTo>
                    <a:cubicBezTo>
                      <a:pt x="25113" y="7534"/>
                      <a:pt x="24963" y="7168"/>
                      <a:pt x="24676" y="6947"/>
                    </a:cubicBezTo>
                    <a:cubicBezTo>
                      <a:pt x="24648" y="6925"/>
                      <a:pt x="23951" y="6383"/>
                      <a:pt x="22938" y="5874"/>
                    </a:cubicBezTo>
                    <a:cubicBezTo>
                      <a:pt x="21942" y="5376"/>
                      <a:pt x="21001" y="5071"/>
                      <a:pt x="20116" y="4966"/>
                    </a:cubicBezTo>
                    <a:cubicBezTo>
                      <a:pt x="20011" y="4081"/>
                      <a:pt x="19706" y="3134"/>
                      <a:pt x="19203" y="2144"/>
                    </a:cubicBezTo>
                    <a:cubicBezTo>
                      <a:pt x="18694" y="1131"/>
                      <a:pt x="18157" y="434"/>
                      <a:pt x="18135" y="406"/>
                    </a:cubicBezTo>
                    <a:cubicBezTo>
                      <a:pt x="17934" y="147"/>
                      <a:pt x="17630" y="0"/>
                      <a:pt x="17310" y="0"/>
                    </a:cubicBezTo>
                    <a:cubicBezTo>
                      <a:pt x="17268" y="0"/>
                      <a:pt x="17225" y="3"/>
                      <a:pt x="17183" y="8"/>
                    </a:cubicBezTo>
                    <a:cubicBezTo>
                      <a:pt x="17150" y="13"/>
                      <a:pt x="16276" y="130"/>
                      <a:pt x="15196" y="484"/>
                    </a:cubicBezTo>
                    <a:cubicBezTo>
                      <a:pt x="14140" y="832"/>
                      <a:pt x="13260" y="1281"/>
                      <a:pt x="12557" y="1834"/>
                    </a:cubicBezTo>
                    <a:cubicBezTo>
                      <a:pt x="11860" y="1281"/>
                      <a:pt x="10974" y="832"/>
                      <a:pt x="9917" y="484"/>
                    </a:cubicBezTo>
                    <a:cubicBezTo>
                      <a:pt x="8844" y="130"/>
                      <a:pt x="7969" y="13"/>
                      <a:pt x="7931" y="8"/>
                    </a:cubicBezTo>
                    <a:cubicBezTo>
                      <a:pt x="7889" y="3"/>
                      <a:pt x="7847" y="0"/>
                      <a:pt x="78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19" name="Google Shape;1395;p30">
                <a:extLst>
                  <a:ext uri="{FF2B5EF4-FFF2-40B4-BE49-F238E27FC236}">
                    <a16:creationId xmlns:a16="http://schemas.microsoft.com/office/drawing/2014/main" id="{4DF1269D-7A24-BCBE-F05A-1A446BB234B9}"/>
                  </a:ext>
                </a:extLst>
              </p:cNvPr>
              <p:cNvSpPr/>
              <p:nvPr/>
            </p:nvSpPr>
            <p:spPr>
              <a:xfrm>
                <a:off x="7388986" y="2794279"/>
                <a:ext cx="118759" cy="118759"/>
              </a:xfrm>
              <a:custGeom>
                <a:avLst/>
                <a:gdLst/>
                <a:ahLst/>
                <a:cxnLst/>
                <a:rect l="l" t="t" r="r" b="b"/>
                <a:pathLst>
                  <a:path w="13194" h="13194" extrusionOk="0">
                    <a:moveTo>
                      <a:pt x="6597" y="1"/>
                    </a:moveTo>
                    <a:cubicBezTo>
                      <a:pt x="2950" y="1"/>
                      <a:pt x="1" y="2956"/>
                      <a:pt x="1" y="6597"/>
                    </a:cubicBezTo>
                    <a:cubicBezTo>
                      <a:pt x="1" y="10238"/>
                      <a:pt x="2950" y="13193"/>
                      <a:pt x="6597" y="13193"/>
                    </a:cubicBezTo>
                    <a:cubicBezTo>
                      <a:pt x="10238" y="13193"/>
                      <a:pt x="13193" y="10238"/>
                      <a:pt x="13193" y="6597"/>
                    </a:cubicBezTo>
                    <a:cubicBezTo>
                      <a:pt x="13193" y="2956"/>
                      <a:pt x="10238" y="1"/>
                      <a:pt x="65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3822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568</Words>
  <Application>Microsoft Office PowerPoint</Application>
  <PresentationFormat>Widescreen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맑은 고딕</vt:lpstr>
      <vt:lpstr>#9Slide03 AllRoundGothic</vt:lpstr>
      <vt:lpstr>#9Slide03 Ample</vt:lpstr>
      <vt:lpstr>#9Slide03 AmpleSoft</vt:lpstr>
      <vt:lpstr>#9Slide03 Arima Madurai Black</vt:lpstr>
      <vt:lpstr>Arial</vt:lpstr>
      <vt:lpstr>Calibri</vt:lpstr>
      <vt:lpstr>Calibri Light</vt:lpstr>
      <vt:lpstr>等线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NBN</dc:creator>
  <cp:lastModifiedBy>LINH</cp:lastModifiedBy>
  <cp:revision>18</cp:revision>
  <dcterms:created xsi:type="dcterms:W3CDTF">2023-04-20T08:51:45Z</dcterms:created>
  <dcterms:modified xsi:type="dcterms:W3CDTF">2025-05-18T09:44:45Z</dcterms:modified>
</cp:coreProperties>
</file>