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19" r:id="rId2"/>
    <p:sldId id="18701" r:id="rId3"/>
    <p:sldId id="18743" r:id="rId4"/>
    <p:sldId id="18746" r:id="rId5"/>
    <p:sldId id="18747" r:id="rId6"/>
    <p:sldId id="520" r:id="rId7"/>
    <p:sldId id="18758" r:id="rId8"/>
    <p:sldId id="534" r:id="rId9"/>
    <p:sldId id="18757" r:id="rId10"/>
    <p:sldId id="446" r:id="rId11"/>
    <p:sldId id="434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4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282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pos="5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FF"/>
    <a:srgbClr val="2B3649"/>
    <a:srgbClr val="4F6383"/>
    <a:srgbClr val="3B4A62"/>
    <a:srgbClr val="313D53"/>
    <a:srgbClr val="223762"/>
    <a:srgbClr val="FEFEFE"/>
    <a:srgbClr val="063D54"/>
    <a:srgbClr val="2E4864"/>
    <a:srgbClr val="103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2023" autoAdjust="0"/>
  </p:normalViewPr>
  <p:slideViewPr>
    <p:cSldViewPr snapToGrid="0" showGuides="1">
      <p:cViewPr varScale="1">
        <p:scale>
          <a:sx n="91" d="100"/>
          <a:sy n="91" d="100"/>
        </p:scale>
        <p:origin x="584" y="44"/>
      </p:cViewPr>
      <p:guideLst>
        <p:guide orient="horz" pos="3094"/>
        <p:guide pos="295"/>
        <p:guide orient="horz" pos="282"/>
        <p:guide pos="2880"/>
        <p:guide orient="horz" pos="1620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5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E0A-FE25-4298-B2A5-F81E4409DC3D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4E8C-F5F4-4E78-B894-8ABE74AB9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4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2BC2-E36F-4014-826D-67C3AA5D550C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EC1F-4C1A-4575-A29E-535B091AA9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60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389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9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2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SG" dirty="0"/>
          </a:p>
          <a:p>
            <a:pPr marL="158750" indent="0">
              <a:buNone/>
            </a:pP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pPr marL="158750" indent="0" algn="l" fontAlgn="base"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6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86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58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64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88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64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75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2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680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976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436850-11B6-41F7-B650-85F4C2FF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E51AAB-B4B3-4EFA-A3AF-CC0FDABD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B5659-99B8-46BE-AC97-3E11A2BB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E8AA70A-63EE-49D9-B322-16CE2C07F3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F87BE08F-E31D-4936-BC0D-90B799AB71A8}"/>
              </a:ext>
            </a:extLst>
          </p:cNvPr>
          <p:cNvGrpSpPr/>
          <p:nvPr userDrawn="1"/>
        </p:nvGrpSpPr>
        <p:grpSpPr>
          <a:xfrm>
            <a:off x="194035" y="204620"/>
            <a:ext cx="711088" cy="307777"/>
            <a:chOff x="258713" y="272826"/>
            <a:chExt cx="948117" cy="41036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D492E72-DDB3-4C21-8B24-0558174FB408}"/>
                </a:ext>
              </a:extLst>
            </p:cNvPr>
            <p:cNvSpPr/>
            <p:nvPr userDrawn="1"/>
          </p:nvSpPr>
          <p:spPr>
            <a:xfrm>
              <a:off x="338202" y="302725"/>
              <a:ext cx="789139" cy="34031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8AAA358-6EF6-44F3-A777-EAD63C281FBC}"/>
                </a:ext>
              </a:extLst>
            </p:cNvPr>
            <p:cNvSpPr/>
            <p:nvPr userDrawn="1"/>
          </p:nvSpPr>
          <p:spPr>
            <a:xfrm>
              <a:off x="258713" y="272826"/>
              <a:ext cx="948117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Segoe UI" panose="020B0502040204020203" pitchFamily="34" charset="0"/>
                </a:rPr>
                <a:t>LOGO</a:t>
              </a:r>
              <a:endParaRPr lang="zh-CN" alt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02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34920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76293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413415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681236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074843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3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11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21458" y="781003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24904" y="2328028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4904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1458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2416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73829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5242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36655" y="1443475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29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7156828" y="459181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1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970357"/>
      </p:ext>
    </p:extLst>
  </p:cSld>
  <p:clrMapOvr>
    <a:masterClrMapping/>
  </p:clrMapOvr>
  <p:transition spd="slow">
    <p:wip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8896" cy="5143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7748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 userDrawn="1"/>
        </p:nvSpPr>
        <p:spPr>
          <a:xfrm>
            <a:off x="8905790" y="5999798"/>
            <a:ext cx="671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4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29" r:id="rId6"/>
    <p:sldLayoutId id="2147483741" r:id="rId7"/>
    <p:sldLayoutId id="2147483715" r:id="rId8"/>
    <p:sldLayoutId id="2147483716" r:id="rId9"/>
    <p:sldLayoutId id="2147483718" r:id="rId10"/>
    <p:sldLayoutId id="2147483719" r:id="rId11"/>
    <p:sldLayoutId id="214748372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7291" y="1099399"/>
            <a:ext cx="5469418" cy="2949067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文本框 3"/>
          <p:cNvSpPr txBox="1"/>
          <p:nvPr/>
        </p:nvSpPr>
        <p:spPr>
          <a:xfrm>
            <a:off x="2145785" y="1454841"/>
            <a:ext cx="4852429" cy="22338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6000" b="1" dirty="0" err="1">
                <a:solidFill>
                  <a:schemeClr val="bg1"/>
                </a:solidFill>
                <a:latin typeface="#9Slide03 AmpleSoft Bold" panose="02000000000000000000" pitchFamily="2" charset="0"/>
                <a:ea typeface="方正黑体简体" panose="02010601030101010101" pitchFamily="2" charset="-122"/>
              </a:rPr>
              <a:t>Viết</a:t>
            </a:r>
            <a:r>
              <a:rPr lang="en-US" altLang="zh-CN" sz="6000" b="1" dirty="0">
                <a:solidFill>
                  <a:schemeClr val="bg1"/>
                </a:solidFill>
                <a:latin typeface="#9Slide03 AmpleSoft Bold" panose="02000000000000000000" pitchFamily="2" charset="0"/>
                <a:ea typeface="方正黑体简体" panose="02010601030101010101" pitchFamily="2" charset="-122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#9Slide03 AmpleSoft Bold" panose="02000000000000000000" pitchFamily="2" charset="0"/>
                <a:ea typeface="方正黑体简体" panose="02010601030101010101" pitchFamily="2" charset="-122"/>
              </a:rPr>
              <a:t>văn</a:t>
            </a:r>
            <a:r>
              <a:rPr lang="en-US" altLang="zh-CN" sz="6000" b="1" dirty="0">
                <a:solidFill>
                  <a:schemeClr val="bg1"/>
                </a:solidFill>
                <a:latin typeface="#9Slide03 AmpleSoft Bold" panose="02000000000000000000" pitchFamily="2" charset="0"/>
                <a:ea typeface="方正黑体简体" panose="02010601030101010101" pitchFamily="2" charset="-122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#9Slide03 AmpleSoft Bold" panose="02000000000000000000" pitchFamily="2" charset="0"/>
                <a:ea typeface="方正黑体简体" panose="02010601030101010101" pitchFamily="2" charset="-122"/>
              </a:rPr>
              <a:t>bản</a:t>
            </a:r>
            <a:r>
              <a:rPr lang="en-US" altLang="zh-CN" sz="6000" b="1" dirty="0">
                <a:solidFill>
                  <a:schemeClr val="bg1"/>
                </a:solidFill>
                <a:latin typeface="#9Slide03 AmpleSoft Bold" panose="02000000000000000000" pitchFamily="2" charset="0"/>
                <a:ea typeface="方正黑体简体" panose="02010601030101010101" pitchFamily="2" charset="-122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#9Slide03 AmpleSoft Bold" panose="02000000000000000000" pitchFamily="2" charset="0"/>
                <a:ea typeface="方正黑体简体" panose="02010601030101010101" pitchFamily="2" charset="-122"/>
              </a:rPr>
              <a:t>tường</a:t>
            </a:r>
            <a:r>
              <a:rPr lang="en-US" altLang="zh-CN" sz="6000" b="1" dirty="0">
                <a:solidFill>
                  <a:schemeClr val="bg1"/>
                </a:solidFill>
                <a:latin typeface="#9Slide03 AmpleSoft Bold" panose="02000000000000000000" pitchFamily="2" charset="0"/>
                <a:ea typeface="方正黑体简体" panose="02010601030101010101" pitchFamily="2" charset="-122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#9Slide03 AmpleSoft Bold" panose="02000000000000000000" pitchFamily="2" charset="0"/>
                <a:ea typeface="方正黑体简体" panose="02010601030101010101" pitchFamily="2" charset="-122"/>
              </a:rPr>
              <a:t>trình</a:t>
            </a:r>
            <a:endParaRPr lang="zh-CN" altLang="en-US" sz="6000" b="1" dirty="0">
              <a:solidFill>
                <a:schemeClr val="bg1"/>
              </a:solidFill>
              <a:latin typeface="#9Slide03 AmpleSoft Bold" panose="02000000000000000000" pitchFamily="2" charset="0"/>
              <a:ea typeface="方正黑体简体" panose="02010601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9994" y="1283525"/>
            <a:ext cx="5124012" cy="258081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6A4DFF9-E18D-43EC-9E6E-26E791188378}"/>
              </a:ext>
            </a:extLst>
          </p:cNvPr>
          <p:cNvSpPr/>
          <p:nvPr/>
        </p:nvSpPr>
        <p:spPr>
          <a:xfrm>
            <a:off x="4130795" y="386590"/>
            <a:ext cx="1084963" cy="33058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</a:rPr>
              <a:t>Hapu</a:t>
            </a:r>
            <a:endParaRPr lang="ko-KR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PA_文本框 22">
            <a:hlinkClick r:id="rId5"/>
            <a:extLst>
              <a:ext uri="{FF2B5EF4-FFF2-40B4-BE49-F238E27FC236}">
                <a16:creationId xmlns:a16="http://schemas.microsoft.com/office/drawing/2014/main" id="{875FC7BD-6D7B-4BC7-98FB-52E7F1DD8E0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01550" y="4569240"/>
            <a:ext cx="2810001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chemeClr val="bg1">
                      <a:lumMod val="50000"/>
                      <a:alpha val="50000"/>
                    </a:schemeClr>
                  </a:inn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</a:rPr>
              <a:t>https://www.facebook.com/HankNguyenn/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chemeClr val="bg1">
                    <a:lumMod val="50000"/>
                    <a:alpha val="50000"/>
                  </a:schemeClr>
                </a:inn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9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óa học bóng đá cho trẻ trong 3 tháng hè">
            <a:extLst>
              <a:ext uri="{FF2B5EF4-FFF2-40B4-BE49-F238E27FC236}">
                <a16:creationId xmlns:a16="http://schemas.microsoft.com/office/drawing/2014/main" id="{C1BE83FB-9A16-A38C-4044-80A4450A8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r="14997"/>
          <a:stretch/>
        </p:blipFill>
        <p:spPr bwMode="auto">
          <a:xfrm>
            <a:off x="6833239" y="628851"/>
            <a:ext cx="1673151" cy="15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769606" y="809099"/>
            <a:ext cx="3693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Em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hãy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viết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bản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tường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trình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cho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sự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việc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giả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định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dưới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đây</a:t>
            </a:r>
            <a:r>
              <a:rPr lang="en-US" altLang="zh-CN" sz="24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:</a:t>
            </a:r>
            <a:endParaRPr lang="zh-CN" altLang="en-US" sz="2400" dirty="0">
              <a:solidFill>
                <a:srgbClr val="0070C0"/>
              </a:solidFill>
              <a:latin typeface="#9Slide03 Ample" panose="02000000000000000000" pitchFamily="2" charset="0"/>
              <a:ea typeface="方正兰亭黑_GBK"/>
            </a:endParaRPr>
          </a:p>
        </p:txBody>
      </p:sp>
      <p:pic>
        <p:nvPicPr>
          <p:cNvPr id="4102" name="Picture 6" descr="Chậu Hoa Đất Sét Bị Vỡ Với Cây Xanh Trên Sàn Woden Khái Niệm Thiệt Hại Flat  Layn Hình ảnh Sẵn có - Tải xuống Hình ảnh Ngay bây giờ - iStock">
            <a:extLst>
              <a:ext uri="{FF2B5EF4-FFF2-40B4-BE49-F238E27FC236}">
                <a16:creationId xmlns:a16="http://schemas.microsoft.com/office/drawing/2014/main" id="{F7E9F9A4-AE27-B6E0-6EB7-34C114F2D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7"/>
          <a:stretch/>
        </p:blipFill>
        <p:spPr bwMode="auto">
          <a:xfrm>
            <a:off x="6833239" y="2354792"/>
            <a:ext cx="1673151" cy="21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 lý do khiến học sinh không thích môn lịch sử - VnExpress">
            <a:extLst>
              <a:ext uri="{FF2B5EF4-FFF2-40B4-BE49-F238E27FC236}">
                <a16:creationId xmlns:a16="http://schemas.microsoft.com/office/drawing/2014/main" id="{865AA58D-F1E0-ABB1-18B7-FBD52416B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r="19066"/>
          <a:stretch/>
        </p:blipFill>
        <p:spPr bwMode="auto">
          <a:xfrm>
            <a:off x="4942771" y="2980266"/>
            <a:ext cx="1665713" cy="15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8 đội tranh tài Giải bóng đá học sinh khối Trường Tiểu học TP Vĩnh Long-  Tranh cúp Trần Đại Nghĩa 2019 - Vĩnh Long Online">
            <a:extLst>
              <a:ext uri="{FF2B5EF4-FFF2-40B4-BE49-F238E27FC236}">
                <a16:creationId xmlns:a16="http://schemas.microsoft.com/office/drawing/2014/main" id="{A52FEF85-79F5-9A37-5951-643456E19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9" t="6313" r="13149"/>
          <a:stretch/>
        </p:blipFill>
        <p:spPr bwMode="auto">
          <a:xfrm>
            <a:off x="4955343" y="628851"/>
            <a:ext cx="1653141" cy="21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5">
            <a:extLst>
              <a:ext uri="{FF2B5EF4-FFF2-40B4-BE49-F238E27FC236}">
                <a16:creationId xmlns:a16="http://schemas.microsoft.com/office/drawing/2014/main" id="{D84C4961-D1A8-952F-2660-0EBF9C196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06" y="2189678"/>
            <a:ext cx="36938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Em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và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các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bạn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đang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chơi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đá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bóng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ở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sân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trường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.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Vô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tình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,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em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đá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quả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bóng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bổng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quá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, bay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vào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và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làm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vỡ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chậu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cây</a:t>
            </a:r>
            <a:r>
              <a:rPr lang="en-US" altLang="zh-CN" sz="2400" dirty="0">
                <a:latin typeface="#9Slide03 AmpleSoft" panose="02000000000000000000" pitchFamily="2" charset="0"/>
                <a:ea typeface="方正兰亭黑_GBK"/>
              </a:rPr>
              <a:t> </a:t>
            </a:r>
            <a:r>
              <a:rPr lang="en-US" altLang="zh-CN" sz="2400" dirty="0" err="1">
                <a:latin typeface="#9Slide03 AmpleSoft" panose="02000000000000000000" pitchFamily="2" charset="0"/>
                <a:ea typeface="方正兰亭黑_GBK"/>
              </a:rPr>
              <a:t>cảnh</a:t>
            </a:r>
            <a:endParaRPr lang="zh-CN" altLang="en-US" sz="2400" dirty="0">
              <a:latin typeface="#9Slide03 AmpleSoft" panose="02000000000000000000" pitchFamily="2" charset="0"/>
              <a:ea typeface="方正兰亭黑_GB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">
            <a:extLst>
              <a:ext uri="{FF2B5EF4-FFF2-40B4-BE49-F238E27FC236}">
                <a16:creationId xmlns:a16="http://schemas.microsoft.com/office/drawing/2014/main" id="{FEEC86AC-A558-FEB8-3E18-551EECD14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064" y="344145"/>
            <a:ext cx="3693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300" dirty="0">
                <a:solidFill>
                  <a:srgbClr val="0070C0"/>
                </a:solidFill>
                <a:latin typeface="#9Slide03 Ample" panose="02000000000000000000" pitchFamily="2" charset="0"/>
                <a:ea typeface="方正兰亭黑_GBK"/>
              </a:rPr>
              <a:t>BẢNG KIỂM</a:t>
            </a:r>
            <a:endParaRPr lang="zh-CN" altLang="en-US" sz="2300" dirty="0">
              <a:solidFill>
                <a:srgbClr val="0070C0"/>
              </a:solidFill>
              <a:latin typeface="#9Slide03 Ample" panose="02000000000000000000" pitchFamily="2" charset="0"/>
              <a:ea typeface="方正兰亭黑_GBK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5B28C935-3899-C819-87CA-4755A89D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75400"/>
              </p:ext>
            </p:extLst>
          </p:nvPr>
        </p:nvGraphicFramePr>
        <p:xfrm>
          <a:off x="308008" y="805811"/>
          <a:ext cx="8527983" cy="4036594"/>
        </p:xfrm>
        <a:graphic>
          <a:graphicData uri="http://schemas.openxmlformats.org/drawingml/2006/table">
            <a:tbl>
              <a:tblPr firstRow="1" bandRow="1"/>
              <a:tblGrid>
                <a:gridCol w="6737685">
                  <a:extLst>
                    <a:ext uri="{9D8B030D-6E8A-4147-A177-3AD203B41FA5}">
                      <a16:colId xmlns:a16="http://schemas.microsoft.com/office/drawing/2014/main" val="1970131904"/>
                    </a:ext>
                  </a:extLst>
                </a:gridCol>
                <a:gridCol w="1790298">
                  <a:extLst>
                    <a:ext uri="{9D8B030D-6E8A-4147-A177-3AD203B41FA5}">
                      <a16:colId xmlns:a16="http://schemas.microsoft.com/office/drawing/2014/main" val="1927189806"/>
                    </a:ext>
                  </a:extLst>
                </a:gridCol>
              </a:tblGrid>
              <a:tr h="4678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2000" b="1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r>
                        <a:rPr lang="en-US" sz="2000" b="1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đối</a:t>
                      </a:r>
                      <a:r>
                        <a:rPr lang="en-US" sz="2000" b="1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000" b="1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000" b="1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tường</a:t>
                      </a:r>
                      <a:r>
                        <a:rPr lang="en-US" sz="2000" b="1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endParaRPr lang="en-US" sz="2000" b="1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2000" b="1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000" b="1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2000" b="1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000" b="1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063621"/>
                  </a:ext>
                </a:extLst>
              </a:tr>
              <a:tr h="712043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tường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đầy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đủ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3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phần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phần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phần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phần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cuối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bày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theo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đúng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endParaRPr lang="en-US" sz="2000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206377"/>
                  </a:ext>
                </a:extLst>
              </a:tr>
              <a:tr h="41095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phản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ánh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đúng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tường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endParaRPr lang="en-US" sz="2000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75051"/>
                  </a:ext>
                </a:extLst>
              </a:tr>
              <a:tr h="712043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Tư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vai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thân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vụ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việc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xác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rõ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ràng</a:t>
                      </a:r>
                      <a:endParaRPr lang="en-US" sz="2000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197583"/>
                  </a:ext>
                </a:extLst>
              </a:tr>
              <a:tr h="712043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chi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tiết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vụ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việc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tường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mối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liên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hệ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chặt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chẽ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nhau</a:t>
                      </a:r>
                      <a:endParaRPr lang="en-US" sz="2000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00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501469"/>
                  </a:ext>
                </a:extLst>
              </a:tr>
              <a:tr h="1021628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Ngôn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biên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xác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ngắn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gọn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làm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đọc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hiểu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nhầm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chỗ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diễn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như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000" dirty="0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Soft" panose="020000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endParaRPr lang="en-US" sz="2000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mpleSoft" panose="020000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911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78FC0-758E-47D5-9245-8B7F176AF715}"/>
              </a:ext>
            </a:extLst>
          </p:cNvPr>
          <p:cNvSpPr txBox="1"/>
          <p:nvPr/>
        </p:nvSpPr>
        <p:spPr>
          <a:xfrm>
            <a:off x="1926601" y="440128"/>
            <a:ext cx="529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niệm</a:t>
            </a:r>
            <a:endParaRPr lang="en-US" sz="32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1028" name="Picture 4" descr="Soạn bài Viết bản tường trình | Soạn văn lớp 7 Cánh diều">
            <a:extLst>
              <a:ext uri="{FF2B5EF4-FFF2-40B4-BE49-F238E27FC236}">
                <a16:creationId xmlns:a16="http://schemas.microsoft.com/office/drawing/2014/main" id="{77C26E98-8A33-A52F-D708-2CA5B205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" y="1264583"/>
            <a:ext cx="3471333" cy="320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C01AF2-881D-A768-2771-D2E69931FB99}"/>
              </a:ext>
            </a:extLst>
          </p:cNvPr>
          <p:cNvGrpSpPr/>
          <p:nvPr/>
        </p:nvGrpSpPr>
        <p:grpSpPr>
          <a:xfrm>
            <a:off x="4359900" y="1361682"/>
            <a:ext cx="4081366" cy="3989252"/>
            <a:chOff x="625427" y="794415"/>
            <a:chExt cx="4326900" cy="2850960"/>
          </a:xfrm>
        </p:grpSpPr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5DD0CD67-966E-B209-D950-CE87CA7ECF7F}"/>
                </a:ext>
              </a:extLst>
            </p:cNvPr>
            <p:cNvGrpSpPr/>
            <p:nvPr/>
          </p:nvGrpSpPr>
          <p:grpSpPr>
            <a:xfrm>
              <a:off x="625427" y="794415"/>
              <a:ext cx="4326900" cy="2102533"/>
              <a:chOff x="3820559" y="2272420"/>
              <a:chExt cx="4606155" cy="1865014"/>
            </a:xfrm>
          </p:grpSpPr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4E5BE10C-D810-185A-A402-BCEBC1649A79}"/>
                  </a:ext>
                </a:extLst>
              </p:cNvPr>
              <p:cNvSpPr/>
              <p:nvPr/>
            </p:nvSpPr>
            <p:spPr>
              <a:xfrm>
                <a:off x="3820559" y="2272420"/>
                <a:ext cx="4606155" cy="1865014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连接符 5">
                <a:extLst>
                  <a:ext uri="{FF2B5EF4-FFF2-40B4-BE49-F238E27FC236}">
                    <a16:creationId xmlns:a16="http://schemas.microsoft.com/office/drawing/2014/main" id="{FCD4FF4F-2808-B2BA-3D74-683DAEB2EEA6}"/>
                  </a:ext>
                </a:extLst>
              </p:cNvPr>
              <p:cNvCxnSpPr/>
              <p:nvPr/>
            </p:nvCxnSpPr>
            <p:spPr>
              <a:xfrm>
                <a:off x="3820559" y="4137434"/>
                <a:ext cx="371192" cy="0"/>
              </a:xfrm>
              <a:prstGeom prst="line">
                <a:avLst/>
              </a:prstGeom>
              <a:ln w="38100">
                <a:solidFill>
                  <a:srgbClr val="3B4A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9">
                <a:extLst>
                  <a:ext uri="{FF2B5EF4-FFF2-40B4-BE49-F238E27FC236}">
                    <a16:creationId xmlns:a16="http://schemas.microsoft.com/office/drawing/2014/main" id="{212C1E42-DED1-53D1-2A8D-F1D963E8246D}"/>
                  </a:ext>
                </a:extLst>
              </p:cNvPr>
              <p:cNvCxnSpPr/>
              <p:nvPr/>
            </p:nvCxnSpPr>
            <p:spPr>
              <a:xfrm flipV="1">
                <a:off x="3820559" y="3822077"/>
                <a:ext cx="0" cy="315357"/>
              </a:xfrm>
              <a:prstGeom prst="line">
                <a:avLst/>
              </a:prstGeom>
              <a:ln w="38100">
                <a:solidFill>
                  <a:srgbClr val="3B4A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2">
                <a:extLst>
                  <a:ext uri="{FF2B5EF4-FFF2-40B4-BE49-F238E27FC236}">
                    <a16:creationId xmlns:a16="http://schemas.microsoft.com/office/drawing/2014/main" id="{141E848E-A997-F2F8-82BA-98307C6865CC}"/>
                  </a:ext>
                </a:extLst>
              </p:cNvPr>
              <p:cNvCxnSpPr/>
              <p:nvPr/>
            </p:nvCxnSpPr>
            <p:spPr>
              <a:xfrm>
                <a:off x="8426714" y="2272420"/>
                <a:ext cx="0" cy="362139"/>
              </a:xfrm>
              <a:prstGeom prst="line">
                <a:avLst/>
              </a:prstGeom>
              <a:ln w="38100">
                <a:solidFill>
                  <a:srgbClr val="3B4A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5">
                <a:extLst>
                  <a:ext uri="{FF2B5EF4-FFF2-40B4-BE49-F238E27FC236}">
                    <a16:creationId xmlns:a16="http://schemas.microsoft.com/office/drawing/2014/main" id="{F5086216-1289-214B-9A1A-1BBBF881569B}"/>
                  </a:ext>
                </a:extLst>
              </p:cNvPr>
              <p:cNvCxnSpPr/>
              <p:nvPr/>
            </p:nvCxnSpPr>
            <p:spPr>
              <a:xfrm flipH="1">
                <a:off x="8256757" y="2272420"/>
                <a:ext cx="169957" cy="0"/>
              </a:xfrm>
              <a:prstGeom prst="line">
                <a:avLst/>
              </a:prstGeom>
              <a:ln w="38100">
                <a:solidFill>
                  <a:srgbClr val="3B4A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5BD1B839-6415-7012-FC61-3D448D5BB28C}"/>
                </a:ext>
              </a:extLst>
            </p:cNvPr>
            <p:cNvSpPr txBox="1"/>
            <p:nvPr/>
          </p:nvSpPr>
          <p:spPr>
            <a:xfrm>
              <a:off x="785081" y="912319"/>
              <a:ext cx="4062202" cy="27330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tường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trình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là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loại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thông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tin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được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tổ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chức</a:t>
              </a:r>
              <a:r>
                <a:rPr lang="es-MX" sz="22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heo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thể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thức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riêng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có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nội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dung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trình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bày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về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một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vụ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việc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đan</a:t>
              </a:r>
              <a:r>
                <a:rPr lang="es-MX" sz="22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</a:t>
              </a:r>
              <a:r>
                <a:rPr lang="es-MX" sz="22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cần</a:t>
              </a:r>
              <a:r>
                <a:rPr lang="es-MX" sz="22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được</a:t>
              </a:r>
              <a:r>
                <a:rPr lang="es-MX" sz="22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xem</a:t>
              </a:r>
              <a:r>
                <a:rPr lang="es-MX" sz="22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xét</a:t>
              </a:r>
              <a:r>
                <a:rPr lang="es-MX" sz="22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s-MX" sz="22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làm</a:t>
              </a:r>
              <a:r>
                <a:rPr lang="es-MX" sz="22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rõ</a:t>
              </a:r>
              <a:r>
                <a:rPr lang="es-MX" sz="22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s-MX" sz="22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giải</a:t>
              </a:r>
              <a:r>
                <a:rPr lang="es-MX" sz="22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s-MX" sz="22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quyết</a:t>
              </a:r>
              <a:r>
                <a:rPr lang="es-MX" sz="22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endParaRPr lang="en-US" sz="22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4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B79076-B196-5A50-0AFE-631DDCF57B5D}"/>
              </a:ext>
            </a:extLst>
          </p:cNvPr>
          <p:cNvSpPr txBox="1"/>
          <p:nvPr/>
        </p:nvSpPr>
        <p:spPr>
          <a:xfrm>
            <a:off x="1926601" y="494456"/>
            <a:ext cx="529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cầu</a:t>
            </a:r>
            <a:endParaRPr lang="en-US" sz="32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4122A047-8D33-A7A8-3EAE-31D724595B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 flipV="1">
            <a:off x="1244298" y="1804205"/>
            <a:ext cx="504832" cy="9939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83AB681-EAC0-2035-BA81-EC29C12AE0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 flipV="1">
            <a:off x="2640527" y="2524526"/>
            <a:ext cx="504832" cy="9939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6ED3ACD-396A-69AE-8A16-AC2419FA1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 flipV="1">
            <a:off x="1244299" y="3433950"/>
            <a:ext cx="504832" cy="99390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5D48E31A-32E8-A656-568E-48984D2796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 flipV="1">
            <a:off x="2570544" y="4339844"/>
            <a:ext cx="504832" cy="99390"/>
          </a:xfrm>
          <a:prstGeom prst="rect">
            <a:avLst/>
          </a:prstGeom>
        </p:spPr>
      </p:pic>
      <p:sp>
        <p:nvSpPr>
          <p:cNvPr id="8" name="任意多边形 10">
            <a:extLst>
              <a:ext uri="{FF2B5EF4-FFF2-40B4-BE49-F238E27FC236}">
                <a16:creationId xmlns:a16="http://schemas.microsoft.com/office/drawing/2014/main" id="{BF0D5891-1719-4F2B-B999-B9D98B3E282F}"/>
              </a:ext>
            </a:extLst>
          </p:cNvPr>
          <p:cNvSpPr/>
          <p:nvPr/>
        </p:nvSpPr>
        <p:spPr>
          <a:xfrm rot="5400000">
            <a:off x="1146509" y="969354"/>
            <a:ext cx="584775" cy="1184313"/>
          </a:xfrm>
          <a:custGeom>
            <a:avLst/>
            <a:gdLst>
              <a:gd name="connsiteX0" fmla="*/ 0 w 1143173"/>
              <a:gd name="connsiteY0" fmla="*/ 371036 h 2480556"/>
              <a:gd name="connsiteX1" fmla="*/ 258506 w 1143173"/>
              <a:gd name="connsiteY1" fmla="*/ 0 h 2480556"/>
              <a:gd name="connsiteX2" fmla="*/ 517012 w 1143173"/>
              <a:gd name="connsiteY2" fmla="*/ 371036 h 2480556"/>
              <a:gd name="connsiteX3" fmla="*/ 367921 w 1143173"/>
              <a:gd name="connsiteY3" fmla="*/ 371036 h 2480556"/>
              <a:gd name="connsiteX4" fmla="*/ 367921 w 1143173"/>
              <a:gd name="connsiteY4" fmla="*/ 2147526 h 2480556"/>
              <a:gd name="connsiteX5" fmla="*/ 478978 w 1143173"/>
              <a:gd name="connsiteY5" fmla="*/ 2258583 h 2480556"/>
              <a:gd name="connsiteX6" fmla="*/ 823395 w 1143173"/>
              <a:gd name="connsiteY6" fmla="*/ 2258583 h 2480556"/>
              <a:gd name="connsiteX7" fmla="*/ 934452 w 1143173"/>
              <a:gd name="connsiteY7" fmla="*/ 2147526 h 2480556"/>
              <a:gd name="connsiteX8" fmla="*/ 934452 w 1143173"/>
              <a:gd name="connsiteY8" fmla="*/ 1039913 h 2480556"/>
              <a:gd name="connsiteX9" fmla="*/ 1143173 w 1143173"/>
              <a:gd name="connsiteY9" fmla="*/ 1248634 h 2480556"/>
              <a:gd name="connsiteX10" fmla="*/ 1143173 w 1143173"/>
              <a:gd name="connsiteY10" fmla="*/ 2166826 h 2480556"/>
              <a:gd name="connsiteX11" fmla="*/ 829443 w 1143173"/>
              <a:gd name="connsiteY11" fmla="*/ 2480556 h 2480556"/>
              <a:gd name="connsiteX12" fmla="*/ 472929 w 1143173"/>
              <a:gd name="connsiteY12" fmla="*/ 2480556 h 2480556"/>
              <a:gd name="connsiteX13" fmla="*/ 159199 w 1143173"/>
              <a:gd name="connsiteY13" fmla="*/ 2166826 h 2480556"/>
              <a:gd name="connsiteX14" fmla="*/ 159199 w 1143173"/>
              <a:gd name="connsiteY14" fmla="*/ 371036 h 24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3173" h="2480556">
                <a:moveTo>
                  <a:pt x="0" y="371036"/>
                </a:moveTo>
                <a:lnTo>
                  <a:pt x="258506" y="0"/>
                </a:lnTo>
                <a:lnTo>
                  <a:pt x="517012" y="371036"/>
                </a:lnTo>
                <a:lnTo>
                  <a:pt x="367921" y="371036"/>
                </a:lnTo>
                <a:lnTo>
                  <a:pt x="367921" y="2147526"/>
                </a:lnTo>
                <a:cubicBezTo>
                  <a:pt x="367921" y="2208861"/>
                  <a:pt x="417643" y="2258583"/>
                  <a:pt x="478978" y="2258583"/>
                </a:cubicBezTo>
                <a:lnTo>
                  <a:pt x="823395" y="2258583"/>
                </a:lnTo>
                <a:cubicBezTo>
                  <a:pt x="884730" y="2258583"/>
                  <a:pt x="934452" y="2208861"/>
                  <a:pt x="934452" y="2147526"/>
                </a:cubicBezTo>
                <a:lnTo>
                  <a:pt x="934452" y="1039913"/>
                </a:lnTo>
                <a:lnTo>
                  <a:pt x="1143173" y="1248634"/>
                </a:lnTo>
                <a:lnTo>
                  <a:pt x="1143173" y="2166826"/>
                </a:lnTo>
                <a:cubicBezTo>
                  <a:pt x="1143173" y="2340094"/>
                  <a:pt x="1002711" y="2480556"/>
                  <a:pt x="829443" y="2480556"/>
                </a:cubicBezTo>
                <a:lnTo>
                  <a:pt x="472929" y="2480556"/>
                </a:lnTo>
                <a:cubicBezTo>
                  <a:pt x="299661" y="2480556"/>
                  <a:pt x="159199" y="2340094"/>
                  <a:pt x="159199" y="2166826"/>
                </a:cubicBezTo>
                <a:lnTo>
                  <a:pt x="159199" y="371036"/>
                </a:lnTo>
                <a:close/>
              </a:path>
            </a:pathLst>
          </a:cu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B3649"/>
              </a:solidFill>
            </a:endParaRPr>
          </a:p>
        </p:txBody>
      </p:sp>
      <p:sp>
        <p:nvSpPr>
          <p:cNvPr id="9" name="任意多边形 13">
            <a:extLst>
              <a:ext uri="{FF2B5EF4-FFF2-40B4-BE49-F238E27FC236}">
                <a16:creationId xmlns:a16="http://schemas.microsoft.com/office/drawing/2014/main" id="{ACC22B5F-52D9-7739-F0C2-936564A76877}"/>
              </a:ext>
            </a:extLst>
          </p:cNvPr>
          <p:cNvSpPr/>
          <p:nvPr/>
        </p:nvSpPr>
        <p:spPr>
          <a:xfrm rot="5400000">
            <a:off x="2530573" y="1746760"/>
            <a:ext cx="584775" cy="1184313"/>
          </a:xfrm>
          <a:custGeom>
            <a:avLst/>
            <a:gdLst>
              <a:gd name="connsiteX0" fmla="*/ 0 w 1143173"/>
              <a:gd name="connsiteY0" fmla="*/ 371036 h 2480556"/>
              <a:gd name="connsiteX1" fmla="*/ 258506 w 1143173"/>
              <a:gd name="connsiteY1" fmla="*/ 0 h 2480556"/>
              <a:gd name="connsiteX2" fmla="*/ 517012 w 1143173"/>
              <a:gd name="connsiteY2" fmla="*/ 371036 h 2480556"/>
              <a:gd name="connsiteX3" fmla="*/ 367921 w 1143173"/>
              <a:gd name="connsiteY3" fmla="*/ 371036 h 2480556"/>
              <a:gd name="connsiteX4" fmla="*/ 367921 w 1143173"/>
              <a:gd name="connsiteY4" fmla="*/ 2147526 h 2480556"/>
              <a:gd name="connsiteX5" fmla="*/ 478978 w 1143173"/>
              <a:gd name="connsiteY5" fmla="*/ 2258583 h 2480556"/>
              <a:gd name="connsiteX6" fmla="*/ 823395 w 1143173"/>
              <a:gd name="connsiteY6" fmla="*/ 2258583 h 2480556"/>
              <a:gd name="connsiteX7" fmla="*/ 934452 w 1143173"/>
              <a:gd name="connsiteY7" fmla="*/ 2147526 h 2480556"/>
              <a:gd name="connsiteX8" fmla="*/ 934452 w 1143173"/>
              <a:gd name="connsiteY8" fmla="*/ 1039913 h 2480556"/>
              <a:gd name="connsiteX9" fmla="*/ 1143173 w 1143173"/>
              <a:gd name="connsiteY9" fmla="*/ 1248634 h 2480556"/>
              <a:gd name="connsiteX10" fmla="*/ 1143173 w 1143173"/>
              <a:gd name="connsiteY10" fmla="*/ 2166826 h 2480556"/>
              <a:gd name="connsiteX11" fmla="*/ 829443 w 1143173"/>
              <a:gd name="connsiteY11" fmla="*/ 2480556 h 2480556"/>
              <a:gd name="connsiteX12" fmla="*/ 472929 w 1143173"/>
              <a:gd name="connsiteY12" fmla="*/ 2480556 h 2480556"/>
              <a:gd name="connsiteX13" fmla="*/ 159199 w 1143173"/>
              <a:gd name="connsiteY13" fmla="*/ 2166826 h 2480556"/>
              <a:gd name="connsiteX14" fmla="*/ 159199 w 1143173"/>
              <a:gd name="connsiteY14" fmla="*/ 371036 h 24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3173" h="2480556">
                <a:moveTo>
                  <a:pt x="0" y="371036"/>
                </a:moveTo>
                <a:lnTo>
                  <a:pt x="258506" y="0"/>
                </a:lnTo>
                <a:lnTo>
                  <a:pt x="517012" y="371036"/>
                </a:lnTo>
                <a:lnTo>
                  <a:pt x="367921" y="371036"/>
                </a:lnTo>
                <a:lnTo>
                  <a:pt x="367921" y="2147526"/>
                </a:lnTo>
                <a:cubicBezTo>
                  <a:pt x="367921" y="2208861"/>
                  <a:pt x="417643" y="2258583"/>
                  <a:pt x="478978" y="2258583"/>
                </a:cubicBezTo>
                <a:lnTo>
                  <a:pt x="823395" y="2258583"/>
                </a:lnTo>
                <a:cubicBezTo>
                  <a:pt x="884730" y="2258583"/>
                  <a:pt x="934452" y="2208861"/>
                  <a:pt x="934452" y="2147526"/>
                </a:cubicBezTo>
                <a:lnTo>
                  <a:pt x="934452" y="1039913"/>
                </a:lnTo>
                <a:lnTo>
                  <a:pt x="1143173" y="1248634"/>
                </a:lnTo>
                <a:lnTo>
                  <a:pt x="1143173" y="2166826"/>
                </a:lnTo>
                <a:cubicBezTo>
                  <a:pt x="1143173" y="2340094"/>
                  <a:pt x="1002711" y="2480556"/>
                  <a:pt x="829443" y="2480556"/>
                </a:cubicBezTo>
                <a:lnTo>
                  <a:pt x="472929" y="2480556"/>
                </a:lnTo>
                <a:cubicBezTo>
                  <a:pt x="299661" y="2480556"/>
                  <a:pt x="159199" y="2340094"/>
                  <a:pt x="159199" y="2166826"/>
                </a:cubicBezTo>
                <a:lnTo>
                  <a:pt x="159199" y="371036"/>
                </a:lnTo>
                <a:close/>
              </a:path>
            </a:pathLst>
          </a:cu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B3649"/>
              </a:solidFill>
            </a:endParaRPr>
          </a:p>
        </p:txBody>
      </p:sp>
      <p:sp>
        <p:nvSpPr>
          <p:cNvPr id="10" name="任意多边形 16">
            <a:extLst>
              <a:ext uri="{FF2B5EF4-FFF2-40B4-BE49-F238E27FC236}">
                <a16:creationId xmlns:a16="http://schemas.microsoft.com/office/drawing/2014/main" id="{A154DE02-9009-8179-BFBB-A0079F1E88A1}"/>
              </a:ext>
            </a:extLst>
          </p:cNvPr>
          <p:cNvSpPr/>
          <p:nvPr/>
        </p:nvSpPr>
        <p:spPr>
          <a:xfrm rot="5400000">
            <a:off x="1189531" y="2660195"/>
            <a:ext cx="584775" cy="1184313"/>
          </a:xfrm>
          <a:custGeom>
            <a:avLst/>
            <a:gdLst>
              <a:gd name="connsiteX0" fmla="*/ 0 w 1143173"/>
              <a:gd name="connsiteY0" fmla="*/ 371036 h 2480556"/>
              <a:gd name="connsiteX1" fmla="*/ 258506 w 1143173"/>
              <a:gd name="connsiteY1" fmla="*/ 0 h 2480556"/>
              <a:gd name="connsiteX2" fmla="*/ 517012 w 1143173"/>
              <a:gd name="connsiteY2" fmla="*/ 371036 h 2480556"/>
              <a:gd name="connsiteX3" fmla="*/ 367921 w 1143173"/>
              <a:gd name="connsiteY3" fmla="*/ 371036 h 2480556"/>
              <a:gd name="connsiteX4" fmla="*/ 367921 w 1143173"/>
              <a:gd name="connsiteY4" fmla="*/ 2147526 h 2480556"/>
              <a:gd name="connsiteX5" fmla="*/ 478978 w 1143173"/>
              <a:gd name="connsiteY5" fmla="*/ 2258583 h 2480556"/>
              <a:gd name="connsiteX6" fmla="*/ 823395 w 1143173"/>
              <a:gd name="connsiteY6" fmla="*/ 2258583 h 2480556"/>
              <a:gd name="connsiteX7" fmla="*/ 934452 w 1143173"/>
              <a:gd name="connsiteY7" fmla="*/ 2147526 h 2480556"/>
              <a:gd name="connsiteX8" fmla="*/ 934452 w 1143173"/>
              <a:gd name="connsiteY8" fmla="*/ 1039913 h 2480556"/>
              <a:gd name="connsiteX9" fmla="*/ 1143173 w 1143173"/>
              <a:gd name="connsiteY9" fmla="*/ 1248634 h 2480556"/>
              <a:gd name="connsiteX10" fmla="*/ 1143173 w 1143173"/>
              <a:gd name="connsiteY10" fmla="*/ 2166826 h 2480556"/>
              <a:gd name="connsiteX11" fmla="*/ 829443 w 1143173"/>
              <a:gd name="connsiteY11" fmla="*/ 2480556 h 2480556"/>
              <a:gd name="connsiteX12" fmla="*/ 472929 w 1143173"/>
              <a:gd name="connsiteY12" fmla="*/ 2480556 h 2480556"/>
              <a:gd name="connsiteX13" fmla="*/ 159199 w 1143173"/>
              <a:gd name="connsiteY13" fmla="*/ 2166826 h 2480556"/>
              <a:gd name="connsiteX14" fmla="*/ 159199 w 1143173"/>
              <a:gd name="connsiteY14" fmla="*/ 371036 h 24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3173" h="2480556">
                <a:moveTo>
                  <a:pt x="0" y="371036"/>
                </a:moveTo>
                <a:lnTo>
                  <a:pt x="258506" y="0"/>
                </a:lnTo>
                <a:lnTo>
                  <a:pt x="517012" y="371036"/>
                </a:lnTo>
                <a:lnTo>
                  <a:pt x="367921" y="371036"/>
                </a:lnTo>
                <a:lnTo>
                  <a:pt x="367921" y="2147526"/>
                </a:lnTo>
                <a:cubicBezTo>
                  <a:pt x="367921" y="2208861"/>
                  <a:pt x="417643" y="2258583"/>
                  <a:pt x="478978" y="2258583"/>
                </a:cubicBezTo>
                <a:lnTo>
                  <a:pt x="823395" y="2258583"/>
                </a:lnTo>
                <a:cubicBezTo>
                  <a:pt x="884730" y="2258583"/>
                  <a:pt x="934452" y="2208861"/>
                  <a:pt x="934452" y="2147526"/>
                </a:cubicBezTo>
                <a:lnTo>
                  <a:pt x="934452" y="1039913"/>
                </a:lnTo>
                <a:lnTo>
                  <a:pt x="1143173" y="1248634"/>
                </a:lnTo>
                <a:lnTo>
                  <a:pt x="1143173" y="2166826"/>
                </a:lnTo>
                <a:cubicBezTo>
                  <a:pt x="1143173" y="2340094"/>
                  <a:pt x="1002711" y="2480556"/>
                  <a:pt x="829443" y="2480556"/>
                </a:cubicBezTo>
                <a:lnTo>
                  <a:pt x="472929" y="2480556"/>
                </a:lnTo>
                <a:cubicBezTo>
                  <a:pt x="299661" y="2480556"/>
                  <a:pt x="159199" y="2340094"/>
                  <a:pt x="159199" y="2166826"/>
                </a:cubicBezTo>
                <a:lnTo>
                  <a:pt x="159199" y="371036"/>
                </a:lnTo>
                <a:close/>
              </a:path>
            </a:pathLst>
          </a:cu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B3649"/>
              </a:solidFill>
            </a:endParaRPr>
          </a:p>
        </p:txBody>
      </p:sp>
      <p:sp>
        <p:nvSpPr>
          <p:cNvPr id="11" name="任意多边形 19">
            <a:extLst>
              <a:ext uri="{FF2B5EF4-FFF2-40B4-BE49-F238E27FC236}">
                <a16:creationId xmlns:a16="http://schemas.microsoft.com/office/drawing/2014/main" id="{9FC9E526-2DA9-15EE-DAD6-3A97785788B1}"/>
              </a:ext>
            </a:extLst>
          </p:cNvPr>
          <p:cNvSpPr/>
          <p:nvPr/>
        </p:nvSpPr>
        <p:spPr>
          <a:xfrm rot="5400000">
            <a:off x="2483624" y="3567189"/>
            <a:ext cx="584775" cy="1184313"/>
          </a:xfrm>
          <a:custGeom>
            <a:avLst/>
            <a:gdLst>
              <a:gd name="connsiteX0" fmla="*/ 0 w 1143173"/>
              <a:gd name="connsiteY0" fmla="*/ 371036 h 2480556"/>
              <a:gd name="connsiteX1" fmla="*/ 258506 w 1143173"/>
              <a:gd name="connsiteY1" fmla="*/ 0 h 2480556"/>
              <a:gd name="connsiteX2" fmla="*/ 517012 w 1143173"/>
              <a:gd name="connsiteY2" fmla="*/ 371036 h 2480556"/>
              <a:gd name="connsiteX3" fmla="*/ 367921 w 1143173"/>
              <a:gd name="connsiteY3" fmla="*/ 371036 h 2480556"/>
              <a:gd name="connsiteX4" fmla="*/ 367921 w 1143173"/>
              <a:gd name="connsiteY4" fmla="*/ 2147526 h 2480556"/>
              <a:gd name="connsiteX5" fmla="*/ 478978 w 1143173"/>
              <a:gd name="connsiteY5" fmla="*/ 2258583 h 2480556"/>
              <a:gd name="connsiteX6" fmla="*/ 823395 w 1143173"/>
              <a:gd name="connsiteY6" fmla="*/ 2258583 h 2480556"/>
              <a:gd name="connsiteX7" fmla="*/ 934452 w 1143173"/>
              <a:gd name="connsiteY7" fmla="*/ 2147526 h 2480556"/>
              <a:gd name="connsiteX8" fmla="*/ 934452 w 1143173"/>
              <a:gd name="connsiteY8" fmla="*/ 1039913 h 2480556"/>
              <a:gd name="connsiteX9" fmla="*/ 1143173 w 1143173"/>
              <a:gd name="connsiteY9" fmla="*/ 1248634 h 2480556"/>
              <a:gd name="connsiteX10" fmla="*/ 1143173 w 1143173"/>
              <a:gd name="connsiteY10" fmla="*/ 2166826 h 2480556"/>
              <a:gd name="connsiteX11" fmla="*/ 829443 w 1143173"/>
              <a:gd name="connsiteY11" fmla="*/ 2480556 h 2480556"/>
              <a:gd name="connsiteX12" fmla="*/ 472929 w 1143173"/>
              <a:gd name="connsiteY12" fmla="*/ 2480556 h 2480556"/>
              <a:gd name="connsiteX13" fmla="*/ 159199 w 1143173"/>
              <a:gd name="connsiteY13" fmla="*/ 2166826 h 2480556"/>
              <a:gd name="connsiteX14" fmla="*/ 159199 w 1143173"/>
              <a:gd name="connsiteY14" fmla="*/ 371036 h 24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3173" h="2480556">
                <a:moveTo>
                  <a:pt x="0" y="371036"/>
                </a:moveTo>
                <a:lnTo>
                  <a:pt x="258506" y="0"/>
                </a:lnTo>
                <a:lnTo>
                  <a:pt x="517012" y="371036"/>
                </a:lnTo>
                <a:lnTo>
                  <a:pt x="367921" y="371036"/>
                </a:lnTo>
                <a:lnTo>
                  <a:pt x="367921" y="2147526"/>
                </a:lnTo>
                <a:cubicBezTo>
                  <a:pt x="367921" y="2208861"/>
                  <a:pt x="417643" y="2258583"/>
                  <a:pt x="478978" y="2258583"/>
                </a:cubicBezTo>
                <a:lnTo>
                  <a:pt x="823395" y="2258583"/>
                </a:lnTo>
                <a:cubicBezTo>
                  <a:pt x="884730" y="2258583"/>
                  <a:pt x="934452" y="2208861"/>
                  <a:pt x="934452" y="2147526"/>
                </a:cubicBezTo>
                <a:lnTo>
                  <a:pt x="934452" y="1039913"/>
                </a:lnTo>
                <a:lnTo>
                  <a:pt x="1143173" y="1248634"/>
                </a:lnTo>
                <a:lnTo>
                  <a:pt x="1143173" y="2166826"/>
                </a:lnTo>
                <a:cubicBezTo>
                  <a:pt x="1143173" y="2340094"/>
                  <a:pt x="1002711" y="2480556"/>
                  <a:pt x="829443" y="2480556"/>
                </a:cubicBezTo>
                <a:lnTo>
                  <a:pt x="472929" y="2480556"/>
                </a:lnTo>
                <a:cubicBezTo>
                  <a:pt x="299661" y="2480556"/>
                  <a:pt x="159199" y="2340094"/>
                  <a:pt x="159199" y="2166826"/>
                </a:cubicBezTo>
                <a:lnTo>
                  <a:pt x="159199" y="371036"/>
                </a:lnTo>
                <a:close/>
              </a:path>
            </a:pathLst>
          </a:cu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B3649"/>
              </a:solidFill>
            </a:endParaRPr>
          </a:p>
        </p:txBody>
      </p:sp>
      <p:sp>
        <p:nvSpPr>
          <p:cNvPr id="16" name="文本框 48">
            <a:extLst>
              <a:ext uri="{FF2B5EF4-FFF2-40B4-BE49-F238E27FC236}">
                <a16:creationId xmlns:a16="http://schemas.microsoft.com/office/drawing/2014/main" id="{51043A1C-DA67-6FEB-F646-EA8FD65BE732}"/>
              </a:ext>
            </a:extLst>
          </p:cNvPr>
          <p:cNvSpPr txBox="1"/>
          <p:nvPr/>
        </p:nvSpPr>
        <p:spPr>
          <a:xfrm>
            <a:off x="2280192" y="1133808"/>
            <a:ext cx="5737741" cy="4701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Người</a:t>
            </a:r>
            <a:r>
              <a:rPr lang="en-US" altLang="zh-CN" sz="22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viết</a:t>
            </a:r>
            <a:r>
              <a:rPr lang="en-US" altLang="zh-CN" sz="2200" dirty="0">
                <a:solidFill>
                  <a:srgbClr val="2B3649"/>
                </a:solidFill>
                <a:latin typeface="#9Slide03 Ample" panose="02000000000000000000" pitchFamily="2" charset="0"/>
              </a:rPr>
              <a:t>: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Người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có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liên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quan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đến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vụ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việc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7" name="文本框 49">
            <a:extLst>
              <a:ext uri="{FF2B5EF4-FFF2-40B4-BE49-F238E27FC236}">
                <a16:creationId xmlns:a16="http://schemas.microsoft.com/office/drawing/2014/main" id="{6AC19B88-7C4A-E10B-D567-A3661FEAE787}"/>
              </a:ext>
            </a:extLst>
          </p:cNvPr>
          <p:cNvSpPr txBox="1"/>
          <p:nvPr/>
        </p:nvSpPr>
        <p:spPr>
          <a:xfrm>
            <a:off x="3684638" y="1813776"/>
            <a:ext cx="472659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2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Người</a:t>
            </a:r>
            <a:r>
              <a:rPr lang="en-US" altLang="zh-CN" sz="22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nhận</a:t>
            </a:r>
            <a:r>
              <a:rPr lang="en-US" altLang="zh-CN" sz="2200" dirty="0">
                <a:solidFill>
                  <a:srgbClr val="2B3649"/>
                </a:solidFill>
                <a:latin typeface="#9Slide03 Ample" panose="02000000000000000000" pitchFamily="2" charset="0"/>
              </a:rPr>
              <a:t>: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Cá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nhân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,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cơ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quan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có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thẩm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quyền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giải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quyết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vụ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việc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8" name="文本框 50">
            <a:extLst>
              <a:ext uri="{FF2B5EF4-FFF2-40B4-BE49-F238E27FC236}">
                <a16:creationId xmlns:a16="http://schemas.microsoft.com/office/drawing/2014/main" id="{36FF7465-6DB5-991A-34C4-F849D558EE3A}"/>
              </a:ext>
            </a:extLst>
          </p:cNvPr>
          <p:cNvSpPr txBox="1"/>
          <p:nvPr/>
        </p:nvSpPr>
        <p:spPr>
          <a:xfrm>
            <a:off x="2280192" y="2954505"/>
            <a:ext cx="613103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Nội</a:t>
            </a:r>
            <a:r>
              <a:rPr lang="en-US" altLang="zh-CN" sz="2200" dirty="0">
                <a:solidFill>
                  <a:srgbClr val="2B3649"/>
                </a:solidFill>
                <a:latin typeface="#9Slide03 Ample" panose="02000000000000000000" pitchFamily="2" charset="0"/>
              </a:rPr>
              <a:t> dung: 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Thông tin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xác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thực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về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vụ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việc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theo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phạm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vi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quan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sát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,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nhận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thức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của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người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viết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9" name="文本框 51">
            <a:extLst>
              <a:ext uri="{FF2B5EF4-FFF2-40B4-BE49-F238E27FC236}">
                <a16:creationId xmlns:a16="http://schemas.microsoft.com/office/drawing/2014/main" id="{4957B83E-616A-1661-9113-16E90738EA5D}"/>
              </a:ext>
            </a:extLst>
          </p:cNvPr>
          <p:cNvSpPr txBox="1"/>
          <p:nvPr/>
        </p:nvSpPr>
        <p:spPr>
          <a:xfrm>
            <a:off x="3616904" y="3919346"/>
            <a:ext cx="5677448" cy="4701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Hình</a:t>
            </a:r>
            <a:r>
              <a:rPr lang="en-US" altLang="zh-CN" sz="22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thức</a:t>
            </a:r>
            <a:r>
              <a:rPr lang="en-US" altLang="zh-CN" sz="2200" dirty="0">
                <a:solidFill>
                  <a:srgbClr val="2B3649"/>
                </a:solidFill>
                <a:latin typeface="#9Slide03 Ample" panose="02000000000000000000" pitchFamily="2" charset="0"/>
              </a:rPr>
              <a:t>: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Viết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theo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thể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thức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quy</a:t>
            </a:r>
            <a:r>
              <a:rPr lang="en-US" altLang="zh-CN" sz="22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2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định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31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BD252-C4E8-E41F-385E-85913B62D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03" y="366156"/>
            <a:ext cx="7823602" cy="4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152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FED8C7-11D0-7164-0C8C-46A953297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12" b="9877"/>
          <a:stretch/>
        </p:blipFill>
        <p:spPr>
          <a:xfrm>
            <a:off x="650673" y="498368"/>
            <a:ext cx="8191402" cy="43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591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4F6480A-AF2C-FBE4-B1AF-CD398180CBEA}"/>
              </a:ext>
            </a:extLst>
          </p:cNvPr>
          <p:cNvGrpSpPr/>
          <p:nvPr/>
        </p:nvGrpSpPr>
        <p:grpSpPr>
          <a:xfrm>
            <a:off x="652152" y="1180111"/>
            <a:ext cx="3725108" cy="3281822"/>
            <a:chOff x="652152" y="1180111"/>
            <a:chExt cx="3725108" cy="3281822"/>
          </a:xfrm>
        </p:grpSpPr>
        <p:sp>
          <p:nvSpPr>
            <p:cNvPr id="9" name="矩形 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>
              <a:extLst>
                <a:ext uri="{FF2B5EF4-FFF2-40B4-BE49-F238E27FC236}">
                  <a16:creationId xmlns:a16="http://schemas.microsoft.com/office/drawing/2014/main" id="{36611BEB-AC18-FE85-2040-5AD55D10FD8F}"/>
                </a:ext>
              </a:extLst>
            </p:cNvPr>
            <p:cNvSpPr/>
            <p:nvPr/>
          </p:nvSpPr>
          <p:spPr>
            <a:xfrm>
              <a:off x="652152" y="1379136"/>
              <a:ext cx="3725108" cy="3082797"/>
            </a:xfrm>
            <a:prstGeom prst="rect">
              <a:avLst/>
            </a:prstGeom>
            <a:gradFill>
              <a:gsLst>
                <a:gs pos="0">
                  <a:srgbClr val="E7E7E9"/>
                </a:gs>
                <a:gs pos="100000">
                  <a:srgbClr val="FBFBFB"/>
                </a:gs>
              </a:gsLst>
              <a:lin ang="7200000" scaled="0"/>
            </a:gradFill>
            <a:ln>
              <a:noFill/>
            </a:ln>
            <a:effectLst>
              <a:outerShdw blurRad="254000" dist="1270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任意多边形 15">
              <a:extLst>
                <a:ext uri="{FF2B5EF4-FFF2-40B4-BE49-F238E27FC236}">
                  <a16:creationId xmlns:a16="http://schemas.microsoft.com/office/drawing/2014/main" id="{FCE64654-B712-BE00-62A3-CD69B429BE66}"/>
                </a:ext>
              </a:extLst>
            </p:cNvPr>
            <p:cNvSpPr/>
            <p:nvPr/>
          </p:nvSpPr>
          <p:spPr>
            <a:xfrm>
              <a:off x="2219260" y="1180111"/>
              <a:ext cx="590891" cy="325261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22319B-50D3-EEB8-DDE2-56D96B192832}"/>
              </a:ext>
            </a:extLst>
          </p:cNvPr>
          <p:cNvGrpSpPr/>
          <p:nvPr/>
        </p:nvGrpSpPr>
        <p:grpSpPr>
          <a:xfrm>
            <a:off x="4766740" y="1186461"/>
            <a:ext cx="3725108" cy="3281822"/>
            <a:chOff x="652152" y="1180111"/>
            <a:chExt cx="3725108" cy="3281822"/>
          </a:xfrm>
        </p:grpSpPr>
        <p:sp>
          <p:nvSpPr>
            <p:cNvPr id="13" name="矩形 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>
              <a:extLst>
                <a:ext uri="{FF2B5EF4-FFF2-40B4-BE49-F238E27FC236}">
                  <a16:creationId xmlns:a16="http://schemas.microsoft.com/office/drawing/2014/main" id="{7B900E00-2787-37A9-0EE3-123131AC0B9B}"/>
                </a:ext>
              </a:extLst>
            </p:cNvPr>
            <p:cNvSpPr/>
            <p:nvPr/>
          </p:nvSpPr>
          <p:spPr>
            <a:xfrm>
              <a:off x="652152" y="1379136"/>
              <a:ext cx="3725108" cy="3082797"/>
            </a:xfrm>
            <a:prstGeom prst="rect">
              <a:avLst/>
            </a:prstGeom>
            <a:gradFill>
              <a:gsLst>
                <a:gs pos="0">
                  <a:srgbClr val="E7E7E9"/>
                </a:gs>
                <a:gs pos="100000">
                  <a:srgbClr val="FBFBFB"/>
                </a:gs>
              </a:gsLst>
              <a:lin ang="7200000" scaled="0"/>
            </a:gradFill>
            <a:ln>
              <a:noFill/>
            </a:ln>
            <a:effectLst>
              <a:outerShdw blurRad="254000" dist="1270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4" name="任意多边形 15">
              <a:extLst>
                <a:ext uri="{FF2B5EF4-FFF2-40B4-BE49-F238E27FC236}">
                  <a16:creationId xmlns:a16="http://schemas.microsoft.com/office/drawing/2014/main" id="{53C634B3-5859-4974-2481-6EF4884D9824}"/>
                </a:ext>
              </a:extLst>
            </p:cNvPr>
            <p:cNvSpPr/>
            <p:nvPr/>
          </p:nvSpPr>
          <p:spPr>
            <a:xfrm>
              <a:off x="2219260" y="1180111"/>
              <a:ext cx="590891" cy="325261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411941-AD90-9183-57E2-09B96AA7CBD9}"/>
              </a:ext>
            </a:extLst>
          </p:cNvPr>
          <p:cNvSpPr txBox="1"/>
          <p:nvPr/>
        </p:nvSpPr>
        <p:spPr>
          <a:xfrm>
            <a:off x="1926601" y="494456"/>
            <a:ext cx="529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Lưu</a:t>
            </a:r>
            <a:r>
              <a:rPr lang="en-US" sz="32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ý</a:t>
            </a:r>
          </a:p>
        </p:txBody>
      </p:sp>
      <p:sp>
        <p:nvSpPr>
          <p:cNvPr id="15" name="文本框 48">
            <a:extLst>
              <a:ext uri="{FF2B5EF4-FFF2-40B4-BE49-F238E27FC236}">
                <a16:creationId xmlns:a16="http://schemas.microsoft.com/office/drawing/2014/main" id="{7301ABE1-C892-42A6-33F3-67BA1D62D0B1}"/>
              </a:ext>
            </a:extLst>
          </p:cNvPr>
          <p:cNvSpPr txBox="1"/>
          <p:nvPr/>
        </p:nvSpPr>
        <p:spPr>
          <a:xfrm>
            <a:off x="618286" y="1719954"/>
            <a:ext cx="3725108" cy="24658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Bản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tường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trình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được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viết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tay</a:t>
            </a:r>
            <a:endParaRPr lang="en-US" altLang="zh-CN" sz="2000" dirty="0">
              <a:solidFill>
                <a:srgbClr val="2B3649"/>
              </a:solidFill>
              <a:latin typeface="#9Slide03 Ample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endParaRPr lang="en-US" altLang="zh-CN" sz="1000" dirty="0">
              <a:solidFill>
                <a:srgbClr val="2B3649"/>
              </a:solidFill>
              <a:latin typeface="#9Slide03 AmpleSoft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Chú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ý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căn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lề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trái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,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phải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hợp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lí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:</a:t>
            </a:r>
          </a:p>
          <a:p>
            <a:pPr marL="228600" indent="-228600" algn="just">
              <a:lnSpc>
                <a:spcPct val="120000"/>
              </a:lnSpc>
              <a:buFontTx/>
              <a:buChar char="-"/>
            </a:pP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Không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viết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sát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mép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giấy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bên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trái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,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bên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phải</a:t>
            </a:r>
            <a:endParaRPr lang="en-US" altLang="zh-CN" sz="2000" dirty="0">
              <a:solidFill>
                <a:srgbClr val="2B3649"/>
              </a:solidFill>
              <a:latin typeface="#9Slide03 AmpleSoft" panose="02000000000000000000" pitchFamily="2" charset="0"/>
            </a:endParaRPr>
          </a:p>
          <a:p>
            <a:pPr marL="228600" indent="-228600" algn="just">
              <a:lnSpc>
                <a:spcPct val="120000"/>
              </a:lnSpc>
              <a:buFontTx/>
              <a:buChar char="-"/>
            </a:pP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Không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để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phần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trên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trang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giấy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có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khoảng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trống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quá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rộng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6" name="文本框 48">
            <a:extLst>
              <a:ext uri="{FF2B5EF4-FFF2-40B4-BE49-F238E27FC236}">
                <a16:creationId xmlns:a16="http://schemas.microsoft.com/office/drawing/2014/main" id="{4E59BE9E-AF63-4AA3-3F2E-0A1A91CDC8B5}"/>
              </a:ext>
            </a:extLst>
          </p:cNvPr>
          <p:cNvSpPr txBox="1"/>
          <p:nvPr/>
        </p:nvSpPr>
        <p:spPr>
          <a:xfrm>
            <a:off x="4749801" y="1676879"/>
            <a:ext cx="3725108" cy="27428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Bản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tường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trình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được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đánh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máy</a:t>
            </a:r>
            <a:endParaRPr lang="en-US" altLang="zh-CN" sz="2000" dirty="0">
              <a:solidFill>
                <a:srgbClr val="2B3649"/>
              </a:solidFill>
              <a:latin typeface="#9Slide03 Ample" panose="02000000000000000000" pitchFamily="2" charset="0"/>
            </a:endParaRPr>
          </a:p>
          <a:p>
            <a:pPr algn="ctr">
              <a:lnSpc>
                <a:spcPct val="120000"/>
              </a:lnSpc>
            </a:pPr>
            <a:endParaRPr lang="en-US" altLang="zh-CN" sz="500" dirty="0">
              <a:solidFill>
                <a:srgbClr val="2B3649"/>
              </a:solidFill>
              <a:latin typeface="#9Slide03 Ample" panose="02000000000000000000" pitchFamily="2" charset="0"/>
            </a:endParaRPr>
          </a:p>
          <a:p>
            <a:pPr marL="228600" indent="-228600" algn="just">
              <a:lnSpc>
                <a:spcPct val="120000"/>
              </a:lnSpc>
              <a:buFontTx/>
              <a:buChar char="-"/>
            </a:pP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Dùng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giấy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khổ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A4,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cỡ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chữ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13-14</a:t>
            </a:r>
          </a:p>
          <a:p>
            <a:pPr marL="228600" indent="-228600" algn="just">
              <a:lnSpc>
                <a:spcPct val="120000"/>
              </a:lnSpc>
              <a:buFontTx/>
              <a:buChar char="-"/>
            </a:pP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Phông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chữ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Times New Roman</a:t>
            </a:r>
          </a:p>
          <a:p>
            <a:pPr marL="228600" indent="-228600" algn="just">
              <a:lnSpc>
                <a:spcPct val="120000"/>
              </a:lnSpc>
              <a:buFontTx/>
              <a:buChar char="-"/>
            </a:pP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Lề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trong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cách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+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Mép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trên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và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dưới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: 20-25 mm</a:t>
            </a:r>
          </a:p>
          <a:p>
            <a:pPr algn="just">
              <a:lnSpc>
                <a:spcPct val="120000"/>
              </a:lnSpc>
            </a:pP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+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Mép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trái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: 30-35mm</a:t>
            </a:r>
          </a:p>
          <a:p>
            <a:pPr algn="just">
              <a:lnSpc>
                <a:spcPct val="120000"/>
              </a:lnSpc>
            </a:pP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+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Mép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phải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: 15-20mm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680A2-BD5C-56B3-375F-C30D7819E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9" r="57080" b="6863"/>
          <a:stretch/>
        </p:blipFill>
        <p:spPr>
          <a:xfrm>
            <a:off x="507253" y="1417589"/>
            <a:ext cx="3725107" cy="3070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C33B6A-0D2E-D3C2-537A-571138F735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9" r="57080" b="6863"/>
          <a:stretch/>
        </p:blipFill>
        <p:spPr>
          <a:xfrm>
            <a:off x="4374499" y="1417589"/>
            <a:ext cx="4122138" cy="3070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11941-AD90-9183-57E2-09B96AA7CBD9}"/>
              </a:ext>
            </a:extLst>
          </p:cNvPr>
          <p:cNvSpPr txBox="1"/>
          <p:nvPr/>
        </p:nvSpPr>
        <p:spPr>
          <a:xfrm>
            <a:off x="1019596" y="543008"/>
            <a:ext cx="7323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Phân</a:t>
            </a:r>
            <a:r>
              <a:rPr lang="en-US" sz="3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biệt</a:t>
            </a:r>
            <a:r>
              <a:rPr lang="en-US" sz="3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bản</a:t>
            </a:r>
            <a:r>
              <a:rPr lang="en-US" sz="3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tường</a:t>
            </a:r>
            <a:r>
              <a:rPr lang="en-US" sz="3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trình</a:t>
            </a:r>
            <a:r>
              <a:rPr lang="en-US" sz="3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bản</a:t>
            </a:r>
            <a:r>
              <a:rPr lang="en-US" sz="3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kiểm</a:t>
            </a:r>
            <a:r>
              <a:rPr lang="en-US" sz="3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điểm</a:t>
            </a:r>
            <a:endParaRPr lang="en-US" sz="30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5" name="文本框 48">
            <a:extLst>
              <a:ext uri="{FF2B5EF4-FFF2-40B4-BE49-F238E27FC236}">
                <a16:creationId xmlns:a16="http://schemas.microsoft.com/office/drawing/2014/main" id="{7301ABE1-C892-42A6-33F3-67BA1D62D0B1}"/>
              </a:ext>
            </a:extLst>
          </p:cNvPr>
          <p:cNvSpPr txBox="1"/>
          <p:nvPr/>
        </p:nvSpPr>
        <p:spPr>
          <a:xfrm>
            <a:off x="860010" y="1688674"/>
            <a:ext cx="3161732" cy="21888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Bản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tường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trình</a:t>
            </a:r>
            <a:endParaRPr lang="en-US" altLang="zh-CN" sz="2000" dirty="0">
              <a:solidFill>
                <a:srgbClr val="2B3649"/>
              </a:solidFill>
              <a:latin typeface="#9Slide03 Ample" panose="02000000000000000000" pitchFamily="2" charset="0"/>
            </a:endParaRPr>
          </a:p>
          <a:p>
            <a:pPr algn="just">
              <a:lnSpc>
                <a:spcPct val="110000"/>
              </a:lnSpc>
            </a:pPr>
            <a:endParaRPr lang="en-US" altLang="zh-CN" sz="500" dirty="0">
              <a:solidFill>
                <a:srgbClr val="2B3649"/>
              </a:solidFill>
              <a:latin typeface="#9Slide03 AmpleSoft" panose="02000000000000000000" pitchFamily="2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Cung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cấp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thông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tin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một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cách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trung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thực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về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vụ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việc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mà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mình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có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liên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quan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để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người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có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thẩm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quyền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xem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xét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,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làm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rõ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và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giải</a:t>
            </a:r>
            <a:r>
              <a:rPr lang="en-US" altLang="zh-CN" sz="2000" dirty="0">
                <a:solidFill>
                  <a:srgbClr val="2B364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Soft" panose="02000000000000000000" pitchFamily="2" charset="0"/>
              </a:rPr>
              <a:t>quyết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6" name="文本框 48">
            <a:extLst>
              <a:ext uri="{FF2B5EF4-FFF2-40B4-BE49-F238E27FC236}">
                <a16:creationId xmlns:a16="http://schemas.microsoft.com/office/drawing/2014/main" id="{4E59BE9E-AF63-4AA3-3F2E-0A1A91CDC8B5}"/>
              </a:ext>
            </a:extLst>
          </p:cNvPr>
          <p:cNvSpPr txBox="1"/>
          <p:nvPr/>
        </p:nvSpPr>
        <p:spPr>
          <a:xfrm>
            <a:off x="4766209" y="1620235"/>
            <a:ext cx="3487667" cy="25273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Bản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kiểm</a:t>
            </a:r>
            <a:r>
              <a:rPr lang="en-US" altLang="zh-CN" sz="2000" dirty="0">
                <a:solidFill>
                  <a:srgbClr val="2B3649"/>
                </a:solidFill>
                <a:latin typeface="#9Slide03 Ample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2B3649"/>
                </a:solidFill>
                <a:latin typeface="#9Slide03 Ample" panose="02000000000000000000" pitchFamily="2" charset="0"/>
              </a:rPr>
              <a:t>điểm</a:t>
            </a:r>
            <a:endParaRPr lang="en-US" altLang="zh-CN" sz="2000" dirty="0">
              <a:solidFill>
                <a:srgbClr val="2B3649"/>
              </a:solidFill>
              <a:latin typeface="#9Slide03 Ample" panose="02000000000000000000" pitchFamily="2" charset="0"/>
            </a:endParaRPr>
          </a:p>
          <a:p>
            <a:pPr algn="ctr">
              <a:lnSpc>
                <a:spcPct val="110000"/>
              </a:lnSpc>
            </a:pPr>
            <a:endParaRPr lang="en-US" altLang="zh-CN" sz="500" dirty="0">
              <a:solidFill>
                <a:srgbClr val="2B3649"/>
              </a:solidFill>
              <a:latin typeface="#9Slide03 Ample" panose="02000000000000000000" pitchFamily="2" charset="0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000" dirty="0" err="1">
                <a:latin typeface="#9Slide03 AmpleSoft" panose="02000000000000000000" pitchFamily="2" charset="0"/>
              </a:rPr>
              <a:t>Giúp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người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viết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nhìn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nhận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lại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những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sai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sót</a:t>
            </a:r>
            <a:r>
              <a:rPr lang="en-US" altLang="zh-CN" sz="2000" dirty="0">
                <a:latin typeface="#9Slide03 AmpleSoft" panose="02000000000000000000" pitchFamily="2" charset="0"/>
              </a:rPr>
              <a:t>,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lỗi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lầm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của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bản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thân</a:t>
            </a:r>
            <a:r>
              <a:rPr lang="en-US" altLang="zh-CN" sz="2000" dirty="0">
                <a:latin typeface="#9Slide03 AmpleSoft" panose="02000000000000000000" pitchFamily="2" charset="0"/>
              </a:rPr>
              <a:t> /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Đánh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giá</a:t>
            </a:r>
            <a:r>
              <a:rPr lang="en-US" altLang="zh-CN" sz="2000" dirty="0">
                <a:latin typeface="#9Slide03 AmpleSoft" panose="02000000000000000000" pitchFamily="2" charset="0"/>
              </a:rPr>
              <a:t>,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tổng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kết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kết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quả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đạt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được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và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những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ưu</a:t>
            </a:r>
            <a:r>
              <a:rPr lang="en-US" altLang="zh-CN" sz="2000" dirty="0">
                <a:latin typeface="#9Slide03 AmpleSoft" panose="02000000000000000000" pitchFamily="2" charset="0"/>
              </a:rPr>
              <a:t> –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nhược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điểm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của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bản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thân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sau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quá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trình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học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tập</a:t>
            </a:r>
            <a:r>
              <a:rPr lang="en-US" altLang="zh-CN" sz="2000" dirty="0">
                <a:latin typeface="#9Slide03 AmpleSoft" panose="02000000000000000000" pitchFamily="2" charset="0"/>
              </a:rPr>
              <a:t>,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công</a:t>
            </a:r>
            <a:r>
              <a:rPr lang="en-US" altLang="zh-CN" sz="2000" dirty="0">
                <a:latin typeface="#9Slide03 AmpleSoft" panose="02000000000000000000" pitchFamily="2" charset="0"/>
              </a:rPr>
              <a:t> </a:t>
            </a:r>
            <a:r>
              <a:rPr lang="en-US" altLang="zh-CN" sz="2000" dirty="0" err="1">
                <a:latin typeface="#9Slide03 AmpleSoft" panose="02000000000000000000" pitchFamily="2" charset="0"/>
              </a:rPr>
              <a:t>tác</a:t>
            </a:r>
            <a:endParaRPr lang="zh-CN" altLang="en-US" sz="20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51370" y="1448448"/>
            <a:ext cx="6465536" cy="2284102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2" name="矩形 11"/>
          <p:cNvSpPr/>
          <p:nvPr/>
        </p:nvSpPr>
        <p:spPr>
          <a:xfrm>
            <a:off x="1554760" y="1619987"/>
            <a:ext cx="6057223" cy="194102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3" name="文本框 12"/>
          <p:cNvSpPr txBox="1"/>
          <p:nvPr/>
        </p:nvSpPr>
        <p:spPr>
          <a:xfrm>
            <a:off x="1855913" y="1883879"/>
            <a:ext cx="1096775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625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8625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63283" y="1867224"/>
            <a:ext cx="398878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4400" b="1" dirty="0">
                <a:solidFill>
                  <a:schemeClr val="bg1"/>
                </a:solidFill>
                <a:latin typeface="#9Slide03 Ample" panose="02000000000000000000" pitchFamily="2" charset="0"/>
                <a:ea typeface="+mj-ea"/>
              </a:rPr>
              <a:t>Quy </a:t>
            </a:r>
            <a:r>
              <a:rPr lang="en-US" altLang="zh-CN" sz="4400" b="1" dirty="0" err="1">
                <a:solidFill>
                  <a:schemeClr val="bg1"/>
                </a:solidFill>
                <a:latin typeface="#9Slide03 Ample" panose="02000000000000000000" pitchFamily="2" charset="0"/>
                <a:ea typeface="+mj-ea"/>
              </a:rPr>
              <a:t>trình</a:t>
            </a:r>
            <a:r>
              <a:rPr lang="en-US" altLang="zh-CN" sz="4400" b="1" dirty="0">
                <a:solidFill>
                  <a:schemeClr val="bg1"/>
                </a:solidFill>
                <a:latin typeface="#9Slide03 Ample" panose="02000000000000000000" pitchFamily="2" charset="0"/>
                <a:ea typeface="+mj-ea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#9Slide03 Ample" panose="02000000000000000000" pitchFamily="2" charset="0"/>
                <a:ea typeface="+mj-ea"/>
              </a:rPr>
              <a:t>viết</a:t>
            </a:r>
            <a:r>
              <a:rPr lang="en-US" altLang="zh-CN" sz="4400" b="1" dirty="0">
                <a:solidFill>
                  <a:schemeClr val="bg1"/>
                </a:solidFill>
                <a:latin typeface="#9Slide03 Ample" panose="02000000000000000000" pitchFamily="2" charset="0"/>
                <a:ea typeface="+mj-ea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#9Slide03 Ample" panose="02000000000000000000" pitchFamily="2" charset="0"/>
                <a:ea typeface="+mj-ea"/>
              </a:rPr>
              <a:t>bản</a:t>
            </a:r>
            <a:r>
              <a:rPr lang="en-US" altLang="zh-CN" sz="4400" b="1" dirty="0">
                <a:solidFill>
                  <a:schemeClr val="bg1"/>
                </a:solidFill>
                <a:latin typeface="#9Slide03 Ample" panose="02000000000000000000" pitchFamily="2" charset="0"/>
                <a:ea typeface="+mj-ea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#9Slide03 Ample" panose="02000000000000000000" pitchFamily="2" charset="0"/>
                <a:ea typeface="+mj-ea"/>
              </a:rPr>
              <a:t>tường</a:t>
            </a:r>
            <a:r>
              <a:rPr lang="en-US" altLang="zh-CN" sz="4400" b="1" dirty="0">
                <a:solidFill>
                  <a:schemeClr val="bg1"/>
                </a:solidFill>
                <a:latin typeface="#9Slide03 Ample" panose="02000000000000000000" pitchFamily="2" charset="0"/>
                <a:ea typeface="+mj-ea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#9Slide03 Ample" panose="02000000000000000000" pitchFamily="2" charset="0"/>
                <a:ea typeface="+mj-ea"/>
              </a:rPr>
              <a:t>trình</a:t>
            </a:r>
            <a:endParaRPr lang="zh-CN" altLang="en-US" sz="4400" b="1" dirty="0">
              <a:solidFill>
                <a:schemeClr val="bg1"/>
              </a:solidFill>
              <a:latin typeface="#9Slide03 Ample" panose="02000000000000000000" pitchFamily="2" charset="0"/>
              <a:ea typeface="+mj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009734" y="2139149"/>
            <a:ext cx="0" cy="93454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969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A18BD6C-AA03-EC34-6635-D41DEEBB6002}"/>
              </a:ext>
            </a:extLst>
          </p:cNvPr>
          <p:cNvGrpSpPr/>
          <p:nvPr/>
        </p:nvGrpSpPr>
        <p:grpSpPr>
          <a:xfrm>
            <a:off x="748796" y="502323"/>
            <a:ext cx="2073641" cy="439527"/>
            <a:chOff x="388185" y="255804"/>
            <a:chExt cx="8367626" cy="641919"/>
          </a:xfrm>
          <a:solidFill>
            <a:srgbClr val="E2F0D9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541F2B-B86B-A58E-D6A2-97E62E0A8FB4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7" name="Google Shape;769;p27">
              <a:extLst>
                <a:ext uri="{FF2B5EF4-FFF2-40B4-BE49-F238E27FC236}">
                  <a16:creationId xmlns:a16="http://schemas.microsoft.com/office/drawing/2014/main" id="{4D2DD773-BED2-128B-92E7-E8965C8688D8}"/>
                </a:ext>
              </a:extLst>
            </p:cNvPr>
            <p:cNvSpPr txBox="1">
              <a:spLocks/>
            </p:cNvSpPr>
            <p:nvPr/>
          </p:nvSpPr>
          <p:spPr>
            <a:xfrm>
              <a:off x="388185" y="347069"/>
              <a:ext cx="8317226" cy="448304"/>
            </a:xfrm>
            <a:prstGeom prst="rect">
              <a:avLst/>
            </a:pr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900" dirty="0">
                  <a:solidFill>
                    <a:srgbClr val="FF0000"/>
                  </a:solidFill>
                  <a:latin typeface="#9Slide07 SVNBeachwood Sans" pitchFamily="2" charset="0"/>
                </a:rPr>
                <a:t>B1: TRƯỚC KHI VIẾT</a:t>
              </a:r>
              <a:endParaRPr lang="en-US" sz="1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E1DE24-6765-5CD3-AD57-5A811F9025C2}"/>
              </a:ext>
            </a:extLst>
          </p:cNvPr>
          <p:cNvGrpSpPr/>
          <p:nvPr/>
        </p:nvGrpSpPr>
        <p:grpSpPr>
          <a:xfrm>
            <a:off x="3472717" y="504995"/>
            <a:ext cx="2246029" cy="439527"/>
            <a:chOff x="77473" y="255804"/>
            <a:chExt cx="9063252" cy="641919"/>
          </a:xfrm>
          <a:solidFill>
            <a:srgbClr val="FFD66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3AB004-6590-8D56-B232-A41C57EE62E7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solidFill>
              <a:srgbClr val="FFF4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  <p:sp>
          <p:nvSpPr>
            <p:cNvPr id="10" name="Google Shape;769;p27">
              <a:extLst>
                <a:ext uri="{FF2B5EF4-FFF2-40B4-BE49-F238E27FC236}">
                  <a16:creationId xmlns:a16="http://schemas.microsoft.com/office/drawing/2014/main" id="{4FC6308C-A267-0277-0F9A-ABC8FA858C23}"/>
                </a:ext>
              </a:extLst>
            </p:cNvPr>
            <p:cNvSpPr txBox="1">
              <a:spLocks/>
            </p:cNvSpPr>
            <p:nvPr/>
          </p:nvSpPr>
          <p:spPr>
            <a:xfrm>
              <a:off x="77473" y="311614"/>
              <a:ext cx="9063252" cy="448304"/>
            </a:xfrm>
            <a:prstGeom prst="rect">
              <a:avLst/>
            </a:prstGeom>
            <a:noFill/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900" dirty="0">
                  <a:solidFill>
                    <a:srgbClr val="FF0000"/>
                  </a:solidFill>
                  <a:latin typeface="#9Slide07 SVNBeachwood Sans" pitchFamily="2" charset="0"/>
                </a:rPr>
                <a:t>B2: </a:t>
              </a:r>
              <a:r>
                <a:rPr lang="en-US" sz="1900" dirty="0" err="1">
                  <a:solidFill>
                    <a:srgbClr val="FF0000"/>
                  </a:solidFill>
                  <a:latin typeface="#9Slide07 SVNBeachwood Sans" pitchFamily="2" charset="0"/>
                </a:rPr>
                <a:t>viết</a:t>
              </a:r>
              <a:r>
                <a:rPr lang="en-US" sz="1900" dirty="0">
                  <a:solidFill>
                    <a:srgbClr val="FF0000"/>
                  </a:solidFill>
                  <a:latin typeface="#9Slide07 SVNBeachwood Sans" pitchFamily="2" charset="0"/>
                </a:rPr>
                <a:t> BẢN TƯỜNG TRÌNH</a:t>
              </a:r>
              <a:endParaRPr lang="en-US" sz="1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1FA921-99B9-79E3-910D-4224798D0727}"/>
              </a:ext>
            </a:extLst>
          </p:cNvPr>
          <p:cNvGrpSpPr/>
          <p:nvPr/>
        </p:nvGrpSpPr>
        <p:grpSpPr>
          <a:xfrm>
            <a:off x="6321563" y="517123"/>
            <a:ext cx="2073640" cy="439527"/>
            <a:chOff x="388185" y="255804"/>
            <a:chExt cx="8367626" cy="641919"/>
          </a:xfrm>
          <a:solidFill>
            <a:srgbClr val="E5F4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12545F-D79D-B8D7-17DC-A52A67BACA8A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3" name="Google Shape;769;p27">
              <a:extLst>
                <a:ext uri="{FF2B5EF4-FFF2-40B4-BE49-F238E27FC236}">
                  <a16:creationId xmlns:a16="http://schemas.microsoft.com/office/drawing/2014/main" id="{86C35112-DE8E-B381-3B8E-6605D47050B3}"/>
                </a:ext>
              </a:extLst>
            </p:cNvPr>
            <p:cNvSpPr txBox="1">
              <a:spLocks/>
            </p:cNvSpPr>
            <p:nvPr/>
          </p:nvSpPr>
          <p:spPr>
            <a:xfrm>
              <a:off x="388185" y="311614"/>
              <a:ext cx="8367618" cy="448304"/>
            </a:xfrm>
            <a:prstGeom prst="rect">
              <a:avLst/>
            </a:prstGeom>
            <a:grpFill/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900" dirty="0">
                  <a:solidFill>
                    <a:srgbClr val="FF0000"/>
                  </a:solidFill>
                  <a:latin typeface="#9Slide07 SVNBeachwood Sans" pitchFamily="2" charset="0"/>
                </a:rPr>
                <a:t>B3: KIỂM TRA, CHỈNH SỬA</a:t>
              </a:r>
              <a:endParaRPr lang="en-US" sz="1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ABCFA23-4939-6643-754C-136017694846}"/>
              </a:ext>
            </a:extLst>
          </p:cNvPr>
          <p:cNvSpPr/>
          <p:nvPr/>
        </p:nvSpPr>
        <p:spPr>
          <a:xfrm>
            <a:off x="466799" y="1187748"/>
            <a:ext cx="2594036" cy="1056215"/>
          </a:xfrm>
          <a:prstGeom prst="roundRect">
            <a:avLst>
              <a:gd name="adj" fmla="val 134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Khi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rõ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trách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nhiệm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vụ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việc</a:t>
            </a:r>
            <a:endParaRPr lang="en-US" sz="16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C9CC4E-828B-B5B7-03D8-75EE9B608FBC}"/>
              </a:ext>
            </a:extLst>
          </p:cNvPr>
          <p:cNvSpPr/>
          <p:nvPr/>
        </p:nvSpPr>
        <p:spPr>
          <a:xfrm>
            <a:off x="3279796" y="1187748"/>
            <a:ext cx="2594036" cy="1056215"/>
          </a:xfrm>
          <a:prstGeom prst="roundRect">
            <a:avLst>
              <a:gd name="adj" fmla="val 1424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Xác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định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mục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đích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cung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cấp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tin 1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trung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vụ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quan</a:t>
            </a:r>
            <a:endParaRPr lang="en-US" sz="16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DF91C4-F04C-7AB3-9D06-E0EBEFE5878F}"/>
              </a:ext>
            </a:extLst>
          </p:cNvPr>
          <p:cNvSpPr/>
          <p:nvPr/>
        </p:nvSpPr>
        <p:spPr>
          <a:xfrm>
            <a:off x="6092793" y="1187748"/>
            <a:ext cx="2594036" cy="1056215"/>
          </a:xfrm>
          <a:prstGeom prst="roundRect">
            <a:avLst>
              <a:gd name="adj" fmla="val 1424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vụ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ngắn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gọn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nhưng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rõ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ràng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đầy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đủ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tin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EF95F2E-8BC6-F046-B6CB-D2CB3CD2DF08}"/>
              </a:ext>
            </a:extLst>
          </p:cNvPr>
          <p:cNvSpPr/>
          <p:nvPr/>
        </p:nvSpPr>
        <p:spPr>
          <a:xfrm>
            <a:off x="466799" y="2394141"/>
            <a:ext cx="2594036" cy="1056215"/>
          </a:xfrm>
          <a:prstGeom prst="roundRect">
            <a:avLst>
              <a:gd name="adj" fmla="val 134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tường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quy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định</a:t>
            </a:r>
            <a:endParaRPr lang="en-US" sz="16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7F4CD2A-0806-0134-FD91-267AE2DEBD41}"/>
              </a:ext>
            </a:extLst>
          </p:cNvPr>
          <p:cNvSpPr/>
          <p:nvPr/>
        </p:nvSpPr>
        <p:spPr>
          <a:xfrm>
            <a:off x="3279796" y="2394141"/>
            <a:ext cx="2594036" cy="1056215"/>
          </a:xfrm>
          <a:prstGeom prst="roundRect">
            <a:avLst>
              <a:gd name="adj" fmla="val 14243"/>
            </a:avLst>
          </a:prstGeom>
          <a:solidFill>
            <a:srgbClr val="EB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Kiểm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tra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tường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chưa</a:t>
            </a:r>
            <a:endParaRPr lang="en-US" sz="16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08F348D-89C2-7AE7-F86F-592C8ACFEBEB}"/>
              </a:ext>
            </a:extLst>
          </p:cNvPr>
          <p:cNvSpPr/>
          <p:nvPr/>
        </p:nvSpPr>
        <p:spPr>
          <a:xfrm>
            <a:off x="6092793" y="2394141"/>
            <a:ext cx="2594036" cy="1056215"/>
          </a:xfrm>
          <a:prstGeom prst="roundRect">
            <a:avLst>
              <a:gd name="adj" fmla="val 1424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Xác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định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đọc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yêu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cầu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tường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thẩm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quyền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xem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xét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giải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quyết</a:t>
            </a:r>
            <a:endParaRPr lang="en-US" sz="16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F080000-60EC-F38C-B002-3DBB55ECC146}"/>
              </a:ext>
            </a:extLst>
          </p:cNvPr>
          <p:cNvSpPr/>
          <p:nvPr/>
        </p:nvSpPr>
        <p:spPr>
          <a:xfrm>
            <a:off x="466799" y="3600534"/>
            <a:ext cx="2594036" cy="1056215"/>
          </a:xfrm>
          <a:prstGeom prst="roundRect">
            <a:avLst>
              <a:gd name="adj" fmla="val 134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Xác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định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vụ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tường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vụ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thật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hay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vụ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định</a:t>
            </a:r>
            <a:endParaRPr lang="en-US" sz="16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87DF2F2-6DA3-2A0C-EE6F-D1112AB8C532}"/>
              </a:ext>
            </a:extLst>
          </p:cNvPr>
          <p:cNvSpPr/>
          <p:nvPr/>
        </p:nvSpPr>
        <p:spPr>
          <a:xfrm>
            <a:off x="3279796" y="3600534"/>
            <a:ext cx="2594036" cy="1056215"/>
          </a:xfrm>
          <a:prstGeom prst="roundRect">
            <a:avLst>
              <a:gd name="adj" fmla="val 14243"/>
            </a:avLst>
          </a:prstGeom>
          <a:solidFill>
            <a:srgbClr val="EB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đạt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tường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chỗ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giống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không</a:t>
            </a:r>
            <a:endParaRPr lang="en-US" sz="16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8264B43-CA22-6EA8-610A-1C8D7051E03A}"/>
              </a:ext>
            </a:extLst>
          </p:cNvPr>
          <p:cNvSpPr/>
          <p:nvPr/>
        </p:nvSpPr>
        <p:spPr>
          <a:xfrm>
            <a:off x="6092793" y="3600534"/>
            <a:ext cx="2594036" cy="1056215"/>
          </a:xfrm>
          <a:prstGeom prst="roundRect">
            <a:avLst>
              <a:gd name="adj" fmla="val 14243"/>
            </a:avLst>
          </a:prstGeom>
          <a:solidFill>
            <a:srgbClr val="EB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Kiểm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tra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tường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vụ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phản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chưa</a:t>
            </a:r>
            <a:endParaRPr lang="en-US" sz="16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8" grpId="0" animBg="1"/>
      <p:bldP spid="23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0330F47-CD13-4DC9-B2F1-B6AE5CB09E1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创业计划书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ttps://www.freeppt7.com">
  <a:themeElements>
    <a:clrScheme name="自定义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742</Words>
  <Application>Microsoft Office PowerPoint</Application>
  <PresentationFormat>On-screen Show (16:9)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微软雅黑</vt:lpstr>
      <vt:lpstr>宋体</vt:lpstr>
      <vt:lpstr>微软雅黑 Light</vt:lpstr>
      <vt:lpstr>#9Slide03 Ample</vt:lpstr>
      <vt:lpstr>#9Slide03 AmpleSoft</vt:lpstr>
      <vt:lpstr>#9Slide03 AmpleSoft Bold</vt:lpstr>
      <vt:lpstr>#9Slide03 Arima Madurai</vt:lpstr>
      <vt:lpstr>#9Slide07 IcielLa Chic Pro Shad</vt:lpstr>
      <vt:lpstr>#9Slide07 SVNBeachwood Sans</vt:lpstr>
      <vt:lpstr>Agency FB</vt:lpstr>
      <vt:lpstr>Arial</vt:lpstr>
      <vt:lpstr>Calibri</vt:lpstr>
      <vt:lpstr>Calibri Light</vt:lpstr>
      <vt:lpstr>Lato</vt:lpstr>
      <vt:lpstr>Open Sans</vt:lpstr>
      <vt:lpstr>Segoe UI</vt:lpstr>
      <vt:lpstr>方正兰亭黑_GBK</vt:lpstr>
      <vt:lpstr>方正黑体简体</vt:lpstr>
      <vt:lpstr>汉仪大宋简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https:/www.freeppt7.com</cp:keywords>
  <dc:description>https://www.freeppt7.com</dc:description>
  <cp:lastModifiedBy/>
  <cp:revision>1</cp:revision>
  <dcterms:created xsi:type="dcterms:W3CDTF">2019-03-25T06:40:47Z</dcterms:created>
  <dcterms:modified xsi:type="dcterms:W3CDTF">2025-05-18T09:40:16Z</dcterms:modified>
</cp:coreProperties>
</file>