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544" r:id="rId3"/>
    <p:sldId id="546" r:id="rId4"/>
    <p:sldId id="542" r:id="rId5"/>
    <p:sldId id="34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42" autoAdjust="0"/>
  </p:normalViewPr>
  <p:slideViewPr>
    <p:cSldViewPr snapToGrid="0" showGuides="1">
      <p:cViewPr varScale="1">
        <p:scale>
          <a:sx n="69" d="100"/>
          <a:sy n="69" d="100"/>
        </p:scale>
        <p:origin x="5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695A9-0660-49F2-AF62-3DD8BD746698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F5588-FF84-4AC8-B583-97EA39D283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thục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5588-FF84-4AC8-B583-97EA39D283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62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5588-FF84-4AC8-B583-97EA39D283A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03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5588-FF84-4AC8-B583-97EA39D283A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705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5588-FF84-4AC8-B583-97EA39D283A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0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F5588-FF84-4AC8-B583-97EA39D283A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52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996"/>
          <a:stretch>
            <a:fillRect/>
          </a:stretch>
        </p:blipFill>
        <p:spPr>
          <a:xfrm rot="10800000">
            <a:off x="4254500" y="0"/>
            <a:ext cx="3683000" cy="11849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AF97-F526-4622-A200-ADB0523109B5}" type="datetimeFigureOut">
              <a:rPr lang="zh-CN" altLang="en-US" smtClean="0"/>
              <a:pPr/>
              <a:t>2025/5/18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5B5F-27F7-4224-81A0-0AF8B391176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6"/>
          <a:stretch>
            <a:fillRect/>
          </a:stretch>
        </p:blipFill>
        <p:spPr>
          <a:xfrm>
            <a:off x="3910435" y="5115803"/>
            <a:ext cx="4369982" cy="1742197"/>
          </a:xfrm>
          <a:prstGeom prst="rect">
            <a:avLst/>
          </a:prstGeom>
        </p:spPr>
      </p:pic>
      <p:sp>
        <p:nvSpPr>
          <p:cNvPr id="6" name="TextBox 24"/>
          <p:cNvSpPr txBox="1"/>
          <p:nvPr/>
        </p:nvSpPr>
        <p:spPr>
          <a:xfrm>
            <a:off x="2036221" y="2063194"/>
            <a:ext cx="8155172" cy="19082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Nói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và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nghe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: </a:t>
            </a:r>
          </a:p>
          <a:p>
            <a:pPr algn="ctr"/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Tóm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tắt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ý </a:t>
            </a:r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chính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của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bài</a:t>
            </a:r>
            <a:r>
              <a:rPr lang="en-US" altLang="zh-CN" sz="6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6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nói</a:t>
            </a:r>
            <a:endParaRPr lang="zh-CN" altLang="en-US" sz="6200" dirty="0">
              <a:ln w="6350">
                <a:noFill/>
              </a:ln>
              <a:solidFill>
                <a:srgbClr val="FF0000"/>
              </a:solidFill>
              <a:latin typeface="#9Slide05 Braxton Regular" panose="03060000000000000000" pitchFamily="66" charset="0"/>
              <a:ea typeface="微软雅黑 Light" panose="020B0502040204020203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031581" y="936488"/>
            <a:ext cx="2128838" cy="321680"/>
            <a:chOff x="4627563" y="927100"/>
            <a:chExt cx="2941637" cy="444501"/>
          </a:xfrm>
          <a:solidFill>
            <a:srgbClr val="89A6D6"/>
          </a:solidFill>
        </p:grpSpPr>
        <p:sp>
          <p:nvSpPr>
            <p:cNvPr id="24" name="Freeform 5"/>
            <p:cNvSpPr/>
            <p:nvPr/>
          </p:nvSpPr>
          <p:spPr bwMode="auto">
            <a:xfrm>
              <a:off x="6097588" y="927100"/>
              <a:ext cx="1182688" cy="427038"/>
            </a:xfrm>
            <a:custGeom>
              <a:avLst/>
              <a:gdLst>
                <a:gd name="T0" fmla="*/ 265 w 278"/>
                <a:gd name="T1" fmla="*/ 19 h 98"/>
                <a:gd name="T2" fmla="*/ 234 w 278"/>
                <a:gd name="T3" fmla="*/ 11 h 98"/>
                <a:gd name="T4" fmla="*/ 203 w 278"/>
                <a:gd name="T5" fmla="*/ 18 h 98"/>
                <a:gd name="T6" fmla="*/ 189 w 278"/>
                <a:gd name="T7" fmla="*/ 25 h 98"/>
                <a:gd name="T8" fmla="*/ 182 w 278"/>
                <a:gd name="T9" fmla="*/ 30 h 98"/>
                <a:gd name="T10" fmla="*/ 170 w 278"/>
                <a:gd name="T11" fmla="*/ 41 h 98"/>
                <a:gd name="T12" fmla="*/ 159 w 278"/>
                <a:gd name="T13" fmla="*/ 53 h 98"/>
                <a:gd name="T14" fmla="*/ 140 w 278"/>
                <a:gd name="T15" fmla="*/ 69 h 98"/>
                <a:gd name="T16" fmla="*/ 126 w 278"/>
                <a:gd name="T17" fmla="*/ 79 h 98"/>
                <a:gd name="T18" fmla="*/ 78 w 278"/>
                <a:gd name="T19" fmla="*/ 97 h 98"/>
                <a:gd name="T20" fmla="*/ 51 w 278"/>
                <a:gd name="T21" fmla="*/ 97 h 98"/>
                <a:gd name="T22" fmla="*/ 42 w 278"/>
                <a:gd name="T23" fmla="*/ 95 h 98"/>
                <a:gd name="T24" fmla="*/ 27 w 278"/>
                <a:gd name="T25" fmla="*/ 89 h 98"/>
                <a:gd name="T26" fmla="*/ 4 w 278"/>
                <a:gd name="T27" fmla="*/ 64 h 98"/>
                <a:gd name="T28" fmla="*/ 2 w 278"/>
                <a:gd name="T29" fmla="*/ 30 h 98"/>
                <a:gd name="T30" fmla="*/ 24 w 278"/>
                <a:gd name="T31" fmla="*/ 4 h 98"/>
                <a:gd name="T32" fmla="*/ 58 w 278"/>
                <a:gd name="T33" fmla="*/ 3 h 98"/>
                <a:gd name="T34" fmla="*/ 77 w 278"/>
                <a:gd name="T35" fmla="*/ 30 h 98"/>
                <a:gd name="T36" fmla="*/ 63 w 278"/>
                <a:gd name="T37" fmla="*/ 58 h 98"/>
                <a:gd name="T38" fmla="*/ 39 w 278"/>
                <a:gd name="T39" fmla="*/ 58 h 98"/>
                <a:gd name="T40" fmla="*/ 30 w 278"/>
                <a:gd name="T41" fmla="*/ 37 h 98"/>
                <a:gd name="T42" fmla="*/ 40 w 278"/>
                <a:gd name="T43" fmla="*/ 56 h 98"/>
                <a:gd name="T44" fmla="*/ 61 w 278"/>
                <a:gd name="T45" fmla="*/ 55 h 98"/>
                <a:gd name="T46" fmla="*/ 72 w 278"/>
                <a:gd name="T47" fmla="*/ 30 h 98"/>
                <a:gd name="T48" fmla="*/ 55 w 278"/>
                <a:gd name="T49" fmla="*/ 9 h 98"/>
                <a:gd name="T50" fmla="*/ 17 w 278"/>
                <a:gd name="T51" fmla="*/ 20 h 98"/>
                <a:gd name="T52" fmla="*/ 9 w 278"/>
                <a:gd name="T53" fmla="*/ 47 h 98"/>
                <a:gd name="T54" fmla="*/ 21 w 278"/>
                <a:gd name="T55" fmla="*/ 72 h 98"/>
                <a:gd name="T56" fmla="*/ 45 w 278"/>
                <a:gd name="T57" fmla="*/ 86 h 98"/>
                <a:gd name="T58" fmla="*/ 46 w 278"/>
                <a:gd name="T59" fmla="*/ 86 h 98"/>
                <a:gd name="T60" fmla="*/ 53 w 278"/>
                <a:gd name="T61" fmla="*/ 87 h 98"/>
                <a:gd name="T62" fmla="*/ 76 w 278"/>
                <a:gd name="T63" fmla="*/ 87 h 98"/>
                <a:gd name="T64" fmla="*/ 107 w 278"/>
                <a:gd name="T65" fmla="*/ 78 h 98"/>
                <a:gd name="T66" fmla="*/ 128 w 278"/>
                <a:gd name="T67" fmla="*/ 67 h 98"/>
                <a:gd name="T68" fmla="*/ 147 w 278"/>
                <a:gd name="T69" fmla="*/ 52 h 98"/>
                <a:gd name="T70" fmla="*/ 159 w 278"/>
                <a:gd name="T71" fmla="*/ 41 h 98"/>
                <a:gd name="T72" fmla="*/ 171 w 278"/>
                <a:gd name="T73" fmla="*/ 30 h 98"/>
                <a:gd name="T74" fmla="*/ 182 w 278"/>
                <a:gd name="T75" fmla="*/ 22 h 98"/>
                <a:gd name="T76" fmla="*/ 193 w 278"/>
                <a:gd name="T77" fmla="*/ 16 h 98"/>
                <a:gd name="T78" fmla="*/ 217 w 278"/>
                <a:gd name="T79" fmla="*/ 8 h 98"/>
                <a:gd name="T80" fmla="*/ 266 w 278"/>
                <a:gd name="T81" fmla="*/ 1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8" h="98">
                  <a:moveTo>
                    <a:pt x="278" y="28"/>
                  </a:moveTo>
                  <a:cubicBezTo>
                    <a:pt x="274" y="24"/>
                    <a:pt x="270" y="21"/>
                    <a:pt x="265" y="19"/>
                  </a:cubicBezTo>
                  <a:cubicBezTo>
                    <a:pt x="260" y="16"/>
                    <a:pt x="255" y="14"/>
                    <a:pt x="250" y="13"/>
                  </a:cubicBezTo>
                  <a:cubicBezTo>
                    <a:pt x="244" y="12"/>
                    <a:pt x="239" y="11"/>
                    <a:pt x="234" y="11"/>
                  </a:cubicBezTo>
                  <a:cubicBezTo>
                    <a:pt x="228" y="11"/>
                    <a:pt x="223" y="11"/>
                    <a:pt x="218" y="12"/>
                  </a:cubicBezTo>
                  <a:cubicBezTo>
                    <a:pt x="212" y="13"/>
                    <a:pt x="207" y="15"/>
                    <a:pt x="203" y="18"/>
                  </a:cubicBezTo>
                  <a:cubicBezTo>
                    <a:pt x="200" y="19"/>
                    <a:pt x="198" y="20"/>
                    <a:pt x="195" y="21"/>
                  </a:cubicBezTo>
                  <a:cubicBezTo>
                    <a:pt x="193" y="23"/>
                    <a:pt x="191" y="24"/>
                    <a:pt x="189" y="25"/>
                  </a:cubicBezTo>
                  <a:cubicBezTo>
                    <a:pt x="185" y="28"/>
                    <a:pt x="185" y="28"/>
                    <a:pt x="185" y="28"/>
                  </a:cubicBezTo>
                  <a:cubicBezTo>
                    <a:pt x="182" y="30"/>
                    <a:pt x="182" y="30"/>
                    <a:pt x="182" y="30"/>
                  </a:cubicBezTo>
                  <a:cubicBezTo>
                    <a:pt x="180" y="32"/>
                    <a:pt x="178" y="34"/>
                    <a:pt x="176" y="35"/>
                  </a:cubicBezTo>
                  <a:cubicBezTo>
                    <a:pt x="174" y="37"/>
                    <a:pt x="172" y="39"/>
                    <a:pt x="170" y="41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59" y="53"/>
                    <a:pt x="159" y="53"/>
                    <a:pt x="159" y="53"/>
                  </a:cubicBezTo>
                  <a:cubicBezTo>
                    <a:pt x="157" y="55"/>
                    <a:pt x="155" y="57"/>
                    <a:pt x="153" y="59"/>
                  </a:cubicBezTo>
                  <a:cubicBezTo>
                    <a:pt x="148" y="62"/>
                    <a:pt x="144" y="66"/>
                    <a:pt x="140" y="69"/>
                  </a:cubicBezTo>
                  <a:cubicBezTo>
                    <a:pt x="137" y="71"/>
                    <a:pt x="135" y="73"/>
                    <a:pt x="133" y="74"/>
                  </a:cubicBezTo>
                  <a:cubicBezTo>
                    <a:pt x="130" y="76"/>
                    <a:pt x="128" y="77"/>
                    <a:pt x="126" y="79"/>
                  </a:cubicBezTo>
                  <a:cubicBezTo>
                    <a:pt x="121" y="82"/>
                    <a:pt x="116" y="85"/>
                    <a:pt x="110" y="87"/>
                  </a:cubicBezTo>
                  <a:cubicBezTo>
                    <a:pt x="100" y="92"/>
                    <a:pt x="89" y="95"/>
                    <a:pt x="78" y="97"/>
                  </a:cubicBezTo>
                  <a:cubicBezTo>
                    <a:pt x="72" y="98"/>
                    <a:pt x="66" y="98"/>
                    <a:pt x="60" y="98"/>
                  </a:cubicBezTo>
                  <a:cubicBezTo>
                    <a:pt x="57" y="98"/>
                    <a:pt x="54" y="97"/>
                    <a:pt x="51" y="97"/>
                  </a:cubicBezTo>
                  <a:cubicBezTo>
                    <a:pt x="50" y="97"/>
                    <a:pt x="49" y="97"/>
                    <a:pt x="47" y="96"/>
                  </a:cubicBezTo>
                  <a:cubicBezTo>
                    <a:pt x="46" y="96"/>
                    <a:pt x="44" y="96"/>
                    <a:pt x="42" y="95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38" y="94"/>
                    <a:pt x="32" y="92"/>
                    <a:pt x="27" y="89"/>
                  </a:cubicBezTo>
                  <a:cubicBezTo>
                    <a:pt x="22" y="87"/>
                    <a:pt x="17" y="83"/>
                    <a:pt x="13" y="79"/>
                  </a:cubicBezTo>
                  <a:cubicBezTo>
                    <a:pt x="10" y="74"/>
                    <a:pt x="6" y="69"/>
                    <a:pt x="4" y="64"/>
                  </a:cubicBezTo>
                  <a:cubicBezTo>
                    <a:pt x="2" y="59"/>
                    <a:pt x="1" y="53"/>
                    <a:pt x="0" y="47"/>
                  </a:cubicBezTo>
                  <a:cubicBezTo>
                    <a:pt x="0" y="41"/>
                    <a:pt x="0" y="36"/>
                    <a:pt x="2" y="30"/>
                  </a:cubicBezTo>
                  <a:cubicBezTo>
                    <a:pt x="4" y="24"/>
                    <a:pt x="6" y="19"/>
                    <a:pt x="10" y="15"/>
                  </a:cubicBezTo>
                  <a:cubicBezTo>
                    <a:pt x="14" y="10"/>
                    <a:pt x="19" y="6"/>
                    <a:pt x="24" y="4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6" y="0"/>
                    <a:pt x="52" y="0"/>
                    <a:pt x="58" y="3"/>
                  </a:cubicBezTo>
                  <a:cubicBezTo>
                    <a:pt x="63" y="5"/>
                    <a:pt x="68" y="9"/>
                    <a:pt x="71" y="14"/>
                  </a:cubicBezTo>
                  <a:cubicBezTo>
                    <a:pt x="75" y="18"/>
                    <a:pt x="77" y="24"/>
                    <a:pt x="77" y="30"/>
                  </a:cubicBezTo>
                  <a:cubicBezTo>
                    <a:pt x="78" y="35"/>
                    <a:pt x="77" y="41"/>
                    <a:pt x="75" y="46"/>
                  </a:cubicBezTo>
                  <a:cubicBezTo>
                    <a:pt x="72" y="52"/>
                    <a:pt x="68" y="56"/>
                    <a:pt x="63" y="58"/>
                  </a:cubicBezTo>
                  <a:cubicBezTo>
                    <a:pt x="58" y="61"/>
                    <a:pt x="52" y="62"/>
                    <a:pt x="47" y="61"/>
                  </a:cubicBezTo>
                  <a:cubicBezTo>
                    <a:pt x="44" y="60"/>
                    <a:pt x="41" y="59"/>
                    <a:pt x="39" y="58"/>
                  </a:cubicBezTo>
                  <a:cubicBezTo>
                    <a:pt x="37" y="56"/>
                    <a:pt x="35" y="54"/>
                    <a:pt x="33" y="52"/>
                  </a:cubicBezTo>
                  <a:cubicBezTo>
                    <a:pt x="30" y="47"/>
                    <a:pt x="29" y="42"/>
                    <a:pt x="30" y="37"/>
                  </a:cubicBezTo>
                  <a:cubicBezTo>
                    <a:pt x="30" y="42"/>
                    <a:pt x="31" y="47"/>
                    <a:pt x="34" y="51"/>
                  </a:cubicBezTo>
                  <a:cubicBezTo>
                    <a:pt x="36" y="53"/>
                    <a:pt x="38" y="55"/>
                    <a:pt x="40" y="56"/>
                  </a:cubicBezTo>
                  <a:cubicBezTo>
                    <a:pt x="42" y="57"/>
                    <a:pt x="45" y="58"/>
                    <a:pt x="47" y="58"/>
                  </a:cubicBezTo>
                  <a:cubicBezTo>
                    <a:pt x="52" y="59"/>
                    <a:pt x="57" y="58"/>
                    <a:pt x="61" y="55"/>
                  </a:cubicBezTo>
                  <a:cubicBezTo>
                    <a:pt x="65" y="53"/>
                    <a:pt x="69" y="49"/>
                    <a:pt x="71" y="44"/>
                  </a:cubicBezTo>
                  <a:cubicBezTo>
                    <a:pt x="72" y="40"/>
                    <a:pt x="73" y="35"/>
                    <a:pt x="72" y="30"/>
                  </a:cubicBezTo>
                  <a:cubicBezTo>
                    <a:pt x="71" y="26"/>
                    <a:pt x="69" y="21"/>
                    <a:pt x="66" y="17"/>
                  </a:cubicBezTo>
                  <a:cubicBezTo>
                    <a:pt x="63" y="14"/>
                    <a:pt x="59" y="11"/>
                    <a:pt x="55" y="9"/>
                  </a:cubicBezTo>
                  <a:cubicBezTo>
                    <a:pt x="51" y="8"/>
                    <a:pt x="46" y="7"/>
                    <a:pt x="41" y="7"/>
                  </a:cubicBezTo>
                  <a:cubicBezTo>
                    <a:pt x="32" y="8"/>
                    <a:pt x="23" y="13"/>
                    <a:pt x="17" y="20"/>
                  </a:cubicBezTo>
                  <a:cubicBezTo>
                    <a:pt x="14" y="24"/>
                    <a:pt x="12" y="28"/>
                    <a:pt x="11" y="32"/>
                  </a:cubicBezTo>
                  <a:cubicBezTo>
                    <a:pt x="9" y="37"/>
                    <a:pt x="9" y="42"/>
                    <a:pt x="9" y="47"/>
                  </a:cubicBezTo>
                  <a:cubicBezTo>
                    <a:pt x="10" y="51"/>
                    <a:pt x="11" y="56"/>
                    <a:pt x="13" y="60"/>
                  </a:cubicBezTo>
                  <a:cubicBezTo>
                    <a:pt x="15" y="65"/>
                    <a:pt x="17" y="69"/>
                    <a:pt x="21" y="72"/>
                  </a:cubicBezTo>
                  <a:cubicBezTo>
                    <a:pt x="24" y="76"/>
                    <a:pt x="28" y="79"/>
                    <a:pt x="32" y="81"/>
                  </a:cubicBezTo>
                  <a:cubicBezTo>
                    <a:pt x="36" y="83"/>
                    <a:pt x="40" y="85"/>
                    <a:pt x="45" y="86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8" y="86"/>
                    <a:pt x="49" y="87"/>
                  </a:cubicBezTo>
                  <a:cubicBezTo>
                    <a:pt x="50" y="87"/>
                    <a:pt x="52" y="87"/>
                    <a:pt x="53" y="87"/>
                  </a:cubicBezTo>
                  <a:cubicBezTo>
                    <a:pt x="55" y="88"/>
                    <a:pt x="58" y="88"/>
                    <a:pt x="61" y="88"/>
                  </a:cubicBezTo>
                  <a:cubicBezTo>
                    <a:pt x="66" y="88"/>
                    <a:pt x="71" y="88"/>
                    <a:pt x="76" y="87"/>
                  </a:cubicBezTo>
                  <a:cubicBezTo>
                    <a:pt x="81" y="87"/>
                    <a:pt x="87" y="85"/>
                    <a:pt x="92" y="84"/>
                  </a:cubicBezTo>
                  <a:cubicBezTo>
                    <a:pt x="97" y="83"/>
                    <a:pt x="102" y="81"/>
                    <a:pt x="107" y="78"/>
                  </a:cubicBezTo>
                  <a:cubicBezTo>
                    <a:pt x="112" y="76"/>
                    <a:pt x="116" y="74"/>
                    <a:pt x="121" y="71"/>
                  </a:cubicBezTo>
                  <a:cubicBezTo>
                    <a:pt x="123" y="70"/>
                    <a:pt x="125" y="68"/>
                    <a:pt x="128" y="67"/>
                  </a:cubicBezTo>
                  <a:cubicBezTo>
                    <a:pt x="130" y="66"/>
                    <a:pt x="132" y="64"/>
                    <a:pt x="134" y="62"/>
                  </a:cubicBezTo>
                  <a:cubicBezTo>
                    <a:pt x="139" y="59"/>
                    <a:pt x="143" y="56"/>
                    <a:pt x="147" y="52"/>
                  </a:cubicBezTo>
                  <a:cubicBezTo>
                    <a:pt x="153" y="47"/>
                    <a:pt x="153" y="47"/>
                    <a:pt x="153" y="47"/>
                  </a:cubicBezTo>
                  <a:cubicBezTo>
                    <a:pt x="159" y="41"/>
                    <a:pt x="159" y="41"/>
                    <a:pt x="159" y="41"/>
                  </a:cubicBezTo>
                  <a:cubicBezTo>
                    <a:pt x="165" y="35"/>
                    <a:pt x="165" y="35"/>
                    <a:pt x="165" y="35"/>
                  </a:cubicBezTo>
                  <a:cubicBezTo>
                    <a:pt x="167" y="33"/>
                    <a:pt x="169" y="32"/>
                    <a:pt x="171" y="30"/>
                  </a:cubicBezTo>
                  <a:cubicBezTo>
                    <a:pt x="174" y="28"/>
                    <a:pt x="176" y="26"/>
                    <a:pt x="178" y="25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8" y="18"/>
                    <a:pt x="190" y="17"/>
                    <a:pt x="193" y="16"/>
                  </a:cubicBezTo>
                  <a:cubicBezTo>
                    <a:pt x="195" y="14"/>
                    <a:pt x="198" y="13"/>
                    <a:pt x="200" y="12"/>
                  </a:cubicBezTo>
                  <a:cubicBezTo>
                    <a:pt x="206" y="10"/>
                    <a:pt x="211" y="8"/>
                    <a:pt x="217" y="8"/>
                  </a:cubicBezTo>
                  <a:cubicBezTo>
                    <a:pt x="228" y="6"/>
                    <a:pt x="240" y="7"/>
                    <a:pt x="250" y="10"/>
                  </a:cubicBezTo>
                  <a:cubicBezTo>
                    <a:pt x="256" y="12"/>
                    <a:pt x="261" y="14"/>
                    <a:pt x="266" y="17"/>
                  </a:cubicBezTo>
                  <a:cubicBezTo>
                    <a:pt x="270" y="21"/>
                    <a:pt x="275" y="24"/>
                    <a:pt x="2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4941888" y="927100"/>
              <a:ext cx="1181100" cy="427038"/>
            </a:xfrm>
            <a:custGeom>
              <a:avLst/>
              <a:gdLst>
                <a:gd name="T0" fmla="*/ 12 w 278"/>
                <a:gd name="T1" fmla="*/ 18 h 98"/>
                <a:gd name="T2" fmla="*/ 61 w 278"/>
                <a:gd name="T3" fmla="*/ 8 h 98"/>
                <a:gd name="T4" fmla="*/ 85 w 278"/>
                <a:gd name="T5" fmla="*/ 16 h 98"/>
                <a:gd name="T6" fmla="*/ 96 w 278"/>
                <a:gd name="T7" fmla="*/ 23 h 98"/>
                <a:gd name="T8" fmla="*/ 107 w 278"/>
                <a:gd name="T9" fmla="*/ 30 h 98"/>
                <a:gd name="T10" fmla="*/ 119 w 278"/>
                <a:gd name="T11" fmla="*/ 42 h 98"/>
                <a:gd name="T12" fmla="*/ 131 w 278"/>
                <a:gd name="T13" fmla="*/ 53 h 98"/>
                <a:gd name="T14" fmla="*/ 150 w 278"/>
                <a:gd name="T15" fmla="*/ 67 h 98"/>
                <a:gd name="T16" fmla="*/ 171 w 278"/>
                <a:gd name="T17" fmla="*/ 79 h 98"/>
                <a:gd name="T18" fmla="*/ 202 w 278"/>
                <a:gd name="T19" fmla="*/ 87 h 98"/>
                <a:gd name="T20" fmla="*/ 225 w 278"/>
                <a:gd name="T21" fmla="*/ 87 h 98"/>
                <a:gd name="T22" fmla="*/ 232 w 278"/>
                <a:gd name="T23" fmla="*/ 86 h 98"/>
                <a:gd name="T24" fmla="*/ 233 w 278"/>
                <a:gd name="T25" fmla="*/ 86 h 98"/>
                <a:gd name="T26" fmla="*/ 257 w 278"/>
                <a:gd name="T27" fmla="*/ 72 h 98"/>
                <a:gd name="T28" fmla="*/ 268 w 278"/>
                <a:gd name="T29" fmla="*/ 47 h 98"/>
                <a:gd name="T30" fmla="*/ 261 w 278"/>
                <a:gd name="T31" fmla="*/ 20 h 98"/>
                <a:gd name="T32" fmla="*/ 223 w 278"/>
                <a:gd name="T33" fmla="*/ 9 h 98"/>
                <a:gd name="T34" fmla="*/ 206 w 278"/>
                <a:gd name="T35" fmla="*/ 30 h 98"/>
                <a:gd name="T36" fmla="*/ 217 w 278"/>
                <a:gd name="T37" fmla="*/ 55 h 98"/>
                <a:gd name="T38" fmla="*/ 238 w 278"/>
                <a:gd name="T39" fmla="*/ 56 h 98"/>
                <a:gd name="T40" fmla="*/ 248 w 278"/>
                <a:gd name="T41" fmla="*/ 37 h 98"/>
                <a:gd name="T42" fmla="*/ 239 w 278"/>
                <a:gd name="T43" fmla="*/ 58 h 98"/>
                <a:gd name="T44" fmla="*/ 215 w 278"/>
                <a:gd name="T45" fmla="*/ 58 h 98"/>
                <a:gd name="T46" fmla="*/ 200 w 278"/>
                <a:gd name="T47" fmla="*/ 30 h 98"/>
                <a:gd name="T48" fmla="*/ 220 w 278"/>
                <a:gd name="T49" fmla="*/ 3 h 98"/>
                <a:gd name="T50" fmla="*/ 254 w 278"/>
                <a:gd name="T51" fmla="*/ 4 h 98"/>
                <a:gd name="T52" fmla="*/ 276 w 278"/>
                <a:gd name="T53" fmla="*/ 30 h 98"/>
                <a:gd name="T54" fmla="*/ 274 w 278"/>
                <a:gd name="T55" fmla="*/ 64 h 98"/>
                <a:gd name="T56" fmla="*/ 251 w 278"/>
                <a:gd name="T57" fmla="*/ 89 h 98"/>
                <a:gd name="T58" fmla="*/ 236 w 278"/>
                <a:gd name="T59" fmla="*/ 95 h 98"/>
                <a:gd name="T60" fmla="*/ 227 w 278"/>
                <a:gd name="T61" fmla="*/ 97 h 98"/>
                <a:gd name="T62" fmla="*/ 201 w 278"/>
                <a:gd name="T63" fmla="*/ 97 h 98"/>
                <a:gd name="T64" fmla="*/ 153 w 278"/>
                <a:gd name="T65" fmla="*/ 79 h 98"/>
                <a:gd name="T66" fmla="*/ 139 w 278"/>
                <a:gd name="T67" fmla="*/ 70 h 98"/>
                <a:gd name="T68" fmla="*/ 119 w 278"/>
                <a:gd name="T69" fmla="*/ 53 h 98"/>
                <a:gd name="T70" fmla="*/ 108 w 278"/>
                <a:gd name="T71" fmla="*/ 41 h 98"/>
                <a:gd name="T72" fmla="*/ 96 w 278"/>
                <a:gd name="T73" fmla="*/ 31 h 98"/>
                <a:gd name="T74" fmla="*/ 89 w 278"/>
                <a:gd name="T75" fmla="*/ 26 h 98"/>
                <a:gd name="T76" fmla="*/ 75 w 278"/>
                <a:gd name="T77" fmla="*/ 18 h 98"/>
                <a:gd name="T78" fmla="*/ 44 w 278"/>
                <a:gd name="T79" fmla="*/ 11 h 98"/>
                <a:gd name="T80" fmla="*/ 13 w 278"/>
                <a:gd name="T81" fmla="*/ 1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8" h="98">
                  <a:moveTo>
                    <a:pt x="0" y="29"/>
                  </a:moveTo>
                  <a:cubicBezTo>
                    <a:pt x="3" y="25"/>
                    <a:pt x="8" y="21"/>
                    <a:pt x="12" y="18"/>
                  </a:cubicBezTo>
                  <a:cubicBezTo>
                    <a:pt x="17" y="15"/>
                    <a:pt x="22" y="13"/>
                    <a:pt x="28" y="11"/>
                  </a:cubicBezTo>
                  <a:cubicBezTo>
                    <a:pt x="38" y="7"/>
                    <a:pt x="50" y="6"/>
                    <a:pt x="61" y="8"/>
                  </a:cubicBezTo>
                  <a:cubicBezTo>
                    <a:pt x="67" y="9"/>
                    <a:pt x="72" y="11"/>
                    <a:pt x="78" y="13"/>
                  </a:cubicBezTo>
                  <a:cubicBezTo>
                    <a:pt x="80" y="14"/>
                    <a:pt x="83" y="15"/>
                    <a:pt x="85" y="16"/>
                  </a:cubicBezTo>
                  <a:cubicBezTo>
                    <a:pt x="88" y="17"/>
                    <a:pt x="90" y="19"/>
                    <a:pt x="93" y="20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2" y="27"/>
                    <a:pt x="104" y="28"/>
                    <a:pt x="107" y="30"/>
                  </a:cubicBezTo>
                  <a:cubicBezTo>
                    <a:pt x="109" y="32"/>
                    <a:pt x="111" y="34"/>
                    <a:pt x="113" y="36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5" y="56"/>
                    <a:pt x="139" y="60"/>
                    <a:pt x="144" y="63"/>
                  </a:cubicBezTo>
                  <a:cubicBezTo>
                    <a:pt x="146" y="64"/>
                    <a:pt x="148" y="66"/>
                    <a:pt x="150" y="67"/>
                  </a:cubicBezTo>
                  <a:cubicBezTo>
                    <a:pt x="153" y="69"/>
                    <a:pt x="155" y="70"/>
                    <a:pt x="157" y="71"/>
                  </a:cubicBezTo>
                  <a:cubicBezTo>
                    <a:pt x="162" y="74"/>
                    <a:pt x="167" y="77"/>
                    <a:pt x="171" y="79"/>
                  </a:cubicBezTo>
                  <a:cubicBezTo>
                    <a:pt x="176" y="81"/>
                    <a:pt x="181" y="83"/>
                    <a:pt x="186" y="84"/>
                  </a:cubicBezTo>
                  <a:cubicBezTo>
                    <a:pt x="191" y="86"/>
                    <a:pt x="197" y="87"/>
                    <a:pt x="202" y="87"/>
                  </a:cubicBezTo>
                  <a:cubicBezTo>
                    <a:pt x="207" y="88"/>
                    <a:pt x="212" y="88"/>
                    <a:pt x="217" y="88"/>
                  </a:cubicBezTo>
                  <a:cubicBezTo>
                    <a:pt x="220" y="88"/>
                    <a:pt x="223" y="88"/>
                    <a:pt x="225" y="87"/>
                  </a:cubicBezTo>
                  <a:cubicBezTo>
                    <a:pt x="226" y="87"/>
                    <a:pt x="228" y="87"/>
                    <a:pt x="229" y="87"/>
                  </a:cubicBezTo>
                  <a:cubicBezTo>
                    <a:pt x="230" y="86"/>
                    <a:pt x="232" y="86"/>
                    <a:pt x="232" y="86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33" y="86"/>
                    <a:pt x="233" y="86"/>
                    <a:pt x="233" y="86"/>
                  </a:cubicBezTo>
                  <a:cubicBezTo>
                    <a:pt x="238" y="85"/>
                    <a:pt x="242" y="83"/>
                    <a:pt x="246" y="81"/>
                  </a:cubicBezTo>
                  <a:cubicBezTo>
                    <a:pt x="251" y="79"/>
                    <a:pt x="254" y="76"/>
                    <a:pt x="257" y="72"/>
                  </a:cubicBezTo>
                  <a:cubicBezTo>
                    <a:pt x="261" y="69"/>
                    <a:pt x="263" y="65"/>
                    <a:pt x="265" y="60"/>
                  </a:cubicBezTo>
                  <a:cubicBezTo>
                    <a:pt x="267" y="56"/>
                    <a:pt x="268" y="51"/>
                    <a:pt x="268" y="47"/>
                  </a:cubicBezTo>
                  <a:cubicBezTo>
                    <a:pt x="269" y="42"/>
                    <a:pt x="269" y="37"/>
                    <a:pt x="267" y="32"/>
                  </a:cubicBezTo>
                  <a:cubicBezTo>
                    <a:pt x="266" y="28"/>
                    <a:pt x="264" y="24"/>
                    <a:pt x="261" y="20"/>
                  </a:cubicBezTo>
                  <a:cubicBezTo>
                    <a:pt x="255" y="13"/>
                    <a:pt x="246" y="8"/>
                    <a:pt x="237" y="7"/>
                  </a:cubicBezTo>
                  <a:cubicBezTo>
                    <a:pt x="232" y="7"/>
                    <a:pt x="227" y="8"/>
                    <a:pt x="223" y="9"/>
                  </a:cubicBezTo>
                  <a:cubicBezTo>
                    <a:pt x="219" y="11"/>
                    <a:pt x="215" y="14"/>
                    <a:pt x="212" y="18"/>
                  </a:cubicBezTo>
                  <a:cubicBezTo>
                    <a:pt x="209" y="21"/>
                    <a:pt x="207" y="26"/>
                    <a:pt x="206" y="30"/>
                  </a:cubicBezTo>
                  <a:cubicBezTo>
                    <a:pt x="205" y="35"/>
                    <a:pt x="206" y="40"/>
                    <a:pt x="207" y="44"/>
                  </a:cubicBezTo>
                  <a:cubicBezTo>
                    <a:pt x="209" y="49"/>
                    <a:pt x="213" y="53"/>
                    <a:pt x="217" y="55"/>
                  </a:cubicBezTo>
                  <a:cubicBezTo>
                    <a:pt x="221" y="58"/>
                    <a:pt x="226" y="59"/>
                    <a:pt x="231" y="58"/>
                  </a:cubicBezTo>
                  <a:cubicBezTo>
                    <a:pt x="233" y="58"/>
                    <a:pt x="236" y="57"/>
                    <a:pt x="238" y="56"/>
                  </a:cubicBezTo>
                  <a:cubicBezTo>
                    <a:pt x="240" y="55"/>
                    <a:pt x="242" y="53"/>
                    <a:pt x="244" y="51"/>
                  </a:cubicBezTo>
                  <a:cubicBezTo>
                    <a:pt x="247" y="47"/>
                    <a:pt x="248" y="42"/>
                    <a:pt x="248" y="37"/>
                  </a:cubicBezTo>
                  <a:cubicBezTo>
                    <a:pt x="249" y="42"/>
                    <a:pt x="248" y="48"/>
                    <a:pt x="245" y="52"/>
                  </a:cubicBezTo>
                  <a:cubicBezTo>
                    <a:pt x="243" y="54"/>
                    <a:pt x="241" y="56"/>
                    <a:pt x="239" y="58"/>
                  </a:cubicBezTo>
                  <a:cubicBezTo>
                    <a:pt x="237" y="59"/>
                    <a:pt x="234" y="60"/>
                    <a:pt x="231" y="61"/>
                  </a:cubicBezTo>
                  <a:cubicBezTo>
                    <a:pt x="226" y="62"/>
                    <a:pt x="220" y="61"/>
                    <a:pt x="215" y="58"/>
                  </a:cubicBezTo>
                  <a:cubicBezTo>
                    <a:pt x="210" y="56"/>
                    <a:pt x="206" y="52"/>
                    <a:pt x="203" y="46"/>
                  </a:cubicBezTo>
                  <a:cubicBezTo>
                    <a:pt x="201" y="41"/>
                    <a:pt x="200" y="35"/>
                    <a:pt x="200" y="30"/>
                  </a:cubicBezTo>
                  <a:cubicBezTo>
                    <a:pt x="201" y="24"/>
                    <a:pt x="203" y="18"/>
                    <a:pt x="207" y="14"/>
                  </a:cubicBezTo>
                  <a:cubicBezTo>
                    <a:pt x="210" y="9"/>
                    <a:pt x="215" y="5"/>
                    <a:pt x="220" y="3"/>
                  </a:cubicBezTo>
                  <a:cubicBezTo>
                    <a:pt x="226" y="0"/>
                    <a:pt x="231" y="0"/>
                    <a:pt x="237" y="0"/>
                  </a:cubicBezTo>
                  <a:cubicBezTo>
                    <a:pt x="243" y="0"/>
                    <a:pt x="249" y="1"/>
                    <a:pt x="254" y="4"/>
                  </a:cubicBezTo>
                  <a:cubicBezTo>
                    <a:pt x="259" y="7"/>
                    <a:pt x="264" y="10"/>
                    <a:pt x="268" y="15"/>
                  </a:cubicBezTo>
                  <a:cubicBezTo>
                    <a:pt x="271" y="19"/>
                    <a:pt x="274" y="24"/>
                    <a:pt x="276" y="30"/>
                  </a:cubicBezTo>
                  <a:cubicBezTo>
                    <a:pt x="278" y="36"/>
                    <a:pt x="278" y="41"/>
                    <a:pt x="278" y="47"/>
                  </a:cubicBezTo>
                  <a:cubicBezTo>
                    <a:pt x="277" y="53"/>
                    <a:pt x="276" y="59"/>
                    <a:pt x="274" y="64"/>
                  </a:cubicBezTo>
                  <a:cubicBezTo>
                    <a:pt x="272" y="69"/>
                    <a:pt x="268" y="74"/>
                    <a:pt x="265" y="79"/>
                  </a:cubicBezTo>
                  <a:cubicBezTo>
                    <a:pt x="261" y="83"/>
                    <a:pt x="256" y="87"/>
                    <a:pt x="251" y="89"/>
                  </a:cubicBezTo>
                  <a:cubicBezTo>
                    <a:pt x="246" y="92"/>
                    <a:pt x="241" y="94"/>
                    <a:pt x="235" y="95"/>
                  </a:cubicBezTo>
                  <a:cubicBezTo>
                    <a:pt x="236" y="95"/>
                    <a:pt x="236" y="95"/>
                    <a:pt x="236" y="95"/>
                  </a:cubicBezTo>
                  <a:cubicBezTo>
                    <a:pt x="234" y="96"/>
                    <a:pt x="233" y="96"/>
                    <a:pt x="231" y="96"/>
                  </a:cubicBezTo>
                  <a:cubicBezTo>
                    <a:pt x="230" y="97"/>
                    <a:pt x="228" y="97"/>
                    <a:pt x="227" y="97"/>
                  </a:cubicBezTo>
                  <a:cubicBezTo>
                    <a:pt x="224" y="98"/>
                    <a:pt x="221" y="98"/>
                    <a:pt x="218" y="98"/>
                  </a:cubicBezTo>
                  <a:cubicBezTo>
                    <a:pt x="212" y="98"/>
                    <a:pt x="206" y="98"/>
                    <a:pt x="201" y="97"/>
                  </a:cubicBezTo>
                  <a:cubicBezTo>
                    <a:pt x="189" y="95"/>
                    <a:pt x="178" y="92"/>
                    <a:pt x="168" y="87"/>
                  </a:cubicBezTo>
                  <a:cubicBezTo>
                    <a:pt x="162" y="85"/>
                    <a:pt x="157" y="82"/>
                    <a:pt x="153" y="79"/>
                  </a:cubicBezTo>
                  <a:cubicBezTo>
                    <a:pt x="150" y="78"/>
                    <a:pt x="148" y="76"/>
                    <a:pt x="145" y="75"/>
                  </a:cubicBezTo>
                  <a:cubicBezTo>
                    <a:pt x="143" y="73"/>
                    <a:pt x="141" y="71"/>
                    <a:pt x="139" y="70"/>
                  </a:cubicBezTo>
                  <a:cubicBezTo>
                    <a:pt x="134" y="66"/>
                    <a:pt x="130" y="63"/>
                    <a:pt x="126" y="59"/>
                  </a:cubicBezTo>
                  <a:cubicBezTo>
                    <a:pt x="123" y="57"/>
                    <a:pt x="121" y="55"/>
                    <a:pt x="119" y="53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6" y="39"/>
                    <a:pt x="104" y="37"/>
                    <a:pt x="102" y="36"/>
                  </a:cubicBezTo>
                  <a:cubicBezTo>
                    <a:pt x="100" y="34"/>
                    <a:pt x="98" y="32"/>
                    <a:pt x="96" y="31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87" y="24"/>
                    <a:pt x="85" y="23"/>
                    <a:pt x="82" y="22"/>
                  </a:cubicBezTo>
                  <a:cubicBezTo>
                    <a:pt x="80" y="20"/>
                    <a:pt x="78" y="19"/>
                    <a:pt x="75" y="18"/>
                  </a:cubicBezTo>
                  <a:cubicBezTo>
                    <a:pt x="70" y="16"/>
                    <a:pt x="65" y="14"/>
                    <a:pt x="60" y="13"/>
                  </a:cubicBezTo>
                  <a:cubicBezTo>
                    <a:pt x="55" y="12"/>
                    <a:pt x="50" y="11"/>
                    <a:pt x="44" y="11"/>
                  </a:cubicBezTo>
                  <a:cubicBezTo>
                    <a:pt x="39" y="11"/>
                    <a:pt x="34" y="12"/>
                    <a:pt x="28" y="13"/>
                  </a:cubicBezTo>
                  <a:cubicBezTo>
                    <a:pt x="23" y="15"/>
                    <a:pt x="18" y="17"/>
                    <a:pt x="13" y="19"/>
                  </a:cubicBezTo>
                  <a:cubicBezTo>
                    <a:pt x="8" y="22"/>
                    <a:pt x="4" y="25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6680200" y="1001713"/>
              <a:ext cx="889000" cy="369888"/>
            </a:xfrm>
            <a:custGeom>
              <a:avLst/>
              <a:gdLst>
                <a:gd name="T0" fmla="*/ 131 w 209"/>
                <a:gd name="T1" fmla="*/ 2 h 85"/>
                <a:gd name="T2" fmla="*/ 105 w 209"/>
                <a:gd name="T3" fmla="*/ 10 h 85"/>
                <a:gd name="T4" fmla="*/ 81 w 209"/>
                <a:gd name="T5" fmla="*/ 22 h 85"/>
                <a:gd name="T6" fmla="*/ 43 w 209"/>
                <a:gd name="T7" fmla="*/ 41 h 85"/>
                <a:gd name="T8" fmla="*/ 0 w 209"/>
                <a:gd name="T9" fmla="*/ 44 h 85"/>
                <a:gd name="T10" fmla="*/ 0 w 209"/>
                <a:gd name="T11" fmla="*/ 45 h 85"/>
                <a:gd name="T12" fmla="*/ 21 w 209"/>
                <a:gd name="T13" fmla="*/ 48 h 85"/>
                <a:gd name="T14" fmla="*/ 42 w 209"/>
                <a:gd name="T15" fmla="*/ 47 h 85"/>
                <a:gd name="T16" fmla="*/ 62 w 209"/>
                <a:gd name="T17" fmla="*/ 44 h 85"/>
                <a:gd name="T18" fmla="*/ 83 w 209"/>
                <a:gd name="T19" fmla="*/ 35 h 85"/>
                <a:gd name="T20" fmla="*/ 108 w 209"/>
                <a:gd name="T21" fmla="*/ 21 h 85"/>
                <a:gd name="T22" fmla="*/ 142 w 209"/>
                <a:gd name="T23" fmla="*/ 11 h 85"/>
                <a:gd name="T24" fmla="*/ 155 w 209"/>
                <a:gd name="T25" fmla="*/ 11 h 85"/>
                <a:gd name="T26" fmla="*/ 156 w 209"/>
                <a:gd name="T27" fmla="*/ 11 h 85"/>
                <a:gd name="T28" fmla="*/ 158 w 209"/>
                <a:gd name="T29" fmla="*/ 12 h 85"/>
                <a:gd name="T30" fmla="*/ 167 w 209"/>
                <a:gd name="T31" fmla="*/ 14 h 85"/>
                <a:gd name="T32" fmla="*/ 192 w 209"/>
                <a:gd name="T33" fmla="*/ 33 h 85"/>
                <a:gd name="T34" fmla="*/ 195 w 209"/>
                <a:gd name="T35" fmla="*/ 39 h 85"/>
                <a:gd name="T36" fmla="*/ 196 w 209"/>
                <a:gd name="T37" fmla="*/ 41 h 85"/>
                <a:gd name="T38" fmla="*/ 196 w 209"/>
                <a:gd name="T39" fmla="*/ 42 h 85"/>
                <a:gd name="T40" fmla="*/ 196 w 209"/>
                <a:gd name="T41" fmla="*/ 42 h 85"/>
                <a:gd name="T42" fmla="*/ 197 w 209"/>
                <a:gd name="T43" fmla="*/ 54 h 85"/>
                <a:gd name="T44" fmla="*/ 189 w 209"/>
                <a:gd name="T45" fmla="*/ 73 h 85"/>
                <a:gd name="T46" fmla="*/ 169 w 209"/>
                <a:gd name="T47" fmla="*/ 80 h 85"/>
                <a:gd name="T48" fmla="*/ 154 w 209"/>
                <a:gd name="T49" fmla="*/ 67 h 85"/>
                <a:gd name="T50" fmla="*/ 170 w 209"/>
                <a:gd name="T51" fmla="*/ 53 h 85"/>
                <a:gd name="T52" fmla="*/ 173 w 209"/>
                <a:gd name="T53" fmla="*/ 60 h 85"/>
                <a:gd name="T54" fmla="*/ 173 w 209"/>
                <a:gd name="T55" fmla="*/ 59 h 85"/>
                <a:gd name="T56" fmla="*/ 167 w 209"/>
                <a:gd name="T57" fmla="*/ 56 h 85"/>
                <a:gd name="T58" fmla="*/ 162 w 209"/>
                <a:gd name="T59" fmla="*/ 61 h 85"/>
                <a:gd name="T60" fmla="*/ 166 w 209"/>
                <a:gd name="T61" fmla="*/ 65 h 85"/>
                <a:gd name="T62" fmla="*/ 166 w 209"/>
                <a:gd name="T63" fmla="*/ 66 h 85"/>
                <a:gd name="T64" fmla="*/ 166 w 209"/>
                <a:gd name="T65" fmla="*/ 66 h 85"/>
                <a:gd name="T66" fmla="*/ 168 w 209"/>
                <a:gd name="T67" fmla="*/ 66 h 85"/>
                <a:gd name="T68" fmla="*/ 171 w 209"/>
                <a:gd name="T69" fmla="*/ 50 h 85"/>
                <a:gd name="T70" fmla="*/ 155 w 209"/>
                <a:gd name="T71" fmla="*/ 52 h 85"/>
                <a:gd name="T72" fmla="*/ 152 w 209"/>
                <a:gd name="T73" fmla="*/ 71 h 85"/>
                <a:gd name="T74" fmla="*/ 175 w 209"/>
                <a:gd name="T75" fmla="*/ 84 h 85"/>
                <a:gd name="T76" fmla="*/ 199 w 209"/>
                <a:gd name="T77" fmla="*/ 67 h 85"/>
                <a:gd name="T78" fmla="*/ 183 w 209"/>
                <a:gd name="T79" fmla="*/ 14 h 85"/>
                <a:gd name="T80" fmla="*/ 131 w 209"/>
                <a:gd name="T81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85">
                  <a:moveTo>
                    <a:pt x="131" y="2"/>
                  </a:moveTo>
                  <a:cubicBezTo>
                    <a:pt x="122" y="4"/>
                    <a:pt x="113" y="7"/>
                    <a:pt x="105" y="10"/>
                  </a:cubicBezTo>
                  <a:cubicBezTo>
                    <a:pt x="96" y="14"/>
                    <a:pt x="88" y="18"/>
                    <a:pt x="81" y="22"/>
                  </a:cubicBezTo>
                  <a:cubicBezTo>
                    <a:pt x="67" y="28"/>
                    <a:pt x="55" y="35"/>
                    <a:pt x="43" y="41"/>
                  </a:cubicBezTo>
                  <a:cubicBezTo>
                    <a:pt x="30" y="46"/>
                    <a:pt x="14" y="46"/>
                    <a:pt x="0" y="44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7" y="47"/>
                    <a:pt x="14" y="48"/>
                    <a:pt x="21" y="48"/>
                  </a:cubicBezTo>
                  <a:cubicBezTo>
                    <a:pt x="28" y="49"/>
                    <a:pt x="35" y="47"/>
                    <a:pt x="42" y="47"/>
                  </a:cubicBezTo>
                  <a:cubicBezTo>
                    <a:pt x="48" y="47"/>
                    <a:pt x="56" y="46"/>
                    <a:pt x="62" y="44"/>
                  </a:cubicBezTo>
                  <a:cubicBezTo>
                    <a:pt x="69" y="42"/>
                    <a:pt x="76" y="39"/>
                    <a:pt x="83" y="35"/>
                  </a:cubicBezTo>
                  <a:cubicBezTo>
                    <a:pt x="91" y="31"/>
                    <a:pt x="99" y="26"/>
                    <a:pt x="108" y="21"/>
                  </a:cubicBezTo>
                  <a:cubicBezTo>
                    <a:pt x="118" y="17"/>
                    <a:pt x="129" y="12"/>
                    <a:pt x="142" y="11"/>
                  </a:cubicBezTo>
                  <a:cubicBezTo>
                    <a:pt x="146" y="11"/>
                    <a:pt x="150" y="11"/>
                    <a:pt x="155" y="11"/>
                  </a:cubicBezTo>
                  <a:cubicBezTo>
                    <a:pt x="155" y="11"/>
                    <a:pt x="156" y="11"/>
                    <a:pt x="156" y="11"/>
                  </a:cubicBezTo>
                  <a:cubicBezTo>
                    <a:pt x="157" y="11"/>
                    <a:pt x="158" y="12"/>
                    <a:pt x="158" y="12"/>
                  </a:cubicBezTo>
                  <a:cubicBezTo>
                    <a:pt x="161" y="12"/>
                    <a:pt x="164" y="13"/>
                    <a:pt x="167" y="14"/>
                  </a:cubicBezTo>
                  <a:cubicBezTo>
                    <a:pt x="177" y="17"/>
                    <a:pt x="186" y="24"/>
                    <a:pt x="192" y="33"/>
                  </a:cubicBezTo>
                  <a:cubicBezTo>
                    <a:pt x="193" y="35"/>
                    <a:pt x="194" y="37"/>
                    <a:pt x="195" y="39"/>
                  </a:cubicBezTo>
                  <a:cubicBezTo>
                    <a:pt x="195" y="39"/>
                    <a:pt x="195" y="40"/>
                    <a:pt x="196" y="41"/>
                  </a:cubicBezTo>
                  <a:cubicBezTo>
                    <a:pt x="196" y="41"/>
                    <a:pt x="196" y="42"/>
                    <a:pt x="196" y="42"/>
                  </a:cubicBezTo>
                  <a:cubicBezTo>
                    <a:pt x="196" y="42"/>
                    <a:pt x="196" y="42"/>
                    <a:pt x="196" y="42"/>
                  </a:cubicBezTo>
                  <a:cubicBezTo>
                    <a:pt x="197" y="46"/>
                    <a:pt x="198" y="50"/>
                    <a:pt x="197" y="54"/>
                  </a:cubicBezTo>
                  <a:cubicBezTo>
                    <a:pt x="197" y="62"/>
                    <a:pt x="195" y="67"/>
                    <a:pt x="189" y="73"/>
                  </a:cubicBezTo>
                  <a:cubicBezTo>
                    <a:pt x="185" y="78"/>
                    <a:pt x="177" y="81"/>
                    <a:pt x="169" y="80"/>
                  </a:cubicBezTo>
                  <a:cubicBezTo>
                    <a:pt x="162" y="79"/>
                    <a:pt x="156" y="74"/>
                    <a:pt x="154" y="67"/>
                  </a:cubicBezTo>
                  <a:cubicBezTo>
                    <a:pt x="151" y="59"/>
                    <a:pt x="163" y="47"/>
                    <a:pt x="170" y="53"/>
                  </a:cubicBezTo>
                  <a:cubicBezTo>
                    <a:pt x="172" y="55"/>
                    <a:pt x="174" y="57"/>
                    <a:pt x="173" y="60"/>
                  </a:cubicBezTo>
                  <a:cubicBezTo>
                    <a:pt x="173" y="60"/>
                    <a:pt x="173" y="59"/>
                    <a:pt x="173" y="59"/>
                  </a:cubicBezTo>
                  <a:cubicBezTo>
                    <a:pt x="172" y="56"/>
                    <a:pt x="170" y="55"/>
                    <a:pt x="167" y="56"/>
                  </a:cubicBezTo>
                  <a:cubicBezTo>
                    <a:pt x="164" y="56"/>
                    <a:pt x="162" y="59"/>
                    <a:pt x="162" y="61"/>
                  </a:cubicBezTo>
                  <a:cubicBezTo>
                    <a:pt x="163" y="64"/>
                    <a:pt x="164" y="65"/>
                    <a:pt x="166" y="65"/>
                  </a:cubicBezTo>
                  <a:cubicBezTo>
                    <a:pt x="166" y="65"/>
                    <a:pt x="166" y="66"/>
                    <a:pt x="166" y="66"/>
                  </a:cubicBezTo>
                  <a:cubicBezTo>
                    <a:pt x="166" y="66"/>
                    <a:pt x="166" y="66"/>
                    <a:pt x="166" y="66"/>
                  </a:cubicBezTo>
                  <a:cubicBezTo>
                    <a:pt x="167" y="66"/>
                    <a:pt x="167" y="66"/>
                    <a:pt x="168" y="66"/>
                  </a:cubicBezTo>
                  <a:cubicBezTo>
                    <a:pt x="177" y="66"/>
                    <a:pt x="176" y="53"/>
                    <a:pt x="171" y="50"/>
                  </a:cubicBezTo>
                  <a:cubicBezTo>
                    <a:pt x="165" y="47"/>
                    <a:pt x="159" y="48"/>
                    <a:pt x="155" y="52"/>
                  </a:cubicBezTo>
                  <a:cubicBezTo>
                    <a:pt x="150" y="57"/>
                    <a:pt x="149" y="65"/>
                    <a:pt x="152" y="71"/>
                  </a:cubicBezTo>
                  <a:cubicBezTo>
                    <a:pt x="156" y="81"/>
                    <a:pt x="166" y="85"/>
                    <a:pt x="175" y="84"/>
                  </a:cubicBezTo>
                  <a:cubicBezTo>
                    <a:pt x="186" y="83"/>
                    <a:pt x="195" y="75"/>
                    <a:pt x="199" y="67"/>
                  </a:cubicBezTo>
                  <a:cubicBezTo>
                    <a:pt x="209" y="47"/>
                    <a:pt x="198" y="25"/>
                    <a:pt x="183" y="14"/>
                  </a:cubicBezTo>
                  <a:cubicBezTo>
                    <a:pt x="167" y="1"/>
                    <a:pt x="148" y="0"/>
                    <a:pt x="1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4627563" y="1006475"/>
              <a:ext cx="887413" cy="365125"/>
            </a:xfrm>
            <a:custGeom>
              <a:avLst/>
              <a:gdLst>
                <a:gd name="T0" fmla="*/ 78 w 209"/>
                <a:gd name="T1" fmla="*/ 2 h 84"/>
                <a:gd name="T2" fmla="*/ 104 w 209"/>
                <a:gd name="T3" fmla="*/ 10 h 84"/>
                <a:gd name="T4" fmla="*/ 129 w 209"/>
                <a:gd name="T5" fmla="*/ 21 h 84"/>
                <a:gd name="T6" fmla="*/ 167 w 209"/>
                <a:gd name="T7" fmla="*/ 40 h 84"/>
                <a:gd name="T8" fmla="*/ 209 w 209"/>
                <a:gd name="T9" fmla="*/ 44 h 84"/>
                <a:gd name="T10" fmla="*/ 209 w 209"/>
                <a:gd name="T11" fmla="*/ 44 h 84"/>
                <a:gd name="T12" fmla="*/ 188 w 209"/>
                <a:gd name="T13" fmla="*/ 48 h 84"/>
                <a:gd name="T14" fmla="*/ 168 w 209"/>
                <a:gd name="T15" fmla="*/ 46 h 84"/>
                <a:gd name="T16" fmla="*/ 147 w 209"/>
                <a:gd name="T17" fmla="*/ 43 h 84"/>
                <a:gd name="T18" fmla="*/ 126 w 209"/>
                <a:gd name="T19" fmla="*/ 35 h 84"/>
                <a:gd name="T20" fmla="*/ 101 w 209"/>
                <a:gd name="T21" fmla="*/ 21 h 84"/>
                <a:gd name="T22" fmla="*/ 68 w 209"/>
                <a:gd name="T23" fmla="*/ 11 h 84"/>
                <a:gd name="T24" fmla="*/ 55 w 209"/>
                <a:gd name="T25" fmla="*/ 11 h 84"/>
                <a:gd name="T26" fmla="*/ 53 w 209"/>
                <a:gd name="T27" fmla="*/ 11 h 84"/>
                <a:gd name="T28" fmla="*/ 51 w 209"/>
                <a:gd name="T29" fmla="*/ 11 h 84"/>
                <a:gd name="T30" fmla="*/ 42 w 209"/>
                <a:gd name="T31" fmla="*/ 14 h 84"/>
                <a:gd name="T32" fmla="*/ 17 w 209"/>
                <a:gd name="T33" fmla="*/ 33 h 84"/>
                <a:gd name="T34" fmla="*/ 15 w 209"/>
                <a:gd name="T35" fmla="*/ 38 h 84"/>
                <a:gd name="T36" fmla="*/ 14 w 209"/>
                <a:gd name="T37" fmla="*/ 41 h 84"/>
                <a:gd name="T38" fmla="*/ 14 w 209"/>
                <a:gd name="T39" fmla="*/ 42 h 84"/>
                <a:gd name="T40" fmla="*/ 13 w 209"/>
                <a:gd name="T41" fmla="*/ 42 h 84"/>
                <a:gd name="T42" fmla="*/ 12 w 209"/>
                <a:gd name="T43" fmla="*/ 54 h 84"/>
                <a:gd name="T44" fmla="*/ 20 w 209"/>
                <a:gd name="T45" fmla="*/ 73 h 84"/>
                <a:gd name="T46" fmla="*/ 41 w 209"/>
                <a:gd name="T47" fmla="*/ 80 h 84"/>
                <a:gd name="T48" fmla="*/ 56 w 209"/>
                <a:gd name="T49" fmla="*/ 67 h 84"/>
                <a:gd name="T50" fmla="*/ 39 w 209"/>
                <a:gd name="T51" fmla="*/ 53 h 84"/>
                <a:gd name="T52" fmla="*/ 36 w 209"/>
                <a:gd name="T53" fmla="*/ 60 h 84"/>
                <a:gd name="T54" fmla="*/ 37 w 209"/>
                <a:gd name="T55" fmla="*/ 59 h 84"/>
                <a:gd name="T56" fmla="*/ 42 w 209"/>
                <a:gd name="T57" fmla="*/ 55 h 84"/>
                <a:gd name="T58" fmla="*/ 47 w 209"/>
                <a:gd name="T59" fmla="*/ 61 h 84"/>
                <a:gd name="T60" fmla="*/ 44 w 209"/>
                <a:gd name="T61" fmla="*/ 65 h 84"/>
                <a:gd name="T62" fmla="*/ 43 w 209"/>
                <a:gd name="T63" fmla="*/ 65 h 84"/>
                <a:gd name="T64" fmla="*/ 43 w 209"/>
                <a:gd name="T65" fmla="*/ 65 h 84"/>
                <a:gd name="T66" fmla="*/ 42 w 209"/>
                <a:gd name="T67" fmla="*/ 65 h 84"/>
                <a:gd name="T68" fmla="*/ 39 w 209"/>
                <a:gd name="T69" fmla="*/ 49 h 84"/>
                <a:gd name="T70" fmla="*/ 55 w 209"/>
                <a:gd name="T71" fmla="*/ 52 h 84"/>
                <a:gd name="T72" fmla="*/ 58 w 209"/>
                <a:gd name="T73" fmla="*/ 71 h 84"/>
                <a:gd name="T74" fmla="*/ 35 w 209"/>
                <a:gd name="T75" fmla="*/ 84 h 84"/>
                <a:gd name="T76" fmla="*/ 10 w 209"/>
                <a:gd name="T77" fmla="*/ 67 h 84"/>
                <a:gd name="T78" fmla="*/ 26 w 209"/>
                <a:gd name="T79" fmla="*/ 13 h 84"/>
                <a:gd name="T80" fmla="*/ 78 w 209"/>
                <a:gd name="T8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84">
                  <a:moveTo>
                    <a:pt x="78" y="2"/>
                  </a:moveTo>
                  <a:cubicBezTo>
                    <a:pt x="88" y="3"/>
                    <a:pt x="96" y="6"/>
                    <a:pt x="104" y="10"/>
                  </a:cubicBezTo>
                  <a:cubicBezTo>
                    <a:pt x="113" y="13"/>
                    <a:pt x="121" y="17"/>
                    <a:pt x="129" y="21"/>
                  </a:cubicBezTo>
                  <a:cubicBezTo>
                    <a:pt x="142" y="27"/>
                    <a:pt x="154" y="35"/>
                    <a:pt x="167" y="40"/>
                  </a:cubicBezTo>
                  <a:cubicBezTo>
                    <a:pt x="180" y="45"/>
                    <a:pt x="196" y="45"/>
                    <a:pt x="209" y="44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2" y="46"/>
                    <a:pt x="196" y="47"/>
                    <a:pt x="188" y="48"/>
                  </a:cubicBezTo>
                  <a:cubicBezTo>
                    <a:pt x="181" y="48"/>
                    <a:pt x="175" y="47"/>
                    <a:pt x="168" y="46"/>
                  </a:cubicBezTo>
                  <a:cubicBezTo>
                    <a:pt x="161" y="46"/>
                    <a:pt x="154" y="45"/>
                    <a:pt x="147" y="43"/>
                  </a:cubicBezTo>
                  <a:cubicBezTo>
                    <a:pt x="140" y="41"/>
                    <a:pt x="133" y="38"/>
                    <a:pt x="126" y="35"/>
                  </a:cubicBezTo>
                  <a:cubicBezTo>
                    <a:pt x="118" y="31"/>
                    <a:pt x="111" y="26"/>
                    <a:pt x="101" y="21"/>
                  </a:cubicBezTo>
                  <a:cubicBezTo>
                    <a:pt x="91" y="16"/>
                    <a:pt x="80" y="12"/>
                    <a:pt x="68" y="11"/>
                  </a:cubicBezTo>
                  <a:cubicBezTo>
                    <a:pt x="64" y="10"/>
                    <a:pt x="59" y="10"/>
                    <a:pt x="55" y="11"/>
                  </a:cubicBezTo>
                  <a:cubicBezTo>
                    <a:pt x="54" y="11"/>
                    <a:pt x="54" y="11"/>
                    <a:pt x="53" y="11"/>
                  </a:cubicBezTo>
                  <a:cubicBezTo>
                    <a:pt x="52" y="11"/>
                    <a:pt x="51" y="11"/>
                    <a:pt x="51" y="11"/>
                  </a:cubicBezTo>
                  <a:cubicBezTo>
                    <a:pt x="48" y="12"/>
                    <a:pt x="45" y="13"/>
                    <a:pt x="42" y="14"/>
                  </a:cubicBezTo>
                  <a:cubicBezTo>
                    <a:pt x="32" y="17"/>
                    <a:pt x="23" y="24"/>
                    <a:pt x="17" y="33"/>
                  </a:cubicBezTo>
                  <a:cubicBezTo>
                    <a:pt x="16" y="35"/>
                    <a:pt x="15" y="37"/>
                    <a:pt x="15" y="38"/>
                  </a:cubicBezTo>
                  <a:cubicBezTo>
                    <a:pt x="14" y="39"/>
                    <a:pt x="14" y="40"/>
                    <a:pt x="14" y="41"/>
                  </a:cubicBezTo>
                  <a:cubicBezTo>
                    <a:pt x="14" y="41"/>
                    <a:pt x="14" y="41"/>
                    <a:pt x="14" y="42"/>
                  </a:cubicBezTo>
                  <a:cubicBezTo>
                    <a:pt x="14" y="42"/>
                    <a:pt x="13" y="42"/>
                    <a:pt x="13" y="42"/>
                  </a:cubicBezTo>
                  <a:cubicBezTo>
                    <a:pt x="12" y="46"/>
                    <a:pt x="12" y="50"/>
                    <a:pt x="12" y="54"/>
                  </a:cubicBezTo>
                  <a:cubicBezTo>
                    <a:pt x="13" y="61"/>
                    <a:pt x="15" y="67"/>
                    <a:pt x="20" y="73"/>
                  </a:cubicBezTo>
                  <a:cubicBezTo>
                    <a:pt x="25" y="78"/>
                    <a:pt x="33" y="81"/>
                    <a:pt x="41" y="80"/>
                  </a:cubicBezTo>
                  <a:cubicBezTo>
                    <a:pt x="47" y="79"/>
                    <a:pt x="54" y="74"/>
                    <a:pt x="56" y="67"/>
                  </a:cubicBezTo>
                  <a:cubicBezTo>
                    <a:pt x="58" y="59"/>
                    <a:pt x="47" y="46"/>
                    <a:pt x="39" y="53"/>
                  </a:cubicBezTo>
                  <a:cubicBezTo>
                    <a:pt x="37" y="54"/>
                    <a:pt x="36" y="57"/>
                    <a:pt x="36" y="60"/>
                  </a:cubicBezTo>
                  <a:cubicBezTo>
                    <a:pt x="36" y="59"/>
                    <a:pt x="37" y="59"/>
                    <a:pt x="37" y="59"/>
                  </a:cubicBezTo>
                  <a:cubicBezTo>
                    <a:pt x="38" y="56"/>
                    <a:pt x="40" y="55"/>
                    <a:pt x="42" y="55"/>
                  </a:cubicBezTo>
                  <a:cubicBezTo>
                    <a:pt x="45" y="55"/>
                    <a:pt x="47" y="58"/>
                    <a:pt x="47" y="61"/>
                  </a:cubicBezTo>
                  <a:cubicBezTo>
                    <a:pt x="47" y="63"/>
                    <a:pt x="45" y="65"/>
                    <a:pt x="44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2" y="66"/>
                    <a:pt x="42" y="65"/>
                  </a:cubicBezTo>
                  <a:cubicBezTo>
                    <a:pt x="32" y="66"/>
                    <a:pt x="34" y="53"/>
                    <a:pt x="39" y="49"/>
                  </a:cubicBezTo>
                  <a:cubicBezTo>
                    <a:pt x="44" y="46"/>
                    <a:pt x="51" y="48"/>
                    <a:pt x="55" y="52"/>
                  </a:cubicBezTo>
                  <a:cubicBezTo>
                    <a:pt x="60" y="57"/>
                    <a:pt x="60" y="65"/>
                    <a:pt x="58" y="71"/>
                  </a:cubicBezTo>
                  <a:cubicBezTo>
                    <a:pt x="54" y="80"/>
                    <a:pt x="44" y="84"/>
                    <a:pt x="35" y="84"/>
                  </a:cubicBezTo>
                  <a:cubicBezTo>
                    <a:pt x="24" y="83"/>
                    <a:pt x="15" y="75"/>
                    <a:pt x="10" y="67"/>
                  </a:cubicBezTo>
                  <a:cubicBezTo>
                    <a:pt x="0" y="47"/>
                    <a:pt x="11" y="24"/>
                    <a:pt x="26" y="13"/>
                  </a:cubicBezTo>
                  <a:cubicBezTo>
                    <a:pt x="42" y="1"/>
                    <a:pt x="61" y="0"/>
                    <a:pt x="7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F7A3A6-A63F-498A-883B-2FE84DE81E0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074F9F-3BD1-41B0-9A5E-4BCA331D64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446583E-1E7E-4508-9C98-BA98CA4AAD91}"/>
                </a:ext>
              </a:extLst>
            </p:cNvPr>
            <p:cNvSpPr/>
            <p:nvPr/>
          </p:nvSpPr>
          <p:spPr>
            <a:xfrm>
              <a:off x="191388" y="202016"/>
              <a:ext cx="11802138" cy="6485863"/>
            </a:xfrm>
            <a:prstGeom prst="roundRect">
              <a:avLst>
                <a:gd name="adj" fmla="val 7245"/>
              </a:avLst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BB1C2C-468B-44CF-8D2E-D2A0D475E04C}"/>
              </a:ext>
            </a:extLst>
          </p:cNvPr>
          <p:cNvSpPr/>
          <p:nvPr/>
        </p:nvSpPr>
        <p:spPr>
          <a:xfrm>
            <a:off x="2119924" y="414670"/>
            <a:ext cx="7070652" cy="76294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Nghe </a:t>
            </a:r>
            <a:r>
              <a:rPr lang="en-US" altLang="zh-CN" sz="3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và</a:t>
            </a:r>
            <a:r>
              <a:rPr lang="en-US" altLang="zh-CN" sz="3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tóm</a:t>
            </a:r>
            <a:r>
              <a:rPr lang="en-US" altLang="zh-CN" sz="3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tắt</a:t>
            </a:r>
            <a:r>
              <a:rPr lang="en-US" altLang="zh-CN" sz="3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ý </a:t>
            </a:r>
            <a:r>
              <a:rPr lang="en-US" altLang="zh-CN" sz="3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chính</a:t>
            </a:r>
            <a:r>
              <a:rPr lang="en-US" altLang="zh-CN" sz="3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của</a:t>
            </a:r>
            <a:r>
              <a:rPr lang="en-US" altLang="zh-CN" sz="3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bài</a:t>
            </a:r>
            <a:r>
              <a:rPr lang="en-US" altLang="zh-CN" sz="3200" dirty="0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ln w="6350">
                  <a:noFill/>
                </a:ln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nói</a:t>
            </a:r>
            <a:endParaRPr lang="en-US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A1D651-9E2E-4AED-8F5D-066C454DF7E4}"/>
              </a:ext>
            </a:extLst>
          </p:cNvPr>
          <p:cNvSpPr/>
          <p:nvPr/>
        </p:nvSpPr>
        <p:spPr>
          <a:xfrm>
            <a:off x="449463" y="1722705"/>
            <a:ext cx="2787502" cy="614095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Mục</a:t>
            </a:r>
            <a:r>
              <a:rPr lang="en-US" altLang="zh-CN" sz="2800" dirty="0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đích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3CD913-6AE6-4A60-A6C0-5BB7ADB798AF}"/>
              </a:ext>
            </a:extLst>
          </p:cNvPr>
          <p:cNvSpPr/>
          <p:nvPr/>
        </p:nvSpPr>
        <p:spPr>
          <a:xfrm>
            <a:off x="4261499" y="1722704"/>
            <a:ext cx="2787503" cy="614095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Yêu</a:t>
            </a:r>
            <a:r>
              <a:rPr lang="en-US" altLang="zh-CN" sz="2800" dirty="0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cầu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FC23543-67AA-4298-8EDD-5B80A51292D9}"/>
              </a:ext>
            </a:extLst>
          </p:cNvPr>
          <p:cNvSpPr/>
          <p:nvPr/>
        </p:nvSpPr>
        <p:spPr>
          <a:xfrm>
            <a:off x="449463" y="2815259"/>
            <a:ext cx="2787502" cy="3628071"/>
          </a:xfrm>
          <a:prstGeom prst="roundRect">
            <a:avLst>
              <a:gd name="adj" fmla="val 842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Khi nghe người khác trình bày, để nắm được nội dung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chính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vi-VN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th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ô</a:t>
            </a:r>
            <a:r>
              <a:rPr lang="vi-VN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ng tin, cần biết tóm tắt ý chính của bài nói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(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độ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dài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khác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nhau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)</a:t>
            </a:r>
            <a:endParaRPr lang="en-US" sz="2799" dirty="0">
              <a:latin typeface="#9Slide05 Braxton Regular" panose="03060000000000000000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FB51D7-7235-4491-96AC-D7D92D133CC6}"/>
              </a:ext>
            </a:extLst>
          </p:cNvPr>
          <p:cNvSpPr/>
          <p:nvPr/>
        </p:nvSpPr>
        <p:spPr>
          <a:xfrm>
            <a:off x="3749040" y="2815259"/>
            <a:ext cx="3812036" cy="3628071"/>
          </a:xfrm>
          <a:prstGeom prst="roundRect">
            <a:avLst>
              <a:gd name="adj" fmla="val 880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99" dirty="0">
                <a:solidFill>
                  <a:srgbClr val="7030A0"/>
                </a:solidFill>
                <a:latin typeface="#9Slide05 Braxton Regular" panose="03060000000000000000" pitchFamily="66" charset="0"/>
              </a:rPr>
              <a:t>- </a:t>
            </a:r>
            <a:r>
              <a:rPr lang="en-US" sz="2799" dirty="0" err="1">
                <a:solidFill>
                  <a:srgbClr val="7030A0"/>
                </a:solidFill>
                <a:latin typeface="#9Slide05 Braxton Regular" panose="03060000000000000000" pitchFamily="66" charset="0"/>
              </a:rPr>
              <a:t>Hình</a:t>
            </a:r>
            <a:r>
              <a:rPr lang="en-US" sz="2799" dirty="0">
                <a:solidFill>
                  <a:srgbClr val="7030A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7030A0"/>
                </a:solidFill>
                <a:latin typeface="#9Slide05 Braxton Regular" panose="03060000000000000000" pitchFamily="66" charset="0"/>
              </a:rPr>
              <a:t>thức</a:t>
            </a:r>
            <a:r>
              <a:rPr lang="en-US" sz="2799" dirty="0">
                <a:solidFill>
                  <a:srgbClr val="7030A0"/>
                </a:solidFill>
                <a:latin typeface="#9Slide05 Braxton Regular" panose="03060000000000000000" pitchFamily="66" charset="0"/>
              </a:rPr>
              <a:t>: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bày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rõ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ràng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ngắn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gọn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súc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tích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;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Kết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hợp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phương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tiện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phi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ngôn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ngữ</a:t>
            </a:r>
            <a:endParaRPr lang="en-US" sz="2799" dirty="0">
              <a:solidFill>
                <a:srgbClr val="000000"/>
              </a:solidFill>
              <a:latin typeface="#9Slide05 Braxton Regular" panose="03060000000000000000" pitchFamily="66" charset="0"/>
            </a:endParaRPr>
          </a:p>
          <a:p>
            <a:pPr algn="just"/>
            <a:r>
              <a:rPr lang="en-US" sz="2799" dirty="0">
                <a:solidFill>
                  <a:srgbClr val="7030A0"/>
                </a:solidFill>
                <a:latin typeface="#9Slide05 Braxton Regular" panose="03060000000000000000" pitchFamily="66" charset="0"/>
              </a:rPr>
              <a:t>- </a:t>
            </a:r>
            <a:r>
              <a:rPr lang="en-US" sz="2799" dirty="0" err="1">
                <a:solidFill>
                  <a:srgbClr val="7030A0"/>
                </a:solidFill>
                <a:latin typeface="#9Slide05 Braxton Regular" panose="03060000000000000000" pitchFamily="66" charset="0"/>
              </a:rPr>
              <a:t>Nội</a:t>
            </a:r>
            <a:r>
              <a:rPr lang="en-US" sz="2799" dirty="0">
                <a:solidFill>
                  <a:srgbClr val="7030A0"/>
                </a:solidFill>
                <a:latin typeface="#9Slide05 Braxton Regular" panose="03060000000000000000" pitchFamily="66" charset="0"/>
              </a:rPr>
              <a:t> dung: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Đảm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bảo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đủ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chính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+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Nhấn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mạnh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quan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trọng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được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người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bày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đầu</a:t>
            </a:r>
            <a:r>
              <a:rPr lang="en-US" sz="2799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799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tư</a:t>
            </a:r>
            <a:endParaRPr lang="en-US" sz="2799" dirty="0">
              <a:latin typeface="#9Slide05 Braxton Regular" panose="03060000000000000000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CED650-0312-45B6-B5A1-1696651AAC41}"/>
              </a:ext>
            </a:extLst>
          </p:cNvPr>
          <p:cNvSpPr/>
          <p:nvPr/>
        </p:nvSpPr>
        <p:spPr>
          <a:xfrm>
            <a:off x="7982747" y="2815259"/>
            <a:ext cx="3759789" cy="3628071"/>
          </a:xfrm>
          <a:prstGeom prst="roundRect">
            <a:avLst>
              <a:gd name="adj" fmla="val 1071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-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Tập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trung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nghe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nội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dung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của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bài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nói</a:t>
            </a:r>
            <a:endParaRPr lang="en-US" altLang="zh-CN" sz="2800" dirty="0">
              <a:ln w="6350">
                <a:noFill/>
              </a:ln>
              <a:solidFill>
                <a:schemeClr val="tx1"/>
              </a:solidFill>
              <a:latin typeface="#9Slide05 Braxton Regular" panose="03060000000000000000" pitchFamily="66" charset="0"/>
              <a:ea typeface="微软雅黑" panose="020B0503020204020204" pitchFamily="34" charset="-122"/>
            </a:endParaRPr>
          </a:p>
          <a:p>
            <a:pPr algn="just"/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-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Ghi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lại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các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ý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chính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theo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hệ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thống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ý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lớn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, ý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nhỏ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,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ví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dụ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,…</a:t>
            </a:r>
          </a:p>
          <a:p>
            <a:pPr algn="just"/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-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Tùy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theo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yêu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cầu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về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độ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dài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của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bản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tóm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tắt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mà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lựa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chọn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ý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chính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và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trình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bày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bản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tóm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tắt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cho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phù</a:t>
            </a:r>
            <a:r>
              <a:rPr lang="en-US" altLang="zh-CN" sz="2800" dirty="0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n w="6350">
                  <a:noFill/>
                </a:ln>
                <a:solidFill>
                  <a:schemeClr val="tx1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hợp</a:t>
            </a:r>
            <a:endParaRPr lang="en-US" altLang="zh-CN" sz="2800" dirty="0">
              <a:ln w="6350">
                <a:noFill/>
              </a:ln>
              <a:solidFill>
                <a:schemeClr val="tx1"/>
              </a:solidFill>
              <a:latin typeface="#9Slide05 Braxton Regular" panose="03060000000000000000" pitchFamily="66" charset="0"/>
              <a:ea typeface="微软雅黑" panose="020B0503020204020204" pitchFamily="34" charset="-122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882FE4-EF90-4BDD-B1DB-20A1A33408CA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1843214" y="1177614"/>
            <a:ext cx="3812036" cy="54509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C6BDBE-29E8-46A0-B635-90DEDAD4FD2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5655250" y="1177614"/>
            <a:ext cx="1" cy="54509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B4CCCB-2E5F-4D36-9A3E-EF40825FCC31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1843214" y="2336800"/>
            <a:ext cx="0" cy="47845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9F2C9E-3B5F-431E-8872-AA57A0908447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 flipH="1">
            <a:off x="5655058" y="2336799"/>
            <a:ext cx="193" cy="47846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0CD9AB-4329-4F6E-BE67-5D72AFADF87D}"/>
              </a:ext>
            </a:extLst>
          </p:cNvPr>
          <p:cNvCxnSpPr>
            <a:cxnSpLocks/>
            <a:stCxn id="72" idx="2"/>
            <a:endCxn id="12" idx="0"/>
          </p:cNvCxnSpPr>
          <p:nvPr/>
        </p:nvCxnSpPr>
        <p:spPr>
          <a:xfrm>
            <a:off x="9853367" y="2387599"/>
            <a:ext cx="9275" cy="42766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CA6BD103-A16C-DD7F-F70C-0CB20A9F86FF}"/>
              </a:ext>
            </a:extLst>
          </p:cNvPr>
          <p:cNvSpPr/>
          <p:nvPr/>
        </p:nvSpPr>
        <p:spPr>
          <a:xfrm>
            <a:off x="8459615" y="1773504"/>
            <a:ext cx="2787503" cy="614095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Lưu</a:t>
            </a:r>
            <a:r>
              <a:rPr lang="en-US" altLang="zh-CN" sz="2800" dirty="0">
                <a:ln w="6350">
                  <a:noFill/>
                </a:ln>
                <a:solidFill>
                  <a:srgbClr val="0070C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</a:rPr>
              <a:t> ý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B796C3B-A5F4-7ACA-A501-E066E00B34E9}"/>
              </a:ext>
            </a:extLst>
          </p:cNvPr>
          <p:cNvCxnSpPr>
            <a:cxnSpLocks/>
            <a:stCxn id="6" idx="2"/>
            <a:endCxn id="72" idx="0"/>
          </p:cNvCxnSpPr>
          <p:nvPr/>
        </p:nvCxnSpPr>
        <p:spPr>
          <a:xfrm>
            <a:off x="5655250" y="1177614"/>
            <a:ext cx="4198117" cy="59589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5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DF7A3A6-A63F-498A-883B-2FE84DE81E0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074F9F-3BD1-41B0-9A5E-4BCA331D64C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446583E-1E7E-4508-9C98-BA98CA4AAD91}"/>
                </a:ext>
              </a:extLst>
            </p:cNvPr>
            <p:cNvSpPr/>
            <p:nvPr/>
          </p:nvSpPr>
          <p:spPr>
            <a:xfrm>
              <a:off x="191388" y="202016"/>
              <a:ext cx="11802138" cy="6485863"/>
            </a:xfrm>
            <a:prstGeom prst="roundRect">
              <a:avLst>
                <a:gd name="adj" fmla="val 7245"/>
              </a:avLst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D5BDA530-614E-48F4-8260-35C60251ED03}"/>
              </a:ext>
            </a:extLst>
          </p:cNvPr>
          <p:cNvGraphicFramePr>
            <a:graphicFrameLocks noGrp="1"/>
          </p:cNvGraphicFramePr>
          <p:nvPr/>
        </p:nvGraphicFramePr>
        <p:xfrm>
          <a:off x="545333" y="591601"/>
          <a:ext cx="11115749" cy="571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4016">
                  <a:extLst>
                    <a:ext uri="{9D8B030D-6E8A-4147-A177-3AD203B41FA5}">
                      <a16:colId xmlns:a16="http://schemas.microsoft.com/office/drawing/2014/main" val="3712535291"/>
                    </a:ext>
                  </a:extLst>
                </a:gridCol>
                <a:gridCol w="3742660">
                  <a:extLst>
                    <a:ext uri="{9D8B030D-6E8A-4147-A177-3AD203B41FA5}">
                      <a16:colId xmlns:a16="http://schemas.microsoft.com/office/drawing/2014/main" val="1762128044"/>
                    </a:ext>
                  </a:extLst>
                </a:gridCol>
                <a:gridCol w="3559073">
                  <a:extLst>
                    <a:ext uri="{9D8B030D-6E8A-4147-A177-3AD203B41FA5}">
                      <a16:colId xmlns:a16="http://schemas.microsoft.com/office/drawing/2014/main" val="1909910380"/>
                    </a:ext>
                  </a:extLst>
                </a:gridCol>
              </a:tblGrid>
              <a:tr h="70422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Lắng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nghe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dung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Tóm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tắt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ý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chính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Kiểm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tra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chỉnh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#9Slide05 Braxton Regular" panose="03060000000000000000" pitchFamily="66" charset="0"/>
                        </a:rPr>
                        <a:t>sửa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709198"/>
                  </a:ext>
                </a:extLst>
              </a:tr>
              <a:tr h="501353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632775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D2688AFE-5F05-DD6A-605E-A1B8DE38B452}"/>
              </a:ext>
            </a:extLst>
          </p:cNvPr>
          <p:cNvSpPr>
            <a:spLocks/>
          </p:cNvSpPr>
          <p:nvPr/>
        </p:nvSpPr>
        <p:spPr bwMode="auto">
          <a:xfrm>
            <a:off x="678530" y="3103615"/>
            <a:ext cx="3526668" cy="1462861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mở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đầu</a:t>
            </a:r>
            <a:endParaRPr lang="en-US" sz="2400" dirty="0">
              <a:solidFill>
                <a:srgbClr val="000000"/>
              </a:solidFill>
              <a:latin typeface="#9Slide05 Braxton Regular" panose="03060000000000000000" pitchFamily="66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thúc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chứa</a:t>
            </a:r>
            <a:endParaRPr lang="en-US" sz="2400" dirty="0">
              <a:solidFill>
                <a:srgbClr val="000000"/>
              </a:solidFill>
              <a:latin typeface="#9Slide05 Braxton Regular" panose="03060000000000000000" pitchFamily="66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quát</a:t>
            </a:r>
            <a:endParaRPr lang="en-US" sz="2400" dirty="0">
              <a:latin typeface="#9Slide05 Braxton Regular" panose="03060000000000000000" pitchFamily="66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F3FF32E-357B-CE0A-9EFE-8923B4791044}"/>
              </a:ext>
            </a:extLst>
          </p:cNvPr>
          <p:cNvSpPr>
            <a:spLocks/>
          </p:cNvSpPr>
          <p:nvPr/>
        </p:nvSpPr>
        <p:spPr bwMode="auto">
          <a:xfrm>
            <a:off x="678530" y="4800391"/>
            <a:ext cx="3526668" cy="1281431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bày</a:t>
            </a:r>
            <a:endParaRPr lang="en-US" sz="24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6DFA844-6C5B-546B-A268-9FC47A2693D8}"/>
              </a:ext>
            </a:extLst>
          </p:cNvPr>
          <p:cNvSpPr>
            <a:spLocks/>
          </p:cNvSpPr>
          <p:nvPr/>
        </p:nvSpPr>
        <p:spPr bwMode="auto">
          <a:xfrm>
            <a:off x="678530" y="1552114"/>
            <a:ext cx="3526668" cy="1281431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Nghe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bày</a:t>
            </a:r>
            <a:endParaRPr lang="en-US" sz="24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4A3A50DB-B190-35B6-B03B-AEE2DBDAF18D}"/>
              </a:ext>
            </a:extLst>
          </p:cNvPr>
          <p:cNvSpPr>
            <a:spLocks/>
          </p:cNvSpPr>
          <p:nvPr/>
        </p:nvSpPr>
        <p:spPr bwMode="auto">
          <a:xfrm>
            <a:off x="4460136" y="3103615"/>
            <a:ext cx="3526668" cy="146286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cụm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+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gạch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dạng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đồ</a:t>
            </a:r>
            <a:endParaRPr lang="en-US" sz="24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749E547-C622-153F-4778-D5AB3A98D454}"/>
              </a:ext>
            </a:extLst>
          </p:cNvPr>
          <p:cNvSpPr>
            <a:spLocks/>
          </p:cNvSpPr>
          <p:nvPr/>
        </p:nvSpPr>
        <p:spPr bwMode="auto">
          <a:xfrm>
            <a:off x="4470075" y="4829571"/>
            <a:ext cx="3526668" cy="12814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ưu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nhược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về</a:t>
            </a:r>
            <a:endParaRPr lang="en-US" sz="2400" dirty="0">
              <a:solidFill>
                <a:srgbClr val="000000"/>
              </a:solidFill>
              <a:latin typeface="#9Slide05 Braxton Regular" panose="03060000000000000000" pitchFamily="66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dung,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nói</a:t>
            </a:r>
            <a:endParaRPr lang="en-US" sz="2400" dirty="0">
              <a:latin typeface="#9Slide05 Braxton Regular" panose="03060000000000000000" pitchFamily="66" charset="0"/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758CB91-B759-F0F0-3612-003F476EAAAF}"/>
              </a:ext>
            </a:extLst>
          </p:cNvPr>
          <p:cNvSpPr>
            <a:spLocks/>
          </p:cNvSpPr>
          <p:nvPr/>
        </p:nvSpPr>
        <p:spPr bwMode="auto">
          <a:xfrm>
            <a:off x="4470075" y="1552114"/>
            <a:ext cx="3526668" cy="1281432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lược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thống</a:t>
            </a:r>
            <a:endParaRPr lang="en-US" sz="2400" dirty="0">
              <a:solidFill>
                <a:srgbClr val="000000"/>
              </a:solidFill>
              <a:latin typeface="#9Slide05 Braxton Regular" panose="03060000000000000000" pitchFamily="66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, ý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chứng</a:t>
            </a:r>
            <a:endParaRPr lang="en-US" sz="2400" dirty="0">
              <a:latin typeface="#9Slide05 Braxton Regular" panose="03060000000000000000" pitchFamily="66" charset="0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EF1998EA-59EE-B98F-AA04-FDDEC4C72AC2}"/>
              </a:ext>
            </a:extLst>
          </p:cNvPr>
          <p:cNvSpPr>
            <a:spLocks/>
          </p:cNvSpPr>
          <p:nvPr/>
        </p:nvSpPr>
        <p:spPr bwMode="auto">
          <a:xfrm>
            <a:off x="8197741" y="3230206"/>
            <a:ext cx="3315729" cy="1310613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tắt</a:t>
            </a:r>
            <a:endParaRPr lang="zh-CN" altLang="en-US" sz="2400" dirty="0">
              <a:solidFill>
                <a:srgbClr val="FFFFFF"/>
              </a:solidFill>
              <a:latin typeface="Futura-Condensed-Normal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ABDD2767-1152-9904-0241-2B444DC95718}"/>
              </a:ext>
            </a:extLst>
          </p:cNvPr>
          <p:cNvSpPr>
            <a:spLocks/>
          </p:cNvSpPr>
          <p:nvPr/>
        </p:nvSpPr>
        <p:spPr bwMode="auto">
          <a:xfrm>
            <a:off x="8217619" y="4800391"/>
            <a:ext cx="3315729" cy="1310613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Trao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chưa</a:t>
            </a:r>
            <a:endParaRPr lang="en-US" sz="2400" dirty="0">
              <a:solidFill>
                <a:srgbClr val="000000"/>
              </a:solidFill>
              <a:latin typeface="#9Slide05 Braxton Regular" panose="03060000000000000000" pitchFamily="66" charset="0"/>
            </a:endParaRPr>
          </a:p>
          <a:p>
            <a:pPr algn="ctr">
              <a:lnSpc>
                <a:spcPct val="70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khác</a:t>
            </a:r>
            <a:endParaRPr lang="vi-VN" sz="2400" dirty="0">
              <a:latin typeface="#9Slide05 Braxton Regular" panose="03060000000000000000" pitchFamily="66" charset="0"/>
              <a:cs typeface="#9Slide03 Arima Madurai" panose="00000500000000000000" pitchFamily="2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1F69D57-15D4-B7EA-45ED-40D7D68797C9}"/>
              </a:ext>
            </a:extLst>
          </p:cNvPr>
          <p:cNvSpPr>
            <a:spLocks/>
          </p:cNvSpPr>
          <p:nvPr/>
        </p:nvSpPr>
        <p:spPr bwMode="auto">
          <a:xfrm>
            <a:off x="8217618" y="1552115"/>
            <a:ext cx="3315729" cy="1389024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chỉnh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sửa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sót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#9Slide05 Braxton Regular" panose="03060000000000000000" pitchFamily="66" charset="0"/>
              </a:rPr>
              <a:t>)</a:t>
            </a:r>
            <a:endParaRPr lang="zh-CN" altLang="en-US" sz="2400" dirty="0">
              <a:solidFill>
                <a:srgbClr val="FFFFFF"/>
              </a:solidFill>
              <a:latin typeface="Futura-Condensed-Normal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6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A2D91AB6-1702-4876-8A62-7688C08A45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0E1CC1B-07A0-425E-9F54-7E547275B33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17E4BB9-5A8C-4C66-B8AF-63AC7F5EEE3F}"/>
                </a:ext>
              </a:extLst>
            </p:cNvPr>
            <p:cNvSpPr/>
            <p:nvPr/>
          </p:nvSpPr>
          <p:spPr>
            <a:xfrm>
              <a:off x="191388" y="202016"/>
              <a:ext cx="11802138" cy="6485863"/>
            </a:xfrm>
            <a:prstGeom prst="roundRect">
              <a:avLst>
                <a:gd name="adj" fmla="val 7245"/>
              </a:avLst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74F9CA0-21C8-DF76-FEC3-4986D63F0338}"/>
              </a:ext>
            </a:extLst>
          </p:cNvPr>
          <p:cNvSpPr/>
          <p:nvPr/>
        </p:nvSpPr>
        <p:spPr>
          <a:xfrm>
            <a:off x="5837276" y="1935133"/>
            <a:ext cx="5252482" cy="4093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D3AAF3-BBAB-4BB4-9E96-E167E33F682A}"/>
              </a:ext>
            </a:extLst>
          </p:cNvPr>
          <p:cNvSpPr txBox="1"/>
          <p:nvPr/>
        </p:nvSpPr>
        <p:spPr>
          <a:xfrm>
            <a:off x="6007388" y="2105016"/>
            <a:ext cx="48803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Nghe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bạn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thuyết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trình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về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nội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dung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văn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bản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“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Ghe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xuồng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Nam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Bộ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”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đã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học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ghi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lại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các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ý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chính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của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thuyết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trình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5 SVNCookie" panose="020B0606040200020203" pitchFamily="34" charset="0"/>
              </a:rPr>
              <a:t>đó</a:t>
            </a:r>
            <a:r>
              <a:rPr lang="en-US" sz="4800" dirty="0">
                <a:solidFill>
                  <a:srgbClr val="0070C0"/>
                </a:solidFill>
                <a:latin typeface="#9Slide05 SVNCookie" panose="020B0606040200020203" pitchFamily="34" charset="0"/>
              </a:rPr>
              <a:t>.</a:t>
            </a:r>
          </a:p>
        </p:txBody>
      </p:sp>
      <p:pic>
        <p:nvPicPr>
          <p:cNvPr id="66" name="Picture 16" descr="Xuồng Ba Lá Tam Bản Màu Xanh Mòng Két OMH K207 | Shopee Việt Nam">
            <a:extLst>
              <a:ext uri="{FF2B5EF4-FFF2-40B4-BE49-F238E27FC236}">
                <a16:creationId xmlns:a16="http://schemas.microsoft.com/office/drawing/2014/main" id="{67799CBE-18CF-631D-2715-301600C1E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941" l="9961" r="92578">
                        <a14:foregroundMark x1="91309" y1="63184" x2="92578" y2="62109"/>
                        <a14:foregroundMark x1="20898" y1="30176" x2="22363" y2="29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4" y="1200822"/>
            <a:ext cx="5252483" cy="595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B972ABC-6131-8D83-BA7F-A3A3BF1345A4}"/>
              </a:ext>
            </a:extLst>
          </p:cNvPr>
          <p:cNvSpPr txBox="1"/>
          <p:nvPr/>
        </p:nvSpPr>
        <p:spPr>
          <a:xfrm>
            <a:off x="2931930" y="568025"/>
            <a:ext cx="63210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ĐỀ BÀI</a:t>
            </a:r>
          </a:p>
        </p:txBody>
      </p:sp>
    </p:spTree>
    <p:extLst>
      <p:ext uri="{BB962C8B-B14F-4D97-AF65-F5344CB8AC3E}">
        <p14:creationId xmlns:p14="http://schemas.microsoft.com/office/powerpoint/2010/main" val="65507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A2D91AB6-1702-4876-8A62-7688C08A45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0E1CC1B-07A0-425E-9F54-7E547275B33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017E4BB9-5A8C-4C66-B8AF-63AC7F5EEE3F}"/>
                </a:ext>
              </a:extLst>
            </p:cNvPr>
            <p:cNvSpPr/>
            <p:nvPr/>
          </p:nvSpPr>
          <p:spPr>
            <a:xfrm>
              <a:off x="191388" y="202016"/>
              <a:ext cx="11802138" cy="6485863"/>
            </a:xfrm>
            <a:prstGeom prst="roundRect">
              <a:avLst>
                <a:gd name="adj" fmla="val 7245"/>
              </a:avLst>
            </a:prstGeom>
            <a:solidFill>
              <a:schemeClr val="bg1"/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A02402D-61BD-4DC2-B250-17F52F9FD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48851"/>
              </p:ext>
            </p:extLst>
          </p:nvPr>
        </p:nvGraphicFramePr>
        <p:xfrm>
          <a:off x="602405" y="1595636"/>
          <a:ext cx="10997715" cy="5827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5365">
                  <a:extLst>
                    <a:ext uri="{9D8B030D-6E8A-4147-A177-3AD203B41FA5}">
                      <a16:colId xmlns:a16="http://schemas.microsoft.com/office/drawing/2014/main" val="537864036"/>
                    </a:ext>
                  </a:extLst>
                </a:gridCol>
                <a:gridCol w="2352350">
                  <a:extLst>
                    <a:ext uri="{9D8B030D-6E8A-4147-A177-3AD203B41FA5}">
                      <a16:colId xmlns:a16="http://schemas.microsoft.com/office/drawing/2014/main" val="1392064090"/>
                    </a:ext>
                  </a:extLst>
                </a:gridCol>
              </a:tblGrid>
              <a:tr h="7703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kiểm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tra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/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830419"/>
                  </a:ext>
                </a:extLst>
              </a:tr>
              <a:tr h="7508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648532"/>
                  </a:ext>
                </a:extLst>
              </a:tr>
              <a:tr h="7182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tên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người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302603"/>
                  </a:ext>
                </a:extLst>
              </a:tr>
              <a:tr h="7581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đầy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đủ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chính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của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47760"/>
                  </a:ext>
                </a:extLst>
              </a:tr>
              <a:tr h="10330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Trình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bày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thông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tin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ngắn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gọn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dưới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từ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khóa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có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kết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hợp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kí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hiệu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gạch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dòng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thứ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hoặc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tóm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tắt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dạng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sơ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đồ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60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80257"/>
                  </a:ext>
                </a:extLst>
              </a:tr>
              <a:tr h="676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Các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ý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tóm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tắt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được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rõ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ràng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mạch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lạc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,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bám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sát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bản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  <a:effectLst/>
                          <a:latin typeface="#9Slide03 Arima Madurai" panose="00000500000000000000" pitchFamily="2" charset="0"/>
                          <a:ea typeface="Times New Roman" panose="02020603050405020304" pitchFamily="18" charset="0"/>
                          <a:cs typeface="#9Slide03 Arima Madurai" panose="00000500000000000000" pitchFamily="2" charset="0"/>
                        </a:rPr>
                        <a:t>gốc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600" dirty="0">
                          <a:solidFill>
                            <a:srgbClr val="FF0000"/>
                          </a:solidFill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600" dirty="0">
                        <a:solidFill>
                          <a:srgbClr val="FF0000"/>
                        </a:solidFill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73292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40DA7571-E0E6-45D2-9445-9D40CBB4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711" y="555326"/>
            <a:ext cx="25474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#9Slide07 Cadena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40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#9Slide07 Cadena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#9Slide07 Cadena" panose="02000503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endParaRPr kumimoji="0" lang="en-US" altLang="en-US" sz="480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9A6D6"/>
      </a:accent1>
      <a:accent2>
        <a:srgbClr val="F9AB62"/>
      </a:accent2>
      <a:accent3>
        <a:srgbClr val="76C8B3"/>
      </a:accent3>
      <a:accent4>
        <a:srgbClr val="F06FA6"/>
      </a:accent4>
      <a:accent5>
        <a:srgbClr val="BDD866"/>
      </a:accent5>
      <a:accent6>
        <a:srgbClr val="DFB789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528</Words>
  <Application>Microsoft Office PowerPoint</Application>
  <PresentationFormat>Widescreen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微软雅黑</vt:lpstr>
      <vt:lpstr>宋体</vt:lpstr>
      <vt:lpstr>微软雅黑 Light</vt:lpstr>
      <vt:lpstr>#9Slide03 Arima Madurai</vt:lpstr>
      <vt:lpstr>#9Slide05 Braxton Regular</vt:lpstr>
      <vt:lpstr>#9Slide05 SVNCookie</vt:lpstr>
      <vt:lpstr>#9Slide07 Cadena</vt:lpstr>
      <vt:lpstr>Arial</vt:lpstr>
      <vt:lpstr>Bebas</vt:lpstr>
      <vt:lpstr>Calibri</vt:lpstr>
      <vt:lpstr>等线</vt:lpstr>
      <vt:lpstr>等线 Light</vt:lpstr>
      <vt:lpstr>Futura-Condensed-Normal</vt:lpstr>
      <vt:lpstr>黑体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LINH</cp:lastModifiedBy>
  <cp:revision>46</cp:revision>
  <dcterms:created xsi:type="dcterms:W3CDTF">2017-03-07T09:19:00Z</dcterms:created>
  <dcterms:modified xsi:type="dcterms:W3CDTF">2025-05-18T09:39:09Z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