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3"/>
  </p:notesMasterIdLst>
  <p:sldIdLst>
    <p:sldId id="256" r:id="rId2"/>
    <p:sldId id="18907" r:id="rId3"/>
    <p:sldId id="18909" r:id="rId4"/>
    <p:sldId id="275" r:id="rId5"/>
    <p:sldId id="18926" r:id="rId6"/>
    <p:sldId id="18912" r:id="rId7"/>
    <p:sldId id="18927" r:id="rId8"/>
    <p:sldId id="18928" r:id="rId9"/>
    <p:sldId id="18929" r:id="rId10"/>
    <p:sldId id="18930" r:id="rId11"/>
    <p:sldId id="302" r:id="rId12"/>
  </p:sldIdLst>
  <p:sldSz cx="9144000" cy="5143500" type="screen16x9"/>
  <p:notesSz cx="6858000" cy="9144000"/>
  <p:embeddedFontLst>
    <p:embeddedFont>
      <p:font typeface="#9Slide05 SVNAnthem" panose="020B0604020202020204" charset="0"/>
      <p:regular r:id="rId14"/>
    </p:embeddedFont>
    <p:embeddedFont>
      <p:font typeface="#9Slide03 AmpleSoft" panose="020B0604020202020204" charset="-93"/>
      <p:regular r:id="rId15"/>
    </p:embeddedFont>
    <p:embeddedFont>
      <p:font typeface="Fira Sans Extra Condensed Medium" panose="020B0604020202020204" charset="0"/>
      <p:regular r:id="rId16"/>
      <p:bold r:id="rId17"/>
      <p:italic r:id="rId18"/>
      <p:boldItalic r:id="rId19"/>
    </p:embeddedFont>
    <p:embeddedFont>
      <p:font typeface="Livvic" panose="020B0604020202020204" charset="-93"/>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9Slide04 SVNMORVA" panose="020B0604020202020204" charset="0"/>
      <p:regular r:id="rId28"/>
    </p:embeddedFont>
    <p:embeddedFont>
      <p:font typeface="Carter One" panose="020B0604020202020204" charset="-93"/>
      <p:regular r:id="rId29"/>
    </p:embeddedFont>
    <p:embeddedFont>
      <p:font typeface="#9Slide03 Ample" panose="020B0604020202020204" charset="-93"/>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CF4"/>
    <a:srgbClr val="B07BD7"/>
    <a:srgbClr val="000080"/>
    <a:srgbClr val="00FFFF"/>
    <a:srgbClr val="FFBFBF"/>
    <a:srgbClr val="FFF0B7"/>
    <a:srgbClr val="FFFAE7"/>
    <a:srgbClr val="FFDE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7D5F45-5F82-4EA8-AEA8-D9C435CCA88D}">
  <a:tblStyle styleId="{297D5F45-5F82-4EA8-AEA8-D9C435CCA88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30" autoAdjust="0"/>
    <p:restoredTop sz="93447" autoAdjust="0"/>
  </p:normalViewPr>
  <p:slideViewPr>
    <p:cSldViewPr snapToGrid="0">
      <p:cViewPr varScale="1">
        <p:scale>
          <a:sx n="91" d="100"/>
          <a:sy n="91" d="100"/>
        </p:scale>
        <p:origin x="5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kiến</a:t>
            </a:r>
            <a:r>
              <a:rPr lang="en-US" dirty="0">
                <a:sym typeface="Wingdings" panose="05000000000000000000" pitchFamily="2" charset="2"/>
              </a:rPr>
              <a:t> </a:t>
            </a:r>
            <a:r>
              <a:rPr lang="en-US" dirty="0" err="1">
                <a:sym typeface="Wingdings" panose="05000000000000000000" pitchFamily="2" charset="2"/>
              </a:rPr>
              <a:t>thức</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thể</a:t>
            </a:r>
            <a:r>
              <a:rPr lang="en-US" dirty="0">
                <a:sym typeface="Wingdings" panose="05000000000000000000" pitchFamily="2" charset="2"/>
              </a:rPr>
              <a:t> </a:t>
            </a:r>
            <a:r>
              <a:rPr lang="en-US" dirty="0" err="1">
                <a:sym typeface="Wingdings" panose="05000000000000000000" pitchFamily="2" charset="2"/>
              </a:rPr>
              <a:t>loại</a:t>
            </a:r>
            <a:r>
              <a:rPr lang="en-US" dirty="0">
                <a:sym typeface="Wingdings" panose="05000000000000000000" pitchFamily="2" charset="2"/>
              </a:rPr>
              <a:t> </a:t>
            </a:r>
            <a:r>
              <a:rPr lang="en-US" dirty="0" err="1">
                <a:sym typeface="Wingdings" panose="05000000000000000000" pitchFamily="2" charset="2"/>
              </a:rPr>
              <a:t>kí</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học</a:t>
            </a:r>
            <a:r>
              <a:rPr lang="en-US" dirty="0">
                <a:sym typeface="Wingdings" panose="05000000000000000000" pitchFamily="2" charset="2"/>
              </a:rPr>
              <a:t> ở l6-l7</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71abd52bdf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71abd52bdf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lnSpc>
                <a:spcPct val="107000"/>
              </a:lnSpc>
              <a:spcAft>
                <a:spcPts val="0"/>
              </a:spcAft>
              <a:buNone/>
            </a:pPr>
            <a:r>
              <a:rPr lang="en-US" sz="1100" dirty="0" err="1">
                <a:solidFill>
                  <a:srgbClr val="FF0000"/>
                </a:solidFill>
                <a:effectLst/>
                <a:latin typeface="Times New Roman" panose="02020603050405020304" pitchFamily="18" charset="0"/>
                <a:cs typeface="Times New Roman" panose="02020603050405020304" pitchFamily="18" charset="0"/>
              </a:rPr>
              <a:t>Ngôn</a:t>
            </a:r>
            <a:r>
              <a:rPr lang="en-US" sz="1100" dirty="0">
                <a:solidFill>
                  <a:srgbClr val="FF0000"/>
                </a:solidFill>
                <a:effectLst/>
                <a:latin typeface="Times New Roman" panose="02020603050405020304" pitchFamily="18" charset="0"/>
                <a:cs typeface="Times New Roman" panose="02020603050405020304" pitchFamily="18" charset="0"/>
              </a:rPr>
              <a:t> </a:t>
            </a:r>
            <a:r>
              <a:rPr lang="en-US" sz="1100" dirty="0" err="1">
                <a:solidFill>
                  <a:srgbClr val="FF0000"/>
                </a:solidFill>
                <a:effectLst/>
                <a:latin typeface="Times New Roman" panose="02020603050405020304" pitchFamily="18" charset="0"/>
                <a:cs typeface="Times New Roman" panose="02020603050405020304" pitchFamily="18" charset="0"/>
              </a:rPr>
              <a:t>ngữ</a:t>
            </a:r>
            <a:r>
              <a:rPr lang="en-US" sz="1100" dirty="0">
                <a:solidFill>
                  <a:srgbClr val="FF0000"/>
                </a:solidFill>
                <a:effectLst/>
                <a:latin typeface="Times New Roman" panose="02020603050405020304" pitchFamily="18" charset="0"/>
                <a:cs typeface="Times New Roman" panose="02020603050405020304" pitchFamily="18" charset="0"/>
              </a:rPr>
              <a:t> </a:t>
            </a:r>
            <a:r>
              <a:rPr lang="en-US" sz="1100" dirty="0" err="1">
                <a:solidFill>
                  <a:srgbClr val="FF0000"/>
                </a:solidFill>
                <a:effectLst/>
                <a:latin typeface="Times New Roman" panose="02020603050405020304" pitchFamily="18" charset="0"/>
                <a:cs typeface="Times New Roman" panose="02020603050405020304" pitchFamily="18" charset="0"/>
              </a:rPr>
              <a:t>già</a:t>
            </a:r>
            <a:r>
              <a:rPr lang="en-US" sz="1100" dirty="0">
                <a:solidFill>
                  <a:srgbClr val="FF0000"/>
                </a:solidFill>
                <a:effectLst/>
                <a:latin typeface="Times New Roman" panose="02020603050405020304" pitchFamily="18" charset="0"/>
                <a:cs typeface="Times New Roman" panose="02020603050405020304" pitchFamily="18" charset="0"/>
              </a:rPr>
              <a:t> </a:t>
            </a:r>
            <a:r>
              <a:rPr lang="en-US" sz="1100" dirty="0" err="1">
                <a:solidFill>
                  <a:srgbClr val="FF0000"/>
                </a:solidFill>
                <a:effectLst/>
                <a:latin typeface="Times New Roman" panose="02020603050405020304" pitchFamily="18" charset="0"/>
                <a:cs typeface="Times New Roman" panose="02020603050405020304" pitchFamily="18" charset="0"/>
              </a:rPr>
              <a:t>hình</a:t>
            </a:r>
            <a:r>
              <a:rPr lang="en-US" sz="1100" dirty="0">
                <a:solidFill>
                  <a:srgbClr val="FF0000"/>
                </a:solidFill>
                <a:effectLst/>
                <a:latin typeface="Times New Roman" panose="02020603050405020304" pitchFamily="18" charset="0"/>
                <a:cs typeface="Times New Roman" panose="02020603050405020304" pitchFamily="18" charset="0"/>
              </a:rPr>
              <a:t> </a:t>
            </a:r>
            <a:r>
              <a:rPr lang="en-US" sz="1100" dirty="0" err="1">
                <a:solidFill>
                  <a:srgbClr val="FF0000"/>
                </a:solidFill>
                <a:effectLst/>
                <a:latin typeface="Times New Roman" panose="02020603050405020304" pitchFamily="18" charset="0"/>
                <a:cs typeface="Times New Roman" panose="02020603050405020304" pitchFamily="18" charset="0"/>
              </a:rPr>
              <a:t>ảnh</a:t>
            </a:r>
            <a:r>
              <a:rPr lang="en-US" sz="1100" dirty="0">
                <a:solidFill>
                  <a:srgbClr val="FF0000"/>
                </a:solidFill>
                <a:effectLst/>
                <a:latin typeface="Times New Roman" panose="02020603050405020304" pitchFamily="18" charset="0"/>
                <a:cs typeface="Times New Roman" panose="02020603050405020304" pitchFamily="18" charset="0"/>
              </a:rPr>
              <a:t> </a:t>
            </a:r>
            <a:r>
              <a:rPr lang="en-US" sz="1100" dirty="0" err="1">
                <a:solidFill>
                  <a:srgbClr val="FF0000"/>
                </a:solidFill>
                <a:effectLst/>
                <a:latin typeface="Times New Roman" panose="02020603050405020304" pitchFamily="18" charset="0"/>
                <a:cs typeface="Times New Roman" panose="02020603050405020304" pitchFamily="18" charset="0"/>
              </a:rPr>
              <a:t>và</a:t>
            </a:r>
            <a:r>
              <a:rPr lang="en-US" sz="1100" dirty="0">
                <a:solidFill>
                  <a:srgbClr val="FF0000"/>
                </a:solidFill>
                <a:effectLst/>
                <a:latin typeface="Times New Roman" panose="02020603050405020304" pitchFamily="18" charset="0"/>
                <a:cs typeface="Times New Roman" panose="02020603050405020304" pitchFamily="18" charset="0"/>
              </a:rPr>
              <a:t> </a:t>
            </a:r>
            <a:r>
              <a:rPr lang="en-US" sz="1100" dirty="0" err="1">
                <a:solidFill>
                  <a:srgbClr val="FF0000"/>
                </a:solidFill>
                <a:effectLst/>
                <a:latin typeface="Times New Roman" panose="02020603050405020304" pitchFamily="18" charset="0"/>
                <a:cs typeface="Times New Roman" panose="02020603050405020304" pitchFamily="18" charset="0"/>
              </a:rPr>
              <a:t>cảm</a:t>
            </a:r>
            <a:r>
              <a:rPr lang="en-US" sz="1100" dirty="0">
                <a:solidFill>
                  <a:srgbClr val="FF0000"/>
                </a:solidFill>
                <a:effectLst/>
                <a:latin typeface="Times New Roman" panose="02020603050405020304" pitchFamily="18" charset="0"/>
                <a:cs typeface="Times New Roman" panose="02020603050405020304" pitchFamily="18" charset="0"/>
              </a:rPr>
              <a:t> </a:t>
            </a:r>
            <a:r>
              <a:rPr lang="en-US" sz="1100" dirty="0" err="1">
                <a:solidFill>
                  <a:srgbClr val="FF0000"/>
                </a:solidFill>
                <a:effectLst/>
                <a:latin typeface="Times New Roman" panose="02020603050405020304" pitchFamily="18" charset="0"/>
                <a:cs typeface="Times New Roman" panose="02020603050405020304" pitchFamily="18" charset="0"/>
              </a:rPr>
              <a:t>xúc</a:t>
            </a:r>
            <a:r>
              <a:rPr lang="en-US" sz="1100" dirty="0">
                <a:solidFill>
                  <a:srgbClr val="FF0000"/>
                </a:solidFill>
                <a:effectLst/>
                <a:latin typeface="Times New Roman" panose="02020603050405020304" pitchFamily="18" charset="0"/>
                <a:cs typeface="Times New Roman" panose="02020603050405020304" pitchFamily="18" charset="0"/>
              </a:rPr>
              <a:t>.</a:t>
            </a:r>
            <a:endParaRPr lang="en-US" sz="1100" dirty="0">
              <a:effectLst/>
              <a:latin typeface="Times New Roman" panose="02020603050405020304" pitchFamily="18" charset="0"/>
              <a:cs typeface="Times New Roman" panose="02020603050405020304" pitchFamily="18" charset="0"/>
            </a:endParaRPr>
          </a:p>
          <a:p>
            <a:pPr marL="158750" indent="0" algn="just">
              <a:lnSpc>
                <a:spcPct val="107000"/>
              </a:lnSpc>
              <a:spcAft>
                <a:spcPts val="0"/>
              </a:spcAft>
              <a:buNone/>
            </a:pPr>
            <a:r>
              <a:rPr lang="en-US" sz="1100" dirty="0">
                <a:effectLst/>
                <a:latin typeface="Times New Roman" panose="02020603050405020304" pitchFamily="18" charset="0"/>
                <a:cs typeface="Times New Roman" panose="02020603050405020304" pitchFamily="18" charset="0"/>
              </a:rPr>
              <a:t>- Trong </a:t>
            </a:r>
            <a:r>
              <a:rPr lang="en-US" sz="1100" dirty="0" err="1">
                <a:effectLst/>
                <a:latin typeface="Times New Roman" panose="02020603050405020304" pitchFamily="18" charset="0"/>
                <a:cs typeface="Times New Roman" panose="02020603050405020304" pitchFamily="18" charset="0"/>
              </a:rPr>
              <a:t>đoạn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Thế</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rồi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tiếng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kẽo</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kẹt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nổi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lên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cùng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với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tiếng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ru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em</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não</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nề</a:t>
            </a:r>
            <a:r>
              <a:rPr lang="en-US" sz="1100" dirty="0">
                <a:effectLst/>
                <a:latin typeface="Times New Roman" panose="02020603050405020304" pitchFamily="18" charset="0"/>
                <a:cs typeface="Times New Roman" panose="02020603050405020304" pitchFamily="18" charset="0"/>
              </a:rPr>
              <a:t>, … xa </a:t>
            </a:r>
            <a:r>
              <a:rPr lang="en-US" sz="1100" dirty="0" err="1">
                <a:effectLst/>
                <a:latin typeface="Times New Roman" panose="02020603050405020304" pitchFamily="18" charset="0"/>
                <a:cs typeface="Times New Roman" panose="02020603050405020304" pitchFamily="18" charset="0"/>
              </a:rPr>
              <a:t>xôi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là</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bến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Chúp</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này</a:t>
            </a:r>
            <a:r>
              <a:rPr lang="en-US" sz="1100" dirty="0">
                <a:effectLst/>
                <a:latin typeface="Times New Roman" panose="02020603050405020304" pitchFamily="18" charset="0"/>
                <a:cs typeface="Times New Roman" panose="02020603050405020304" pitchFamily="18" charset="0"/>
              </a:rPr>
              <a:t>.", ta </a:t>
            </a:r>
            <a:r>
              <a:rPr lang="en-US" sz="1100" dirty="0" err="1">
                <a:effectLst/>
                <a:latin typeface="Times New Roman" panose="02020603050405020304" pitchFamily="18" charset="0"/>
                <a:cs typeface="Times New Roman" panose="02020603050405020304" pitchFamily="18" charset="0"/>
              </a:rPr>
              <a:t>thấy</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được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đặc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điểm</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của</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tùy</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bút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Đặc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điểm</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đó</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được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thể</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hiện</a:t>
            </a:r>
            <a:r>
              <a:rPr lang="en-US" sz="1100" dirty="0">
                <a:effectLst/>
                <a:latin typeface="Times New Roman" panose="02020603050405020304" pitchFamily="18" charset="0"/>
                <a:cs typeface="Times New Roman" panose="02020603050405020304" pitchFamily="18" charset="0"/>
              </a:rPr>
              <a:t> ở </a:t>
            </a:r>
            <a:r>
              <a:rPr lang="en-US" sz="1100" dirty="0" err="1">
                <a:effectLst/>
                <a:latin typeface="Times New Roman" panose="02020603050405020304" pitchFamily="18" charset="0"/>
                <a:cs typeface="Times New Roman" panose="02020603050405020304" pitchFamily="18" charset="0"/>
              </a:rPr>
              <a:t>đây</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là</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ngôn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ngữ</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giàu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hình</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ảnh</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Người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đọc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có</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thể</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cảm</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nhận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được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vẻ</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đẹp</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của</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ánh</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nắng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Đó</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là</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một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thứ</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ánh</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sáng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động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lấp</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lánh</a:t>
            </a:r>
            <a:r>
              <a:rPr lang="en-US" sz="1100" dirty="0">
                <a:effectLst/>
                <a:latin typeface="Times New Roman" panose="02020603050405020304" pitchFamily="18" charset="0"/>
                <a:cs typeface="Times New Roman" panose="02020603050405020304" pitchFamily="18" charset="0"/>
              </a:rPr>
              <a:t>: "rung </a:t>
            </a:r>
            <a:r>
              <a:rPr lang="en-US" sz="1100" dirty="0" err="1">
                <a:effectLst/>
                <a:latin typeface="Times New Roman" panose="02020603050405020304" pitchFamily="18" charset="0"/>
                <a:cs typeface="Times New Roman" panose="02020603050405020304" pitchFamily="18" charset="0"/>
              </a:rPr>
              <a:t>rinh</a:t>
            </a:r>
            <a:r>
              <a:rPr lang="en-US" sz="1100" dirty="0">
                <a:effectLst/>
                <a:latin typeface="Times New Roman" panose="02020603050405020304" pitchFamily="18" charset="0"/>
                <a:cs typeface="Times New Roman" panose="02020603050405020304" pitchFamily="18" charset="0"/>
              </a:rPr>
              <a:t>".</a:t>
            </a:r>
          </a:p>
          <a:p>
            <a:pPr marL="158750" indent="0" algn="just">
              <a:lnSpc>
                <a:spcPct val="107000"/>
              </a:lnSpc>
              <a:spcAft>
                <a:spcPts val="0"/>
              </a:spcAft>
              <a:buNone/>
            </a:pPr>
            <a:r>
              <a:rPr lang="en-US" sz="1100" dirty="0">
                <a:effectLst/>
                <a:latin typeface="Times New Roman" panose="02020603050405020304" pitchFamily="18" charset="0"/>
                <a:cs typeface="Times New Roman" panose="02020603050405020304" pitchFamily="18" charset="0"/>
              </a:rPr>
              <a:t>- Trong </a:t>
            </a:r>
            <a:r>
              <a:rPr lang="en-US" sz="1100" dirty="0" err="1">
                <a:effectLst/>
                <a:latin typeface="Times New Roman" panose="02020603050405020304" pitchFamily="18" charset="0"/>
                <a:cs typeface="Times New Roman" panose="02020603050405020304" pitchFamily="18" charset="0"/>
              </a:rPr>
              <a:t>đoạn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Tiếng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ru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đều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đều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hòa</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với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tiếng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võng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kẽo</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kẹt</a:t>
            </a:r>
            <a:r>
              <a:rPr lang="en-US" sz="1100" dirty="0">
                <a:effectLst/>
                <a:latin typeface="Times New Roman" panose="02020603050405020304" pitchFamily="18" charset="0"/>
                <a:cs typeface="Times New Roman" panose="02020603050405020304" pitchFamily="18" charset="0"/>
              </a:rPr>
              <a:t> … </a:t>
            </a:r>
            <a:r>
              <a:rPr lang="en-US" sz="1100" dirty="0" err="1">
                <a:effectLst/>
                <a:latin typeface="Times New Roman" panose="02020603050405020304" pitchFamily="18" charset="0"/>
                <a:cs typeface="Times New Roman" panose="02020603050405020304" pitchFamily="18" charset="0"/>
              </a:rPr>
              <a:t>thấm</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thía</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và</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buồn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mang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mang</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quá</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người</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đọc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có</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thể</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thấy</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được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đặc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điểm</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của</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tùy</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bút</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Đặc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điểm</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đó</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được</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thể</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hiện</a:t>
            </a:r>
            <a:r>
              <a:rPr lang="en-US" sz="1100" dirty="0">
                <a:effectLst/>
                <a:latin typeface="Times New Roman" panose="02020603050405020304" pitchFamily="18" charset="0"/>
                <a:cs typeface="Times New Roman" panose="02020603050405020304" pitchFamily="18" charset="0"/>
              </a:rPr>
              <a:t> ở </a:t>
            </a:r>
            <a:r>
              <a:rPr lang="en-US" sz="1100" dirty="0" err="1">
                <a:effectLst/>
                <a:latin typeface="Times New Roman" panose="02020603050405020304" pitchFamily="18" charset="0"/>
                <a:cs typeface="Times New Roman" panose="02020603050405020304" pitchFamily="18" charset="0"/>
              </a:rPr>
              <a:t>đây</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là</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ngôn</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ngữ</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giàu</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cảm</a:t>
            </a:r>
            <a:r>
              <a:rPr lang="en-US" sz="1100" dirty="0">
                <a:effectLst/>
                <a:latin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cs typeface="Times New Roman" panose="02020603050405020304" pitchFamily="18" charset="0"/>
              </a:rPr>
              <a:t>xúc</a:t>
            </a:r>
            <a:r>
              <a:rPr lang="en-US" sz="1100" dirty="0">
                <a:effectLst/>
                <a:latin typeface="Times New Roman" panose="02020603050405020304" pitchFamily="18" charset="0"/>
                <a:cs typeface="Times New Roman" panose="02020603050405020304" pitchFamily="18" charset="0"/>
              </a:rPr>
              <a:t>.</a:t>
            </a:r>
          </a:p>
          <a:p>
            <a:pPr marL="158750" indent="0" algn="just">
              <a:lnSpc>
                <a:spcPct val="107000"/>
              </a:lnSpc>
              <a:spcAft>
                <a:spcPts val="0"/>
              </a:spcAft>
              <a:buNone/>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58750" marR="0" lvl="0" indent="0" algn="just" defTabSz="914400" rtl="0" eaLnBrk="1" fontAlgn="auto" latinLnBrk="0" hangingPunct="1">
              <a:lnSpc>
                <a:spcPct val="107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lgn="just">
              <a:lnSpc>
                <a:spcPct val="107000"/>
              </a:lnSpc>
              <a:spcAft>
                <a:spcPts val="0"/>
              </a:spcAft>
              <a:buNone/>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889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Tree>
    <p:extLst>
      <p:ext uri="{BB962C8B-B14F-4D97-AF65-F5344CB8AC3E}">
        <p14:creationId xmlns:p14="http://schemas.microsoft.com/office/powerpoint/2010/main" val="956931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71abd52bdf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71abd52bdf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89634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71abd52bdf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71abd52bdf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1152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g986af9f460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4" name="Google Shape;1634;g986af9f460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Tree>
    <p:extLst>
      <p:ext uri="{BB962C8B-B14F-4D97-AF65-F5344CB8AC3E}">
        <p14:creationId xmlns:p14="http://schemas.microsoft.com/office/powerpoint/2010/main" val="3028786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71abd52bdf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71abd52bdf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3186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71abd52bdf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71abd52bdf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lgn="just">
              <a:lnSpc>
                <a:spcPct val="107000"/>
              </a:lnSpc>
              <a:spcAft>
                <a:spcPts val="0"/>
              </a:spcAft>
              <a:buFont typeface="Wingdings" panose="05000000000000000000" pitchFamily="2" charset="2"/>
              <a:buChar char="§"/>
            </a:pPr>
            <a:r>
              <a:rPr lang="en-US" sz="1100" dirty="0" err="1">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Nghệ</a:t>
            </a:r>
            <a:r>
              <a:rPr lang="en-US" sz="1100" dirty="0">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thuật</a:t>
            </a:r>
            <a:r>
              <a:rPr lang="en-US" sz="1100" dirty="0">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a:t>
            </a:r>
            <a:endParaRPr lang="en-US" sz="100" dirty="0">
              <a:latin typeface="#9Slide03 AmpleSoft" panose="02000000000000000000" pitchFamily="2" charset="0"/>
              <a:cs typeface="Times New Roman" panose="02020603050405020304" pitchFamily="18" charset="0"/>
              <a:sym typeface="Wingdings" panose="05000000000000000000" pitchFamily="2" charset="2"/>
            </a:endParaRPr>
          </a:p>
          <a:p>
            <a:pPr marL="282575" algn="just">
              <a:lnSpc>
                <a:spcPct val="107000"/>
              </a:lnSpc>
              <a:spcAft>
                <a:spcPts val="900"/>
              </a:spcAft>
            </a:pPr>
            <a:r>
              <a:rPr lang="en-US" sz="1100" dirty="0">
                <a:latin typeface="#9Slide03 AmpleSoft" panose="02000000000000000000" pitchFamily="2" charset="0"/>
                <a:cs typeface="Times New Roman" panose="02020603050405020304" pitchFamily="18" charset="0"/>
                <a:sym typeface="Wingdings" panose="05000000000000000000" pitchFamily="2" charset="2"/>
              </a:rPr>
              <a:t>- </a:t>
            </a:r>
            <a:r>
              <a:rPr lang="en-US" sz="1100" dirty="0" err="1">
                <a:latin typeface="#9Slide03 AmpleSoft" panose="02000000000000000000" pitchFamily="2" charset="0"/>
                <a:cs typeface="Times New Roman" panose="02020603050405020304" pitchFamily="18" charset="0"/>
                <a:sym typeface="Wingdings" panose="05000000000000000000" pitchFamily="2" charset="2"/>
              </a:rPr>
              <a:t>Đảo</a:t>
            </a:r>
            <a:r>
              <a:rPr lang="en-US" sz="1100" dirty="0">
                <a:latin typeface="#9Slide03 AmpleSoft" panose="02000000000000000000" pitchFamily="2" charset="0"/>
                <a:cs typeface="Times New Roman" panose="02020603050405020304" pitchFamily="18" charset="0"/>
                <a:sym typeface="Wingdings" panose="05000000000000000000" pitchFamily="2" charset="2"/>
              </a:rPr>
              <a:t> </a:t>
            </a:r>
            <a:r>
              <a:rPr lang="en-US" sz="1100" dirty="0" err="1">
                <a:latin typeface="#9Slide03 AmpleSoft" panose="02000000000000000000" pitchFamily="2" charset="0"/>
                <a:cs typeface="Times New Roman" panose="02020603050405020304" pitchFamily="18" charset="0"/>
                <a:sym typeface="Wingdings" panose="05000000000000000000" pitchFamily="2" charset="2"/>
              </a:rPr>
              <a:t>ngữ</a:t>
            </a:r>
            <a:r>
              <a:rPr lang="en-US" sz="1100" dirty="0">
                <a:latin typeface="#9Slide03 AmpleSoft" panose="02000000000000000000" pitchFamily="2" charset="0"/>
                <a:cs typeface="Times New Roman" panose="02020603050405020304" pitchFamily="18" charset="0"/>
                <a:sym typeface="Wingdings" panose="05000000000000000000" pitchFamily="2" charset="2"/>
              </a:rPr>
              <a:t>: </a:t>
            </a:r>
            <a:r>
              <a:rPr lang="en-US" sz="1100" i="1" dirty="0">
                <a:latin typeface="#9Slide03 AmpleSoft" panose="02000000000000000000" pitchFamily="2" charset="0"/>
                <a:cs typeface="Times New Roman" panose="02020603050405020304" pitchFamily="18" charset="0"/>
                <a:sym typeface="Wingdings" panose="05000000000000000000" pitchFamily="2" charset="2"/>
              </a:rPr>
              <a:t>lung </a:t>
            </a:r>
            <a:r>
              <a:rPr lang="en-US" sz="1100" i="1" dirty="0" err="1">
                <a:latin typeface="#9Slide03 AmpleSoft" panose="02000000000000000000" pitchFamily="2" charset="0"/>
                <a:cs typeface="Times New Roman" panose="02020603050405020304" pitchFamily="18" charset="0"/>
                <a:sym typeface="Wingdings" panose="05000000000000000000" pitchFamily="2" charset="2"/>
              </a:rPr>
              <a:t>linh</a:t>
            </a:r>
            <a:r>
              <a:rPr lang="en-US" sz="1100" i="1" dirty="0">
                <a:latin typeface="#9Slide03 AmpleSoft" panose="02000000000000000000" pitchFamily="2" charset="0"/>
                <a:cs typeface="Times New Roman" panose="02020603050405020304" pitchFamily="18" charset="0"/>
                <a:sym typeface="Wingdings" panose="05000000000000000000" pitchFamily="2" charset="2"/>
              </a:rPr>
              <a:t> </a:t>
            </a:r>
            <a:r>
              <a:rPr lang="en-US" sz="1100" i="1" dirty="0" err="1">
                <a:latin typeface="#9Slide03 AmpleSoft" panose="02000000000000000000" pitchFamily="2" charset="0"/>
                <a:cs typeface="Times New Roman" panose="02020603050405020304" pitchFamily="18" charset="0"/>
                <a:sym typeface="Wingdings" panose="05000000000000000000" pitchFamily="2" charset="2"/>
              </a:rPr>
              <a:t>nắng</a:t>
            </a:r>
            <a:r>
              <a:rPr lang="en-US" sz="1100" i="1" dirty="0">
                <a:latin typeface="#9Slide03 AmpleSoft" panose="02000000000000000000" pitchFamily="2" charset="0"/>
                <a:cs typeface="Times New Roman" panose="02020603050405020304" pitchFamily="18" charset="0"/>
                <a:sym typeface="Wingdings" panose="05000000000000000000" pitchFamily="2" charset="2"/>
              </a:rPr>
              <a:t> </a:t>
            </a:r>
            <a:r>
              <a:rPr lang="en-US" sz="1100" i="1" dirty="0" err="1">
                <a:latin typeface="#9Slide03 AmpleSoft" panose="02000000000000000000" pitchFamily="2" charset="0"/>
                <a:cs typeface="Times New Roman" panose="02020603050405020304" pitchFamily="18" charset="0"/>
                <a:sym typeface="Wingdings" panose="05000000000000000000" pitchFamily="2" charset="2"/>
              </a:rPr>
              <a:t>trưa</a:t>
            </a:r>
            <a:endParaRPr lang="en-US" sz="1100" i="1" dirty="0">
              <a:latin typeface="#9Slide03 AmpleSoft" panose="02000000000000000000" pitchFamily="2" charset="0"/>
              <a:cs typeface="Times New Roman" panose="02020603050405020304" pitchFamily="18" charset="0"/>
              <a:sym typeface="Wingdings" panose="05000000000000000000" pitchFamily="2" charset="2"/>
            </a:endParaRPr>
          </a:p>
          <a:p>
            <a:pPr marL="282575" algn="just">
              <a:lnSpc>
                <a:spcPct val="107000"/>
              </a:lnSpc>
              <a:spcAft>
                <a:spcPts val="900"/>
              </a:spcAft>
            </a:pPr>
            <a:r>
              <a:rPr lang="en-US" sz="1100" dirty="0">
                <a:latin typeface="#9Slide03 AmpleSoft" panose="02000000000000000000" pitchFamily="2" charset="0"/>
                <a:cs typeface="Times New Roman" panose="02020603050405020304" pitchFamily="18" charset="0"/>
                <a:sym typeface="Wingdings" panose="05000000000000000000" pitchFamily="2" charset="2"/>
              </a:rPr>
              <a:t>- </a:t>
            </a:r>
            <a:r>
              <a:rPr lang="en-US" sz="1100" dirty="0" err="1">
                <a:latin typeface="#9Slide03 AmpleSoft" panose="02000000000000000000" pitchFamily="2" charset="0"/>
                <a:cs typeface="Times New Roman" panose="02020603050405020304" pitchFamily="18" charset="0"/>
                <a:sym typeface="Wingdings" panose="05000000000000000000" pitchFamily="2" charset="2"/>
              </a:rPr>
              <a:t>Nhân</a:t>
            </a:r>
            <a:r>
              <a:rPr lang="en-US" sz="1100" dirty="0">
                <a:latin typeface="#9Slide03 AmpleSoft" panose="02000000000000000000" pitchFamily="2" charset="0"/>
                <a:cs typeface="Times New Roman" panose="02020603050405020304" pitchFamily="18" charset="0"/>
                <a:sym typeface="Wingdings" panose="05000000000000000000" pitchFamily="2" charset="2"/>
              </a:rPr>
              <a:t> </a:t>
            </a:r>
            <a:r>
              <a:rPr lang="en-US" sz="1100" dirty="0" err="1">
                <a:latin typeface="#9Slide03 AmpleSoft" panose="02000000000000000000" pitchFamily="2" charset="0"/>
                <a:cs typeface="Times New Roman" panose="02020603050405020304" pitchFamily="18" charset="0"/>
                <a:sym typeface="Wingdings" panose="05000000000000000000" pitchFamily="2" charset="2"/>
              </a:rPr>
              <a:t>hóa</a:t>
            </a:r>
            <a:r>
              <a:rPr lang="en-US" sz="1100" dirty="0">
                <a:latin typeface="#9Slide03 AmpleSoft" panose="02000000000000000000" pitchFamily="2" charset="0"/>
                <a:cs typeface="Times New Roman" panose="02020603050405020304" pitchFamily="18" charset="0"/>
                <a:sym typeface="Wingdings" panose="05000000000000000000" pitchFamily="2" charset="2"/>
              </a:rPr>
              <a:t>: </a:t>
            </a:r>
            <a:r>
              <a:rPr lang="en-US" sz="1100" i="1" dirty="0" err="1">
                <a:latin typeface="#9Slide03 AmpleSoft" panose="02000000000000000000" pitchFamily="2" charset="0"/>
                <a:cs typeface="Times New Roman" panose="02020603050405020304" pitchFamily="18" charset="0"/>
                <a:sym typeface="Wingdings" panose="05000000000000000000" pitchFamily="2" charset="2"/>
              </a:rPr>
              <a:t>nắng</a:t>
            </a:r>
            <a:r>
              <a:rPr lang="en-US" sz="1100" i="1" dirty="0">
                <a:latin typeface="#9Slide03 AmpleSoft" panose="02000000000000000000" pitchFamily="2" charset="0"/>
                <a:cs typeface="Times New Roman" panose="02020603050405020304" pitchFamily="18" charset="0"/>
                <a:sym typeface="Wingdings" panose="05000000000000000000" pitchFamily="2" charset="2"/>
              </a:rPr>
              <a:t> </a:t>
            </a:r>
            <a:r>
              <a:rPr lang="en-US" sz="1100" i="1" dirty="0" err="1">
                <a:latin typeface="#9Slide03 AmpleSoft" panose="02000000000000000000" pitchFamily="2" charset="0"/>
                <a:cs typeface="Times New Roman" panose="02020603050405020304" pitchFamily="18" charset="0"/>
                <a:sym typeface="Wingdings" panose="05000000000000000000" pitchFamily="2" charset="2"/>
              </a:rPr>
              <a:t>sưởi</a:t>
            </a:r>
            <a:r>
              <a:rPr lang="en-US" sz="1100" i="1" dirty="0">
                <a:latin typeface="#9Slide03 AmpleSoft" panose="02000000000000000000" pitchFamily="2" charset="0"/>
                <a:cs typeface="Times New Roman" panose="02020603050405020304" pitchFamily="18" charset="0"/>
                <a:sym typeface="Wingdings" panose="05000000000000000000" pitchFamily="2" charset="2"/>
              </a:rPr>
              <a:t> </a:t>
            </a:r>
            <a:r>
              <a:rPr lang="en-US" sz="1100" i="1" dirty="0" err="1">
                <a:latin typeface="#9Slide03 AmpleSoft" panose="02000000000000000000" pitchFamily="2" charset="0"/>
                <a:cs typeface="Times New Roman" panose="02020603050405020304" pitchFamily="18" charset="0"/>
                <a:sym typeface="Wingdings" panose="05000000000000000000" pitchFamily="2" charset="2"/>
              </a:rPr>
              <a:t>trêu</a:t>
            </a:r>
            <a:r>
              <a:rPr lang="en-US" sz="1100" i="1" dirty="0">
                <a:latin typeface="#9Slide03 AmpleSoft" panose="02000000000000000000" pitchFamily="2" charset="0"/>
                <a:cs typeface="Times New Roman" panose="02020603050405020304" pitchFamily="18" charset="0"/>
                <a:sym typeface="Wingdings" panose="05000000000000000000" pitchFamily="2" charset="2"/>
              </a:rPr>
              <a:t> </a:t>
            </a:r>
            <a:r>
              <a:rPr lang="en-US" sz="1100" i="1" dirty="0" err="1">
                <a:latin typeface="#9Slide03 AmpleSoft" panose="02000000000000000000" pitchFamily="2" charset="0"/>
                <a:cs typeface="Times New Roman" panose="02020603050405020304" pitchFamily="18" charset="0"/>
                <a:sym typeface="Wingdings" panose="05000000000000000000" pitchFamily="2" charset="2"/>
              </a:rPr>
              <a:t>tàu</a:t>
            </a:r>
            <a:r>
              <a:rPr lang="en-US" sz="1100" i="1" dirty="0">
                <a:latin typeface="#9Slide03 AmpleSoft" panose="02000000000000000000" pitchFamily="2" charset="0"/>
                <a:cs typeface="Times New Roman" panose="02020603050405020304" pitchFamily="18" charset="0"/>
                <a:sym typeface="Wingdings" panose="05000000000000000000" pitchFamily="2" charset="2"/>
              </a:rPr>
              <a:t> </a:t>
            </a:r>
            <a:r>
              <a:rPr lang="en-US" sz="1100" i="1" dirty="0" err="1">
                <a:latin typeface="#9Slide03 AmpleSoft" panose="02000000000000000000" pitchFamily="2" charset="0"/>
                <a:cs typeface="Times New Roman" panose="02020603050405020304" pitchFamily="18" charset="0"/>
                <a:sym typeface="Wingdings" panose="05000000000000000000" pitchFamily="2" charset="2"/>
              </a:rPr>
              <a:t>chuối</a:t>
            </a:r>
            <a:r>
              <a:rPr lang="en-US" sz="1100" i="1" dirty="0">
                <a:latin typeface="#9Slide03 AmpleSoft" panose="02000000000000000000" pitchFamily="2" charset="0"/>
                <a:cs typeface="Times New Roman" panose="02020603050405020304" pitchFamily="18" charset="0"/>
                <a:sym typeface="Wingdings" panose="05000000000000000000" pitchFamily="2" charset="2"/>
              </a:rPr>
              <a:t> </a:t>
            </a:r>
            <a:r>
              <a:rPr lang="en-US" sz="1100" i="1" dirty="0" err="1">
                <a:latin typeface="#9Slide03 AmpleSoft" panose="02000000000000000000" pitchFamily="2" charset="0"/>
                <a:cs typeface="Times New Roman" panose="02020603050405020304" pitchFamily="18" charset="0"/>
                <a:sym typeface="Wingdings" panose="05000000000000000000" pitchFamily="2" charset="2"/>
              </a:rPr>
              <a:t>xanh</a:t>
            </a:r>
            <a:r>
              <a:rPr lang="en-US" sz="1100" i="1" dirty="0">
                <a:latin typeface="#9Slide03 AmpleSoft" panose="02000000000000000000" pitchFamily="2" charset="0"/>
                <a:cs typeface="Times New Roman" panose="02020603050405020304" pitchFamily="18" charset="0"/>
                <a:sym typeface="Wingdings" panose="05000000000000000000" pitchFamily="2" charset="2"/>
              </a:rPr>
              <a:t> non …, </a:t>
            </a:r>
            <a:r>
              <a:rPr lang="en-US" sz="1100" i="1" dirty="0" err="1">
                <a:latin typeface="#9Slide03 AmpleSoft" panose="02000000000000000000" pitchFamily="2" charset="0"/>
                <a:cs typeface="Times New Roman" panose="02020603050405020304" pitchFamily="18" charset="0"/>
                <a:sym typeface="Wingdings" panose="05000000000000000000" pitchFamily="2" charset="2"/>
              </a:rPr>
              <a:t>mọi</a:t>
            </a:r>
            <a:r>
              <a:rPr lang="en-US" sz="1100" i="1" dirty="0">
                <a:latin typeface="#9Slide03 AmpleSoft" panose="02000000000000000000" pitchFamily="2" charset="0"/>
                <a:cs typeface="Times New Roman" panose="02020603050405020304" pitchFamily="18" charset="0"/>
                <a:sym typeface="Wingdings" panose="05000000000000000000" pitchFamily="2" charset="2"/>
              </a:rPr>
              <a:t> </a:t>
            </a:r>
            <a:r>
              <a:rPr lang="en-US" sz="1100" i="1" dirty="0" err="1">
                <a:latin typeface="#9Slide03 AmpleSoft" panose="02000000000000000000" pitchFamily="2" charset="0"/>
                <a:cs typeface="Times New Roman" panose="02020603050405020304" pitchFamily="18" charset="0"/>
                <a:sym typeface="Wingdings" panose="05000000000000000000" pitchFamily="2" charset="2"/>
              </a:rPr>
              <a:t>vật</a:t>
            </a:r>
            <a:r>
              <a:rPr lang="en-US" sz="1100" i="1" dirty="0">
                <a:latin typeface="#9Slide03 AmpleSoft" panose="02000000000000000000" pitchFamily="2" charset="0"/>
                <a:cs typeface="Times New Roman" panose="02020603050405020304" pitchFamily="18" charset="0"/>
                <a:sym typeface="Wingdings" panose="05000000000000000000" pitchFamily="2" charset="2"/>
              </a:rPr>
              <a:t> </a:t>
            </a:r>
            <a:r>
              <a:rPr lang="en-US" sz="1100" i="1" dirty="0" err="1">
                <a:latin typeface="#9Slide03 AmpleSoft" panose="02000000000000000000" pitchFamily="2" charset="0"/>
                <a:cs typeface="Times New Roman" panose="02020603050405020304" pitchFamily="18" charset="0"/>
                <a:sym typeface="Wingdings" panose="05000000000000000000" pitchFamily="2" charset="2"/>
              </a:rPr>
              <a:t>thiu</a:t>
            </a:r>
            <a:r>
              <a:rPr lang="en-US" sz="1100" i="1" dirty="0">
                <a:latin typeface="#9Slide03 AmpleSoft" panose="02000000000000000000" pitchFamily="2" charset="0"/>
                <a:cs typeface="Times New Roman" panose="02020603050405020304" pitchFamily="18" charset="0"/>
                <a:sym typeface="Wingdings" panose="05000000000000000000" pitchFamily="2" charset="2"/>
              </a:rPr>
              <a:t> </a:t>
            </a:r>
            <a:r>
              <a:rPr lang="en-US" sz="1100" i="1" dirty="0" err="1">
                <a:latin typeface="#9Slide03 AmpleSoft" panose="02000000000000000000" pitchFamily="2" charset="0"/>
                <a:cs typeface="Times New Roman" panose="02020603050405020304" pitchFamily="18" charset="0"/>
                <a:sym typeface="Wingdings" panose="05000000000000000000" pitchFamily="2" charset="2"/>
              </a:rPr>
              <a:t>thiu</a:t>
            </a:r>
            <a:r>
              <a:rPr lang="en-US" sz="1100" i="1" dirty="0">
                <a:latin typeface="#9Slide03 AmpleSoft" panose="02000000000000000000" pitchFamily="2" charset="0"/>
                <a:cs typeface="Times New Roman" panose="02020603050405020304" pitchFamily="18" charset="0"/>
                <a:sym typeface="Wingdings" panose="05000000000000000000" pitchFamily="2" charset="2"/>
              </a:rPr>
              <a:t> </a:t>
            </a:r>
            <a:r>
              <a:rPr lang="en-US" sz="1100" i="1" dirty="0" err="1">
                <a:latin typeface="#9Slide03 AmpleSoft" panose="02000000000000000000" pitchFamily="2" charset="0"/>
                <a:cs typeface="Times New Roman" panose="02020603050405020304" pitchFamily="18" charset="0"/>
                <a:sym typeface="Wingdings" panose="05000000000000000000" pitchFamily="2" charset="2"/>
              </a:rPr>
              <a:t>sắp</a:t>
            </a:r>
            <a:r>
              <a:rPr lang="en-US" sz="1100" i="1" dirty="0">
                <a:latin typeface="#9Slide03 AmpleSoft" panose="02000000000000000000" pitchFamily="2" charset="0"/>
                <a:cs typeface="Times New Roman" panose="02020603050405020304" pitchFamily="18" charset="0"/>
                <a:sym typeface="Wingdings" panose="05000000000000000000" pitchFamily="2" charset="2"/>
              </a:rPr>
              <a:t> </a:t>
            </a:r>
            <a:r>
              <a:rPr lang="en-US" sz="1100" i="1" dirty="0" err="1">
                <a:latin typeface="#9Slide03 AmpleSoft" panose="02000000000000000000" pitchFamily="2" charset="0"/>
                <a:cs typeface="Times New Roman" panose="02020603050405020304" pitchFamily="18" charset="0"/>
                <a:sym typeface="Wingdings" panose="05000000000000000000" pitchFamily="2" charset="2"/>
              </a:rPr>
              <a:t>chìm</a:t>
            </a:r>
            <a:r>
              <a:rPr lang="en-US" sz="1100" i="1" dirty="0">
                <a:latin typeface="#9Slide03 AmpleSoft" panose="02000000000000000000" pitchFamily="2" charset="0"/>
                <a:cs typeface="Times New Roman" panose="02020603050405020304" pitchFamily="18" charset="0"/>
                <a:sym typeface="Wingdings" panose="05000000000000000000" pitchFamily="2" charset="2"/>
              </a:rPr>
              <a:t> </a:t>
            </a:r>
            <a:r>
              <a:rPr lang="en-US" sz="1100" i="1" dirty="0" err="1">
                <a:latin typeface="#9Slide03 AmpleSoft" panose="02000000000000000000" pitchFamily="2" charset="0"/>
                <a:cs typeface="Times New Roman" panose="02020603050405020304" pitchFamily="18" charset="0"/>
                <a:sym typeface="Wingdings" panose="05000000000000000000" pitchFamily="2" charset="2"/>
              </a:rPr>
              <a:t>trong</a:t>
            </a:r>
            <a:r>
              <a:rPr lang="en-US" sz="1100" i="1" dirty="0">
                <a:latin typeface="#9Slide03 AmpleSoft" panose="02000000000000000000" pitchFamily="2" charset="0"/>
                <a:cs typeface="Times New Roman" panose="02020603050405020304" pitchFamily="18" charset="0"/>
                <a:sym typeface="Wingdings" panose="05000000000000000000" pitchFamily="2" charset="2"/>
              </a:rPr>
              <a:t> 1 </a:t>
            </a:r>
            <a:r>
              <a:rPr lang="en-US" sz="1100" i="1" dirty="0" err="1">
                <a:latin typeface="#9Slide03 AmpleSoft" panose="02000000000000000000" pitchFamily="2" charset="0"/>
                <a:cs typeface="Times New Roman" panose="02020603050405020304" pitchFamily="18" charset="0"/>
                <a:sym typeface="Wingdings" panose="05000000000000000000" pitchFamily="2" charset="2"/>
              </a:rPr>
              <a:t>giấc</a:t>
            </a:r>
            <a:r>
              <a:rPr lang="en-US" sz="1100" i="1" dirty="0">
                <a:latin typeface="#9Slide03 AmpleSoft" panose="02000000000000000000" pitchFamily="2" charset="0"/>
                <a:cs typeface="Times New Roman" panose="02020603050405020304" pitchFamily="18" charset="0"/>
                <a:sym typeface="Wingdings" panose="05000000000000000000" pitchFamily="2" charset="2"/>
              </a:rPr>
              <a:t> </a:t>
            </a:r>
            <a:r>
              <a:rPr lang="en-US" sz="1100" i="1" dirty="0" err="1">
                <a:latin typeface="#9Slide03 AmpleSoft" panose="02000000000000000000" pitchFamily="2" charset="0"/>
                <a:cs typeface="Times New Roman" panose="02020603050405020304" pitchFamily="18" charset="0"/>
                <a:sym typeface="Wingdings" panose="05000000000000000000" pitchFamily="2" charset="2"/>
              </a:rPr>
              <a:t>ngủ</a:t>
            </a:r>
            <a:r>
              <a:rPr lang="en-US" sz="1100" i="1" dirty="0">
                <a:latin typeface="#9Slide03 AmpleSoft" panose="02000000000000000000" pitchFamily="2" charset="0"/>
                <a:cs typeface="Times New Roman" panose="02020603050405020304" pitchFamily="18" charset="0"/>
                <a:sym typeface="Wingdings" panose="05000000000000000000" pitchFamily="2" charset="2"/>
              </a:rPr>
              <a:t> </a:t>
            </a:r>
            <a:r>
              <a:rPr lang="en-US" sz="1100" i="1" dirty="0" err="1">
                <a:latin typeface="#9Slide03 AmpleSoft" panose="02000000000000000000" pitchFamily="2" charset="0"/>
                <a:cs typeface="Times New Roman" panose="02020603050405020304" pitchFamily="18" charset="0"/>
                <a:sym typeface="Wingdings" panose="05000000000000000000" pitchFamily="2" charset="2"/>
              </a:rPr>
              <a:t>nặng</a:t>
            </a:r>
            <a:r>
              <a:rPr lang="en-US" sz="1100" i="1" dirty="0">
                <a:latin typeface="#9Slide03 AmpleSoft" panose="02000000000000000000" pitchFamily="2" charset="0"/>
                <a:cs typeface="Times New Roman" panose="02020603050405020304" pitchFamily="18" charset="0"/>
                <a:sym typeface="Wingdings" panose="05000000000000000000" pitchFamily="2" charset="2"/>
              </a:rPr>
              <a:t> </a:t>
            </a:r>
            <a:r>
              <a:rPr lang="en-US" sz="1100" i="1" dirty="0" err="1">
                <a:latin typeface="#9Slide03 AmpleSoft" panose="02000000000000000000" pitchFamily="2" charset="0"/>
                <a:cs typeface="Times New Roman" panose="02020603050405020304" pitchFamily="18" charset="0"/>
                <a:sym typeface="Wingdings" panose="05000000000000000000" pitchFamily="2" charset="2"/>
              </a:rPr>
              <a:t>nề</a:t>
            </a:r>
            <a:endParaRPr lang="en-US" sz="1100" i="1" dirty="0">
              <a:latin typeface="#9Slide03 AmpleSoft" panose="02000000000000000000" pitchFamily="2" charset="0"/>
              <a:cs typeface="Times New Roman" panose="02020603050405020304" pitchFamily="18" charset="0"/>
              <a:sym typeface="Wingdings" panose="05000000000000000000" pitchFamily="2" charset="2"/>
            </a:endParaRPr>
          </a:p>
          <a:p>
            <a:pPr marL="282575" algn="just">
              <a:lnSpc>
                <a:spcPct val="107000"/>
              </a:lnSpc>
              <a:spcAft>
                <a:spcPts val="900"/>
              </a:spcAft>
            </a:pPr>
            <a:r>
              <a:rPr lang="en-US" sz="1100" dirty="0">
                <a:latin typeface="#9Slide03 AmpleSoft" panose="02000000000000000000" pitchFamily="2" charset="0"/>
                <a:cs typeface="Times New Roman" panose="02020603050405020304" pitchFamily="18" charset="0"/>
                <a:sym typeface="Wingdings" panose="05000000000000000000" pitchFamily="2" charset="2"/>
              </a:rPr>
              <a:t>- So </a:t>
            </a:r>
            <a:r>
              <a:rPr lang="en-US" sz="1100" dirty="0" err="1">
                <a:latin typeface="#9Slide03 AmpleSoft" panose="02000000000000000000" pitchFamily="2" charset="0"/>
                <a:cs typeface="Times New Roman" panose="02020603050405020304" pitchFamily="18" charset="0"/>
                <a:sym typeface="Wingdings" panose="05000000000000000000" pitchFamily="2" charset="2"/>
              </a:rPr>
              <a:t>sánh</a:t>
            </a:r>
            <a:r>
              <a:rPr lang="en-US" sz="1100" dirty="0">
                <a:latin typeface="#9Slide03 AmpleSoft" panose="02000000000000000000" pitchFamily="2" charset="0"/>
                <a:cs typeface="Times New Roman" panose="02020603050405020304" pitchFamily="18" charset="0"/>
                <a:sym typeface="Wingdings" panose="05000000000000000000" pitchFamily="2" charset="2"/>
              </a:rPr>
              <a:t>: </a:t>
            </a:r>
            <a:r>
              <a:rPr lang="en-US" sz="1100" i="1" dirty="0" err="1">
                <a:latin typeface="#9Slide03 AmpleSoft" panose="02000000000000000000" pitchFamily="2" charset="0"/>
                <a:cs typeface="Times New Roman" panose="02020603050405020304" pitchFamily="18" charset="0"/>
                <a:sym typeface="Wingdings" panose="05000000000000000000" pitchFamily="2" charset="2"/>
              </a:rPr>
              <a:t>như</a:t>
            </a:r>
            <a:r>
              <a:rPr lang="en-US" sz="1100" i="1" dirty="0">
                <a:latin typeface="#9Slide03 AmpleSoft" panose="02000000000000000000" pitchFamily="2" charset="0"/>
                <a:cs typeface="Times New Roman" panose="02020603050405020304" pitchFamily="18" charset="0"/>
                <a:sym typeface="Wingdings" panose="05000000000000000000" pitchFamily="2" charset="2"/>
              </a:rPr>
              <a:t> </a:t>
            </a:r>
            <a:r>
              <a:rPr lang="en-US" sz="1100" i="1" dirty="0" err="1">
                <a:latin typeface="#9Slide03 AmpleSoft" panose="02000000000000000000" pitchFamily="2" charset="0"/>
                <a:cs typeface="Times New Roman" panose="02020603050405020304" pitchFamily="18" charset="0"/>
                <a:sym typeface="Wingdings" panose="05000000000000000000" pitchFamily="2" charset="2"/>
              </a:rPr>
              <a:t>mạ</a:t>
            </a:r>
            <a:r>
              <a:rPr lang="en-US" sz="1100" i="1" dirty="0">
                <a:latin typeface="#9Slide03 AmpleSoft" panose="02000000000000000000" pitchFamily="2" charset="0"/>
                <a:cs typeface="Times New Roman" panose="02020603050405020304" pitchFamily="18" charset="0"/>
                <a:sym typeface="Wingdings" panose="05000000000000000000" pitchFamily="2" charset="2"/>
              </a:rPr>
              <a:t> </a:t>
            </a:r>
            <a:r>
              <a:rPr lang="en-US" sz="1100" i="1" dirty="0" err="1">
                <a:latin typeface="#9Slide03 AmpleSoft" panose="02000000000000000000" pitchFamily="2" charset="0"/>
                <a:cs typeface="Times New Roman" panose="02020603050405020304" pitchFamily="18" charset="0"/>
                <a:sym typeface="Wingdings" panose="05000000000000000000" pitchFamily="2" charset="2"/>
              </a:rPr>
              <a:t>bạc</a:t>
            </a:r>
            <a:r>
              <a:rPr lang="en-US" sz="1100" i="1" dirty="0">
                <a:latin typeface="#9Slide03 AmpleSoft" panose="02000000000000000000" pitchFamily="2" charset="0"/>
                <a:cs typeface="Times New Roman" panose="02020603050405020304" pitchFamily="18" charset="0"/>
                <a:sym typeface="Wingdings" panose="05000000000000000000" pitchFamily="2" charset="2"/>
              </a:rPr>
              <a:t> …</a:t>
            </a:r>
          </a:p>
          <a:p>
            <a:pPr algn="just">
              <a:lnSpc>
                <a:spcPct val="107000"/>
              </a:lnSpc>
              <a:spcAft>
                <a:spcPts val="900"/>
              </a:spcAft>
            </a:pPr>
            <a:r>
              <a:rPr lang="en-US" sz="1100" dirty="0">
                <a:latin typeface="#9Slide03 AmpleSoft" panose="02000000000000000000" pitchFamily="2" charset="0"/>
                <a:cs typeface="Times New Roman" panose="02020603050405020304" pitchFamily="18" charset="0"/>
                <a:sym typeface="Wingdings" panose="05000000000000000000" pitchFamily="2" charset="2"/>
              </a:rPr>
              <a:t> </a:t>
            </a:r>
            <a:r>
              <a:rPr lang="en-US" sz="1100" dirty="0" err="1">
                <a:latin typeface="#9Slide03 AmpleSoft" panose="02000000000000000000" pitchFamily="2" charset="0"/>
                <a:cs typeface="Times New Roman" panose="02020603050405020304" pitchFamily="18" charset="0"/>
                <a:sym typeface="Wingdings" panose="05000000000000000000" pitchFamily="2" charset="2"/>
              </a:rPr>
              <a:t>Khung</a:t>
            </a:r>
            <a:r>
              <a:rPr lang="en-US" sz="1100" dirty="0">
                <a:latin typeface="#9Slide03 AmpleSoft" panose="02000000000000000000" pitchFamily="2" charset="0"/>
                <a:cs typeface="Times New Roman" panose="02020603050405020304" pitchFamily="18" charset="0"/>
                <a:sym typeface="Wingdings" panose="05000000000000000000" pitchFamily="2" charset="2"/>
              </a:rPr>
              <a:t> </a:t>
            </a:r>
            <a:r>
              <a:rPr lang="en-US" sz="1100" dirty="0" err="1">
                <a:latin typeface="#9Slide03 AmpleSoft" panose="02000000000000000000" pitchFamily="2" charset="0"/>
                <a:cs typeface="Times New Roman" panose="02020603050405020304" pitchFamily="18" charset="0"/>
                <a:sym typeface="Wingdings" panose="05000000000000000000" pitchFamily="2" charset="2"/>
              </a:rPr>
              <a:t>cảnh</a:t>
            </a:r>
            <a:r>
              <a:rPr lang="en-US" sz="1100" dirty="0">
                <a:latin typeface="#9Slide03 AmpleSoft" panose="02000000000000000000" pitchFamily="2" charset="0"/>
                <a:cs typeface="Times New Roman" panose="02020603050405020304" pitchFamily="18" charset="0"/>
                <a:sym typeface="Wingdings" panose="05000000000000000000" pitchFamily="2" charset="2"/>
              </a:rPr>
              <a:t> </a:t>
            </a:r>
            <a:r>
              <a:rPr lang="en-US" sz="1100" dirty="0" err="1">
                <a:latin typeface="#9Slide03 AmpleSoft" panose="02000000000000000000" pitchFamily="2" charset="0"/>
                <a:cs typeface="Times New Roman" panose="02020603050405020304" pitchFamily="18" charset="0"/>
                <a:sym typeface="Wingdings" panose="05000000000000000000" pitchFamily="2" charset="2"/>
              </a:rPr>
              <a:t>đẹp</a:t>
            </a:r>
            <a:r>
              <a:rPr lang="en-US" sz="1100" dirty="0">
                <a:latin typeface="#9Slide03 AmpleSoft" panose="02000000000000000000" pitchFamily="2" charset="0"/>
                <a:cs typeface="Times New Roman" panose="02020603050405020304" pitchFamily="18" charset="0"/>
                <a:sym typeface="Wingdings" panose="05000000000000000000" pitchFamily="2" charset="2"/>
              </a:rPr>
              <a:t> </a:t>
            </a:r>
            <a:r>
              <a:rPr lang="en-US" sz="1100" dirty="0" err="1">
                <a:latin typeface="#9Slide03 AmpleSoft" panose="02000000000000000000" pitchFamily="2" charset="0"/>
                <a:cs typeface="Times New Roman" panose="02020603050405020304" pitchFamily="18" charset="0"/>
                <a:sym typeface="Wingdings" panose="05000000000000000000" pitchFamily="2" charset="2"/>
              </a:rPr>
              <a:t>đẽ</a:t>
            </a:r>
            <a:r>
              <a:rPr lang="en-US" sz="1100" dirty="0">
                <a:latin typeface="#9Slide03 AmpleSoft" panose="02000000000000000000" pitchFamily="2" charset="0"/>
                <a:cs typeface="Times New Roman" panose="02020603050405020304" pitchFamily="18" charset="0"/>
                <a:sym typeface="Wingdings" panose="05000000000000000000" pitchFamily="2" charset="2"/>
              </a:rPr>
              <a:t>, </a:t>
            </a:r>
            <a:r>
              <a:rPr lang="en-US" sz="1100" dirty="0" err="1">
                <a:latin typeface="#9Slide03 AmpleSoft" panose="02000000000000000000" pitchFamily="2" charset="0"/>
                <a:cs typeface="Times New Roman" panose="02020603050405020304" pitchFamily="18" charset="0"/>
                <a:sym typeface="Wingdings" panose="05000000000000000000" pitchFamily="2" charset="2"/>
              </a:rPr>
              <a:t>bình</a:t>
            </a:r>
            <a:r>
              <a:rPr lang="en-US" sz="1100" dirty="0">
                <a:latin typeface="#9Slide03 AmpleSoft" panose="02000000000000000000" pitchFamily="2" charset="0"/>
                <a:cs typeface="Times New Roman" panose="02020603050405020304" pitchFamily="18" charset="0"/>
                <a:sym typeface="Wingdings" panose="05000000000000000000" pitchFamily="2" charset="2"/>
              </a:rPr>
              <a:t> </a:t>
            </a:r>
            <a:r>
              <a:rPr lang="en-US" sz="1100" dirty="0" err="1">
                <a:latin typeface="#9Slide03 AmpleSoft" panose="02000000000000000000" pitchFamily="2" charset="0"/>
                <a:cs typeface="Times New Roman" panose="02020603050405020304" pitchFamily="18" charset="0"/>
                <a:sym typeface="Wingdings" panose="05000000000000000000" pitchFamily="2" charset="2"/>
              </a:rPr>
              <a:t>yên</a:t>
            </a:r>
            <a:r>
              <a:rPr lang="en-US" sz="1100" dirty="0">
                <a:latin typeface="#9Slide03 AmpleSoft" panose="02000000000000000000" pitchFamily="2" charset="0"/>
                <a:cs typeface="Times New Roman" panose="02020603050405020304" pitchFamily="18" charset="0"/>
                <a:sym typeface="Wingdings" panose="05000000000000000000" pitchFamily="2" charset="2"/>
              </a:rPr>
              <a:t>, </a:t>
            </a:r>
            <a:r>
              <a:rPr lang="en-US" sz="1100" dirty="0" err="1">
                <a:latin typeface="#9Slide03 AmpleSoft" panose="02000000000000000000" pitchFamily="2" charset="0"/>
                <a:cs typeface="Times New Roman" panose="02020603050405020304" pitchFamily="18" charset="0"/>
                <a:sym typeface="Wingdings" panose="05000000000000000000" pitchFamily="2" charset="2"/>
              </a:rPr>
              <a:t>làm</a:t>
            </a:r>
            <a:r>
              <a:rPr lang="en-US" sz="1100" dirty="0">
                <a:latin typeface="#9Slide03 AmpleSoft" panose="02000000000000000000" pitchFamily="2" charset="0"/>
                <a:cs typeface="Times New Roman" panose="02020603050405020304" pitchFamily="18" charset="0"/>
                <a:sym typeface="Wingdings" panose="05000000000000000000" pitchFamily="2" charset="2"/>
              </a:rPr>
              <a:t> </a:t>
            </a:r>
            <a:r>
              <a:rPr lang="en-US" sz="1100" dirty="0" err="1">
                <a:latin typeface="#9Slide03 AmpleSoft" panose="02000000000000000000" pitchFamily="2" charset="0"/>
                <a:cs typeface="Times New Roman" panose="02020603050405020304" pitchFamily="18" charset="0"/>
                <a:sym typeface="Wingdings" panose="05000000000000000000" pitchFamily="2" charset="2"/>
              </a:rPr>
              <a:t>nền</a:t>
            </a:r>
            <a:r>
              <a:rPr lang="en-US" sz="1100" dirty="0">
                <a:latin typeface="#9Slide03 AmpleSoft" panose="02000000000000000000" pitchFamily="2" charset="0"/>
                <a:cs typeface="Times New Roman" panose="02020603050405020304" pitchFamily="18" charset="0"/>
                <a:sym typeface="Wingdings" panose="05000000000000000000" pitchFamily="2" charset="2"/>
              </a:rPr>
              <a:t> </a:t>
            </a:r>
            <a:r>
              <a:rPr lang="en-US" sz="1100" dirty="0" err="1">
                <a:latin typeface="#9Slide03 AmpleSoft" panose="02000000000000000000" pitchFamily="2" charset="0"/>
                <a:cs typeface="Times New Roman" panose="02020603050405020304" pitchFamily="18" charset="0"/>
                <a:sym typeface="Wingdings" panose="05000000000000000000" pitchFamily="2" charset="2"/>
              </a:rPr>
              <a:t>cho</a:t>
            </a:r>
            <a:r>
              <a:rPr lang="en-US" sz="1100" dirty="0">
                <a:latin typeface="#9Slide03 AmpleSoft" panose="02000000000000000000" pitchFamily="2" charset="0"/>
                <a:cs typeface="Times New Roman" panose="02020603050405020304" pitchFamily="18" charset="0"/>
                <a:sym typeface="Wingdings" panose="05000000000000000000" pitchFamily="2" charset="2"/>
              </a:rPr>
              <a:t> </a:t>
            </a:r>
            <a:r>
              <a:rPr lang="en-US" sz="1100" dirty="0" err="1">
                <a:latin typeface="#9Slide03 AmpleSoft" panose="02000000000000000000" pitchFamily="2" charset="0"/>
                <a:cs typeface="Times New Roman" panose="02020603050405020304" pitchFamily="18" charset="0"/>
                <a:sym typeface="Wingdings" panose="05000000000000000000" pitchFamily="2" charset="2"/>
              </a:rPr>
              <a:t>nỗi</a:t>
            </a:r>
            <a:r>
              <a:rPr lang="en-US" sz="1100" dirty="0">
                <a:latin typeface="#9Slide03 AmpleSoft" panose="02000000000000000000" pitchFamily="2" charset="0"/>
                <a:cs typeface="Times New Roman" panose="02020603050405020304" pitchFamily="18" charset="0"/>
                <a:sym typeface="Wingdings" panose="05000000000000000000" pitchFamily="2" charset="2"/>
              </a:rPr>
              <a:t> </a:t>
            </a:r>
            <a:r>
              <a:rPr lang="en-US" sz="1100" dirty="0" err="1">
                <a:latin typeface="#9Slide03 AmpleSoft" panose="02000000000000000000" pitchFamily="2" charset="0"/>
                <a:cs typeface="Times New Roman" panose="02020603050405020304" pitchFamily="18" charset="0"/>
                <a:sym typeface="Wingdings" panose="05000000000000000000" pitchFamily="2" charset="2"/>
              </a:rPr>
              <a:t>nhớ</a:t>
            </a:r>
            <a:r>
              <a:rPr lang="en-US" sz="1100" dirty="0">
                <a:latin typeface="#9Slide03 AmpleSoft" panose="02000000000000000000" pitchFamily="2" charset="0"/>
                <a:cs typeface="Times New Roman" panose="02020603050405020304" pitchFamily="18" charset="0"/>
                <a:sym typeface="Wingdings" panose="05000000000000000000" pitchFamily="2" charset="2"/>
              </a:rPr>
              <a:t> </a:t>
            </a:r>
            <a:r>
              <a:rPr lang="en-US" sz="1100" dirty="0" err="1">
                <a:latin typeface="#9Slide03 AmpleSoft" panose="02000000000000000000" pitchFamily="2" charset="0"/>
                <a:cs typeface="Times New Roman" panose="02020603050405020304" pitchFamily="18" charset="0"/>
                <a:sym typeface="Wingdings" panose="05000000000000000000" pitchFamily="2" charset="2"/>
              </a:rPr>
              <a:t>quê</a:t>
            </a:r>
            <a:r>
              <a:rPr lang="en-US" sz="1100" dirty="0">
                <a:latin typeface="#9Slide03 AmpleSoft" panose="02000000000000000000" pitchFamily="2" charset="0"/>
                <a:cs typeface="Times New Roman" panose="02020603050405020304" pitchFamily="18" charset="0"/>
                <a:sym typeface="Wingdings" panose="05000000000000000000" pitchFamily="2" charset="2"/>
              </a:rPr>
              <a:t> </a:t>
            </a:r>
            <a:r>
              <a:rPr lang="en-US" sz="1100" dirty="0" err="1">
                <a:latin typeface="#9Slide03 AmpleSoft" panose="02000000000000000000" pitchFamily="2" charset="0"/>
                <a:cs typeface="Times New Roman" panose="02020603050405020304" pitchFamily="18" charset="0"/>
                <a:sym typeface="Wingdings" panose="05000000000000000000" pitchFamily="2" charset="2"/>
              </a:rPr>
              <a:t>nhà</a:t>
            </a:r>
            <a:r>
              <a:rPr lang="en-US" sz="1100" dirty="0">
                <a:latin typeface="#9Slide03 AmpleSoft" panose="02000000000000000000" pitchFamily="2" charset="0"/>
                <a:cs typeface="Times New Roman" panose="02020603050405020304" pitchFamily="18" charset="0"/>
                <a:sym typeface="Wingdings" panose="05000000000000000000" pitchFamily="2" charset="2"/>
              </a:rPr>
              <a:t> </a:t>
            </a:r>
            <a:r>
              <a:rPr lang="en-US" sz="1100" dirty="0" err="1">
                <a:latin typeface="#9Slide03 AmpleSoft" panose="02000000000000000000" pitchFamily="2" charset="0"/>
                <a:cs typeface="Times New Roman" panose="02020603050405020304" pitchFamily="18" charset="0"/>
                <a:sym typeface="Wingdings" panose="05000000000000000000" pitchFamily="2" charset="2"/>
              </a:rPr>
              <a:t>thêm</a:t>
            </a:r>
            <a:r>
              <a:rPr lang="en-US" sz="1100" dirty="0">
                <a:latin typeface="#9Slide03 AmpleSoft" panose="02000000000000000000" pitchFamily="2" charset="0"/>
                <a:cs typeface="Times New Roman" panose="02020603050405020304" pitchFamily="18" charset="0"/>
                <a:sym typeface="Wingdings" panose="05000000000000000000" pitchFamily="2" charset="2"/>
              </a:rPr>
              <a:t> da </a:t>
            </a:r>
            <a:r>
              <a:rPr lang="en-US" sz="1100" dirty="0" err="1">
                <a:latin typeface="#9Slide03 AmpleSoft" panose="02000000000000000000" pitchFamily="2" charset="0"/>
                <a:cs typeface="Times New Roman" panose="02020603050405020304" pitchFamily="18" charset="0"/>
                <a:sym typeface="Wingdings" panose="05000000000000000000" pitchFamily="2" charset="2"/>
              </a:rPr>
              <a:t>diết</a:t>
            </a:r>
            <a:endParaRPr lang="en-US" sz="1100" dirty="0">
              <a:latin typeface="#9Slide03 AmpleSoft" panose="02000000000000000000" pitchFamily="2" charset="0"/>
              <a:cs typeface="Times New Roman" panose="02020603050405020304" pitchFamily="18" charset="0"/>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Tiếng dây thừng căng thẳng cọ vào guốc võng kẽo kẹt nghe buồn nản lạ ; Tiếng võng đưa kẽo kẹt như nạo </a:t>
            </a:r>
            <a:r>
              <a:rPr lang="vi-VN" dirty="0">
                <a:sym typeface="Wingdings" panose="05000000000000000000" pitchFamily="2" charset="2"/>
              </a:rPr>
              <a:t> Diễn tả sự bào mòn tâm hồn trong tác giả khi nghe tiếng võng khiến nỗi nhớ, kí ức ùa về càng da diết hơn ; Một giọng người Bắc ru em nổi lên. Đây đều là </a:t>
            </a:r>
            <a:r>
              <a:rPr lang="vi-VN" sz="1100" dirty="0">
                <a:solidFill>
                  <a:srgbClr val="000000"/>
                </a:solidFill>
                <a:latin typeface="#9Slide03 AmpleSoft" panose="02000000000000000000" pitchFamily="2" charset="0"/>
                <a:cs typeface="Times New Roman" panose="02020603050405020304" pitchFamily="18" charset="0"/>
                <a:sym typeface="Wingdings" panose="05000000000000000000" pitchFamily="2" charset="2"/>
              </a:rPr>
              <a:t>những</a:t>
            </a:r>
            <a:r>
              <a:rPr lang="vi-VN"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Thanh âm quen thuộc đánh thẳng vào miền kí ức, đánh thức những xúc cảm và kỉ niệm </a:t>
            </a:r>
            <a:endPar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solidFill>
                <a:srgbClr val="000000"/>
              </a:solidFill>
              <a:latin typeface="#9Slide03 AmpleSoft" panose="02000000000000000000" pitchFamily="2" charset="0"/>
              <a:cs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vi-VN" sz="1100" dirty="0">
              <a:latin typeface="#9Slide03 AmpleSoft"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074810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71abd52bdf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71abd52bdf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just">
              <a:lnSpc>
                <a:spcPct val="107000"/>
              </a:lnSpc>
              <a:spcAft>
                <a:spcPts val="0"/>
              </a:spcAft>
              <a:buFont typeface="Wingdings" panose="05000000000000000000" pitchFamily="2" charset="2"/>
              <a:buNone/>
            </a:pPr>
            <a:r>
              <a:rPr lang="en-US" sz="1100" dirty="0" err="1">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Từ</a:t>
            </a:r>
            <a:r>
              <a:rPr lang="en-US" sz="1100" dirty="0">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câu</a:t>
            </a:r>
            <a:r>
              <a:rPr lang="en-US" sz="1100" dirty="0">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hát</a:t>
            </a:r>
            <a:r>
              <a:rPr lang="en-US" sz="1100" dirty="0">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ru</a:t>
            </a:r>
            <a:r>
              <a:rPr lang="en-US" sz="1100" dirty="0">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 kia, </a:t>
            </a:r>
            <a:r>
              <a:rPr lang="en-US" sz="1100" dirty="0" err="1">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nhân</a:t>
            </a:r>
            <a:r>
              <a:rPr lang="en-US" sz="1100" dirty="0">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vật</a:t>
            </a:r>
            <a:r>
              <a:rPr lang="en-US" sz="1100" dirty="0">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tôi</a:t>
            </a:r>
            <a:r>
              <a:rPr lang="en-US" sz="1100" dirty="0">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bỗng</a:t>
            </a:r>
            <a:r>
              <a:rPr lang="en-US" sz="1100" dirty="0">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Nhớ</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da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diết</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những</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hình</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ảnh</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âm</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thanh</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thân</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quen</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của</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latin typeface="#9Slide03 AmpleSoft" panose="02000000000000000000" pitchFamily="2" charset="0"/>
                <a:ea typeface="Times New Roman" panose="02020603050405020304" pitchFamily="18" charset="0"/>
                <a:cs typeface="Times New Roman" panose="02020603050405020304" pitchFamily="18" charset="0"/>
              </a:rPr>
              <a:t>gia</a:t>
            </a:r>
            <a:r>
              <a:rPr lang="en-US" sz="11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latin typeface="#9Slide03 AmpleSoft" panose="02000000000000000000" pitchFamily="2" charset="0"/>
                <a:ea typeface="Times New Roman" panose="02020603050405020304" pitchFamily="18" charset="0"/>
                <a:cs typeface="Times New Roman" panose="02020603050405020304" pitchFamily="18" charset="0"/>
              </a:rPr>
              <a:t>đình</a:t>
            </a:r>
            <a:r>
              <a:rPr lang="en-US" sz="11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latin typeface="#9Slide03 AmpleSoft" panose="02000000000000000000" pitchFamily="2" charset="0"/>
                <a:ea typeface="Times New Roman" panose="02020603050405020304" pitchFamily="18" charset="0"/>
                <a:cs typeface="Times New Roman" panose="02020603050405020304" pitchFamily="18" charset="0"/>
              </a:rPr>
              <a:t>quê</a:t>
            </a:r>
            <a:r>
              <a:rPr lang="en-US" sz="11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latin typeface="#9Slide03 AmpleSoft" panose="02000000000000000000" pitchFamily="2" charset="0"/>
                <a:ea typeface="Times New Roman" panose="02020603050405020304" pitchFamily="18" charset="0"/>
                <a:cs typeface="Times New Roman" panose="02020603050405020304" pitchFamily="18" charset="0"/>
              </a:rPr>
              <a:t>hương</a:t>
            </a:r>
            <a:r>
              <a:rPr lang="en-US" sz="11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latin typeface="#9Slide03 AmpleSoft" panose="02000000000000000000" pitchFamily="2" charset="0"/>
                <a:ea typeface="Times New Roman" panose="02020603050405020304" pitchFamily="18" charset="0"/>
                <a:cs typeface="Times New Roman" panose="02020603050405020304" pitchFamily="18" charset="0"/>
              </a:rPr>
              <a:t>trong</a:t>
            </a:r>
            <a:r>
              <a:rPr lang="en-US" sz="11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latin typeface="#9Slide03 AmpleSoft" panose="02000000000000000000" pitchFamily="2" charset="0"/>
                <a:ea typeface="Times New Roman" panose="02020603050405020304" pitchFamily="18" charset="0"/>
                <a:cs typeface="Times New Roman" panose="02020603050405020304" pitchFamily="18" charset="0"/>
              </a:rPr>
              <a:t>kí</a:t>
            </a:r>
            <a:r>
              <a:rPr lang="en-US" sz="11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latin typeface="#9Slide03 AmpleSoft" panose="02000000000000000000" pitchFamily="2" charset="0"/>
                <a:ea typeface="Times New Roman" panose="02020603050405020304" pitchFamily="18" charset="0"/>
                <a:cs typeface="Times New Roman" panose="02020603050405020304" pitchFamily="18" charset="0"/>
              </a:rPr>
              <a:t>ức</a:t>
            </a:r>
            <a:r>
              <a:rPr lang="en-US" sz="11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latin typeface="#9Slide03 AmpleSoft" panose="02000000000000000000" pitchFamily="2" charset="0"/>
                <a:ea typeface="Times New Roman" panose="02020603050405020304" pitchFamily="18" charset="0"/>
                <a:cs typeface="Times New Roman" panose="02020603050405020304" pitchFamily="18" charset="0"/>
              </a:rPr>
              <a:t>xưa</a:t>
            </a:r>
            <a:endParaRPr lang="en-US" sz="1100" dirty="0">
              <a:latin typeface="#9Slide03 AmpleSoft" panose="02000000000000000000" pitchFamily="2"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Pts val="1100"/>
              <a:buFont typeface="Wingdings" panose="05000000000000000000" pitchFamily="2" charset="2"/>
              <a:buNone/>
              <a:tabLst/>
              <a:defRPr/>
            </a:pPr>
            <a:r>
              <a:rPr lang="en-US" sz="1100" dirty="0">
                <a:latin typeface="#9Slide03 Ample" panose="02000000000000000000" pitchFamily="2" charset="0"/>
                <a:ea typeface="Calibri" panose="020F0502020204030204" pitchFamily="34" charset="0"/>
                <a:cs typeface="Times New Roman" panose="02020603050405020304" pitchFamily="18" charset="0"/>
              </a:rPr>
              <a:t>- </a:t>
            </a:r>
            <a:r>
              <a:rPr lang="en-US" sz="1100" dirty="0" err="1">
                <a:latin typeface="#9Slide03 Ample" panose="02000000000000000000" pitchFamily="2" charset="0"/>
                <a:ea typeface="Calibri" panose="020F0502020204030204" pitchFamily="34" charset="0"/>
                <a:cs typeface="Times New Roman" panose="02020603050405020304" pitchFamily="18" charset="0"/>
              </a:rPr>
              <a:t>Nhớ</a:t>
            </a:r>
            <a:r>
              <a:rPr lang="en-US" sz="1100" dirty="0">
                <a:latin typeface="#9Slide03 Ample" panose="02000000000000000000" pitchFamily="2" charset="0"/>
                <a:ea typeface="Calibri" panose="020F0502020204030204" pitchFamily="34" charset="0"/>
                <a:cs typeface="Times New Roman" panose="02020603050405020304" pitchFamily="18" charset="0"/>
              </a:rPr>
              <a:t> </a:t>
            </a:r>
            <a:r>
              <a:rPr lang="en-US" sz="1100" dirty="0" err="1">
                <a:latin typeface="#9Slide03 Ample" panose="02000000000000000000" pitchFamily="2" charset="0"/>
                <a:ea typeface="Calibri" panose="020F0502020204030204" pitchFamily="34" charset="0"/>
                <a:cs typeface="Times New Roman" panose="02020603050405020304" pitchFamily="18" charset="0"/>
              </a:rPr>
              <a:t>nhà</a:t>
            </a:r>
            <a:r>
              <a:rPr lang="en-US" sz="1100" dirty="0">
                <a:latin typeface="#9Slide03 Ample" panose="02000000000000000000" pitchFamily="2" charset="0"/>
                <a:ea typeface="Calibri" panose="020F0502020204030204" pitchFamily="34" charset="0"/>
                <a:cs typeface="Times New Roman" panose="02020603050405020304" pitchFamily="18" charset="0"/>
              </a:rPr>
              <a:t>, “</a:t>
            </a:r>
            <a:r>
              <a:rPr lang="en-US" sz="1100" dirty="0" err="1">
                <a:latin typeface="#9Slide03 Ample" panose="02000000000000000000" pitchFamily="2" charset="0"/>
                <a:ea typeface="Calibri" panose="020F0502020204030204" pitchFamily="34" charset="0"/>
                <a:cs typeface="Times New Roman" panose="02020603050405020304" pitchFamily="18" charset="0"/>
              </a:rPr>
              <a:t>tôi</a:t>
            </a:r>
            <a:r>
              <a:rPr lang="en-US" sz="1100" dirty="0">
                <a:latin typeface="#9Slide03 Ample" panose="02000000000000000000" pitchFamily="2" charset="0"/>
                <a:ea typeface="Calibri" panose="020F0502020204030204" pitchFamily="34" charset="0"/>
                <a:cs typeface="Times New Roman" panose="02020603050405020304" pitchFamily="18" charset="0"/>
              </a:rPr>
              <a:t>” </a:t>
            </a:r>
            <a:r>
              <a:rPr lang="en-US" sz="1100" dirty="0" err="1">
                <a:latin typeface="#9Slide03 Ample" panose="02000000000000000000" pitchFamily="2" charset="0"/>
                <a:ea typeface="Calibri" panose="020F0502020204030204" pitchFamily="34" charset="0"/>
                <a:cs typeface="Times New Roman" panose="02020603050405020304" pitchFamily="18" charset="0"/>
              </a:rPr>
              <a:t>nhớ</a:t>
            </a:r>
            <a:r>
              <a:rPr lang="en-US" sz="1100" dirty="0">
                <a:latin typeface="#9Slide03 Ample" panose="02000000000000000000" pitchFamily="2" charset="0"/>
                <a:ea typeface="Calibri" panose="020F0502020204030204" pitchFamily="34" charset="0"/>
                <a:cs typeface="Times New Roman" panose="02020603050405020304" pitchFamily="18" charset="0"/>
              </a:rPr>
              <a:t> </a:t>
            </a:r>
            <a:r>
              <a:rPr lang="en-US" sz="1100" dirty="0" err="1">
                <a:latin typeface="#9Slide03 Ample" panose="02000000000000000000" pitchFamily="2" charset="0"/>
                <a:ea typeface="Calibri" panose="020F0502020204030204" pitchFamily="34" charset="0"/>
                <a:cs typeface="Times New Roman" panose="02020603050405020304" pitchFamily="18" charset="0"/>
              </a:rPr>
              <a:t>n</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hững</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buổi</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trưa</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oi ả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với</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tiếng</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võng</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kẽo</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kẹt</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Hình</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ảnh</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của</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cha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và</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tiếng</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của</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mẹ</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Giấc</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ngủ</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trưa</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hè</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của</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tôi</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trong</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tiếng</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ru</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của</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vú</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em</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Tiếng</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ru</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năm</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xưa</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đã</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trở</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thành</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1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phần</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tâm</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hồn</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của</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tác</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giả</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nay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gặp</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lại</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nơi</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xa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thấy</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thân</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thuộc</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bình</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dị</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như</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đang</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ở </a:t>
            </a:r>
            <a:r>
              <a:rPr lang="en-US" sz="11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nhà</a:t>
            </a:r>
            <a:r>
              <a:rPr lang="en-US" sz="11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vi-VN" dirty="0"/>
              <a:t>Tiếng hát ru đã giúp nhân vật “tôi” nhận ra sự hạnh phúc giản dị, bình thường luôn hiện diện trong gia đình của mình, nhưng nay phải đi xa rồi, nhân vật “tôi” mới hiểu. </a:t>
            </a:r>
            <a:endParaRPr lang="en-US" dirty="0"/>
          </a:p>
          <a:p>
            <a:pPr marL="0" marR="0" lvl="0" indent="0" algn="just" defTabSz="914400" rtl="0" eaLnBrk="1" fontAlgn="auto" latinLnBrk="0" hangingPunct="1">
              <a:lnSpc>
                <a:spcPct val="107000"/>
              </a:lnSpc>
              <a:spcBef>
                <a:spcPts val="0"/>
              </a:spcBef>
              <a:spcAft>
                <a:spcPts val="0"/>
              </a:spcAft>
              <a:buClr>
                <a:srgbClr val="000000"/>
              </a:buClr>
              <a:buSzPts val="1100"/>
              <a:buFont typeface="Wingdings" panose="05000000000000000000" pitchFamily="2" charset="2"/>
              <a:buNone/>
              <a:tabLst/>
              <a:defRPr/>
            </a:pPr>
            <a:r>
              <a:rPr lang="en-US" sz="1100" dirty="0">
                <a:latin typeface="#9Slide03 Ample" panose="02000000000000000000" pitchFamily="2" charset="0"/>
                <a:ea typeface="Calibri" panose="020F0502020204030204" pitchFamily="34" charset="0"/>
                <a:cs typeface="Times New Roman" panose="02020603050405020304" pitchFamily="18" charset="0"/>
              </a:rPr>
              <a:t>- </a:t>
            </a:r>
            <a:r>
              <a:rPr lang="en-US" sz="1100" dirty="0" err="1">
                <a:latin typeface="#9Slide03 Ample" panose="02000000000000000000" pitchFamily="2" charset="0"/>
                <a:ea typeface="Calibri" panose="020F0502020204030204" pitchFamily="34" charset="0"/>
                <a:cs typeface="Times New Roman" panose="02020603050405020304" pitchFamily="18" charset="0"/>
              </a:rPr>
              <a:t>Nhớ</a:t>
            </a:r>
            <a:r>
              <a:rPr lang="en-US" sz="1100" dirty="0">
                <a:latin typeface="#9Slide03 Ample" panose="02000000000000000000" pitchFamily="2" charset="0"/>
                <a:ea typeface="Calibri" panose="020F0502020204030204" pitchFamily="34" charset="0"/>
                <a:cs typeface="Times New Roman" panose="02020603050405020304" pitchFamily="18" charset="0"/>
              </a:rPr>
              <a:t> </a:t>
            </a:r>
            <a:r>
              <a:rPr lang="en-US" sz="1100" dirty="0" err="1">
                <a:latin typeface="#9Slide03 Ample" panose="02000000000000000000" pitchFamily="2" charset="0"/>
                <a:ea typeface="Calibri" panose="020F0502020204030204" pitchFamily="34" charset="0"/>
                <a:cs typeface="Times New Roman" panose="02020603050405020304" pitchFamily="18" charset="0"/>
              </a:rPr>
              <a:t>quê</a:t>
            </a:r>
            <a:r>
              <a:rPr lang="en-US" sz="1100" dirty="0">
                <a:latin typeface="#9Slide03 Ample" panose="02000000000000000000" pitchFamily="2" charset="0"/>
                <a:ea typeface="Calibri" panose="020F0502020204030204" pitchFamily="34" charset="0"/>
                <a:cs typeface="Times New Roman" panose="02020603050405020304" pitchFamily="18" charset="0"/>
              </a:rPr>
              <a:t> </a:t>
            </a:r>
            <a:r>
              <a:rPr lang="en-US" sz="1100" dirty="0" err="1">
                <a:latin typeface="#9Slide03 Ample" panose="02000000000000000000" pitchFamily="2" charset="0"/>
                <a:ea typeface="Calibri" panose="020F0502020204030204" pitchFamily="34" charset="0"/>
                <a:cs typeface="Times New Roman" panose="02020603050405020304" pitchFamily="18" charset="0"/>
              </a:rPr>
              <a:t>hương</a:t>
            </a:r>
            <a:r>
              <a:rPr lang="en-US" sz="1100" dirty="0">
                <a:latin typeface="#9Slide03 Ample" panose="02000000000000000000" pitchFamily="2" charset="0"/>
                <a:ea typeface="Calibri" panose="020F0502020204030204" pitchFamily="34" charset="0"/>
                <a:cs typeface="Times New Roman" panose="02020603050405020304" pitchFamily="18" charset="0"/>
              </a:rPr>
              <a:t> </a:t>
            </a:r>
            <a:r>
              <a:rPr lang="en-US" sz="1100" dirty="0" err="1">
                <a:latin typeface="#9Slide03 Ample" panose="02000000000000000000" pitchFamily="2" charset="0"/>
                <a:ea typeface="Calibri" panose="020F0502020204030204" pitchFamily="34" charset="0"/>
                <a:cs typeface="Times New Roman" panose="02020603050405020304" pitchFamily="18" charset="0"/>
              </a:rPr>
              <a:t>xứ</a:t>
            </a:r>
            <a:r>
              <a:rPr lang="en-US" sz="1100" dirty="0">
                <a:latin typeface="#9Slide03 Ample" panose="02000000000000000000" pitchFamily="2" charset="0"/>
                <a:ea typeface="Calibri" panose="020F0502020204030204" pitchFamily="34" charset="0"/>
                <a:cs typeface="Times New Roman" panose="02020603050405020304" pitchFamily="18" charset="0"/>
              </a:rPr>
              <a:t> </a:t>
            </a:r>
            <a:r>
              <a:rPr lang="en-US" sz="1100" dirty="0" err="1">
                <a:latin typeface="#9Slide03 Ample" panose="02000000000000000000" pitchFamily="2" charset="0"/>
                <a:ea typeface="Calibri" panose="020F0502020204030204" pitchFamily="34" charset="0"/>
                <a:cs typeface="Times New Roman" panose="02020603050405020304" pitchFamily="18" charset="0"/>
              </a:rPr>
              <a:t>Bắc</a:t>
            </a:r>
            <a:r>
              <a:rPr lang="en-US" sz="1100" dirty="0">
                <a:latin typeface="#9Slide03 Ample" panose="02000000000000000000" pitchFamily="2" charset="0"/>
                <a:ea typeface="Calibri" panose="020F0502020204030204" pitchFamily="34" charset="0"/>
                <a:cs typeface="Times New Roman" panose="02020603050405020304" pitchFamily="18" charset="0"/>
              </a:rPr>
              <a:t>, “</a:t>
            </a:r>
            <a:r>
              <a:rPr lang="en-US" sz="1100" dirty="0" err="1">
                <a:latin typeface="#9Slide03 Ample" panose="02000000000000000000" pitchFamily="2" charset="0"/>
                <a:ea typeface="Calibri" panose="020F0502020204030204" pitchFamily="34" charset="0"/>
                <a:cs typeface="Times New Roman" panose="02020603050405020304" pitchFamily="18" charset="0"/>
              </a:rPr>
              <a:t>tôi</a:t>
            </a:r>
            <a:r>
              <a:rPr lang="en-US" sz="1100" dirty="0">
                <a:latin typeface="#9Slide03 Ample" panose="02000000000000000000" pitchFamily="2" charset="0"/>
                <a:ea typeface="Calibri" panose="020F0502020204030204" pitchFamily="34" charset="0"/>
                <a:cs typeface="Times New Roman" panose="02020603050405020304" pitchFamily="18" charset="0"/>
              </a:rPr>
              <a:t>” </a:t>
            </a:r>
            <a:r>
              <a:rPr lang="en-US" sz="1100" dirty="0" err="1">
                <a:latin typeface="#9Slide03 Ample" panose="02000000000000000000" pitchFamily="2" charset="0"/>
                <a:ea typeface="Calibri" panose="020F0502020204030204" pitchFamily="34" charset="0"/>
                <a:cs typeface="Times New Roman" panose="02020603050405020304" pitchFamily="18" charset="0"/>
              </a:rPr>
              <a:t>nhớ</a:t>
            </a:r>
            <a:r>
              <a:rPr lang="en-US" sz="1100" dirty="0">
                <a:latin typeface="#9Slide03 Ample" panose="02000000000000000000" pitchFamily="2" charset="0"/>
                <a:ea typeface="Calibri" panose="020F0502020204030204" pitchFamily="34" charset="0"/>
                <a:cs typeface="Times New Roman" panose="02020603050405020304" pitchFamily="18" charset="0"/>
              </a:rPr>
              <a:t> </a:t>
            </a:r>
            <a:r>
              <a:rPr lang="en-US" sz="1100" dirty="0" err="1">
                <a:latin typeface="#9Slide03 Ample" panose="02000000000000000000" pitchFamily="2" charset="0"/>
                <a:ea typeface="Calibri" panose="020F0502020204030204" pitchFamily="34" charset="0"/>
                <a:cs typeface="Times New Roman" panose="02020603050405020304" pitchFamily="18" charset="0"/>
              </a:rPr>
              <a:t>những</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hàng</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tre</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xanh</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trên</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ruộng</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lúa</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với</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các</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cô</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thôn</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nữ</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khăn</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mỏ</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quạ</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nhớ</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những</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đêm</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trăng</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thanh</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trai</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gái</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hát</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trống</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quân</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những</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đêm</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chèo</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ngày</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vào</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đám</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của</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quê</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hương</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Tác</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giả</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liệt</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kê</a:t>
            </a:r>
            <a:r>
              <a:rPr lang="en-US" sz="1100" dirty="0">
                <a:latin typeface="#9Slide03 AmpleSoft" panose="02000000000000000000" pitchFamily="2" charset="0"/>
                <a:ea typeface="Calibri" panose="020F0502020204030204" pitchFamily="34" charset="0"/>
                <a:cs typeface="Times New Roman" panose="02020603050405020304" pitchFamily="18" charset="0"/>
              </a:rPr>
              <a:t> 1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loạt</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các</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hình</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ảnh</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nơi</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quê</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nhà</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sống</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động</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như</a:t>
            </a:r>
            <a:r>
              <a:rPr lang="en-US" sz="1100" dirty="0">
                <a:latin typeface="#9Slide03 AmpleSoft" panose="02000000000000000000" pitchFamily="2" charset="0"/>
                <a:ea typeface="Calibri" panose="020F0502020204030204" pitchFamily="34" charset="0"/>
                <a:cs typeface="Times New Roman" panose="02020603050405020304" pitchFamily="18" charset="0"/>
              </a:rPr>
              <a:t> 1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thước</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phim</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để</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khẳng</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định</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những</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âm</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thanh</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quen</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thuộc</a:t>
            </a:r>
            <a:r>
              <a:rPr lang="en-US" sz="1100" dirty="0">
                <a:latin typeface="#9Slide03 AmpleSoft" panose="02000000000000000000" pitchFamily="2" charset="0"/>
                <a:ea typeface="Calibri" panose="020F0502020204030204" pitchFamily="34" charset="0"/>
                <a:cs typeface="Times New Roman" panose="02020603050405020304" pitchFamily="18" charset="0"/>
              </a:rPr>
              <a:t> ở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quê</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hương</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vẫn</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còn</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mãi</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trong</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tâm</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hồn</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những</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người</a:t>
            </a:r>
            <a:r>
              <a:rPr lang="en-US" sz="1100" dirty="0">
                <a:latin typeface="#9Slide03 AmpleSoft" panose="02000000000000000000" pitchFamily="2" charset="0"/>
                <a:ea typeface="Calibri" panose="020F0502020204030204" pitchFamily="34" charset="0"/>
                <a:cs typeface="Times New Roman" panose="02020603050405020304" pitchFamily="18" charset="0"/>
              </a:rPr>
              <a:t> con xa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xứ</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dù</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đi</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tới</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đâu</a:t>
            </a:r>
            <a:r>
              <a:rPr lang="en-US" sz="1100" dirty="0">
                <a:latin typeface="#9Slide03 AmpleSoft" panose="02000000000000000000" pitchFamily="2" charset="0"/>
                <a:ea typeface="Calibri" panose="020F0502020204030204" pitchFamily="34" charset="0"/>
                <a:cs typeface="Times New Roman" panose="02020603050405020304" pitchFamily="18" charset="0"/>
              </a:rPr>
              <a:t>, ở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bất</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cứ</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nơi</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nào</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vẫn</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nhớ</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tới</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quê</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hương</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thân</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yêu</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của</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mình</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đồng</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thời</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nhấn</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mạnh</a:t>
            </a:r>
            <a:r>
              <a:rPr lang="en-US" sz="1100" dirty="0">
                <a:latin typeface="#9Slide03 AmpleSoft" panose="02000000000000000000" pitchFamily="2" charset="0"/>
                <a:ea typeface="Calibri" panose="020F0502020204030204" pitchFamily="34" charset="0"/>
                <a:cs typeface="Times New Roman" panose="02020603050405020304" pitchFamily="18" charset="0"/>
              </a:rPr>
              <a:t> ý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nghĩa</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lời</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ru</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của</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mẹ</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đã</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nuôi</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dưỡng</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và</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chở</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che</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tâm</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hồn</a:t>
            </a:r>
            <a:r>
              <a:rPr lang="en-US" sz="1100" dirty="0">
                <a:latin typeface="#9Slide03 AmpleSoft" panose="02000000000000000000" pitchFamily="2" charset="0"/>
                <a:ea typeface="Calibri" panose="020F0502020204030204" pitchFamily="34" charset="0"/>
                <a:cs typeface="Times New Roman" panose="02020603050405020304" pitchFamily="18" charset="0"/>
              </a:rPr>
              <a:t> con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người</a:t>
            </a:r>
            <a:endParaRPr lang="en-US" sz="1100" dirty="0">
              <a:latin typeface="#9Slide03 AmpleSoft" panose="02000000000000000000" pitchFamily="2"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Pts val="1100"/>
              <a:buFont typeface="Wingdings" panose="05000000000000000000" pitchFamily="2" charset="2"/>
              <a:buNone/>
              <a:tabLst/>
              <a:defRPr/>
            </a:pPr>
            <a:endParaRPr lang="en-US" sz="1100" dirty="0">
              <a:latin typeface="#9Slide03 AmpleSoft" panose="02000000000000000000" pitchFamily="2"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Pts val="1100"/>
              <a:buFont typeface="Wingdings" panose="05000000000000000000" pitchFamily="2" charset="2"/>
              <a:buNone/>
              <a:tabLst/>
              <a:defRPr/>
            </a:pPr>
            <a:endParaRPr lang="en-US" sz="1100" dirty="0">
              <a:latin typeface="#9Slide03 AmpleSoft" panose="02000000000000000000" pitchFamily="2"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Pts val="1100"/>
              <a:buFont typeface="Wingdings" panose="05000000000000000000" pitchFamily="2" charset="2"/>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marR="0" lvl="0" indent="0" algn="just" defTabSz="914400" rtl="0" eaLnBrk="1" fontAlgn="auto" latinLnBrk="0" hangingPunct="1">
              <a:lnSpc>
                <a:spcPct val="107000"/>
              </a:lnSpc>
              <a:spcBef>
                <a:spcPts val="0"/>
              </a:spcBef>
              <a:spcAft>
                <a:spcPts val="0"/>
              </a:spcAft>
              <a:buClr>
                <a:srgbClr val="000000"/>
              </a:buClr>
              <a:buSzPts val="1100"/>
              <a:buFont typeface="Wingdings" panose="05000000000000000000" pitchFamily="2" charset="2"/>
              <a:buNone/>
              <a:tabLst/>
              <a:defRPr/>
            </a:pPr>
            <a:endParaRPr lang="en-US" sz="1100" dirty="0">
              <a:latin typeface="#9Slide03 AmpleSoft"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00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71abd52bdf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71abd52bdf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just">
              <a:lnSpc>
                <a:spcPct val="107000"/>
              </a:lnSpc>
              <a:spcAft>
                <a:spcPts val="0"/>
              </a:spcAft>
              <a:buFont typeface="Wingdings" panose="05000000000000000000" pitchFamily="2" charset="2"/>
              <a:buNone/>
            </a:pPr>
            <a:r>
              <a:rPr lang="vi-VN" dirty="0"/>
              <a:t>Tiếng hát ru đã giúp nhân vật “tôi” nhận ra sự hạnh phúc giản dị, bình thường luôn hiện diện trong gia đình của mình, nhưng nay phải đi xa rồi, nhân vật “tôi” mới hiểu</a:t>
            </a:r>
            <a:r>
              <a:rPr lang="en-US" dirty="0"/>
              <a:t>; </a:t>
            </a:r>
            <a:r>
              <a:rPr lang="en-US" dirty="0" err="1"/>
              <a:t>N</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hững</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âm</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thanh</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quen</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thuộc</a:t>
            </a:r>
            <a:r>
              <a:rPr lang="en-US" sz="1100" dirty="0">
                <a:latin typeface="#9Slide03 AmpleSoft" panose="02000000000000000000" pitchFamily="2" charset="0"/>
                <a:ea typeface="Calibri" panose="020F0502020204030204" pitchFamily="34" charset="0"/>
                <a:cs typeface="Times New Roman" panose="02020603050405020304" pitchFamily="18" charset="0"/>
              </a:rPr>
              <a:t> ở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quê</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hương</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vẫn</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còn</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mãi</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trong</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tâm</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hồn</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những</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người</a:t>
            </a:r>
            <a:r>
              <a:rPr lang="en-US" sz="1100" dirty="0">
                <a:latin typeface="#9Slide03 AmpleSoft" panose="02000000000000000000" pitchFamily="2" charset="0"/>
                <a:ea typeface="Calibri" panose="020F0502020204030204" pitchFamily="34" charset="0"/>
                <a:cs typeface="Times New Roman" panose="02020603050405020304" pitchFamily="18" charset="0"/>
              </a:rPr>
              <a:t> con xa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xứ</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dù</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đi</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tới</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đâu</a:t>
            </a:r>
            <a:r>
              <a:rPr lang="en-US" sz="1100" dirty="0">
                <a:latin typeface="#9Slide03 AmpleSoft" panose="02000000000000000000" pitchFamily="2" charset="0"/>
                <a:ea typeface="Calibri" panose="020F0502020204030204" pitchFamily="34" charset="0"/>
                <a:cs typeface="Times New Roman" panose="02020603050405020304" pitchFamily="18" charset="0"/>
              </a:rPr>
              <a:t>, ở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bất</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cứ</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nơi</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nào</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vẫn</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nhớ</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tới</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quê</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hương</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thân</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yêu</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của</a:t>
            </a:r>
            <a:r>
              <a:rPr lang="en-US" sz="1100" dirty="0">
                <a:latin typeface="#9Slide03 AmpleSoft" panose="02000000000000000000" pitchFamily="2" charset="0"/>
                <a:ea typeface="Calibri" panose="020F0502020204030204" pitchFamily="34" charset="0"/>
                <a:cs typeface="Times New Roman" panose="02020603050405020304" pitchFamily="18" charset="0"/>
              </a:rPr>
              <a:t> </a:t>
            </a:r>
            <a:r>
              <a:rPr lang="en-US" sz="1100" dirty="0" err="1">
                <a:latin typeface="#9Slide03 AmpleSoft" panose="02000000000000000000" pitchFamily="2" charset="0"/>
                <a:ea typeface="Calibri" panose="020F0502020204030204" pitchFamily="34" charset="0"/>
                <a:cs typeface="Times New Roman" panose="02020603050405020304" pitchFamily="18" charset="0"/>
              </a:rPr>
              <a:t>mình</a:t>
            </a:r>
            <a:endParaRPr lang="en-US" sz="1100" dirty="0">
              <a:latin typeface="#9Slide03 AmpleSoft" panose="02000000000000000000" pitchFamily="2" charset="0"/>
              <a:ea typeface="Calibri" panose="020F0502020204030204" pitchFamily="34" charset="0"/>
              <a:cs typeface="Times New Roman" panose="02020603050405020304" pitchFamily="18" charset="0"/>
            </a:endParaRPr>
          </a:p>
          <a:p>
            <a:pPr marL="0" indent="0" algn="just">
              <a:lnSpc>
                <a:spcPct val="107000"/>
              </a:lnSpc>
              <a:spcAft>
                <a:spcPts val="0"/>
              </a:spcAft>
              <a:buFont typeface="Wingdings" panose="05000000000000000000" pitchFamily="2" charset="2"/>
              <a:buNone/>
            </a:pPr>
            <a:endParaRPr lang="en-US" sz="1100" dirty="0">
              <a:latin typeface="#9Slide03 AmpleSoft" panose="02000000000000000000" pitchFamily="2"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Pts val="1100"/>
              <a:buFont typeface="Wingdings" panose="05000000000000000000" pitchFamily="2" charset="2"/>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indent="0" algn="just">
              <a:lnSpc>
                <a:spcPct val="107000"/>
              </a:lnSpc>
              <a:spcAft>
                <a:spcPts val="0"/>
              </a:spcAft>
              <a:buFont typeface="Wingdings" panose="05000000000000000000" pitchFamily="2" charset="2"/>
              <a:buNone/>
            </a:pPr>
            <a:endParaRPr lang="en-US" sz="1100" dirty="0">
              <a:latin typeface="#9Slide03 AmpleSoft"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588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55083" y="1629192"/>
            <a:ext cx="3992100" cy="1791000"/>
          </a:xfrm>
          <a:prstGeom prst="rect">
            <a:avLst/>
          </a:prstGeom>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7000"/>
              <a:buNone/>
              <a:defRPr sz="7000" b="0"/>
            </a:lvl1pPr>
            <a:lvl2pPr lvl="1" algn="ctr">
              <a:lnSpc>
                <a:spcPct val="80000"/>
              </a:lnSpc>
              <a:spcBef>
                <a:spcPts val="0"/>
              </a:spcBef>
              <a:spcAft>
                <a:spcPts val="0"/>
              </a:spcAft>
              <a:buSzPts val="7000"/>
              <a:buNone/>
              <a:defRPr sz="7000"/>
            </a:lvl2pPr>
            <a:lvl3pPr lvl="2" algn="ctr">
              <a:lnSpc>
                <a:spcPct val="80000"/>
              </a:lnSpc>
              <a:spcBef>
                <a:spcPts val="0"/>
              </a:spcBef>
              <a:spcAft>
                <a:spcPts val="0"/>
              </a:spcAft>
              <a:buSzPts val="7000"/>
              <a:buNone/>
              <a:defRPr sz="7000"/>
            </a:lvl3pPr>
            <a:lvl4pPr lvl="3" algn="ctr">
              <a:lnSpc>
                <a:spcPct val="80000"/>
              </a:lnSpc>
              <a:spcBef>
                <a:spcPts val="0"/>
              </a:spcBef>
              <a:spcAft>
                <a:spcPts val="0"/>
              </a:spcAft>
              <a:buSzPts val="7000"/>
              <a:buNone/>
              <a:defRPr sz="7000"/>
            </a:lvl4pPr>
            <a:lvl5pPr lvl="4" algn="ctr">
              <a:lnSpc>
                <a:spcPct val="80000"/>
              </a:lnSpc>
              <a:spcBef>
                <a:spcPts val="0"/>
              </a:spcBef>
              <a:spcAft>
                <a:spcPts val="0"/>
              </a:spcAft>
              <a:buSzPts val="7000"/>
              <a:buNone/>
              <a:defRPr sz="7000"/>
            </a:lvl5pPr>
            <a:lvl6pPr lvl="5" algn="ctr">
              <a:lnSpc>
                <a:spcPct val="80000"/>
              </a:lnSpc>
              <a:spcBef>
                <a:spcPts val="0"/>
              </a:spcBef>
              <a:spcAft>
                <a:spcPts val="0"/>
              </a:spcAft>
              <a:buSzPts val="7000"/>
              <a:buNone/>
              <a:defRPr sz="7000"/>
            </a:lvl6pPr>
            <a:lvl7pPr lvl="6" algn="ctr">
              <a:lnSpc>
                <a:spcPct val="80000"/>
              </a:lnSpc>
              <a:spcBef>
                <a:spcPts val="0"/>
              </a:spcBef>
              <a:spcAft>
                <a:spcPts val="0"/>
              </a:spcAft>
              <a:buSzPts val="7000"/>
              <a:buNone/>
              <a:defRPr sz="7000"/>
            </a:lvl7pPr>
            <a:lvl8pPr lvl="7" algn="ctr">
              <a:lnSpc>
                <a:spcPct val="80000"/>
              </a:lnSpc>
              <a:spcBef>
                <a:spcPts val="0"/>
              </a:spcBef>
              <a:spcAft>
                <a:spcPts val="0"/>
              </a:spcAft>
              <a:buSzPts val="7000"/>
              <a:buNone/>
              <a:defRPr sz="7000"/>
            </a:lvl8pPr>
            <a:lvl9pPr lvl="8" algn="ctr">
              <a:lnSpc>
                <a:spcPct val="80000"/>
              </a:lnSpc>
              <a:spcBef>
                <a:spcPts val="0"/>
              </a:spcBef>
              <a:spcAft>
                <a:spcPts val="0"/>
              </a:spcAft>
              <a:buSzPts val="7000"/>
              <a:buNone/>
              <a:defRPr sz="7000"/>
            </a:lvl9pPr>
          </a:lstStyle>
          <a:p>
            <a:endParaRPr/>
          </a:p>
        </p:txBody>
      </p:sp>
      <p:sp>
        <p:nvSpPr>
          <p:cNvPr id="10" name="Google Shape;10;p2"/>
          <p:cNvSpPr txBox="1">
            <a:spLocks noGrp="1"/>
          </p:cNvSpPr>
          <p:nvPr>
            <p:ph type="subTitle" idx="1"/>
          </p:nvPr>
        </p:nvSpPr>
        <p:spPr>
          <a:xfrm>
            <a:off x="615575" y="4034776"/>
            <a:ext cx="2242500" cy="5979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16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subTitle" idx="1"/>
          </p:nvPr>
        </p:nvSpPr>
        <p:spPr>
          <a:xfrm>
            <a:off x="1164588" y="1726850"/>
            <a:ext cx="2962800" cy="10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25" name="Google Shape;25;p5"/>
          <p:cNvSpPr txBox="1">
            <a:spLocks noGrp="1"/>
          </p:cNvSpPr>
          <p:nvPr>
            <p:ph type="title"/>
          </p:nvPr>
        </p:nvSpPr>
        <p:spPr>
          <a:xfrm>
            <a:off x="1164588" y="1334538"/>
            <a:ext cx="2962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200"/>
              <a:buFont typeface="Livvic"/>
              <a:buNone/>
              <a:defRPr sz="2200" b="1">
                <a:latin typeface="Livvic"/>
                <a:ea typeface="Livvic"/>
                <a:cs typeface="Livvic"/>
                <a:sym typeface="Livvic"/>
              </a:defRPr>
            </a:lvl1pPr>
            <a:lvl2pPr lvl="1" rtl="0">
              <a:lnSpc>
                <a:spcPct val="100000"/>
              </a:lnSpc>
              <a:spcBef>
                <a:spcPts val="0"/>
              </a:spcBef>
              <a:spcAft>
                <a:spcPts val="0"/>
              </a:spcAft>
              <a:buSzPts val="2200"/>
              <a:buFont typeface="Livvic"/>
              <a:buNone/>
              <a:defRPr sz="2200">
                <a:latin typeface="Livvic"/>
                <a:ea typeface="Livvic"/>
                <a:cs typeface="Livvic"/>
                <a:sym typeface="Livvic"/>
              </a:defRPr>
            </a:lvl2pPr>
            <a:lvl3pPr lvl="2" rtl="0">
              <a:lnSpc>
                <a:spcPct val="100000"/>
              </a:lnSpc>
              <a:spcBef>
                <a:spcPts val="0"/>
              </a:spcBef>
              <a:spcAft>
                <a:spcPts val="0"/>
              </a:spcAft>
              <a:buSzPts val="2200"/>
              <a:buFont typeface="Livvic"/>
              <a:buNone/>
              <a:defRPr sz="2200">
                <a:latin typeface="Livvic"/>
                <a:ea typeface="Livvic"/>
                <a:cs typeface="Livvic"/>
                <a:sym typeface="Livvic"/>
              </a:defRPr>
            </a:lvl3pPr>
            <a:lvl4pPr lvl="3" rtl="0">
              <a:lnSpc>
                <a:spcPct val="100000"/>
              </a:lnSpc>
              <a:spcBef>
                <a:spcPts val="0"/>
              </a:spcBef>
              <a:spcAft>
                <a:spcPts val="0"/>
              </a:spcAft>
              <a:buSzPts val="2200"/>
              <a:buFont typeface="Livvic"/>
              <a:buNone/>
              <a:defRPr sz="2200">
                <a:latin typeface="Livvic"/>
                <a:ea typeface="Livvic"/>
                <a:cs typeface="Livvic"/>
                <a:sym typeface="Livvic"/>
              </a:defRPr>
            </a:lvl4pPr>
            <a:lvl5pPr lvl="4" rtl="0">
              <a:lnSpc>
                <a:spcPct val="100000"/>
              </a:lnSpc>
              <a:spcBef>
                <a:spcPts val="0"/>
              </a:spcBef>
              <a:spcAft>
                <a:spcPts val="0"/>
              </a:spcAft>
              <a:buSzPts val="2200"/>
              <a:buFont typeface="Livvic"/>
              <a:buNone/>
              <a:defRPr sz="2200">
                <a:latin typeface="Livvic"/>
                <a:ea typeface="Livvic"/>
                <a:cs typeface="Livvic"/>
                <a:sym typeface="Livvic"/>
              </a:defRPr>
            </a:lvl5pPr>
            <a:lvl6pPr lvl="5" rtl="0">
              <a:lnSpc>
                <a:spcPct val="100000"/>
              </a:lnSpc>
              <a:spcBef>
                <a:spcPts val="0"/>
              </a:spcBef>
              <a:spcAft>
                <a:spcPts val="0"/>
              </a:spcAft>
              <a:buSzPts val="2200"/>
              <a:buFont typeface="Livvic"/>
              <a:buNone/>
              <a:defRPr sz="2200">
                <a:latin typeface="Livvic"/>
                <a:ea typeface="Livvic"/>
                <a:cs typeface="Livvic"/>
                <a:sym typeface="Livvic"/>
              </a:defRPr>
            </a:lvl6pPr>
            <a:lvl7pPr lvl="6" rtl="0">
              <a:lnSpc>
                <a:spcPct val="100000"/>
              </a:lnSpc>
              <a:spcBef>
                <a:spcPts val="0"/>
              </a:spcBef>
              <a:spcAft>
                <a:spcPts val="0"/>
              </a:spcAft>
              <a:buSzPts val="2200"/>
              <a:buFont typeface="Livvic"/>
              <a:buNone/>
              <a:defRPr sz="2200">
                <a:latin typeface="Livvic"/>
                <a:ea typeface="Livvic"/>
                <a:cs typeface="Livvic"/>
                <a:sym typeface="Livvic"/>
              </a:defRPr>
            </a:lvl7pPr>
            <a:lvl8pPr lvl="7" rtl="0">
              <a:lnSpc>
                <a:spcPct val="100000"/>
              </a:lnSpc>
              <a:spcBef>
                <a:spcPts val="0"/>
              </a:spcBef>
              <a:spcAft>
                <a:spcPts val="0"/>
              </a:spcAft>
              <a:buSzPts val="2200"/>
              <a:buFont typeface="Livvic"/>
              <a:buNone/>
              <a:defRPr sz="2200">
                <a:latin typeface="Livvic"/>
                <a:ea typeface="Livvic"/>
                <a:cs typeface="Livvic"/>
                <a:sym typeface="Livvic"/>
              </a:defRPr>
            </a:lvl8pPr>
            <a:lvl9pPr lvl="8" rtl="0">
              <a:lnSpc>
                <a:spcPct val="100000"/>
              </a:lnSpc>
              <a:spcBef>
                <a:spcPts val="0"/>
              </a:spcBef>
              <a:spcAft>
                <a:spcPts val="0"/>
              </a:spcAft>
              <a:buSzPts val="2200"/>
              <a:buFont typeface="Livvic"/>
              <a:buNone/>
              <a:defRPr sz="2200">
                <a:latin typeface="Livvic"/>
                <a:ea typeface="Livvic"/>
                <a:cs typeface="Livvic"/>
                <a:sym typeface="Livvic"/>
              </a:defRPr>
            </a:lvl9pPr>
          </a:lstStyle>
          <a:p>
            <a:endParaRPr/>
          </a:p>
        </p:txBody>
      </p:sp>
      <p:sp>
        <p:nvSpPr>
          <p:cNvPr id="26" name="Google Shape;26;p5"/>
          <p:cNvSpPr txBox="1">
            <a:spLocks noGrp="1"/>
          </p:cNvSpPr>
          <p:nvPr>
            <p:ph type="title" idx="2"/>
          </p:nvPr>
        </p:nvSpPr>
        <p:spPr>
          <a:xfrm>
            <a:off x="1163988" y="3114988"/>
            <a:ext cx="29640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200"/>
              <a:buFont typeface="Livvic"/>
              <a:buNone/>
              <a:defRPr sz="2200" b="1">
                <a:latin typeface="Livvic"/>
                <a:ea typeface="Livvic"/>
                <a:cs typeface="Livvic"/>
                <a:sym typeface="Livvic"/>
              </a:defRPr>
            </a:lvl1pPr>
            <a:lvl2pPr lvl="1" rtl="0">
              <a:lnSpc>
                <a:spcPct val="100000"/>
              </a:lnSpc>
              <a:spcBef>
                <a:spcPts val="0"/>
              </a:spcBef>
              <a:spcAft>
                <a:spcPts val="0"/>
              </a:spcAft>
              <a:buSzPts val="2200"/>
              <a:buFont typeface="Livvic"/>
              <a:buNone/>
              <a:defRPr sz="2200">
                <a:latin typeface="Livvic"/>
                <a:ea typeface="Livvic"/>
                <a:cs typeface="Livvic"/>
                <a:sym typeface="Livvic"/>
              </a:defRPr>
            </a:lvl2pPr>
            <a:lvl3pPr lvl="2" rtl="0">
              <a:lnSpc>
                <a:spcPct val="100000"/>
              </a:lnSpc>
              <a:spcBef>
                <a:spcPts val="0"/>
              </a:spcBef>
              <a:spcAft>
                <a:spcPts val="0"/>
              </a:spcAft>
              <a:buSzPts val="2200"/>
              <a:buFont typeface="Livvic"/>
              <a:buNone/>
              <a:defRPr sz="2200">
                <a:latin typeface="Livvic"/>
                <a:ea typeface="Livvic"/>
                <a:cs typeface="Livvic"/>
                <a:sym typeface="Livvic"/>
              </a:defRPr>
            </a:lvl3pPr>
            <a:lvl4pPr lvl="3" rtl="0">
              <a:lnSpc>
                <a:spcPct val="100000"/>
              </a:lnSpc>
              <a:spcBef>
                <a:spcPts val="0"/>
              </a:spcBef>
              <a:spcAft>
                <a:spcPts val="0"/>
              </a:spcAft>
              <a:buSzPts val="2200"/>
              <a:buFont typeface="Livvic"/>
              <a:buNone/>
              <a:defRPr sz="2200">
                <a:latin typeface="Livvic"/>
                <a:ea typeface="Livvic"/>
                <a:cs typeface="Livvic"/>
                <a:sym typeface="Livvic"/>
              </a:defRPr>
            </a:lvl4pPr>
            <a:lvl5pPr lvl="4" rtl="0">
              <a:lnSpc>
                <a:spcPct val="100000"/>
              </a:lnSpc>
              <a:spcBef>
                <a:spcPts val="0"/>
              </a:spcBef>
              <a:spcAft>
                <a:spcPts val="0"/>
              </a:spcAft>
              <a:buSzPts val="2200"/>
              <a:buFont typeface="Livvic"/>
              <a:buNone/>
              <a:defRPr sz="2200">
                <a:latin typeface="Livvic"/>
                <a:ea typeface="Livvic"/>
                <a:cs typeface="Livvic"/>
                <a:sym typeface="Livvic"/>
              </a:defRPr>
            </a:lvl5pPr>
            <a:lvl6pPr lvl="5" rtl="0">
              <a:lnSpc>
                <a:spcPct val="100000"/>
              </a:lnSpc>
              <a:spcBef>
                <a:spcPts val="0"/>
              </a:spcBef>
              <a:spcAft>
                <a:spcPts val="0"/>
              </a:spcAft>
              <a:buSzPts val="2200"/>
              <a:buFont typeface="Livvic"/>
              <a:buNone/>
              <a:defRPr sz="2200">
                <a:latin typeface="Livvic"/>
                <a:ea typeface="Livvic"/>
                <a:cs typeface="Livvic"/>
                <a:sym typeface="Livvic"/>
              </a:defRPr>
            </a:lvl6pPr>
            <a:lvl7pPr lvl="6" rtl="0">
              <a:lnSpc>
                <a:spcPct val="100000"/>
              </a:lnSpc>
              <a:spcBef>
                <a:spcPts val="0"/>
              </a:spcBef>
              <a:spcAft>
                <a:spcPts val="0"/>
              </a:spcAft>
              <a:buSzPts val="2200"/>
              <a:buFont typeface="Livvic"/>
              <a:buNone/>
              <a:defRPr sz="2200">
                <a:latin typeface="Livvic"/>
                <a:ea typeface="Livvic"/>
                <a:cs typeface="Livvic"/>
                <a:sym typeface="Livvic"/>
              </a:defRPr>
            </a:lvl7pPr>
            <a:lvl8pPr lvl="7" rtl="0">
              <a:lnSpc>
                <a:spcPct val="100000"/>
              </a:lnSpc>
              <a:spcBef>
                <a:spcPts val="0"/>
              </a:spcBef>
              <a:spcAft>
                <a:spcPts val="0"/>
              </a:spcAft>
              <a:buSzPts val="2200"/>
              <a:buFont typeface="Livvic"/>
              <a:buNone/>
              <a:defRPr sz="2200">
                <a:latin typeface="Livvic"/>
                <a:ea typeface="Livvic"/>
                <a:cs typeface="Livvic"/>
                <a:sym typeface="Livvic"/>
              </a:defRPr>
            </a:lvl8pPr>
            <a:lvl9pPr lvl="8" rtl="0">
              <a:lnSpc>
                <a:spcPct val="100000"/>
              </a:lnSpc>
              <a:spcBef>
                <a:spcPts val="0"/>
              </a:spcBef>
              <a:spcAft>
                <a:spcPts val="0"/>
              </a:spcAft>
              <a:buSzPts val="2200"/>
              <a:buFont typeface="Livvic"/>
              <a:buNone/>
              <a:defRPr sz="2200">
                <a:latin typeface="Livvic"/>
                <a:ea typeface="Livvic"/>
                <a:cs typeface="Livvic"/>
                <a:sym typeface="Livvic"/>
              </a:defRPr>
            </a:lvl9pPr>
          </a:lstStyle>
          <a:p>
            <a:endParaRPr/>
          </a:p>
        </p:txBody>
      </p:sp>
      <p:sp>
        <p:nvSpPr>
          <p:cNvPr id="27" name="Google Shape;27;p5"/>
          <p:cNvSpPr txBox="1">
            <a:spLocks noGrp="1"/>
          </p:cNvSpPr>
          <p:nvPr>
            <p:ph type="subTitle" idx="3"/>
          </p:nvPr>
        </p:nvSpPr>
        <p:spPr>
          <a:xfrm>
            <a:off x="1163988" y="3507300"/>
            <a:ext cx="2964000" cy="10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umn text">
  <p:cSld name="CUSTOM_1">
    <p:bg>
      <p:bgPr>
        <a:solidFill>
          <a:schemeClr val="dk2"/>
        </a:solidFill>
        <a:effectLst/>
      </p:bgPr>
    </p:bg>
    <p:spTree>
      <p:nvGrpSpPr>
        <p:cNvPr id="1" name="Shape 104"/>
        <p:cNvGrpSpPr/>
        <p:nvPr/>
      </p:nvGrpSpPr>
      <p:grpSpPr>
        <a:xfrm>
          <a:off x="0" y="0"/>
          <a:ext cx="0" cy="0"/>
          <a:chOff x="0" y="0"/>
          <a:chExt cx="0" cy="0"/>
        </a:xfrm>
      </p:grpSpPr>
      <p:sp>
        <p:nvSpPr>
          <p:cNvPr id="105" name="Google Shape;105;p14"/>
          <p:cNvSpPr txBox="1">
            <a:spLocks noGrp="1"/>
          </p:cNvSpPr>
          <p:nvPr>
            <p:ph type="subTitle" idx="1"/>
          </p:nvPr>
        </p:nvSpPr>
        <p:spPr>
          <a:xfrm>
            <a:off x="5413800" y="1633536"/>
            <a:ext cx="2583600" cy="1097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None/>
              <a:defRPr/>
            </a:lvl1pPr>
            <a:lvl2pPr lvl="1" algn="ctr">
              <a:lnSpc>
                <a:spcPct val="100000"/>
              </a:lnSpc>
              <a:spcBef>
                <a:spcPts val="0"/>
              </a:spcBef>
              <a:spcAft>
                <a:spcPts val="0"/>
              </a:spcAft>
              <a:buNone/>
              <a:defRPr/>
            </a:lvl2pPr>
            <a:lvl3pPr lvl="2" algn="ctr">
              <a:lnSpc>
                <a:spcPct val="100000"/>
              </a:lnSpc>
              <a:spcBef>
                <a:spcPts val="0"/>
              </a:spcBef>
              <a:spcAft>
                <a:spcPts val="0"/>
              </a:spcAft>
              <a:buNone/>
              <a:defRPr/>
            </a:lvl3pPr>
            <a:lvl4pPr lvl="3" algn="ctr">
              <a:lnSpc>
                <a:spcPct val="100000"/>
              </a:lnSpc>
              <a:spcBef>
                <a:spcPts val="0"/>
              </a:spcBef>
              <a:spcAft>
                <a:spcPts val="0"/>
              </a:spcAft>
              <a:buNone/>
              <a:defRPr/>
            </a:lvl4pPr>
            <a:lvl5pPr lvl="4" algn="ctr">
              <a:lnSpc>
                <a:spcPct val="100000"/>
              </a:lnSpc>
              <a:spcBef>
                <a:spcPts val="0"/>
              </a:spcBef>
              <a:spcAft>
                <a:spcPts val="0"/>
              </a:spcAft>
              <a:buNone/>
              <a:defRPr/>
            </a:lvl5pPr>
            <a:lvl6pPr lvl="5" algn="ctr">
              <a:lnSpc>
                <a:spcPct val="100000"/>
              </a:lnSpc>
              <a:spcBef>
                <a:spcPts val="0"/>
              </a:spcBef>
              <a:spcAft>
                <a:spcPts val="0"/>
              </a:spcAft>
              <a:buNone/>
              <a:defRPr/>
            </a:lvl6pPr>
            <a:lvl7pPr lvl="6" algn="ctr">
              <a:lnSpc>
                <a:spcPct val="100000"/>
              </a:lnSpc>
              <a:spcBef>
                <a:spcPts val="0"/>
              </a:spcBef>
              <a:spcAft>
                <a:spcPts val="0"/>
              </a:spcAft>
              <a:buNone/>
              <a:defRPr/>
            </a:lvl7pPr>
            <a:lvl8pPr lvl="7" algn="ctr">
              <a:lnSpc>
                <a:spcPct val="100000"/>
              </a:lnSpc>
              <a:spcBef>
                <a:spcPts val="0"/>
              </a:spcBef>
              <a:spcAft>
                <a:spcPts val="0"/>
              </a:spcAft>
              <a:buNone/>
              <a:defRPr/>
            </a:lvl8pPr>
            <a:lvl9pPr lvl="8" algn="ctr">
              <a:lnSpc>
                <a:spcPct val="100000"/>
              </a:lnSpc>
              <a:spcBef>
                <a:spcPts val="0"/>
              </a:spcBef>
              <a:spcAft>
                <a:spcPts val="0"/>
              </a:spcAft>
              <a:buNone/>
              <a:defRPr/>
            </a:lvl9pPr>
          </a:lstStyle>
          <a:p>
            <a:endParaRPr/>
          </a:p>
        </p:txBody>
      </p:sp>
      <p:sp>
        <p:nvSpPr>
          <p:cNvPr id="106" name="Google Shape;106;p14"/>
          <p:cNvSpPr txBox="1">
            <a:spLocks noGrp="1"/>
          </p:cNvSpPr>
          <p:nvPr>
            <p:ph type="title"/>
          </p:nvPr>
        </p:nvSpPr>
        <p:spPr>
          <a:xfrm>
            <a:off x="5413800" y="1165025"/>
            <a:ext cx="2583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200"/>
              <a:buNone/>
              <a:defRPr sz="2200"/>
            </a:lvl1pPr>
            <a:lvl2pPr lvl="1" rtl="0">
              <a:lnSpc>
                <a:spcPct val="100000"/>
              </a:lnSpc>
              <a:spcBef>
                <a:spcPts val="0"/>
              </a:spcBef>
              <a:spcAft>
                <a:spcPts val="0"/>
              </a:spcAft>
              <a:buSzPts val="2200"/>
              <a:buNone/>
              <a:defRPr sz="2200" b="0"/>
            </a:lvl2pPr>
            <a:lvl3pPr lvl="2" rtl="0">
              <a:lnSpc>
                <a:spcPct val="100000"/>
              </a:lnSpc>
              <a:spcBef>
                <a:spcPts val="0"/>
              </a:spcBef>
              <a:spcAft>
                <a:spcPts val="0"/>
              </a:spcAft>
              <a:buSzPts val="2200"/>
              <a:buNone/>
              <a:defRPr sz="2200" b="0"/>
            </a:lvl3pPr>
            <a:lvl4pPr lvl="3" rtl="0">
              <a:lnSpc>
                <a:spcPct val="100000"/>
              </a:lnSpc>
              <a:spcBef>
                <a:spcPts val="0"/>
              </a:spcBef>
              <a:spcAft>
                <a:spcPts val="0"/>
              </a:spcAft>
              <a:buSzPts val="2200"/>
              <a:buNone/>
              <a:defRPr sz="2200" b="0"/>
            </a:lvl4pPr>
            <a:lvl5pPr lvl="4" rtl="0">
              <a:lnSpc>
                <a:spcPct val="100000"/>
              </a:lnSpc>
              <a:spcBef>
                <a:spcPts val="0"/>
              </a:spcBef>
              <a:spcAft>
                <a:spcPts val="0"/>
              </a:spcAft>
              <a:buSzPts val="2200"/>
              <a:buNone/>
              <a:defRPr sz="2200" b="0"/>
            </a:lvl5pPr>
            <a:lvl6pPr lvl="5" rtl="0">
              <a:lnSpc>
                <a:spcPct val="100000"/>
              </a:lnSpc>
              <a:spcBef>
                <a:spcPts val="0"/>
              </a:spcBef>
              <a:spcAft>
                <a:spcPts val="0"/>
              </a:spcAft>
              <a:buSzPts val="2200"/>
              <a:buNone/>
              <a:defRPr sz="2200" b="0"/>
            </a:lvl6pPr>
            <a:lvl7pPr lvl="6" rtl="0">
              <a:lnSpc>
                <a:spcPct val="100000"/>
              </a:lnSpc>
              <a:spcBef>
                <a:spcPts val="0"/>
              </a:spcBef>
              <a:spcAft>
                <a:spcPts val="0"/>
              </a:spcAft>
              <a:buSzPts val="2200"/>
              <a:buNone/>
              <a:defRPr sz="2200" b="0"/>
            </a:lvl7pPr>
            <a:lvl8pPr lvl="7" rtl="0">
              <a:lnSpc>
                <a:spcPct val="100000"/>
              </a:lnSpc>
              <a:spcBef>
                <a:spcPts val="0"/>
              </a:spcBef>
              <a:spcAft>
                <a:spcPts val="0"/>
              </a:spcAft>
              <a:buSzPts val="2200"/>
              <a:buNone/>
              <a:defRPr sz="2200" b="0"/>
            </a:lvl8pPr>
            <a:lvl9pPr lvl="8" rtl="0">
              <a:lnSpc>
                <a:spcPct val="100000"/>
              </a:lnSpc>
              <a:spcBef>
                <a:spcPts val="0"/>
              </a:spcBef>
              <a:spcAft>
                <a:spcPts val="0"/>
              </a:spcAft>
              <a:buSzPts val="2200"/>
              <a:buNone/>
              <a:defRPr sz="2200" b="0"/>
            </a:lvl9pPr>
          </a:lstStyle>
          <a:p>
            <a:endParaRPr/>
          </a:p>
        </p:txBody>
      </p:sp>
      <p:sp>
        <p:nvSpPr>
          <p:cNvPr id="107" name="Google Shape;107;p14"/>
          <p:cNvSpPr txBox="1">
            <a:spLocks noGrp="1"/>
          </p:cNvSpPr>
          <p:nvPr>
            <p:ph type="title" idx="2"/>
          </p:nvPr>
        </p:nvSpPr>
        <p:spPr>
          <a:xfrm>
            <a:off x="5413350" y="3352140"/>
            <a:ext cx="2584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200"/>
              <a:buNone/>
              <a:defRPr sz="2200"/>
            </a:lvl1pPr>
            <a:lvl2pPr lvl="1" rtl="0">
              <a:lnSpc>
                <a:spcPct val="100000"/>
              </a:lnSpc>
              <a:spcBef>
                <a:spcPts val="0"/>
              </a:spcBef>
              <a:spcAft>
                <a:spcPts val="0"/>
              </a:spcAft>
              <a:buSzPts val="2200"/>
              <a:buNone/>
              <a:defRPr sz="2200" b="0"/>
            </a:lvl2pPr>
            <a:lvl3pPr lvl="2" rtl="0">
              <a:lnSpc>
                <a:spcPct val="100000"/>
              </a:lnSpc>
              <a:spcBef>
                <a:spcPts val="0"/>
              </a:spcBef>
              <a:spcAft>
                <a:spcPts val="0"/>
              </a:spcAft>
              <a:buSzPts val="2200"/>
              <a:buNone/>
              <a:defRPr sz="2200" b="0"/>
            </a:lvl3pPr>
            <a:lvl4pPr lvl="3" rtl="0">
              <a:lnSpc>
                <a:spcPct val="100000"/>
              </a:lnSpc>
              <a:spcBef>
                <a:spcPts val="0"/>
              </a:spcBef>
              <a:spcAft>
                <a:spcPts val="0"/>
              </a:spcAft>
              <a:buSzPts val="2200"/>
              <a:buNone/>
              <a:defRPr sz="2200" b="0"/>
            </a:lvl4pPr>
            <a:lvl5pPr lvl="4" rtl="0">
              <a:lnSpc>
                <a:spcPct val="100000"/>
              </a:lnSpc>
              <a:spcBef>
                <a:spcPts val="0"/>
              </a:spcBef>
              <a:spcAft>
                <a:spcPts val="0"/>
              </a:spcAft>
              <a:buSzPts val="2200"/>
              <a:buNone/>
              <a:defRPr sz="2200" b="0"/>
            </a:lvl5pPr>
            <a:lvl6pPr lvl="5" rtl="0">
              <a:lnSpc>
                <a:spcPct val="100000"/>
              </a:lnSpc>
              <a:spcBef>
                <a:spcPts val="0"/>
              </a:spcBef>
              <a:spcAft>
                <a:spcPts val="0"/>
              </a:spcAft>
              <a:buSzPts val="2200"/>
              <a:buNone/>
              <a:defRPr sz="2200" b="0"/>
            </a:lvl6pPr>
            <a:lvl7pPr lvl="6" rtl="0">
              <a:lnSpc>
                <a:spcPct val="100000"/>
              </a:lnSpc>
              <a:spcBef>
                <a:spcPts val="0"/>
              </a:spcBef>
              <a:spcAft>
                <a:spcPts val="0"/>
              </a:spcAft>
              <a:buSzPts val="2200"/>
              <a:buNone/>
              <a:defRPr sz="2200" b="0"/>
            </a:lvl7pPr>
            <a:lvl8pPr lvl="7" rtl="0">
              <a:lnSpc>
                <a:spcPct val="100000"/>
              </a:lnSpc>
              <a:spcBef>
                <a:spcPts val="0"/>
              </a:spcBef>
              <a:spcAft>
                <a:spcPts val="0"/>
              </a:spcAft>
              <a:buSzPts val="2200"/>
              <a:buNone/>
              <a:defRPr sz="2200" b="0"/>
            </a:lvl8pPr>
            <a:lvl9pPr lvl="8" rtl="0">
              <a:lnSpc>
                <a:spcPct val="100000"/>
              </a:lnSpc>
              <a:spcBef>
                <a:spcPts val="0"/>
              </a:spcBef>
              <a:spcAft>
                <a:spcPts val="0"/>
              </a:spcAft>
              <a:buSzPts val="2200"/>
              <a:buNone/>
              <a:defRPr sz="2200" b="0"/>
            </a:lvl9pPr>
          </a:lstStyle>
          <a:p>
            <a:endParaRPr/>
          </a:p>
        </p:txBody>
      </p:sp>
      <p:sp>
        <p:nvSpPr>
          <p:cNvPr id="108" name="Google Shape;108;p14"/>
          <p:cNvSpPr txBox="1">
            <a:spLocks noGrp="1"/>
          </p:cNvSpPr>
          <p:nvPr>
            <p:ph type="subTitle" idx="3"/>
          </p:nvPr>
        </p:nvSpPr>
        <p:spPr>
          <a:xfrm>
            <a:off x="5413350" y="3820650"/>
            <a:ext cx="2584500" cy="10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4724400" y="1783184"/>
            <a:ext cx="3699600" cy="1766400"/>
          </a:xfrm>
          <a:prstGeom prst="rect">
            <a:avLst/>
          </a:prstGeom>
          <a:noFill/>
        </p:spPr>
        <p:txBody>
          <a:bodyPr spcFirstLastPara="1" wrap="square" lIns="91425" tIns="91425" rIns="91425" bIns="91425" anchor="ctr" anchorCtr="0">
            <a:noAutofit/>
          </a:bodyPr>
          <a:lstStyle>
            <a:lvl1pPr marR="91440" lvl="0" algn="ctr" rtl="0">
              <a:lnSpc>
                <a:spcPct val="80000"/>
              </a:lnSpc>
              <a:spcBef>
                <a:spcPts val="0"/>
              </a:spcBef>
              <a:spcAft>
                <a:spcPts val="0"/>
              </a:spcAft>
              <a:buSzPts val="5000"/>
              <a:buNone/>
              <a:defRPr sz="5000" b="0"/>
            </a:lvl1pPr>
            <a:lvl2pPr lvl="1" algn="r" rtl="0">
              <a:lnSpc>
                <a:spcPct val="80000"/>
              </a:lnSpc>
              <a:spcBef>
                <a:spcPts val="0"/>
              </a:spcBef>
              <a:spcAft>
                <a:spcPts val="0"/>
              </a:spcAft>
              <a:buSzPts val="5000"/>
              <a:buNone/>
              <a:defRPr sz="5000"/>
            </a:lvl2pPr>
            <a:lvl3pPr lvl="2" algn="r" rtl="0">
              <a:lnSpc>
                <a:spcPct val="80000"/>
              </a:lnSpc>
              <a:spcBef>
                <a:spcPts val="0"/>
              </a:spcBef>
              <a:spcAft>
                <a:spcPts val="0"/>
              </a:spcAft>
              <a:buSzPts val="5000"/>
              <a:buNone/>
              <a:defRPr sz="5000"/>
            </a:lvl3pPr>
            <a:lvl4pPr lvl="3" algn="r" rtl="0">
              <a:lnSpc>
                <a:spcPct val="80000"/>
              </a:lnSpc>
              <a:spcBef>
                <a:spcPts val="0"/>
              </a:spcBef>
              <a:spcAft>
                <a:spcPts val="0"/>
              </a:spcAft>
              <a:buSzPts val="5000"/>
              <a:buNone/>
              <a:defRPr sz="5000"/>
            </a:lvl4pPr>
            <a:lvl5pPr lvl="4" algn="r" rtl="0">
              <a:lnSpc>
                <a:spcPct val="80000"/>
              </a:lnSpc>
              <a:spcBef>
                <a:spcPts val="0"/>
              </a:spcBef>
              <a:spcAft>
                <a:spcPts val="0"/>
              </a:spcAft>
              <a:buSzPts val="5000"/>
              <a:buNone/>
              <a:defRPr sz="5000"/>
            </a:lvl5pPr>
            <a:lvl6pPr lvl="5" algn="r" rtl="0">
              <a:lnSpc>
                <a:spcPct val="80000"/>
              </a:lnSpc>
              <a:spcBef>
                <a:spcPts val="0"/>
              </a:spcBef>
              <a:spcAft>
                <a:spcPts val="0"/>
              </a:spcAft>
              <a:buSzPts val="5000"/>
              <a:buNone/>
              <a:defRPr sz="5000"/>
            </a:lvl6pPr>
            <a:lvl7pPr lvl="6" algn="r" rtl="0">
              <a:lnSpc>
                <a:spcPct val="80000"/>
              </a:lnSpc>
              <a:spcBef>
                <a:spcPts val="0"/>
              </a:spcBef>
              <a:spcAft>
                <a:spcPts val="0"/>
              </a:spcAft>
              <a:buSzPts val="5000"/>
              <a:buNone/>
              <a:defRPr sz="5000"/>
            </a:lvl7pPr>
            <a:lvl8pPr lvl="7" algn="r" rtl="0">
              <a:lnSpc>
                <a:spcPct val="80000"/>
              </a:lnSpc>
              <a:spcBef>
                <a:spcPts val="0"/>
              </a:spcBef>
              <a:spcAft>
                <a:spcPts val="0"/>
              </a:spcAft>
              <a:buSzPts val="5000"/>
              <a:buNone/>
              <a:defRPr sz="5000"/>
            </a:lvl8pPr>
            <a:lvl9pPr lvl="8" algn="r" rtl="0">
              <a:lnSpc>
                <a:spcPct val="80000"/>
              </a:lnSpc>
              <a:spcBef>
                <a:spcPts val="0"/>
              </a:spcBef>
              <a:spcAft>
                <a:spcPts val="0"/>
              </a:spcAft>
              <a:buSzPts val="5000"/>
              <a:buNone/>
              <a:defRPr sz="5000"/>
            </a:lvl9pPr>
          </a:lstStyle>
          <a:p>
            <a:endParaRPr/>
          </a:p>
        </p:txBody>
      </p:sp>
      <p:sp>
        <p:nvSpPr>
          <p:cNvPr id="167" name="Google Shape;167;p19"/>
          <p:cNvSpPr txBox="1">
            <a:spLocks noGrp="1"/>
          </p:cNvSpPr>
          <p:nvPr>
            <p:ph type="title" idx="2" hasCustomPrompt="1"/>
          </p:nvPr>
        </p:nvSpPr>
        <p:spPr>
          <a:xfrm>
            <a:off x="4077104" y="376588"/>
            <a:ext cx="1095000" cy="95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b="0"/>
            </a:lvl1pPr>
            <a:lvl2pPr lvl="1" algn="ctr" rtl="0">
              <a:spcBef>
                <a:spcPts val="0"/>
              </a:spcBef>
              <a:spcAft>
                <a:spcPts val="0"/>
              </a:spcAft>
              <a:buSzPts val="5000"/>
              <a:buNone/>
              <a:defRPr sz="5000" b="0"/>
            </a:lvl2pPr>
            <a:lvl3pPr lvl="2" algn="ctr" rtl="0">
              <a:spcBef>
                <a:spcPts val="0"/>
              </a:spcBef>
              <a:spcAft>
                <a:spcPts val="0"/>
              </a:spcAft>
              <a:buSzPts val="5000"/>
              <a:buNone/>
              <a:defRPr sz="5000" b="0"/>
            </a:lvl3pPr>
            <a:lvl4pPr lvl="3" algn="ctr" rtl="0">
              <a:spcBef>
                <a:spcPts val="0"/>
              </a:spcBef>
              <a:spcAft>
                <a:spcPts val="0"/>
              </a:spcAft>
              <a:buSzPts val="5000"/>
              <a:buNone/>
              <a:defRPr sz="5000" b="0"/>
            </a:lvl4pPr>
            <a:lvl5pPr lvl="4" algn="ctr" rtl="0">
              <a:spcBef>
                <a:spcPts val="0"/>
              </a:spcBef>
              <a:spcAft>
                <a:spcPts val="0"/>
              </a:spcAft>
              <a:buSzPts val="5000"/>
              <a:buNone/>
              <a:defRPr sz="5000" b="0"/>
            </a:lvl5pPr>
            <a:lvl6pPr lvl="5" algn="ctr" rtl="0">
              <a:spcBef>
                <a:spcPts val="0"/>
              </a:spcBef>
              <a:spcAft>
                <a:spcPts val="0"/>
              </a:spcAft>
              <a:buSzPts val="5000"/>
              <a:buNone/>
              <a:defRPr sz="5000" b="0"/>
            </a:lvl6pPr>
            <a:lvl7pPr lvl="6" algn="ctr" rtl="0">
              <a:spcBef>
                <a:spcPts val="0"/>
              </a:spcBef>
              <a:spcAft>
                <a:spcPts val="0"/>
              </a:spcAft>
              <a:buSzPts val="5000"/>
              <a:buNone/>
              <a:defRPr sz="5000" b="0"/>
            </a:lvl7pPr>
            <a:lvl8pPr lvl="7" algn="ctr" rtl="0">
              <a:spcBef>
                <a:spcPts val="0"/>
              </a:spcBef>
              <a:spcAft>
                <a:spcPts val="0"/>
              </a:spcAft>
              <a:buSzPts val="5000"/>
              <a:buNone/>
              <a:defRPr sz="5000" b="0"/>
            </a:lvl8pPr>
            <a:lvl9pPr lvl="8" algn="ctr" rtl="0">
              <a:spcBef>
                <a:spcPts val="0"/>
              </a:spcBef>
              <a:spcAft>
                <a:spcPts val="0"/>
              </a:spcAft>
              <a:buSzPts val="5000"/>
              <a:buNone/>
              <a:defRPr sz="5000" b="0"/>
            </a:lvl9pPr>
          </a:lstStyle>
          <a:p>
            <a:r>
              <a:t>xx%</a:t>
            </a:r>
          </a:p>
        </p:txBody>
      </p:sp>
    </p:spTree>
    <p:extLst>
      <p:ext uri="{BB962C8B-B14F-4D97-AF65-F5344CB8AC3E}">
        <p14:creationId xmlns:p14="http://schemas.microsoft.com/office/powerpoint/2010/main" val="3179821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4DF94-DF6A-181B-646D-5ADF09AFEE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6B74E3-F5CD-9230-42B9-74E020DE64F0}"/>
              </a:ext>
            </a:extLst>
          </p:cNvPr>
          <p:cNvSpPr>
            <a:spLocks noGrp="1"/>
          </p:cNvSpPr>
          <p:nvPr>
            <p:ph type="dt" sz="half" idx="10"/>
          </p:nvPr>
        </p:nvSpPr>
        <p:spPr/>
        <p:txBody>
          <a:bodyPr/>
          <a:lstStyle/>
          <a:p>
            <a:fld id="{8C87FB89-4EF5-4883-8E21-B5E19ACECB53}" type="datetimeFigureOut">
              <a:rPr lang="en-US" smtClean="0"/>
              <a:t>5/18/2025</a:t>
            </a:fld>
            <a:endParaRPr lang="en-US"/>
          </a:p>
        </p:txBody>
      </p:sp>
      <p:sp>
        <p:nvSpPr>
          <p:cNvPr id="4" name="Footer Placeholder 3">
            <a:extLst>
              <a:ext uri="{FF2B5EF4-FFF2-40B4-BE49-F238E27FC236}">
                <a16:creationId xmlns:a16="http://schemas.microsoft.com/office/drawing/2014/main" id="{D0B6BA92-4566-33CC-9996-998579712A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84214D-AEA2-A030-CF67-42EB90AB26EB}"/>
              </a:ext>
            </a:extLst>
          </p:cNvPr>
          <p:cNvSpPr>
            <a:spLocks noGrp="1"/>
          </p:cNvSpPr>
          <p:nvPr>
            <p:ph type="sldNum" sz="quarter" idx="12"/>
          </p:nvPr>
        </p:nvSpPr>
        <p:spPr/>
        <p:txBody>
          <a:bodyPr/>
          <a:lstStyle/>
          <a:p>
            <a:fld id="{28245E4C-17A5-413A-A5B0-C339A783D6E6}" type="slidenum">
              <a:rPr lang="en-US" smtClean="0"/>
              <a:t>‹#›</a:t>
            </a:fld>
            <a:endParaRPr lang="en-US"/>
          </a:p>
        </p:txBody>
      </p:sp>
    </p:spTree>
    <p:extLst>
      <p:ext uri="{BB962C8B-B14F-4D97-AF65-F5344CB8AC3E}">
        <p14:creationId xmlns:p14="http://schemas.microsoft.com/office/powerpoint/2010/main" val="243626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422495"/>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6" y="539500"/>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Carter One"/>
              <a:buNone/>
              <a:defRPr sz="3000">
                <a:solidFill>
                  <a:schemeClr val="dk1"/>
                </a:solidFill>
                <a:latin typeface="Carter One"/>
                <a:ea typeface="Carter One"/>
                <a:cs typeface="Carter One"/>
                <a:sym typeface="Carter One"/>
              </a:defRPr>
            </a:lvl1pPr>
            <a:lvl2pPr lvl="1">
              <a:spcBef>
                <a:spcPts val="0"/>
              </a:spcBef>
              <a:spcAft>
                <a:spcPts val="0"/>
              </a:spcAft>
              <a:buClr>
                <a:schemeClr val="dk1"/>
              </a:buClr>
              <a:buSzPts val="3000"/>
              <a:buFont typeface="Carter One"/>
              <a:buNone/>
              <a:defRPr sz="3000" b="1">
                <a:solidFill>
                  <a:schemeClr val="dk1"/>
                </a:solidFill>
                <a:latin typeface="Carter One"/>
                <a:ea typeface="Carter One"/>
                <a:cs typeface="Carter One"/>
                <a:sym typeface="Carter One"/>
              </a:defRPr>
            </a:lvl2pPr>
            <a:lvl3pPr lvl="2">
              <a:spcBef>
                <a:spcPts val="0"/>
              </a:spcBef>
              <a:spcAft>
                <a:spcPts val="0"/>
              </a:spcAft>
              <a:buClr>
                <a:schemeClr val="dk1"/>
              </a:buClr>
              <a:buSzPts val="3000"/>
              <a:buFont typeface="Carter One"/>
              <a:buNone/>
              <a:defRPr sz="3000" b="1">
                <a:solidFill>
                  <a:schemeClr val="dk1"/>
                </a:solidFill>
                <a:latin typeface="Carter One"/>
                <a:ea typeface="Carter One"/>
                <a:cs typeface="Carter One"/>
                <a:sym typeface="Carter One"/>
              </a:defRPr>
            </a:lvl3pPr>
            <a:lvl4pPr lvl="3">
              <a:spcBef>
                <a:spcPts val="0"/>
              </a:spcBef>
              <a:spcAft>
                <a:spcPts val="0"/>
              </a:spcAft>
              <a:buClr>
                <a:schemeClr val="dk1"/>
              </a:buClr>
              <a:buSzPts val="3000"/>
              <a:buFont typeface="Carter One"/>
              <a:buNone/>
              <a:defRPr sz="3000" b="1">
                <a:solidFill>
                  <a:schemeClr val="dk1"/>
                </a:solidFill>
                <a:latin typeface="Carter One"/>
                <a:ea typeface="Carter One"/>
                <a:cs typeface="Carter One"/>
                <a:sym typeface="Carter One"/>
              </a:defRPr>
            </a:lvl4pPr>
            <a:lvl5pPr lvl="4">
              <a:spcBef>
                <a:spcPts val="0"/>
              </a:spcBef>
              <a:spcAft>
                <a:spcPts val="0"/>
              </a:spcAft>
              <a:buClr>
                <a:schemeClr val="dk1"/>
              </a:buClr>
              <a:buSzPts val="3000"/>
              <a:buFont typeface="Carter One"/>
              <a:buNone/>
              <a:defRPr sz="3000" b="1">
                <a:solidFill>
                  <a:schemeClr val="dk1"/>
                </a:solidFill>
                <a:latin typeface="Carter One"/>
                <a:ea typeface="Carter One"/>
                <a:cs typeface="Carter One"/>
                <a:sym typeface="Carter One"/>
              </a:defRPr>
            </a:lvl5pPr>
            <a:lvl6pPr lvl="5">
              <a:spcBef>
                <a:spcPts val="0"/>
              </a:spcBef>
              <a:spcAft>
                <a:spcPts val="0"/>
              </a:spcAft>
              <a:buClr>
                <a:schemeClr val="dk1"/>
              </a:buClr>
              <a:buSzPts val="3000"/>
              <a:buFont typeface="Carter One"/>
              <a:buNone/>
              <a:defRPr sz="3000" b="1">
                <a:solidFill>
                  <a:schemeClr val="dk1"/>
                </a:solidFill>
                <a:latin typeface="Carter One"/>
                <a:ea typeface="Carter One"/>
                <a:cs typeface="Carter One"/>
                <a:sym typeface="Carter One"/>
              </a:defRPr>
            </a:lvl6pPr>
            <a:lvl7pPr lvl="6">
              <a:spcBef>
                <a:spcPts val="0"/>
              </a:spcBef>
              <a:spcAft>
                <a:spcPts val="0"/>
              </a:spcAft>
              <a:buClr>
                <a:schemeClr val="dk1"/>
              </a:buClr>
              <a:buSzPts val="3000"/>
              <a:buFont typeface="Carter One"/>
              <a:buNone/>
              <a:defRPr sz="3000" b="1">
                <a:solidFill>
                  <a:schemeClr val="dk1"/>
                </a:solidFill>
                <a:latin typeface="Carter One"/>
                <a:ea typeface="Carter One"/>
                <a:cs typeface="Carter One"/>
                <a:sym typeface="Carter One"/>
              </a:defRPr>
            </a:lvl7pPr>
            <a:lvl8pPr lvl="7">
              <a:spcBef>
                <a:spcPts val="0"/>
              </a:spcBef>
              <a:spcAft>
                <a:spcPts val="0"/>
              </a:spcAft>
              <a:buClr>
                <a:schemeClr val="dk1"/>
              </a:buClr>
              <a:buSzPts val="3000"/>
              <a:buFont typeface="Carter One"/>
              <a:buNone/>
              <a:defRPr sz="3000" b="1">
                <a:solidFill>
                  <a:schemeClr val="dk1"/>
                </a:solidFill>
                <a:latin typeface="Carter One"/>
                <a:ea typeface="Carter One"/>
                <a:cs typeface="Carter One"/>
                <a:sym typeface="Carter One"/>
              </a:defRPr>
            </a:lvl8pPr>
            <a:lvl9pPr lvl="8">
              <a:spcBef>
                <a:spcPts val="0"/>
              </a:spcBef>
              <a:spcAft>
                <a:spcPts val="0"/>
              </a:spcAft>
              <a:buClr>
                <a:schemeClr val="dk1"/>
              </a:buClr>
              <a:buSzPts val="3000"/>
              <a:buFont typeface="Carter One"/>
              <a:buNone/>
              <a:defRPr sz="3000" b="1">
                <a:solidFill>
                  <a:schemeClr val="dk1"/>
                </a:solidFill>
                <a:latin typeface="Carter One"/>
                <a:ea typeface="Carter One"/>
                <a:cs typeface="Carter One"/>
                <a:sym typeface="Carter One"/>
              </a:defRPr>
            </a:lvl9pPr>
          </a:lstStyle>
          <a:p>
            <a:endParaRPr/>
          </a:p>
        </p:txBody>
      </p:sp>
      <p:sp>
        <p:nvSpPr>
          <p:cNvPr id="7" name="Google Shape;7;p1"/>
          <p:cNvSpPr txBox="1">
            <a:spLocks noGrp="1"/>
          </p:cNvSpPr>
          <p:nvPr>
            <p:ph type="body" idx="1"/>
          </p:nvPr>
        </p:nvSpPr>
        <p:spPr>
          <a:xfrm>
            <a:off x="713225" y="1480575"/>
            <a:ext cx="7717500" cy="31233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1pPr>
            <a:lvl2pPr marL="914400" lvl="1" indent="-330200">
              <a:lnSpc>
                <a:spcPct val="100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2pPr>
            <a:lvl3pPr marL="1371600" lvl="2" indent="-330200">
              <a:lnSpc>
                <a:spcPct val="100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3pPr>
            <a:lvl4pPr marL="1828800" lvl="3" indent="-330200">
              <a:lnSpc>
                <a:spcPct val="100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4pPr>
            <a:lvl5pPr marL="2286000" lvl="4" indent="-330200">
              <a:lnSpc>
                <a:spcPct val="100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5pPr>
            <a:lvl6pPr marL="2743200" lvl="5" indent="-330200">
              <a:lnSpc>
                <a:spcPct val="100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6pPr>
            <a:lvl7pPr marL="3200400" lvl="6" indent="-330200">
              <a:lnSpc>
                <a:spcPct val="100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7pPr>
            <a:lvl8pPr marL="3657600" lvl="7" indent="-330200">
              <a:lnSpc>
                <a:spcPct val="100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8pPr>
            <a:lvl9pPr marL="4114800" lvl="8" indent="-330200">
              <a:lnSpc>
                <a:spcPct val="100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60" r:id="rId3"/>
    <p:sldLayoutId id="2147483680" r:id="rId4"/>
    <p:sldLayoutId id="2147483686" r:id="rId5"/>
    <p:sldLayoutId id="214748368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33"/>
          <p:cNvPicPr preferRelativeResize="0"/>
          <p:nvPr/>
        </p:nvPicPr>
        <p:blipFill>
          <a:blip r:embed="rId3"/>
          <a:srcRect l="11595" r="11595"/>
          <a:stretch/>
        </p:blipFill>
        <p:spPr>
          <a:xfrm rot="138568">
            <a:off x="-149227" y="336885"/>
            <a:ext cx="5209213" cy="4469729"/>
          </a:xfrm>
          <a:prstGeom prst="rect">
            <a:avLst/>
          </a:prstGeom>
          <a:noFill/>
          <a:ln>
            <a:noFill/>
          </a:ln>
        </p:spPr>
      </p:pic>
      <p:grpSp>
        <p:nvGrpSpPr>
          <p:cNvPr id="300" name="Google Shape;300;p33"/>
          <p:cNvGrpSpPr/>
          <p:nvPr/>
        </p:nvGrpSpPr>
        <p:grpSpPr>
          <a:xfrm rot="21245376">
            <a:off x="3530445" y="1303477"/>
            <a:ext cx="5467484" cy="3119325"/>
            <a:chOff x="3958700" y="1446124"/>
            <a:chExt cx="4125625" cy="2988823"/>
          </a:xfrm>
        </p:grpSpPr>
        <p:sp>
          <p:nvSpPr>
            <p:cNvPr id="301" name="Google Shape;301;p33"/>
            <p:cNvSpPr/>
            <p:nvPr/>
          </p:nvSpPr>
          <p:spPr>
            <a:xfrm>
              <a:off x="3996300" y="1504500"/>
              <a:ext cx="4080950" cy="2849150"/>
            </a:xfrm>
            <a:custGeom>
              <a:avLst/>
              <a:gdLst/>
              <a:ahLst/>
              <a:cxnLst/>
              <a:rect l="l" t="t" r="r" b="b"/>
              <a:pathLst>
                <a:path w="163238" h="113966" extrusionOk="0">
                  <a:moveTo>
                    <a:pt x="16550" y="3761"/>
                  </a:moveTo>
                  <a:lnTo>
                    <a:pt x="152330" y="0"/>
                  </a:lnTo>
                  <a:lnTo>
                    <a:pt x="163238" y="113966"/>
                  </a:lnTo>
                  <a:lnTo>
                    <a:pt x="0" y="84252"/>
                  </a:lnTo>
                  <a:close/>
                </a:path>
              </a:pathLst>
            </a:custGeom>
            <a:solidFill>
              <a:schemeClr val="lt2"/>
            </a:solidFill>
            <a:ln>
              <a:noFill/>
            </a:ln>
          </p:spPr>
          <p:txBody>
            <a:bodyPr/>
            <a:lstStyle/>
            <a:p>
              <a:endParaRPr lang="en-US"/>
            </a:p>
          </p:txBody>
        </p:sp>
        <p:sp>
          <p:nvSpPr>
            <p:cNvPr id="302" name="Google Shape;302;p33"/>
            <p:cNvSpPr/>
            <p:nvPr/>
          </p:nvSpPr>
          <p:spPr>
            <a:xfrm>
              <a:off x="3958700" y="1904125"/>
              <a:ext cx="332425" cy="1694925"/>
            </a:xfrm>
            <a:custGeom>
              <a:avLst/>
              <a:gdLst/>
              <a:ahLst/>
              <a:cxnLst/>
              <a:rect l="l" t="t" r="r" b="b"/>
              <a:pathLst>
                <a:path w="13297" h="67797" extrusionOk="0">
                  <a:moveTo>
                    <a:pt x="0" y="67797"/>
                  </a:moveTo>
                  <a:lnTo>
                    <a:pt x="6151" y="0"/>
                  </a:lnTo>
                  <a:lnTo>
                    <a:pt x="13297" y="1129"/>
                  </a:lnTo>
                  <a:close/>
                </a:path>
              </a:pathLst>
            </a:custGeom>
            <a:solidFill>
              <a:schemeClr val="accent1"/>
            </a:solidFill>
            <a:ln>
              <a:noFill/>
            </a:ln>
          </p:spPr>
          <p:txBody>
            <a:bodyPr/>
            <a:lstStyle/>
            <a:p>
              <a:endParaRPr lang="en-US"/>
            </a:p>
          </p:txBody>
        </p:sp>
        <p:sp>
          <p:nvSpPr>
            <p:cNvPr id="303" name="Google Shape;303;p33"/>
            <p:cNvSpPr/>
            <p:nvPr/>
          </p:nvSpPr>
          <p:spPr>
            <a:xfrm>
              <a:off x="4420426" y="1446124"/>
              <a:ext cx="1256700" cy="108150"/>
            </a:xfrm>
            <a:custGeom>
              <a:avLst/>
              <a:gdLst/>
              <a:ahLst/>
              <a:cxnLst/>
              <a:rect l="l" t="t" r="r" b="b"/>
              <a:pathLst>
                <a:path w="50268" h="4326" extrusionOk="0">
                  <a:moveTo>
                    <a:pt x="50268" y="3369"/>
                  </a:moveTo>
                  <a:lnTo>
                    <a:pt x="0" y="4326"/>
                  </a:lnTo>
                  <a:lnTo>
                    <a:pt x="940" y="0"/>
                  </a:lnTo>
                  <a:close/>
                </a:path>
              </a:pathLst>
            </a:custGeom>
            <a:solidFill>
              <a:schemeClr val="accent2"/>
            </a:solidFill>
            <a:ln>
              <a:noFill/>
            </a:ln>
          </p:spPr>
          <p:txBody>
            <a:bodyPr/>
            <a:lstStyle/>
            <a:p>
              <a:endParaRPr lang="en-US"/>
            </a:p>
          </p:txBody>
        </p:sp>
        <p:sp>
          <p:nvSpPr>
            <p:cNvPr id="304" name="Google Shape;304;p33"/>
            <p:cNvSpPr/>
            <p:nvPr/>
          </p:nvSpPr>
          <p:spPr>
            <a:xfrm>
              <a:off x="7846500" y="1499800"/>
              <a:ext cx="134400" cy="1403400"/>
            </a:xfrm>
            <a:custGeom>
              <a:avLst/>
              <a:gdLst/>
              <a:ahLst/>
              <a:cxnLst/>
              <a:rect l="l" t="t" r="r" b="b"/>
              <a:pathLst>
                <a:path w="5376" h="56136" extrusionOk="0">
                  <a:moveTo>
                    <a:pt x="5376" y="56136"/>
                  </a:moveTo>
                  <a:lnTo>
                    <a:pt x="0" y="94"/>
                  </a:lnTo>
                  <a:lnTo>
                    <a:pt x="4136" y="0"/>
                  </a:lnTo>
                  <a:close/>
                </a:path>
              </a:pathLst>
            </a:custGeom>
            <a:solidFill>
              <a:schemeClr val="accent2"/>
            </a:solidFill>
            <a:ln>
              <a:noFill/>
            </a:ln>
          </p:spPr>
          <p:txBody>
            <a:bodyPr/>
            <a:lstStyle/>
            <a:p>
              <a:endParaRPr lang="en-US"/>
            </a:p>
          </p:txBody>
        </p:sp>
        <p:sp>
          <p:nvSpPr>
            <p:cNvPr id="305" name="Google Shape;305;p33"/>
            <p:cNvSpPr/>
            <p:nvPr/>
          </p:nvSpPr>
          <p:spPr>
            <a:xfrm>
              <a:off x="7212175" y="4256272"/>
              <a:ext cx="872150" cy="178675"/>
            </a:xfrm>
            <a:custGeom>
              <a:avLst/>
              <a:gdLst/>
              <a:ahLst/>
              <a:cxnLst/>
              <a:rect l="l" t="t" r="r" b="b"/>
              <a:pathLst>
                <a:path w="34886" h="7147" extrusionOk="0">
                  <a:moveTo>
                    <a:pt x="34886" y="5681"/>
                  </a:moveTo>
                  <a:lnTo>
                    <a:pt x="0" y="7147"/>
                  </a:lnTo>
                  <a:lnTo>
                    <a:pt x="2256" y="0"/>
                  </a:lnTo>
                  <a:close/>
                </a:path>
              </a:pathLst>
            </a:custGeom>
            <a:solidFill>
              <a:schemeClr val="lt2"/>
            </a:solidFill>
            <a:ln>
              <a:noFill/>
            </a:ln>
          </p:spPr>
          <p:txBody>
            <a:bodyPr/>
            <a:lstStyle/>
            <a:p>
              <a:endParaRPr lang="en-US"/>
            </a:p>
          </p:txBody>
        </p:sp>
      </p:grpSp>
      <p:sp>
        <p:nvSpPr>
          <p:cNvPr id="306" name="Google Shape;306;p33"/>
          <p:cNvSpPr txBox="1">
            <a:spLocks noGrp="1"/>
          </p:cNvSpPr>
          <p:nvPr>
            <p:ph type="ctrTitle"/>
          </p:nvPr>
        </p:nvSpPr>
        <p:spPr>
          <a:xfrm>
            <a:off x="3640838" y="2023363"/>
            <a:ext cx="5284471" cy="1613717"/>
          </a:xfrm>
          <a:prstGeom prst="rect">
            <a:avLst/>
          </a:prstGeom>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US" sz="8000" b="1" dirty="0">
                <a:latin typeface="#9Slide05 SVNAnthem" pitchFamily="2" charset="0"/>
                <a:sym typeface="Carter One"/>
              </a:rPr>
              <a:t>T</a:t>
            </a:r>
            <a:r>
              <a:rPr lang="en" sz="8000" b="1" dirty="0">
                <a:latin typeface="#9Slide05 SVNAnthem" pitchFamily="2" charset="0"/>
                <a:sym typeface="Carter One"/>
              </a:rPr>
              <a:t>rưa tha hương</a:t>
            </a:r>
            <a:endParaRPr sz="4000" b="1" dirty="0">
              <a:latin typeface="#9Slide05 SVNAnthem" pitchFamily="2" charset="0"/>
              <a:sym typeface="Carter One"/>
            </a:endParaRPr>
          </a:p>
        </p:txBody>
      </p:sp>
      <p:sp>
        <p:nvSpPr>
          <p:cNvPr id="308" name="Google Shape;308;p33"/>
          <p:cNvSpPr/>
          <p:nvPr/>
        </p:nvSpPr>
        <p:spPr>
          <a:xfrm>
            <a:off x="3500629" y="330507"/>
            <a:ext cx="1647300" cy="117700"/>
          </a:xfrm>
          <a:custGeom>
            <a:avLst/>
            <a:gdLst/>
            <a:ahLst/>
            <a:cxnLst/>
            <a:rect l="l" t="t" r="r" b="b"/>
            <a:pathLst>
              <a:path w="65892" h="4708" extrusionOk="0">
                <a:moveTo>
                  <a:pt x="0" y="2143"/>
                </a:moveTo>
                <a:lnTo>
                  <a:pt x="65892" y="0"/>
                </a:lnTo>
                <a:lnTo>
                  <a:pt x="65501" y="4708"/>
                </a:lnTo>
                <a:close/>
              </a:path>
            </a:pathLst>
          </a:custGeom>
          <a:solidFill>
            <a:schemeClr val="lt2"/>
          </a:solidFill>
          <a:ln>
            <a:noFill/>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barn(inVertical)">
                                      <p:cBhvr>
                                        <p:cTn id="7" dur="500"/>
                                        <p:tgtEl>
                                          <p:spTgt spid="306"/>
                                        </p:tgtEl>
                                      </p:cBhvr>
                                    </p:animEffect>
                                  </p:childTnLst>
                                </p:cTn>
                              </p:par>
                              <p:par>
                                <p:cTn id="8" presetID="16" presetClass="entr" presetSubtype="21" fill="hold" nodeType="withEffect">
                                  <p:stCondLst>
                                    <p:cond delay="0"/>
                                  </p:stCondLst>
                                  <p:childTnLst>
                                    <p:set>
                                      <p:cBhvr>
                                        <p:cTn id="9" dur="1" fill="hold">
                                          <p:stCondLst>
                                            <p:cond delay="0"/>
                                          </p:stCondLst>
                                        </p:cTn>
                                        <p:tgtEl>
                                          <p:spTgt spid="300"/>
                                        </p:tgtEl>
                                        <p:attrNameLst>
                                          <p:attrName>style.visibility</p:attrName>
                                        </p:attrNameLst>
                                      </p:cBhvr>
                                      <p:to>
                                        <p:strVal val="visible"/>
                                      </p:to>
                                    </p:set>
                                    <p:animEffect transition="in" filter="barn(inVertical)">
                                      <p:cBhvr>
                                        <p:cTn id="10"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10" name="Google Shape;521;p43">
            <a:extLst>
              <a:ext uri="{FF2B5EF4-FFF2-40B4-BE49-F238E27FC236}">
                <a16:creationId xmlns:a16="http://schemas.microsoft.com/office/drawing/2014/main" id="{3AD20D90-088C-D277-181D-23C359AD1773}"/>
              </a:ext>
            </a:extLst>
          </p:cNvPr>
          <p:cNvSpPr txBox="1">
            <a:spLocks noGrp="1"/>
          </p:cNvSpPr>
          <p:nvPr>
            <p:ph type="title"/>
          </p:nvPr>
        </p:nvSpPr>
        <p:spPr>
          <a:xfrm>
            <a:off x="901186" y="200401"/>
            <a:ext cx="7341627" cy="739062"/>
          </a:xfrm>
          <a:prstGeom prst="rect">
            <a:avLst/>
          </a:prstGeom>
        </p:spPr>
        <p:txBody>
          <a:bodyPr spcFirstLastPara="1" wrap="square" lIns="91425" tIns="91425" rIns="91425" bIns="91425" anchor="ctr" anchorCtr="0">
            <a:noAutofit/>
          </a:bodyPr>
          <a:lstStyle/>
          <a:p>
            <a:pPr lvl="0"/>
            <a:r>
              <a:rPr lang="en-US" sz="2800" dirty="0">
                <a:solidFill>
                  <a:srgbClr val="FF0000"/>
                </a:solidFill>
                <a:latin typeface="#9Slide04 SVNMORVA" pitchFamily="2" charset="0"/>
              </a:rPr>
              <a:t>3. </a:t>
            </a:r>
            <a:r>
              <a:rPr lang="en-US" sz="2800" dirty="0" err="1">
                <a:solidFill>
                  <a:srgbClr val="FF0000"/>
                </a:solidFill>
                <a:latin typeface="#9Slide04 SVNMORVA" pitchFamily="2" charset="0"/>
              </a:rPr>
              <a:t>Cái</a:t>
            </a:r>
            <a:r>
              <a:rPr lang="en-US" sz="2800" dirty="0">
                <a:solidFill>
                  <a:srgbClr val="FF0000"/>
                </a:solidFill>
                <a:latin typeface="#9Slide04 SVNMORVA" pitchFamily="2" charset="0"/>
              </a:rPr>
              <a:t> </a:t>
            </a:r>
            <a:r>
              <a:rPr lang="en-US" sz="2800" dirty="0" err="1">
                <a:solidFill>
                  <a:srgbClr val="FF0000"/>
                </a:solidFill>
                <a:latin typeface="#9Slide04 SVNMORVA" pitchFamily="2" charset="0"/>
              </a:rPr>
              <a:t>tôi</a:t>
            </a:r>
            <a:r>
              <a:rPr lang="en-US" sz="2800" dirty="0">
                <a:solidFill>
                  <a:srgbClr val="FF0000"/>
                </a:solidFill>
                <a:latin typeface="#9Slide04 SVNMORVA" pitchFamily="2" charset="0"/>
              </a:rPr>
              <a:t>, </a:t>
            </a:r>
            <a:r>
              <a:rPr lang="en-US" sz="2800" dirty="0" err="1">
                <a:solidFill>
                  <a:srgbClr val="FF0000"/>
                </a:solidFill>
                <a:latin typeface="#9Slide04 SVNMORVA" pitchFamily="2" charset="0"/>
              </a:rPr>
              <a:t>chất</a:t>
            </a:r>
            <a:r>
              <a:rPr lang="en-US" sz="2800" dirty="0">
                <a:solidFill>
                  <a:srgbClr val="FF0000"/>
                </a:solidFill>
                <a:latin typeface="#9Slide04 SVNMORVA" pitchFamily="2" charset="0"/>
              </a:rPr>
              <a:t> </a:t>
            </a:r>
            <a:r>
              <a:rPr lang="en-US" sz="2800" dirty="0" err="1">
                <a:solidFill>
                  <a:srgbClr val="FF0000"/>
                </a:solidFill>
                <a:latin typeface="#9Slide04 SVNMORVA" pitchFamily="2" charset="0"/>
              </a:rPr>
              <a:t>trữ</a:t>
            </a:r>
            <a:r>
              <a:rPr lang="en-US" sz="2800" dirty="0">
                <a:solidFill>
                  <a:srgbClr val="FF0000"/>
                </a:solidFill>
                <a:latin typeface="#9Slide04 SVNMORVA" pitchFamily="2" charset="0"/>
              </a:rPr>
              <a:t> </a:t>
            </a:r>
            <a:r>
              <a:rPr lang="en-US" sz="2800" dirty="0" err="1">
                <a:solidFill>
                  <a:srgbClr val="FF0000"/>
                </a:solidFill>
                <a:latin typeface="#9Slide04 SVNMORVA" pitchFamily="2" charset="0"/>
              </a:rPr>
              <a:t>tình</a:t>
            </a:r>
            <a:r>
              <a:rPr lang="en-US" sz="2800" dirty="0">
                <a:solidFill>
                  <a:srgbClr val="FF0000"/>
                </a:solidFill>
                <a:latin typeface="#9Slide04 SVNMORVA" pitchFamily="2" charset="0"/>
              </a:rPr>
              <a:t>, </a:t>
            </a:r>
            <a:r>
              <a:rPr lang="en-US" sz="2800" dirty="0" err="1">
                <a:solidFill>
                  <a:srgbClr val="FF0000"/>
                </a:solidFill>
                <a:latin typeface="#9Slide04 SVNMORVA" pitchFamily="2" charset="0"/>
              </a:rPr>
              <a:t>ngôn</a:t>
            </a:r>
            <a:r>
              <a:rPr lang="en-US" sz="2800" dirty="0">
                <a:solidFill>
                  <a:srgbClr val="FF0000"/>
                </a:solidFill>
                <a:latin typeface="#9Slide04 SVNMORVA" pitchFamily="2" charset="0"/>
              </a:rPr>
              <a:t> </a:t>
            </a:r>
            <a:r>
              <a:rPr lang="en-US" sz="2800" dirty="0" err="1">
                <a:solidFill>
                  <a:srgbClr val="FF0000"/>
                </a:solidFill>
                <a:latin typeface="#9Slide04 SVNMORVA" pitchFamily="2" charset="0"/>
              </a:rPr>
              <a:t>ngữ</a:t>
            </a:r>
            <a:r>
              <a:rPr lang="en-US" sz="2800" dirty="0">
                <a:solidFill>
                  <a:srgbClr val="FF0000"/>
                </a:solidFill>
                <a:latin typeface="#9Slide04 SVNMORVA" pitchFamily="2" charset="0"/>
              </a:rPr>
              <a:t> </a:t>
            </a:r>
            <a:r>
              <a:rPr lang="en-US" sz="2800" dirty="0" err="1">
                <a:solidFill>
                  <a:srgbClr val="FF0000"/>
                </a:solidFill>
                <a:latin typeface="#9Slide04 SVNMORVA" pitchFamily="2" charset="0"/>
              </a:rPr>
              <a:t>tùy</a:t>
            </a:r>
            <a:r>
              <a:rPr lang="en-US" sz="2800" dirty="0">
                <a:solidFill>
                  <a:srgbClr val="FF0000"/>
                </a:solidFill>
                <a:latin typeface="#9Slide04 SVNMORVA" pitchFamily="2" charset="0"/>
              </a:rPr>
              <a:t> </a:t>
            </a:r>
            <a:r>
              <a:rPr lang="en-US" sz="2800" dirty="0" err="1">
                <a:solidFill>
                  <a:srgbClr val="FF0000"/>
                </a:solidFill>
                <a:latin typeface="#9Slide04 SVNMORVA" pitchFamily="2" charset="0"/>
              </a:rPr>
              <a:t>bút</a:t>
            </a:r>
            <a:endParaRPr sz="2400" dirty="0">
              <a:solidFill>
                <a:srgbClr val="FF0000"/>
              </a:solidFill>
              <a:latin typeface="#9Slide04 SVNMORVA" pitchFamily="2" charset="0"/>
            </a:endParaRPr>
          </a:p>
        </p:txBody>
      </p:sp>
      <p:sp>
        <p:nvSpPr>
          <p:cNvPr id="4" name="TextBox 3">
            <a:extLst>
              <a:ext uri="{FF2B5EF4-FFF2-40B4-BE49-F238E27FC236}">
                <a16:creationId xmlns:a16="http://schemas.microsoft.com/office/drawing/2014/main" id="{F19D71C8-4F4B-596C-91F6-2573E39E3794}"/>
              </a:ext>
            </a:extLst>
          </p:cNvPr>
          <p:cNvSpPr txBox="1"/>
          <p:nvPr/>
        </p:nvSpPr>
        <p:spPr>
          <a:xfrm>
            <a:off x="2287985" y="1125122"/>
            <a:ext cx="6499965" cy="430887"/>
          </a:xfrm>
          <a:prstGeom prst="rect">
            <a:avLst/>
          </a:prstGeom>
          <a:noFill/>
        </p:spPr>
        <p:txBody>
          <a:bodyPr wrap="square">
            <a:spAutoFit/>
          </a:bodyPr>
          <a:lstStyle/>
          <a:p>
            <a:pPr algn="just"/>
            <a:r>
              <a:rPr lang="en-US" sz="2200" dirty="0" err="1">
                <a:latin typeface="#9Slide03 AmpleSoft" panose="02000000000000000000" pitchFamily="2" charset="0"/>
                <a:cs typeface="Times New Roman" panose="02020603050405020304" pitchFamily="18" charset="0"/>
                <a:sym typeface="Wingdings" panose="05000000000000000000" pitchFamily="2" charset="2"/>
              </a:rPr>
              <a:t>Những</a:t>
            </a:r>
            <a:r>
              <a:rPr lang="en-US" sz="2200" dirty="0">
                <a:latin typeface="#9Slide03 AmpleSoft" panose="02000000000000000000" pitchFamily="2" charset="0"/>
                <a:cs typeface="Times New Roman" panose="02020603050405020304" pitchFamily="18" charset="0"/>
                <a:sym typeface="Wingdings" panose="05000000000000000000" pitchFamily="2" charset="2"/>
              </a:rPr>
              <a:t> </a:t>
            </a:r>
            <a:r>
              <a:rPr lang="en-US" sz="2200" dirty="0" err="1">
                <a:latin typeface="#9Slide03 AmpleSoft" panose="02000000000000000000" pitchFamily="2" charset="0"/>
                <a:cs typeface="Times New Roman" panose="02020603050405020304" pitchFamily="18" charset="0"/>
                <a:sym typeface="Wingdings" panose="05000000000000000000" pitchFamily="2" charset="2"/>
              </a:rPr>
              <a:t>trải</a:t>
            </a:r>
            <a:r>
              <a:rPr lang="en-US" sz="2200" dirty="0">
                <a:latin typeface="#9Slide03 AmpleSoft" panose="02000000000000000000" pitchFamily="2" charset="0"/>
                <a:cs typeface="Times New Roman" panose="02020603050405020304" pitchFamily="18" charset="0"/>
                <a:sym typeface="Wingdings" panose="05000000000000000000" pitchFamily="2" charset="2"/>
              </a:rPr>
              <a:t> </a:t>
            </a:r>
            <a:r>
              <a:rPr lang="en-US" sz="2200" dirty="0" err="1">
                <a:latin typeface="#9Slide03 AmpleSoft" panose="02000000000000000000" pitchFamily="2" charset="0"/>
                <a:cs typeface="Times New Roman" panose="02020603050405020304" pitchFamily="18" charset="0"/>
                <a:sym typeface="Wingdings" panose="05000000000000000000" pitchFamily="2" charset="2"/>
              </a:rPr>
              <a:t>nghiệm</a:t>
            </a:r>
            <a:r>
              <a:rPr lang="en-US" sz="2200" dirty="0">
                <a:latin typeface="#9Slide03 AmpleSoft" panose="02000000000000000000" pitchFamily="2" charset="0"/>
                <a:cs typeface="Times New Roman" panose="02020603050405020304" pitchFamily="18" charset="0"/>
                <a:sym typeface="Wingdings" panose="05000000000000000000" pitchFamily="2" charset="2"/>
              </a:rPr>
              <a:t>, </a:t>
            </a:r>
            <a:r>
              <a:rPr lang="en-US" sz="2200" dirty="0" err="1">
                <a:latin typeface="#9Slide03 AmpleSoft" panose="02000000000000000000" pitchFamily="2" charset="0"/>
                <a:cs typeface="Times New Roman" panose="02020603050405020304" pitchFamily="18" charset="0"/>
                <a:sym typeface="Wingdings" panose="05000000000000000000" pitchFamily="2" charset="2"/>
              </a:rPr>
              <a:t>kỉ</a:t>
            </a:r>
            <a:r>
              <a:rPr lang="en-US" sz="2200" dirty="0">
                <a:latin typeface="#9Slide03 AmpleSoft" panose="02000000000000000000" pitchFamily="2" charset="0"/>
                <a:cs typeface="Times New Roman" panose="02020603050405020304" pitchFamily="18" charset="0"/>
                <a:sym typeface="Wingdings" panose="05000000000000000000" pitchFamily="2" charset="2"/>
              </a:rPr>
              <a:t> </a:t>
            </a:r>
            <a:r>
              <a:rPr lang="en-US" sz="2200" dirty="0" err="1">
                <a:latin typeface="#9Slide03 AmpleSoft" panose="02000000000000000000" pitchFamily="2" charset="0"/>
                <a:cs typeface="Times New Roman" panose="02020603050405020304" pitchFamily="18" charset="0"/>
                <a:sym typeface="Wingdings" panose="05000000000000000000" pitchFamily="2" charset="2"/>
              </a:rPr>
              <a:t>niệm</a:t>
            </a:r>
            <a:r>
              <a:rPr lang="en-US" sz="2200" dirty="0">
                <a:latin typeface="#9Slide03 AmpleSoft" panose="02000000000000000000" pitchFamily="2" charset="0"/>
                <a:cs typeface="Times New Roman" panose="02020603050405020304" pitchFamily="18" charset="0"/>
                <a:sym typeface="Wingdings" panose="05000000000000000000" pitchFamily="2" charset="2"/>
              </a:rPr>
              <a:t>, </a:t>
            </a:r>
            <a:r>
              <a:rPr lang="en-US" sz="2200" dirty="0" err="1">
                <a:latin typeface="#9Slide03 AmpleSoft" panose="02000000000000000000" pitchFamily="2" charset="0"/>
                <a:cs typeface="Times New Roman" panose="02020603050405020304" pitchFamily="18" charset="0"/>
                <a:sym typeface="Wingdings" panose="05000000000000000000" pitchFamily="2" charset="2"/>
              </a:rPr>
              <a:t>cảm</a:t>
            </a:r>
            <a:r>
              <a:rPr lang="en-US" sz="2200" dirty="0">
                <a:latin typeface="#9Slide03 AmpleSoft" panose="02000000000000000000" pitchFamily="2" charset="0"/>
                <a:cs typeface="Times New Roman" panose="02020603050405020304" pitchFamily="18" charset="0"/>
                <a:sym typeface="Wingdings" panose="05000000000000000000" pitchFamily="2" charset="2"/>
              </a:rPr>
              <a:t> </a:t>
            </a:r>
            <a:r>
              <a:rPr lang="en-US" sz="2200" dirty="0" err="1">
                <a:latin typeface="#9Slide03 AmpleSoft" panose="02000000000000000000" pitchFamily="2" charset="0"/>
                <a:cs typeface="Times New Roman" panose="02020603050405020304" pitchFamily="18" charset="0"/>
                <a:sym typeface="Wingdings" panose="05000000000000000000" pitchFamily="2" charset="2"/>
              </a:rPr>
              <a:t>xúc</a:t>
            </a:r>
            <a:r>
              <a:rPr lang="en-US" sz="2200" dirty="0">
                <a:latin typeface="#9Slide03 AmpleSoft" panose="02000000000000000000" pitchFamily="2" charset="0"/>
                <a:cs typeface="Times New Roman" panose="02020603050405020304" pitchFamily="18" charset="0"/>
                <a:sym typeface="Wingdings" panose="05000000000000000000" pitchFamily="2" charset="2"/>
              </a:rPr>
              <a:t> </a:t>
            </a:r>
            <a:r>
              <a:rPr lang="en-US" sz="2200" dirty="0" err="1">
                <a:latin typeface="#9Slide03 AmpleSoft" panose="02000000000000000000" pitchFamily="2" charset="0"/>
                <a:cs typeface="Times New Roman" panose="02020603050405020304" pitchFamily="18" charset="0"/>
                <a:sym typeface="Wingdings" panose="05000000000000000000" pitchFamily="2" charset="2"/>
              </a:rPr>
              <a:t>của</a:t>
            </a:r>
            <a:r>
              <a:rPr lang="en-US" sz="2200" dirty="0">
                <a:latin typeface="#9Slide03 AmpleSoft" panose="02000000000000000000" pitchFamily="2" charset="0"/>
                <a:cs typeface="Times New Roman" panose="02020603050405020304" pitchFamily="18" charset="0"/>
                <a:sym typeface="Wingdings" panose="05000000000000000000" pitchFamily="2" charset="2"/>
              </a:rPr>
              <a:t> </a:t>
            </a:r>
            <a:r>
              <a:rPr lang="en-US" sz="2200" dirty="0" err="1">
                <a:latin typeface="#9Slide03 AmpleSoft" panose="02000000000000000000" pitchFamily="2" charset="0"/>
                <a:cs typeface="Times New Roman" panose="02020603050405020304" pitchFamily="18" charset="0"/>
                <a:sym typeface="Wingdings" panose="05000000000000000000" pitchFamily="2" charset="2"/>
              </a:rPr>
              <a:t>chính</a:t>
            </a:r>
            <a:r>
              <a:rPr lang="en-US" sz="2200" dirty="0">
                <a:latin typeface="#9Slide03 AmpleSoft" panose="02000000000000000000" pitchFamily="2" charset="0"/>
                <a:cs typeface="Times New Roman" panose="02020603050405020304" pitchFamily="18" charset="0"/>
                <a:sym typeface="Wingdings" panose="05000000000000000000" pitchFamily="2" charset="2"/>
              </a:rPr>
              <a:t> </a:t>
            </a:r>
            <a:r>
              <a:rPr lang="en-US" sz="2200" dirty="0" err="1">
                <a:latin typeface="#9Slide03 AmpleSoft" panose="02000000000000000000" pitchFamily="2" charset="0"/>
                <a:cs typeface="Times New Roman" panose="02020603050405020304" pitchFamily="18" charset="0"/>
                <a:sym typeface="Wingdings" panose="05000000000000000000" pitchFamily="2" charset="2"/>
              </a:rPr>
              <a:t>tác</a:t>
            </a:r>
            <a:r>
              <a:rPr lang="en-US" sz="2200" dirty="0">
                <a:latin typeface="#9Slide03 AmpleSoft" panose="02000000000000000000" pitchFamily="2" charset="0"/>
                <a:cs typeface="Times New Roman" panose="02020603050405020304" pitchFamily="18" charset="0"/>
                <a:sym typeface="Wingdings" panose="05000000000000000000" pitchFamily="2" charset="2"/>
              </a:rPr>
              <a:t> </a:t>
            </a:r>
            <a:r>
              <a:rPr lang="en-US" sz="2200" dirty="0" err="1">
                <a:latin typeface="#9Slide03 AmpleSoft" panose="02000000000000000000" pitchFamily="2" charset="0"/>
                <a:cs typeface="Times New Roman" panose="02020603050405020304" pitchFamily="18" charset="0"/>
                <a:sym typeface="Wingdings" panose="05000000000000000000" pitchFamily="2" charset="2"/>
              </a:rPr>
              <a:t>giả</a:t>
            </a:r>
            <a:endParaRPr lang="en-US" sz="2200" dirty="0">
              <a:latin typeface="#9Slide03 AmpleSoft" panose="02000000000000000000" pitchFamily="2" charset="0"/>
            </a:endParaRPr>
          </a:p>
        </p:txBody>
      </p:sp>
      <p:pic>
        <p:nvPicPr>
          <p:cNvPr id="5" name="Picture 4">
            <a:extLst>
              <a:ext uri="{FF2B5EF4-FFF2-40B4-BE49-F238E27FC236}">
                <a16:creationId xmlns:a16="http://schemas.microsoft.com/office/drawing/2014/main" id="{298699CC-8C4E-99D6-8214-8BC6EE946F1C}"/>
              </a:ext>
            </a:extLst>
          </p:cNvPr>
          <p:cNvPicPr>
            <a:picLocks noChangeAspect="1"/>
          </p:cNvPicPr>
          <p:nvPr/>
        </p:nvPicPr>
        <p:blipFill rotWithShape="1">
          <a:blip r:embed="rId3"/>
          <a:srcRect l="5480" t="4861" r="7650" b="8025"/>
          <a:stretch/>
        </p:blipFill>
        <p:spPr>
          <a:xfrm>
            <a:off x="6561533" y="2016255"/>
            <a:ext cx="2081408" cy="14919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Rectangle: Rounded Corners 1">
            <a:extLst>
              <a:ext uri="{FF2B5EF4-FFF2-40B4-BE49-F238E27FC236}">
                <a16:creationId xmlns:a16="http://schemas.microsoft.com/office/drawing/2014/main" id="{AB219932-C0A5-3765-D98C-A46C5A91CF3F}"/>
              </a:ext>
            </a:extLst>
          </p:cNvPr>
          <p:cNvSpPr/>
          <p:nvPr/>
        </p:nvSpPr>
        <p:spPr>
          <a:xfrm>
            <a:off x="296958" y="1122092"/>
            <a:ext cx="1815061" cy="459017"/>
          </a:xfrm>
          <a:prstGeom prst="roundRect">
            <a:avLst/>
          </a:prstGeom>
          <a:solidFill>
            <a:srgbClr val="FFF0B7"/>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0070C0"/>
                </a:solidFill>
                <a:latin typeface="#9Slide03 Ample" panose="02000000000000000000" pitchFamily="2" charset="0"/>
              </a:rPr>
              <a:t>Cái</a:t>
            </a:r>
            <a:r>
              <a:rPr lang="en-US" sz="2200" dirty="0">
                <a:solidFill>
                  <a:srgbClr val="0070C0"/>
                </a:solidFill>
                <a:latin typeface="#9Slide03 Ample" panose="02000000000000000000" pitchFamily="2" charset="0"/>
              </a:rPr>
              <a:t> </a:t>
            </a:r>
            <a:r>
              <a:rPr lang="en-US" sz="2200" dirty="0" err="1">
                <a:solidFill>
                  <a:srgbClr val="0070C0"/>
                </a:solidFill>
                <a:latin typeface="#9Slide03 Ample" panose="02000000000000000000" pitchFamily="2" charset="0"/>
              </a:rPr>
              <a:t>tôi</a:t>
            </a:r>
            <a:endParaRPr lang="en-US" sz="2200" dirty="0">
              <a:solidFill>
                <a:srgbClr val="0070C0"/>
              </a:solidFill>
              <a:latin typeface="#9Slide03 Ample" panose="02000000000000000000" pitchFamily="2" charset="0"/>
            </a:endParaRPr>
          </a:p>
        </p:txBody>
      </p:sp>
      <p:sp>
        <p:nvSpPr>
          <p:cNvPr id="3" name="Rectangle: Rounded Corners 2">
            <a:extLst>
              <a:ext uri="{FF2B5EF4-FFF2-40B4-BE49-F238E27FC236}">
                <a16:creationId xmlns:a16="http://schemas.microsoft.com/office/drawing/2014/main" id="{B90D635B-1A30-8EB8-8A9A-83A5201CBA9B}"/>
              </a:ext>
            </a:extLst>
          </p:cNvPr>
          <p:cNvSpPr/>
          <p:nvPr/>
        </p:nvSpPr>
        <p:spPr>
          <a:xfrm>
            <a:off x="296960" y="2525134"/>
            <a:ext cx="1815061" cy="459017"/>
          </a:xfrm>
          <a:prstGeom prst="roundRect">
            <a:avLst/>
          </a:prstGeom>
          <a:solidFill>
            <a:srgbClr val="FFF0B7"/>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0070C0"/>
                </a:solidFill>
                <a:latin typeface="#9Slide03 Ample" panose="02000000000000000000" pitchFamily="2" charset="0"/>
              </a:rPr>
              <a:t>Chất</a:t>
            </a:r>
            <a:r>
              <a:rPr lang="en-US" sz="2200" dirty="0">
                <a:solidFill>
                  <a:srgbClr val="0070C0"/>
                </a:solidFill>
                <a:latin typeface="#9Slide03 Ample" panose="02000000000000000000" pitchFamily="2" charset="0"/>
              </a:rPr>
              <a:t> </a:t>
            </a:r>
            <a:r>
              <a:rPr lang="en-US" sz="2200" dirty="0" err="1">
                <a:solidFill>
                  <a:srgbClr val="0070C0"/>
                </a:solidFill>
                <a:latin typeface="#9Slide03 Ample" panose="02000000000000000000" pitchFamily="2" charset="0"/>
              </a:rPr>
              <a:t>trữ</a:t>
            </a:r>
            <a:r>
              <a:rPr lang="en-US" sz="2200" dirty="0">
                <a:solidFill>
                  <a:srgbClr val="0070C0"/>
                </a:solidFill>
                <a:latin typeface="#9Slide03 Ample" panose="02000000000000000000" pitchFamily="2" charset="0"/>
              </a:rPr>
              <a:t> </a:t>
            </a:r>
            <a:r>
              <a:rPr lang="en-US" sz="2200" dirty="0" err="1">
                <a:solidFill>
                  <a:srgbClr val="0070C0"/>
                </a:solidFill>
                <a:latin typeface="#9Slide03 Ample" panose="02000000000000000000" pitchFamily="2" charset="0"/>
              </a:rPr>
              <a:t>tình</a:t>
            </a:r>
            <a:endParaRPr lang="en-US" sz="2200" dirty="0">
              <a:solidFill>
                <a:srgbClr val="0070C0"/>
              </a:solidFill>
              <a:latin typeface="#9Slide03 Ample" panose="02000000000000000000" pitchFamily="2" charset="0"/>
            </a:endParaRPr>
          </a:p>
        </p:txBody>
      </p:sp>
      <p:sp>
        <p:nvSpPr>
          <p:cNvPr id="6" name="Rectangle: Rounded Corners 5">
            <a:extLst>
              <a:ext uri="{FF2B5EF4-FFF2-40B4-BE49-F238E27FC236}">
                <a16:creationId xmlns:a16="http://schemas.microsoft.com/office/drawing/2014/main" id="{F9D6B374-0AB5-A1BC-768D-6729D4F3264E}"/>
              </a:ext>
            </a:extLst>
          </p:cNvPr>
          <p:cNvSpPr/>
          <p:nvPr/>
        </p:nvSpPr>
        <p:spPr>
          <a:xfrm>
            <a:off x="296959" y="4138911"/>
            <a:ext cx="1815061" cy="459017"/>
          </a:xfrm>
          <a:prstGeom prst="roundRect">
            <a:avLst/>
          </a:prstGeom>
          <a:solidFill>
            <a:srgbClr val="FFF0B7"/>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0070C0"/>
                </a:solidFill>
                <a:latin typeface="#9Slide03 Ample" panose="02000000000000000000" pitchFamily="2" charset="0"/>
              </a:rPr>
              <a:t>Ngôn</a:t>
            </a:r>
            <a:r>
              <a:rPr lang="en-US" sz="2200" dirty="0">
                <a:solidFill>
                  <a:srgbClr val="0070C0"/>
                </a:solidFill>
                <a:latin typeface="#9Slide03 Ample" panose="02000000000000000000" pitchFamily="2" charset="0"/>
              </a:rPr>
              <a:t> </a:t>
            </a:r>
            <a:r>
              <a:rPr lang="en-US" sz="2200" dirty="0" err="1">
                <a:solidFill>
                  <a:srgbClr val="0070C0"/>
                </a:solidFill>
                <a:latin typeface="#9Slide03 Ample" panose="02000000000000000000" pitchFamily="2" charset="0"/>
              </a:rPr>
              <a:t>ngữ</a:t>
            </a:r>
            <a:endParaRPr lang="en-US" sz="2200" dirty="0">
              <a:solidFill>
                <a:srgbClr val="0070C0"/>
              </a:solidFill>
              <a:latin typeface="#9Slide03 Ample" panose="02000000000000000000" pitchFamily="2" charset="0"/>
            </a:endParaRPr>
          </a:p>
        </p:txBody>
      </p:sp>
      <p:sp>
        <p:nvSpPr>
          <p:cNvPr id="7" name="TextBox 6">
            <a:extLst>
              <a:ext uri="{FF2B5EF4-FFF2-40B4-BE49-F238E27FC236}">
                <a16:creationId xmlns:a16="http://schemas.microsoft.com/office/drawing/2014/main" id="{C746A57D-BFAA-A04B-99C2-30AF70A26B9D}"/>
              </a:ext>
            </a:extLst>
          </p:cNvPr>
          <p:cNvSpPr txBox="1"/>
          <p:nvPr/>
        </p:nvSpPr>
        <p:spPr>
          <a:xfrm>
            <a:off x="2287984" y="2031139"/>
            <a:ext cx="3804808" cy="1446550"/>
          </a:xfrm>
          <a:prstGeom prst="rect">
            <a:avLst/>
          </a:prstGeom>
          <a:noFill/>
        </p:spPr>
        <p:txBody>
          <a:bodyPr wrap="square">
            <a:spAutoFit/>
          </a:bodyPr>
          <a:lstStyle/>
          <a:p>
            <a:pPr algn="just"/>
            <a:r>
              <a:rPr lang="en-US" sz="2200" dirty="0" err="1">
                <a:latin typeface="#9Slide03 AmpleSoft" panose="02000000000000000000" pitchFamily="2" charset="0"/>
              </a:rPr>
              <a:t>Những</a:t>
            </a:r>
            <a:r>
              <a:rPr lang="en-US" sz="2200" dirty="0">
                <a:latin typeface="#9Slide03 AmpleSoft" panose="02000000000000000000" pitchFamily="2" charset="0"/>
              </a:rPr>
              <a:t> </a:t>
            </a:r>
            <a:r>
              <a:rPr lang="en-US" sz="2200" dirty="0" err="1">
                <a:latin typeface="#9Slide03 AmpleSoft" panose="02000000000000000000" pitchFamily="2" charset="0"/>
              </a:rPr>
              <a:t>suy</a:t>
            </a:r>
            <a:r>
              <a:rPr lang="en-US" sz="2200" dirty="0">
                <a:latin typeface="#9Slide03 AmpleSoft" panose="02000000000000000000" pitchFamily="2" charset="0"/>
              </a:rPr>
              <a:t> </a:t>
            </a:r>
            <a:r>
              <a:rPr lang="en-US" sz="2200" dirty="0" err="1">
                <a:latin typeface="#9Slide03 AmpleSoft" panose="02000000000000000000" pitchFamily="2" charset="0"/>
              </a:rPr>
              <a:t>nghĩ</a:t>
            </a:r>
            <a:r>
              <a:rPr lang="en-US" sz="2200" dirty="0">
                <a:latin typeface="#9Slide03 AmpleSoft" panose="02000000000000000000" pitchFamily="2" charset="0"/>
              </a:rPr>
              <a:t>, </a:t>
            </a:r>
            <a:r>
              <a:rPr lang="en-US" sz="2200" dirty="0" err="1">
                <a:latin typeface="#9Slide03 AmpleSoft" panose="02000000000000000000" pitchFamily="2" charset="0"/>
              </a:rPr>
              <a:t>cảm</a:t>
            </a:r>
            <a:r>
              <a:rPr lang="en-US" sz="2200" dirty="0">
                <a:latin typeface="#9Slide03 AmpleSoft" panose="02000000000000000000" pitchFamily="2" charset="0"/>
              </a:rPr>
              <a:t> </a:t>
            </a:r>
            <a:r>
              <a:rPr lang="en-US" sz="2200" dirty="0" err="1">
                <a:latin typeface="#9Slide03 AmpleSoft" panose="02000000000000000000" pitchFamily="2" charset="0"/>
              </a:rPr>
              <a:t>xúc</a:t>
            </a:r>
            <a:r>
              <a:rPr lang="en-US" sz="2200" dirty="0">
                <a:latin typeface="#9Slide03 AmpleSoft" panose="02000000000000000000" pitchFamily="2" charset="0"/>
              </a:rPr>
              <a:t> </a:t>
            </a:r>
            <a:r>
              <a:rPr lang="en-US" sz="2200" dirty="0" err="1">
                <a:latin typeface="#9Slide03 AmpleSoft" panose="02000000000000000000" pitchFamily="2" charset="0"/>
              </a:rPr>
              <a:t>của</a:t>
            </a:r>
            <a:r>
              <a:rPr lang="en-US" sz="2200" dirty="0">
                <a:latin typeface="#9Slide03 AmpleSoft" panose="02000000000000000000" pitchFamily="2" charset="0"/>
              </a:rPr>
              <a:t> </a:t>
            </a:r>
            <a:r>
              <a:rPr lang="en-US" sz="2200" dirty="0" err="1">
                <a:latin typeface="#9Slide03 AmpleSoft" panose="02000000000000000000" pitchFamily="2" charset="0"/>
              </a:rPr>
              <a:t>người</a:t>
            </a:r>
            <a:r>
              <a:rPr lang="en-US" sz="2200" dirty="0">
                <a:latin typeface="#9Slide03 AmpleSoft" panose="02000000000000000000" pitchFamily="2" charset="0"/>
              </a:rPr>
              <a:t> </a:t>
            </a:r>
            <a:r>
              <a:rPr lang="en-US" sz="2200" dirty="0" err="1">
                <a:latin typeface="#9Slide03 AmpleSoft" panose="02000000000000000000" pitchFamily="2" charset="0"/>
              </a:rPr>
              <a:t>viết</a:t>
            </a:r>
            <a:r>
              <a:rPr lang="en-US" sz="2200" dirty="0">
                <a:latin typeface="#9Slide03 AmpleSoft" panose="02000000000000000000" pitchFamily="2" charset="0"/>
              </a:rPr>
              <a:t> </a:t>
            </a:r>
            <a:r>
              <a:rPr lang="en-US" sz="2200" dirty="0" err="1">
                <a:latin typeface="#9Slide03 AmpleSoft" panose="02000000000000000000" pitchFamily="2" charset="0"/>
              </a:rPr>
              <a:t>được</a:t>
            </a:r>
            <a:r>
              <a:rPr lang="en-US" sz="2200" dirty="0">
                <a:latin typeface="#9Slide03 AmpleSoft" panose="02000000000000000000" pitchFamily="2" charset="0"/>
              </a:rPr>
              <a:t> </a:t>
            </a:r>
            <a:r>
              <a:rPr lang="en-US" sz="2200" dirty="0" err="1">
                <a:latin typeface="#9Slide03 AmpleSoft" panose="02000000000000000000" pitchFamily="2" charset="0"/>
              </a:rPr>
              <a:t>thể</a:t>
            </a:r>
            <a:r>
              <a:rPr lang="en-US" sz="2200" dirty="0">
                <a:latin typeface="#9Slide03 AmpleSoft" panose="02000000000000000000" pitchFamily="2" charset="0"/>
              </a:rPr>
              <a:t> </a:t>
            </a:r>
            <a:r>
              <a:rPr lang="en-US" sz="2200" dirty="0" err="1">
                <a:latin typeface="#9Slide03 AmpleSoft" panose="02000000000000000000" pitchFamily="2" charset="0"/>
              </a:rPr>
              <a:t>hiện</a:t>
            </a:r>
            <a:r>
              <a:rPr lang="en-US" sz="2200" dirty="0">
                <a:latin typeface="#9Slide03 AmpleSoft" panose="02000000000000000000" pitchFamily="2" charset="0"/>
              </a:rPr>
              <a:t> </a:t>
            </a:r>
            <a:r>
              <a:rPr lang="en-US" sz="2200" dirty="0" err="1">
                <a:latin typeface="#9Slide03 AmpleSoft" panose="02000000000000000000" pitchFamily="2" charset="0"/>
              </a:rPr>
              <a:t>trực</a:t>
            </a:r>
            <a:r>
              <a:rPr lang="en-US" sz="2200" dirty="0">
                <a:latin typeface="#9Slide03 AmpleSoft" panose="02000000000000000000" pitchFamily="2" charset="0"/>
              </a:rPr>
              <a:t> </a:t>
            </a:r>
            <a:r>
              <a:rPr lang="en-US" sz="2200" dirty="0" err="1">
                <a:latin typeface="#9Slide03 AmpleSoft" panose="02000000000000000000" pitchFamily="2" charset="0"/>
              </a:rPr>
              <a:t>tiếp</a:t>
            </a:r>
            <a:r>
              <a:rPr lang="en-US" sz="2200" dirty="0">
                <a:latin typeface="#9Slide03 AmpleSoft" panose="02000000000000000000" pitchFamily="2" charset="0"/>
              </a:rPr>
              <a:t>, </a:t>
            </a:r>
            <a:r>
              <a:rPr lang="en-US" sz="2200" dirty="0" err="1">
                <a:latin typeface="#9Slide03 AmpleSoft" panose="02000000000000000000" pitchFamily="2" charset="0"/>
              </a:rPr>
              <a:t>trong</a:t>
            </a:r>
            <a:r>
              <a:rPr lang="en-US" sz="2200" dirty="0">
                <a:latin typeface="#9Slide03 AmpleSoft" panose="02000000000000000000" pitchFamily="2" charset="0"/>
              </a:rPr>
              <a:t> </a:t>
            </a:r>
            <a:r>
              <a:rPr lang="en-US" sz="2200" dirty="0" err="1">
                <a:latin typeface="#9Slide03 AmpleSoft" panose="02000000000000000000" pitchFamily="2" charset="0"/>
              </a:rPr>
              <a:t>trẻo</a:t>
            </a:r>
            <a:r>
              <a:rPr lang="en-US" sz="2200" dirty="0">
                <a:latin typeface="#9Slide03 AmpleSoft" panose="02000000000000000000" pitchFamily="2" charset="0"/>
              </a:rPr>
              <a:t> </a:t>
            </a:r>
            <a:r>
              <a:rPr lang="en-US" sz="2200" dirty="0" err="1">
                <a:latin typeface="#9Slide03 AmpleSoft" panose="02000000000000000000" pitchFamily="2" charset="0"/>
              </a:rPr>
              <a:t>mà</a:t>
            </a:r>
            <a:r>
              <a:rPr lang="en-US" sz="2200" dirty="0">
                <a:latin typeface="#9Slide03 AmpleSoft" panose="02000000000000000000" pitchFamily="2" charset="0"/>
              </a:rPr>
              <a:t> </a:t>
            </a:r>
            <a:r>
              <a:rPr lang="en-US" sz="2200" dirty="0" err="1">
                <a:latin typeface="#9Slide03 AmpleSoft" panose="02000000000000000000" pitchFamily="2" charset="0"/>
              </a:rPr>
              <a:t>mãnh</a:t>
            </a:r>
            <a:r>
              <a:rPr lang="en-US" sz="2200" dirty="0">
                <a:latin typeface="#9Slide03 AmpleSoft" panose="02000000000000000000" pitchFamily="2" charset="0"/>
              </a:rPr>
              <a:t> </a:t>
            </a:r>
            <a:r>
              <a:rPr lang="en-US" sz="2200" dirty="0" err="1">
                <a:latin typeface="#9Slide03 AmpleSoft" panose="02000000000000000000" pitchFamily="2" charset="0"/>
              </a:rPr>
              <a:t>liệt</a:t>
            </a:r>
            <a:r>
              <a:rPr lang="en-US" sz="2200" dirty="0">
                <a:latin typeface="#9Slide03 AmpleSoft" panose="02000000000000000000" pitchFamily="2" charset="0"/>
              </a:rPr>
              <a:t>, </a:t>
            </a:r>
            <a:r>
              <a:rPr lang="en-US" sz="2200" dirty="0" err="1">
                <a:latin typeface="#9Slide03 AmpleSoft" panose="02000000000000000000" pitchFamily="2" charset="0"/>
              </a:rPr>
              <a:t>chạm</a:t>
            </a:r>
            <a:r>
              <a:rPr lang="en-US" sz="2200" dirty="0">
                <a:latin typeface="#9Slide03 AmpleSoft" panose="02000000000000000000" pitchFamily="2" charset="0"/>
              </a:rPr>
              <a:t> </a:t>
            </a:r>
            <a:r>
              <a:rPr lang="en-US" sz="2200" dirty="0" err="1">
                <a:latin typeface="#9Slide03 AmpleSoft" panose="02000000000000000000" pitchFamily="2" charset="0"/>
              </a:rPr>
              <a:t>đến</a:t>
            </a:r>
            <a:r>
              <a:rPr lang="en-US" sz="2200" dirty="0">
                <a:latin typeface="#9Slide03 AmpleSoft" panose="02000000000000000000" pitchFamily="2" charset="0"/>
              </a:rPr>
              <a:t> </a:t>
            </a:r>
            <a:r>
              <a:rPr lang="en-US" sz="2200" dirty="0" err="1">
                <a:latin typeface="#9Slide03 AmpleSoft" panose="02000000000000000000" pitchFamily="2" charset="0"/>
              </a:rPr>
              <a:t>trái</a:t>
            </a:r>
            <a:r>
              <a:rPr lang="en-US" sz="2200" dirty="0">
                <a:latin typeface="#9Slide03 AmpleSoft" panose="02000000000000000000" pitchFamily="2" charset="0"/>
              </a:rPr>
              <a:t> </a:t>
            </a:r>
            <a:r>
              <a:rPr lang="en-US" sz="2200" dirty="0" err="1">
                <a:latin typeface="#9Slide03 AmpleSoft" panose="02000000000000000000" pitchFamily="2" charset="0"/>
              </a:rPr>
              <a:t>tim</a:t>
            </a:r>
            <a:r>
              <a:rPr lang="en-US" sz="2200" dirty="0">
                <a:latin typeface="#9Slide03 AmpleSoft" panose="02000000000000000000" pitchFamily="2" charset="0"/>
              </a:rPr>
              <a:t> </a:t>
            </a:r>
            <a:r>
              <a:rPr lang="en-US" sz="2200" dirty="0" err="1">
                <a:latin typeface="#9Slide03 AmpleSoft" panose="02000000000000000000" pitchFamily="2" charset="0"/>
              </a:rPr>
              <a:t>người</a:t>
            </a:r>
            <a:r>
              <a:rPr lang="en-US" sz="2200" dirty="0">
                <a:latin typeface="#9Slide03 AmpleSoft" panose="02000000000000000000" pitchFamily="2" charset="0"/>
              </a:rPr>
              <a:t> </a:t>
            </a:r>
            <a:r>
              <a:rPr lang="en-US" sz="2200" dirty="0" err="1">
                <a:latin typeface="#9Slide03 AmpleSoft" panose="02000000000000000000" pitchFamily="2" charset="0"/>
              </a:rPr>
              <a:t>đọc</a:t>
            </a:r>
            <a:endParaRPr lang="en-US" sz="2200" dirty="0">
              <a:latin typeface="#9Slide03 AmpleSoft" panose="02000000000000000000" pitchFamily="2" charset="0"/>
            </a:endParaRPr>
          </a:p>
        </p:txBody>
      </p:sp>
      <p:sp>
        <p:nvSpPr>
          <p:cNvPr id="8" name="TextBox 7">
            <a:extLst>
              <a:ext uri="{FF2B5EF4-FFF2-40B4-BE49-F238E27FC236}">
                <a16:creationId xmlns:a16="http://schemas.microsoft.com/office/drawing/2014/main" id="{D6FBDF10-BA50-AB00-3AE0-074A7BD7CA9E}"/>
              </a:ext>
            </a:extLst>
          </p:cNvPr>
          <p:cNvSpPr txBox="1"/>
          <p:nvPr/>
        </p:nvSpPr>
        <p:spPr>
          <a:xfrm>
            <a:off x="2287984" y="3968418"/>
            <a:ext cx="6432504" cy="769441"/>
          </a:xfrm>
          <a:prstGeom prst="rect">
            <a:avLst/>
          </a:prstGeom>
          <a:noFill/>
        </p:spPr>
        <p:txBody>
          <a:bodyPr wrap="square">
            <a:spAutoFit/>
          </a:bodyPr>
          <a:lstStyle/>
          <a:p>
            <a:pPr algn="just"/>
            <a:r>
              <a:rPr lang="en-US" sz="2200" dirty="0" err="1">
                <a:latin typeface="#9Slide03 AmpleSoft" panose="02000000000000000000" pitchFamily="2" charset="0"/>
              </a:rPr>
              <a:t>Chân</a:t>
            </a:r>
            <a:r>
              <a:rPr lang="en-US" sz="2200" dirty="0">
                <a:latin typeface="#9Slide03 AmpleSoft" panose="02000000000000000000" pitchFamily="2" charset="0"/>
              </a:rPr>
              <a:t> </a:t>
            </a:r>
            <a:r>
              <a:rPr lang="en-US" sz="2200" dirty="0" err="1">
                <a:latin typeface="#9Slide03 AmpleSoft" panose="02000000000000000000" pitchFamily="2" charset="0"/>
              </a:rPr>
              <a:t>thực</a:t>
            </a:r>
            <a:r>
              <a:rPr lang="en-US" sz="2200" dirty="0">
                <a:latin typeface="#9Slide03 AmpleSoft" panose="02000000000000000000" pitchFamily="2" charset="0"/>
              </a:rPr>
              <a:t>, </a:t>
            </a:r>
            <a:r>
              <a:rPr lang="en-US" sz="2200" dirty="0" err="1">
                <a:latin typeface="#9Slide03 AmpleSoft" panose="02000000000000000000" pitchFamily="2" charset="0"/>
              </a:rPr>
              <a:t>tự</a:t>
            </a:r>
            <a:r>
              <a:rPr lang="en-US" sz="2200" dirty="0">
                <a:latin typeface="#9Slide03 AmpleSoft" panose="02000000000000000000" pitchFamily="2" charset="0"/>
              </a:rPr>
              <a:t> </a:t>
            </a:r>
            <a:r>
              <a:rPr lang="en-US" sz="2200" dirty="0" err="1">
                <a:latin typeface="#9Slide03 AmpleSoft" panose="02000000000000000000" pitchFamily="2" charset="0"/>
              </a:rPr>
              <a:t>nhiên</a:t>
            </a:r>
            <a:r>
              <a:rPr lang="en-US" sz="2200" dirty="0">
                <a:latin typeface="#9Slide03 AmpleSoft" panose="02000000000000000000" pitchFamily="2" charset="0"/>
              </a:rPr>
              <a:t>, </a:t>
            </a:r>
            <a:r>
              <a:rPr lang="en-US" sz="2200" dirty="0" err="1">
                <a:latin typeface="#9Slide03 AmpleSoft" panose="02000000000000000000" pitchFamily="2" charset="0"/>
              </a:rPr>
              <a:t>giàu</a:t>
            </a:r>
            <a:r>
              <a:rPr lang="en-US" sz="2200" dirty="0">
                <a:latin typeface="#9Slide03 AmpleSoft" panose="02000000000000000000" pitchFamily="2" charset="0"/>
              </a:rPr>
              <a:t> </a:t>
            </a:r>
            <a:r>
              <a:rPr lang="en-US" sz="2200" dirty="0" err="1">
                <a:latin typeface="#9Slide03 AmpleSoft" panose="02000000000000000000" pitchFamily="2" charset="0"/>
              </a:rPr>
              <a:t>hình</a:t>
            </a:r>
            <a:r>
              <a:rPr lang="en-US" sz="2200" dirty="0">
                <a:latin typeface="#9Slide03 AmpleSoft" panose="02000000000000000000" pitchFamily="2" charset="0"/>
              </a:rPr>
              <a:t> </a:t>
            </a:r>
            <a:r>
              <a:rPr lang="en-US" sz="2200" dirty="0" err="1">
                <a:latin typeface="#9Slide03 AmpleSoft" panose="02000000000000000000" pitchFamily="2" charset="0"/>
              </a:rPr>
              <a:t>ảnh</a:t>
            </a:r>
            <a:r>
              <a:rPr lang="en-US" sz="2200" dirty="0">
                <a:latin typeface="#9Slide03 AmpleSoft" panose="02000000000000000000" pitchFamily="2" charset="0"/>
              </a:rPr>
              <a:t>, </a:t>
            </a:r>
            <a:r>
              <a:rPr lang="en-US" sz="2200" dirty="0" err="1">
                <a:latin typeface="#9Slide03 AmpleSoft" panose="02000000000000000000" pitchFamily="2" charset="0"/>
              </a:rPr>
              <a:t>chất</a:t>
            </a:r>
            <a:r>
              <a:rPr lang="en-US" sz="2200" dirty="0">
                <a:latin typeface="#9Slide03 AmpleSoft" panose="02000000000000000000" pitchFamily="2" charset="0"/>
              </a:rPr>
              <a:t> </a:t>
            </a:r>
            <a:r>
              <a:rPr lang="en-US" sz="2200" dirty="0" err="1">
                <a:latin typeface="#9Slide03 AmpleSoft" panose="02000000000000000000" pitchFamily="2" charset="0"/>
              </a:rPr>
              <a:t>thơ</a:t>
            </a:r>
            <a:r>
              <a:rPr lang="en-US" sz="2200" dirty="0">
                <a:latin typeface="#9Slide03 AmpleSoft" panose="02000000000000000000" pitchFamily="2" charset="0"/>
              </a:rPr>
              <a:t>, </a:t>
            </a:r>
            <a:r>
              <a:rPr lang="en-US" sz="2200" dirty="0" err="1">
                <a:latin typeface="#9Slide03 AmpleSoft" panose="02000000000000000000" pitchFamily="2" charset="0"/>
              </a:rPr>
              <a:t>cảm</a:t>
            </a:r>
            <a:r>
              <a:rPr lang="en-US" sz="2200" dirty="0">
                <a:latin typeface="#9Slide03 AmpleSoft" panose="02000000000000000000" pitchFamily="2" charset="0"/>
              </a:rPr>
              <a:t> </a:t>
            </a:r>
            <a:r>
              <a:rPr lang="en-US" sz="2200" dirty="0" err="1">
                <a:latin typeface="#9Slide03 AmpleSoft" panose="02000000000000000000" pitchFamily="2" charset="0"/>
              </a:rPr>
              <a:t>xúc</a:t>
            </a:r>
            <a:r>
              <a:rPr lang="en-US" sz="2200" dirty="0">
                <a:latin typeface="#9Slide03 AmpleSoft" panose="02000000000000000000" pitchFamily="2" charset="0"/>
              </a:rPr>
              <a:t>; </a:t>
            </a:r>
            <a:r>
              <a:rPr lang="en-US" sz="2200" dirty="0" err="1">
                <a:latin typeface="#9Slide03 AmpleSoft" panose="02000000000000000000" pitchFamily="2" charset="0"/>
              </a:rPr>
              <a:t>Giọng</a:t>
            </a:r>
            <a:r>
              <a:rPr lang="en-US" sz="2200" dirty="0">
                <a:latin typeface="#9Slide03 AmpleSoft" panose="02000000000000000000" pitchFamily="2" charset="0"/>
              </a:rPr>
              <a:t> </a:t>
            </a:r>
            <a:r>
              <a:rPr lang="en-US" sz="2200" dirty="0" err="1">
                <a:latin typeface="#9Slide03 AmpleSoft" panose="02000000000000000000" pitchFamily="2" charset="0"/>
              </a:rPr>
              <a:t>điệu</a:t>
            </a:r>
            <a:r>
              <a:rPr lang="en-US" sz="2200" dirty="0">
                <a:latin typeface="#9Slide03 AmpleSoft" panose="02000000000000000000" pitchFamily="2" charset="0"/>
              </a:rPr>
              <a:t> </a:t>
            </a:r>
            <a:r>
              <a:rPr lang="en-US" sz="2200" dirty="0" err="1">
                <a:latin typeface="#9Slide03 AmpleSoft" panose="02000000000000000000" pitchFamily="2" charset="0"/>
              </a:rPr>
              <a:t>tha</a:t>
            </a:r>
            <a:r>
              <a:rPr lang="en-US" sz="2200" dirty="0">
                <a:latin typeface="#9Slide03 AmpleSoft" panose="02000000000000000000" pitchFamily="2" charset="0"/>
              </a:rPr>
              <a:t> </a:t>
            </a:r>
            <a:r>
              <a:rPr lang="en-US" sz="2200" dirty="0" err="1">
                <a:latin typeface="#9Slide03 AmpleSoft" panose="02000000000000000000" pitchFamily="2" charset="0"/>
              </a:rPr>
              <a:t>thiết</a:t>
            </a:r>
            <a:r>
              <a:rPr lang="en-US" sz="2200" dirty="0">
                <a:latin typeface="#9Slide03 AmpleSoft" panose="02000000000000000000" pitchFamily="2" charset="0"/>
              </a:rPr>
              <a:t>, </a:t>
            </a:r>
            <a:r>
              <a:rPr lang="en-US" sz="2200" dirty="0" err="1">
                <a:latin typeface="#9Slide03 AmpleSoft" panose="02000000000000000000" pitchFamily="2" charset="0"/>
              </a:rPr>
              <a:t>giàu</a:t>
            </a:r>
            <a:r>
              <a:rPr lang="en-US" sz="2200" dirty="0">
                <a:latin typeface="#9Slide03 AmpleSoft" panose="02000000000000000000" pitchFamily="2" charset="0"/>
              </a:rPr>
              <a:t> </a:t>
            </a:r>
            <a:r>
              <a:rPr lang="en-US" sz="2200" dirty="0" err="1">
                <a:latin typeface="#9Slide03 AmpleSoft" panose="02000000000000000000" pitchFamily="2" charset="0"/>
              </a:rPr>
              <a:t>chất</a:t>
            </a:r>
            <a:r>
              <a:rPr lang="en-US" sz="2200" dirty="0">
                <a:latin typeface="#9Slide03 AmpleSoft" panose="02000000000000000000" pitchFamily="2" charset="0"/>
              </a:rPr>
              <a:t> </a:t>
            </a:r>
            <a:r>
              <a:rPr lang="en-US" sz="2200" dirty="0" err="1">
                <a:latin typeface="#9Slide03 AmpleSoft" panose="02000000000000000000" pitchFamily="2" charset="0"/>
              </a:rPr>
              <a:t>suy</a:t>
            </a:r>
            <a:r>
              <a:rPr lang="en-US" sz="2200" dirty="0">
                <a:latin typeface="#9Slide03 AmpleSoft" panose="02000000000000000000" pitchFamily="2" charset="0"/>
              </a:rPr>
              <a:t> </a:t>
            </a:r>
            <a:r>
              <a:rPr lang="en-US" sz="2200" dirty="0" err="1">
                <a:latin typeface="#9Slide03 AmpleSoft" panose="02000000000000000000" pitchFamily="2" charset="0"/>
              </a:rPr>
              <a:t>tưởng</a:t>
            </a:r>
            <a:endParaRPr lang="en-US" sz="2200" dirty="0">
              <a:latin typeface="#9Slide03 AmpleSoft" panose="02000000000000000000" pitchFamily="2" charset="0"/>
            </a:endParaRPr>
          </a:p>
        </p:txBody>
      </p:sp>
    </p:spTree>
    <p:extLst>
      <p:ext uri="{BB962C8B-B14F-4D97-AF65-F5344CB8AC3E}">
        <p14:creationId xmlns:p14="http://schemas.microsoft.com/office/powerpoint/2010/main" val="97048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2" grpId="0" animBg="1"/>
      <p:bldP spid="3" grpId="0" animBg="1"/>
      <p:bldP spid="6" grpId="0" animBg="1"/>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21;p43">
            <a:extLst>
              <a:ext uri="{FF2B5EF4-FFF2-40B4-BE49-F238E27FC236}">
                <a16:creationId xmlns:a16="http://schemas.microsoft.com/office/drawing/2014/main" id="{82B98E5E-7985-7DA4-7D9D-AEE2F71D188E}"/>
              </a:ext>
            </a:extLst>
          </p:cNvPr>
          <p:cNvSpPr txBox="1">
            <a:spLocks noGrp="1"/>
          </p:cNvSpPr>
          <p:nvPr>
            <p:ph type="title"/>
          </p:nvPr>
        </p:nvSpPr>
        <p:spPr>
          <a:xfrm>
            <a:off x="901186" y="388552"/>
            <a:ext cx="7341627" cy="739062"/>
          </a:xfrm>
          <a:prstGeom prst="rect">
            <a:avLst/>
          </a:prstGeom>
        </p:spPr>
        <p:txBody>
          <a:bodyPr spcFirstLastPara="1" wrap="square" lIns="91425" tIns="91425" rIns="91425" bIns="91425" anchor="ctr" anchorCtr="0">
            <a:noAutofit/>
          </a:bodyPr>
          <a:lstStyle/>
          <a:p>
            <a:pPr lvl="0"/>
            <a:r>
              <a:rPr lang="en-US" sz="3200" dirty="0">
                <a:solidFill>
                  <a:srgbClr val="FF0000"/>
                </a:solidFill>
                <a:latin typeface="#9Slide04 SVNMORVA" pitchFamily="2" charset="0"/>
              </a:rPr>
              <a:t>4. </a:t>
            </a:r>
            <a:r>
              <a:rPr lang="en-US" sz="3200" dirty="0" err="1">
                <a:solidFill>
                  <a:srgbClr val="FF0000"/>
                </a:solidFill>
                <a:latin typeface="#9Slide04 SVNMORVA" pitchFamily="2" charset="0"/>
              </a:rPr>
              <a:t>Đề</a:t>
            </a:r>
            <a:r>
              <a:rPr lang="en-US" sz="3200" dirty="0">
                <a:solidFill>
                  <a:srgbClr val="FF0000"/>
                </a:solidFill>
                <a:latin typeface="#9Slide04 SVNMORVA" pitchFamily="2" charset="0"/>
              </a:rPr>
              <a:t> </a:t>
            </a:r>
            <a:r>
              <a:rPr lang="en-US" sz="3200" dirty="0" err="1">
                <a:solidFill>
                  <a:srgbClr val="FF0000"/>
                </a:solidFill>
                <a:latin typeface="#9Slide04 SVNMORVA" pitchFamily="2" charset="0"/>
              </a:rPr>
              <a:t>tài</a:t>
            </a:r>
            <a:r>
              <a:rPr lang="en-US" sz="3200" dirty="0">
                <a:solidFill>
                  <a:srgbClr val="FF0000"/>
                </a:solidFill>
                <a:latin typeface="#9Slide04 SVNMORVA" pitchFamily="2" charset="0"/>
              </a:rPr>
              <a:t>, </a:t>
            </a:r>
            <a:r>
              <a:rPr lang="en-US" sz="3200" dirty="0" err="1">
                <a:solidFill>
                  <a:srgbClr val="FF0000"/>
                </a:solidFill>
                <a:latin typeface="#9Slide04 SVNMORVA" pitchFamily="2" charset="0"/>
              </a:rPr>
              <a:t>chủ</a:t>
            </a:r>
            <a:r>
              <a:rPr lang="en-US" sz="3200" dirty="0">
                <a:solidFill>
                  <a:srgbClr val="FF0000"/>
                </a:solidFill>
                <a:latin typeface="#9Slide04 SVNMORVA" pitchFamily="2" charset="0"/>
              </a:rPr>
              <a:t> </a:t>
            </a:r>
            <a:r>
              <a:rPr lang="en-US" sz="3200" dirty="0" err="1">
                <a:solidFill>
                  <a:srgbClr val="FF0000"/>
                </a:solidFill>
                <a:latin typeface="#9Slide04 SVNMORVA" pitchFamily="2" charset="0"/>
              </a:rPr>
              <a:t>đề</a:t>
            </a:r>
            <a:endParaRPr sz="2800" dirty="0">
              <a:solidFill>
                <a:srgbClr val="FF0000"/>
              </a:solidFill>
              <a:latin typeface="#9Slide04 SVNMORVA" pitchFamily="2" charset="0"/>
            </a:endParaRPr>
          </a:p>
        </p:txBody>
      </p:sp>
      <p:sp>
        <p:nvSpPr>
          <p:cNvPr id="6" name="Google Shape;499;p42">
            <a:extLst>
              <a:ext uri="{FF2B5EF4-FFF2-40B4-BE49-F238E27FC236}">
                <a16:creationId xmlns:a16="http://schemas.microsoft.com/office/drawing/2014/main" id="{D0F106C6-9BA6-DB45-B53B-C427C9CDBEFF}"/>
              </a:ext>
            </a:extLst>
          </p:cNvPr>
          <p:cNvSpPr txBox="1">
            <a:spLocks/>
          </p:cNvSpPr>
          <p:nvPr/>
        </p:nvSpPr>
        <p:spPr>
          <a:xfrm>
            <a:off x="4222788" y="3100375"/>
            <a:ext cx="4574078" cy="1103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400" dirty="0">
                <a:solidFill>
                  <a:srgbClr val="002060"/>
                </a:solidFill>
                <a:latin typeface="#9Slide03 AmpleSoft" panose="02000000000000000000" pitchFamily="2" charset="0"/>
              </a:rPr>
              <a:t>Ca </a:t>
            </a:r>
            <a:r>
              <a:rPr lang="en-US" sz="2400" dirty="0" err="1">
                <a:solidFill>
                  <a:srgbClr val="002060"/>
                </a:solidFill>
                <a:latin typeface="#9Slide03 AmpleSoft" panose="02000000000000000000" pitchFamily="2" charset="0"/>
              </a:rPr>
              <a:t>ngợi</a:t>
            </a:r>
            <a:r>
              <a:rPr lang="en-US" sz="2400" dirty="0">
                <a:solidFill>
                  <a:srgbClr val="002060"/>
                </a:solidFill>
                <a:latin typeface="#9Slide03 AmpleSoft" panose="02000000000000000000" pitchFamily="2" charset="0"/>
              </a:rPr>
              <a:t> </a:t>
            </a:r>
            <a:r>
              <a:rPr lang="en-US" sz="2400" dirty="0" err="1">
                <a:solidFill>
                  <a:srgbClr val="002060"/>
                </a:solidFill>
                <a:latin typeface="#9Slide03 AmpleSoft" panose="02000000000000000000" pitchFamily="2" charset="0"/>
              </a:rPr>
              <a:t>tình</a:t>
            </a:r>
            <a:r>
              <a:rPr lang="en-US" sz="2400" dirty="0">
                <a:solidFill>
                  <a:srgbClr val="002060"/>
                </a:solidFill>
                <a:latin typeface="#9Slide03 AmpleSoft" panose="02000000000000000000" pitchFamily="2" charset="0"/>
              </a:rPr>
              <a:t> </a:t>
            </a:r>
            <a:r>
              <a:rPr lang="en-US" sz="2400" dirty="0" err="1">
                <a:solidFill>
                  <a:srgbClr val="002060"/>
                </a:solidFill>
                <a:latin typeface="#9Slide03 AmpleSoft" panose="02000000000000000000" pitchFamily="2" charset="0"/>
              </a:rPr>
              <a:t>yêu</a:t>
            </a:r>
            <a:r>
              <a:rPr lang="en-US" sz="2400" dirty="0">
                <a:solidFill>
                  <a:srgbClr val="002060"/>
                </a:solidFill>
                <a:latin typeface="#9Slide03 AmpleSoft" panose="02000000000000000000" pitchFamily="2" charset="0"/>
              </a:rPr>
              <a:t> </a:t>
            </a:r>
            <a:r>
              <a:rPr lang="en-US" sz="2400" dirty="0" err="1">
                <a:solidFill>
                  <a:srgbClr val="002060"/>
                </a:solidFill>
                <a:latin typeface="#9Slide03 AmpleSoft" panose="02000000000000000000" pitchFamily="2" charset="0"/>
              </a:rPr>
              <a:t>quê</a:t>
            </a:r>
            <a:r>
              <a:rPr lang="en-US" sz="2400" dirty="0">
                <a:solidFill>
                  <a:srgbClr val="002060"/>
                </a:solidFill>
                <a:latin typeface="#9Slide03 AmpleSoft" panose="02000000000000000000" pitchFamily="2" charset="0"/>
              </a:rPr>
              <a:t> </a:t>
            </a:r>
            <a:r>
              <a:rPr lang="en-US" sz="2400" dirty="0" err="1">
                <a:solidFill>
                  <a:srgbClr val="002060"/>
                </a:solidFill>
                <a:latin typeface="#9Slide03 AmpleSoft" panose="02000000000000000000" pitchFamily="2" charset="0"/>
              </a:rPr>
              <a:t>thầm</a:t>
            </a:r>
            <a:r>
              <a:rPr lang="en-US" sz="2400" dirty="0">
                <a:solidFill>
                  <a:srgbClr val="002060"/>
                </a:solidFill>
                <a:latin typeface="#9Slide03 AmpleSoft" panose="02000000000000000000" pitchFamily="2" charset="0"/>
              </a:rPr>
              <a:t> </a:t>
            </a:r>
            <a:r>
              <a:rPr lang="en-US" sz="2400" dirty="0" err="1">
                <a:solidFill>
                  <a:srgbClr val="002060"/>
                </a:solidFill>
                <a:latin typeface="#9Slide03 AmpleSoft" panose="02000000000000000000" pitchFamily="2" charset="0"/>
              </a:rPr>
              <a:t>kín</a:t>
            </a:r>
            <a:r>
              <a:rPr lang="en-US" sz="2400" dirty="0">
                <a:solidFill>
                  <a:srgbClr val="002060"/>
                </a:solidFill>
                <a:latin typeface="#9Slide03 AmpleSoft" panose="02000000000000000000" pitchFamily="2" charset="0"/>
              </a:rPr>
              <a:t> </a:t>
            </a:r>
            <a:r>
              <a:rPr lang="en-US" sz="2400" dirty="0" err="1">
                <a:solidFill>
                  <a:srgbClr val="002060"/>
                </a:solidFill>
                <a:latin typeface="#9Slide03 AmpleSoft" panose="02000000000000000000" pitchFamily="2" charset="0"/>
              </a:rPr>
              <a:t>nhưng</a:t>
            </a:r>
            <a:r>
              <a:rPr lang="en-US" sz="2400" dirty="0">
                <a:solidFill>
                  <a:srgbClr val="002060"/>
                </a:solidFill>
                <a:latin typeface="#9Slide03 AmpleSoft" panose="02000000000000000000" pitchFamily="2" charset="0"/>
              </a:rPr>
              <a:t> </a:t>
            </a:r>
            <a:r>
              <a:rPr lang="en-US" sz="2400" dirty="0" err="1">
                <a:solidFill>
                  <a:srgbClr val="002060"/>
                </a:solidFill>
                <a:latin typeface="#9Slide03 AmpleSoft" panose="02000000000000000000" pitchFamily="2" charset="0"/>
              </a:rPr>
              <a:t>vô</a:t>
            </a:r>
            <a:r>
              <a:rPr lang="en-US" sz="2400" dirty="0">
                <a:solidFill>
                  <a:srgbClr val="002060"/>
                </a:solidFill>
                <a:latin typeface="#9Slide03 AmpleSoft" panose="02000000000000000000" pitchFamily="2" charset="0"/>
              </a:rPr>
              <a:t> </a:t>
            </a:r>
            <a:r>
              <a:rPr lang="en-US" sz="2400" dirty="0" err="1">
                <a:solidFill>
                  <a:srgbClr val="002060"/>
                </a:solidFill>
                <a:latin typeface="#9Slide03 AmpleSoft" panose="02000000000000000000" pitchFamily="2" charset="0"/>
              </a:rPr>
              <a:t>cùng</a:t>
            </a:r>
            <a:r>
              <a:rPr lang="en-US" sz="2400" dirty="0">
                <a:solidFill>
                  <a:srgbClr val="002060"/>
                </a:solidFill>
                <a:latin typeface="#9Slide03 AmpleSoft" panose="02000000000000000000" pitchFamily="2" charset="0"/>
              </a:rPr>
              <a:t> </a:t>
            </a:r>
            <a:r>
              <a:rPr lang="en-US" sz="2400" dirty="0" err="1">
                <a:solidFill>
                  <a:srgbClr val="002060"/>
                </a:solidFill>
                <a:latin typeface="#9Slide03 AmpleSoft" panose="02000000000000000000" pitchFamily="2" charset="0"/>
              </a:rPr>
              <a:t>mãnh</a:t>
            </a:r>
            <a:r>
              <a:rPr lang="en-US" sz="2400" dirty="0">
                <a:solidFill>
                  <a:srgbClr val="002060"/>
                </a:solidFill>
                <a:latin typeface="#9Slide03 AmpleSoft" panose="02000000000000000000" pitchFamily="2" charset="0"/>
              </a:rPr>
              <a:t> </a:t>
            </a:r>
            <a:r>
              <a:rPr lang="en-US" sz="2400" dirty="0" err="1">
                <a:solidFill>
                  <a:srgbClr val="002060"/>
                </a:solidFill>
                <a:latin typeface="#9Slide03 AmpleSoft" panose="02000000000000000000" pitchFamily="2" charset="0"/>
              </a:rPr>
              <a:t>liệt</a:t>
            </a:r>
            <a:r>
              <a:rPr lang="en-US" sz="2400" dirty="0">
                <a:solidFill>
                  <a:srgbClr val="002060"/>
                </a:solidFill>
                <a:latin typeface="#9Slide03 AmpleSoft" panose="02000000000000000000" pitchFamily="2" charset="0"/>
              </a:rPr>
              <a:t> </a:t>
            </a:r>
            <a:r>
              <a:rPr lang="en-US" sz="2400" dirty="0" err="1">
                <a:solidFill>
                  <a:srgbClr val="002060"/>
                </a:solidFill>
                <a:latin typeface="#9Slide03 AmpleSoft" panose="02000000000000000000" pitchFamily="2" charset="0"/>
              </a:rPr>
              <a:t>trong</a:t>
            </a:r>
            <a:r>
              <a:rPr lang="en-US" sz="2400" dirty="0">
                <a:solidFill>
                  <a:srgbClr val="002060"/>
                </a:solidFill>
                <a:latin typeface="#9Slide03 AmpleSoft" panose="02000000000000000000" pitchFamily="2" charset="0"/>
              </a:rPr>
              <a:t> </a:t>
            </a:r>
            <a:r>
              <a:rPr lang="en-US" sz="2400" dirty="0" err="1">
                <a:solidFill>
                  <a:srgbClr val="002060"/>
                </a:solidFill>
                <a:latin typeface="#9Slide03 AmpleSoft" panose="02000000000000000000" pitchFamily="2" charset="0"/>
              </a:rPr>
              <a:t>mỗi</a:t>
            </a:r>
            <a:r>
              <a:rPr lang="en-US" sz="2400" dirty="0">
                <a:solidFill>
                  <a:srgbClr val="002060"/>
                </a:solidFill>
                <a:latin typeface="#9Slide03 AmpleSoft" panose="02000000000000000000" pitchFamily="2" charset="0"/>
              </a:rPr>
              <a:t> </a:t>
            </a:r>
            <a:r>
              <a:rPr lang="en-US" sz="2400" dirty="0" err="1">
                <a:solidFill>
                  <a:srgbClr val="002060"/>
                </a:solidFill>
                <a:latin typeface="#9Slide03 AmpleSoft" panose="02000000000000000000" pitchFamily="2" charset="0"/>
              </a:rPr>
              <a:t>người</a:t>
            </a:r>
            <a:r>
              <a:rPr lang="en-US" sz="2400" dirty="0">
                <a:solidFill>
                  <a:srgbClr val="002060"/>
                </a:solidFill>
                <a:latin typeface="#9Slide03 AmpleSoft" panose="02000000000000000000" pitchFamily="2" charset="0"/>
              </a:rPr>
              <a:t>, </a:t>
            </a:r>
            <a:r>
              <a:rPr lang="en-US" sz="2400" dirty="0" err="1">
                <a:solidFill>
                  <a:srgbClr val="002060"/>
                </a:solidFill>
                <a:latin typeface="#9Slide03 AmpleSoft" panose="02000000000000000000" pitchFamily="2" charset="0"/>
              </a:rPr>
              <a:t>đặc</a:t>
            </a:r>
            <a:r>
              <a:rPr lang="en-US" sz="2400" dirty="0">
                <a:solidFill>
                  <a:srgbClr val="002060"/>
                </a:solidFill>
                <a:latin typeface="#9Slide03 AmpleSoft" panose="02000000000000000000" pitchFamily="2" charset="0"/>
              </a:rPr>
              <a:t> </a:t>
            </a:r>
            <a:r>
              <a:rPr lang="en-US" sz="2400" dirty="0" err="1">
                <a:solidFill>
                  <a:srgbClr val="002060"/>
                </a:solidFill>
                <a:latin typeface="#9Slide03 AmpleSoft" panose="02000000000000000000" pitchFamily="2" charset="0"/>
              </a:rPr>
              <a:t>biệt</a:t>
            </a:r>
            <a:r>
              <a:rPr lang="en-US" sz="2400" dirty="0">
                <a:solidFill>
                  <a:srgbClr val="002060"/>
                </a:solidFill>
                <a:latin typeface="#9Slide03 AmpleSoft" panose="02000000000000000000" pitchFamily="2" charset="0"/>
              </a:rPr>
              <a:t> </a:t>
            </a:r>
            <a:r>
              <a:rPr lang="en-US" sz="2400" dirty="0" err="1">
                <a:solidFill>
                  <a:srgbClr val="002060"/>
                </a:solidFill>
                <a:latin typeface="#9Slide03 AmpleSoft" panose="02000000000000000000" pitchFamily="2" charset="0"/>
              </a:rPr>
              <a:t>là</a:t>
            </a:r>
            <a:r>
              <a:rPr lang="en-US" sz="2400" dirty="0">
                <a:solidFill>
                  <a:srgbClr val="002060"/>
                </a:solidFill>
                <a:latin typeface="#9Slide03 AmpleSoft" panose="02000000000000000000" pitchFamily="2" charset="0"/>
              </a:rPr>
              <a:t> </a:t>
            </a:r>
            <a:r>
              <a:rPr lang="en-US" sz="2400" dirty="0" err="1">
                <a:solidFill>
                  <a:srgbClr val="002060"/>
                </a:solidFill>
                <a:latin typeface="#9Slide03 AmpleSoft" panose="02000000000000000000" pitchFamily="2" charset="0"/>
              </a:rPr>
              <a:t>người</a:t>
            </a:r>
            <a:r>
              <a:rPr lang="en-US" sz="2400" dirty="0">
                <a:solidFill>
                  <a:srgbClr val="002060"/>
                </a:solidFill>
                <a:latin typeface="#9Slide03 AmpleSoft" panose="02000000000000000000" pitchFamily="2" charset="0"/>
              </a:rPr>
              <a:t> xa </a:t>
            </a:r>
            <a:r>
              <a:rPr lang="en-US" sz="2400" dirty="0" err="1">
                <a:solidFill>
                  <a:srgbClr val="002060"/>
                </a:solidFill>
                <a:latin typeface="#9Slide03 AmpleSoft" panose="02000000000000000000" pitchFamily="2" charset="0"/>
              </a:rPr>
              <a:t>xứ</a:t>
            </a:r>
            <a:endParaRPr lang="vi-VN" sz="2400" dirty="0">
              <a:solidFill>
                <a:srgbClr val="002060"/>
              </a:solidFill>
              <a:latin typeface="#9Slide03 AmpleSoft" panose="02000000000000000000" pitchFamily="2" charset="0"/>
            </a:endParaRPr>
          </a:p>
        </p:txBody>
      </p:sp>
      <p:sp>
        <p:nvSpPr>
          <p:cNvPr id="7" name="Google Shape;500;p42">
            <a:extLst>
              <a:ext uri="{FF2B5EF4-FFF2-40B4-BE49-F238E27FC236}">
                <a16:creationId xmlns:a16="http://schemas.microsoft.com/office/drawing/2014/main" id="{6875510D-55D6-FA59-025D-03F756D5F327}"/>
              </a:ext>
            </a:extLst>
          </p:cNvPr>
          <p:cNvSpPr txBox="1">
            <a:spLocks/>
          </p:cNvSpPr>
          <p:nvPr/>
        </p:nvSpPr>
        <p:spPr>
          <a:xfrm>
            <a:off x="4137817" y="1768358"/>
            <a:ext cx="4406575" cy="56749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400" dirty="0" err="1">
                <a:solidFill>
                  <a:srgbClr val="002060"/>
                </a:solidFill>
                <a:latin typeface="#9Slide03 AmpleSoft" panose="02000000000000000000" pitchFamily="2" charset="0"/>
              </a:rPr>
              <a:t>Sự</a:t>
            </a:r>
            <a:r>
              <a:rPr lang="en-US" sz="2400" dirty="0">
                <a:solidFill>
                  <a:srgbClr val="002060"/>
                </a:solidFill>
                <a:latin typeface="#9Slide03 AmpleSoft" panose="02000000000000000000" pitchFamily="2" charset="0"/>
              </a:rPr>
              <a:t> </a:t>
            </a:r>
            <a:r>
              <a:rPr lang="en-US" sz="2400" dirty="0" err="1">
                <a:solidFill>
                  <a:srgbClr val="002060"/>
                </a:solidFill>
                <a:latin typeface="#9Slide03 AmpleSoft" panose="02000000000000000000" pitchFamily="2" charset="0"/>
              </a:rPr>
              <a:t>thân</a:t>
            </a:r>
            <a:r>
              <a:rPr lang="en-US" sz="2400" dirty="0">
                <a:solidFill>
                  <a:srgbClr val="002060"/>
                </a:solidFill>
                <a:latin typeface="#9Slide03 AmpleSoft" panose="02000000000000000000" pitchFamily="2" charset="0"/>
              </a:rPr>
              <a:t> </a:t>
            </a:r>
            <a:r>
              <a:rPr lang="en-US" sz="2400" dirty="0" err="1">
                <a:solidFill>
                  <a:srgbClr val="002060"/>
                </a:solidFill>
                <a:latin typeface="#9Slide03 AmpleSoft" panose="02000000000000000000" pitchFamily="2" charset="0"/>
              </a:rPr>
              <a:t>thuộc</a:t>
            </a:r>
            <a:r>
              <a:rPr lang="en-US" sz="2400" dirty="0">
                <a:solidFill>
                  <a:srgbClr val="002060"/>
                </a:solidFill>
                <a:latin typeface="#9Slide03 AmpleSoft" panose="02000000000000000000" pitchFamily="2" charset="0"/>
              </a:rPr>
              <a:t> </a:t>
            </a:r>
            <a:r>
              <a:rPr lang="en-US" sz="2400" dirty="0" err="1">
                <a:solidFill>
                  <a:srgbClr val="002060"/>
                </a:solidFill>
                <a:latin typeface="#9Slide03 AmpleSoft" panose="02000000000000000000" pitchFamily="2" charset="0"/>
              </a:rPr>
              <a:t>của</a:t>
            </a:r>
            <a:r>
              <a:rPr lang="en-US" sz="2400" dirty="0">
                <a:solidFill>
                  <a:srgbClr val="002060"/>
                </a:solidFill>
                <a:latin typeface="#9Slide03 AmpleSoft" panose="02000000000000000000" pitchFamily="2" charset="0"/>
              </a:rPr>
              <a:t> </a:t>
            </a:r>
            <a:r>
              <a:rPr lang="en-US" sz="2400" dirty="0" err="1">
                <a:solidFill>
                  <a:srgbClr val="002060"/>
                </a:solidFill>
                <a:latin typeface="#9Slide03 AmpleSoft" panose="02000000000000000000" pitchFamily="2" charset="0"/>
              </a:rPr>
              <a:t>cố</a:t>
            </a:r>
            <a:r>
              <a:rPr lang="en-US" sz="2400" dirty="0">
                <a:solidFill>
                  <a:srgbClr val="002060"/>
                </a:solidFill>
                <a:latin typeface="#9Slide03 AmpleSoft" panose="02000000000000000000" pitchFamily="2" charset="0"/>
              </a:rPr>
              <a:t> </a:t>
            </a:r>
            <a:r>
              <a:rPr lang="en-US" sz="2400" dirty="0" err="1">
                <a:solidFill>
                  <a:srgbClr val="002060"/>
                </a:solidFill>
                <a:latin typeface="#9Slide03 AmpleSoft" panose="02000000000000000000" pitchFamily="2" charset="0"/>
              </a:rPr>
              <a:t>hương</a:t>
            </a:r>
            <a:endParaRPr lang="en-US" sz="2400" dirty="0">
              <a:solidFill>
                <a:srgbClr val="002060"/>
              </a:solidFill>
              <a:latin typeface="#9Slide03 AmpleSoft" panose="02000000000000000000" pitchFamily="2" charset="0"/>
            </a:endParaRPr>
          </a:p>
        </p:txBody>
      </p:sp>
      <p:grpSp>
        <p:nvGrpSpPr>
          <p:cNvPr id="8" name="Group 7">
            <a:extLst>
              <a:ext uri="{FF2B5EF4-FFF2-40B4-BE49-F238E27FC236}">
                <a16:creationId xmlns:a16="http://schemas.microsoft.com/office/drawing/2014/main" id="{92534038-116E-F0FB-CFE6-09B647B19A7B}"/>
              </a:ext>
            </a:extLst>
          </p:cNvPr>
          <p:cNvGrpSpPr/>
          <p:nvPr/>
        </p:nvGrpSpPr>
        <p:grpSpPr>
          <a:xfrm>
            <a:off x="514933" y="1467919"/>
            <a:ext cx="1132914" cy="1077004"/>
            <a:chOff x="1524476" y="730682"/>
            <a:chExt cx="2129899" cy="2010252"/>
          </a:xfrm>
        </p:grpSpPr>
        <p:pic>
          <p:nvPicPr>
            <p:cNvPr id="9" name="Google Shape;503;p42">
              <a:extLst>
                <a:ext uri="{FF2B5EF4-FFF2-40B4-BE49-F238E27FC236}">
                  <a16:creationId xmlns:a16="http://schemas.microsoft.com/office/drawing/2014/main" id="{5915BB0E-C36C-2C32-7D96-5E2614A25E51}"/>
                </a:ext>
              </a:extLst>
            </p:cNvPr>
            <p:cNvPicPr preferRelativeResize="0"/>
            <p:nvPr/>
          </p:nvPicPr>
          <p:blipFill>
            <a:blip r:embed="rId3"/>
            <a:srcRect l="17899" r="17899"/>
            <a:stretch/>
          </p:blipFill>
          <p:spPr>
            <a:xfrm>
              <a:off x="1524489" y="887864"/>
              <a:ext cx="1978774" cy="1853070"/>
            </a:xfrm>
            <a:prstGeom prst="rect">
              <a:avLst/>
            </a:prstGeom>
            <a:noFill/>
            <a:ln>
              <a:noFill/>
            </a:ln>
          </p:spPr>
        </p:pic>
        <p:grpSp>
          <p:nvGrpSpPr>
            <p:cNvPr id="10" name="Google Shape;505;p42">
              <a:extLst>
                <a:ext uri="{FF2B5EF4-FFF2-40B4-BE49-F238E27FC236}">
                  <a16:creationId xmlns:a16="http://schemas.microsoft.com/office/drawing/2014/main" id="{18DDEC28-2855-8BE4-FE2F-E216C61B4E63}"/>
                </a:ext>
              </a:extLst>
            </p:cNvPr>
            <p:cNvGrpSpPr/>
            <p:nvPr/>
          </p:nvGrpSpPr>
          <p:grpSpPr>
            <a:xfrm>
              <a:off x="1524476" y="730682"/>
              <a:ext cx="2129899" cy="2010246"/>
              <a:chOff x="1524476" y="767954"/>
              <a:chExt cx="2129899" cy="2010246"/>
            </a:xfrm>
          </p:grpSpPr>
          <p:sp>
            <p:nvSpPr>
              <p:cNvPr id="11" name="Google Shape;506;p42">
                <a:extLst>
                  <a:ext uri="{FF2B5EF4-FFF2-40B4-BE49-F238E27FC236}">
                    <a16:creationId xmlns:a16="http://schemas.microsoft.com/office/drawing/2014/main" id="{71DC06A5-582C-E7BD-2CF1-844D8B19509E}"/>
                  </a:ext>
                </a:extLst>
              </p:cNvPr>
              <p:cNvSpPr/>
              <p:nvPr/>
            </p:nvSpPr>
            <p:spPr>
              <a:xfrm flipH="1">
                <a:off x="1524476" y="767954"/>
                <a:ext cx="1420678" cy="125048"/>
              </a:xfrm>
              <a:custGeom>
                <a:avLst/>
                <a:gdLst/>
                <a:ahLst/>
                <a:cxnLst/>
                <a:rect l="l" t="t" r="r" b="b"/>
                <a:pathLst>
                  <a:path w="57930" h="5099" extrusionOk="0">
                    <a:moveTo>
                      <a:pt x="57930" y="5099"/>
                    </a:moveTo>
                    <a:lnTo>
                      <a:pt x="0" y="5066"/>
                    </a:lnTo>
                    <a:lnTo>
                      <a:pt x="1165" y="0"/>
                    </a:lnTo>
                    <a:close/>
                  </a:path>
                </a:pathLst>
              </a:custGeom>
              <a:solidFill>
                <a:schemeClr val="accent1"/>
              </a:solidFill>
              <a:ln>
                <a:noFill/>
              </a:ln>
            </p:spPr>
            <p:txBody>
              <a:bodyPr/>
              <a:lstStyle/>
              <a:p>
                <a:endParaRPr lang="en-US"/>
              </a:p>
            </p:txBody>
          </p:sp>
          <p:sp>
            <p:nvSpPr>
              <p:cNvPr id="12" name="Google Shape;507;p42">
                <a:extLst>
                  <a:ext uri="{FF2B5EF4-FFF2-40B4-BE49-F238E27FC236}">
                    <a16:creationId xmlns:a16="http://schemas.microsoft.com/office/drawing/2014/main" id="{F8794D0E-DE45-7E82-9FC0-00558426E1B0}"/>
                  </a:ext>
                </a:extLst>
              </p:cNvPr>
              <p:cNvSpPr/>
              <p:nvPr/>
            </p:nvSpPr>
            <p:spPr>
              <a:xfrm>
                <a:off x="3537475" y="1865700"/>
                <a:ext cx="116900" cy="912500"/>
              </a:xfrm>
              <a:custGeom>
                <a:avLst/>
                <a:gdLst/>
                <a:ahLst/>
                <a:cxnLst/>
                <a:rect l="l" t="t" r="r" b="b"/>
                <a:pathLst>
                  <a:path w="4676" h="36500" extrusionOk="0">
                    <a:moveTo>
                      <a:pt x="0" y="36500"/>
                    </a:moveTo>
                    <a:lnTo>
                      <a:pt x="397" y="0"/>
                    </a:lnTo>
                    <a:lnTo>
                      <a:pt x="4676" y="2267"/>
                    </a:lnTo>
                    <a:close/>
                  </a:path>
                </a:pathLst>
              </a:custGeom>
              <a:solidFill>
                <a:schemeClr val="accent2"/>
              </a:solidFill>
              <a:ln>
                <a:noFill/>
              </a:ln>
            </p:spPr>
            <p:txBody>
              <a:bodyPr/>
              <a:lstStyle/>
              <a:p>
                <a:endParaRPr lang="en-US"/>
              </a:p>
            </p:txBody>
          </p:sp>
        </p:grpSp>
      </p:grpSp>
      <p:grpSp>
        <p:nvGrpSpPr>
          <p:cNvPr id="13" name="Group 12">
            <a:extLst>
              <a:ext uri="{FF2B5EF4-FFF2-40B4-BE49-F238E27FC236}">
                <a16:creationId xmlns:a16="http://schemas.microsoft.com/office/drawing/2014/main" id="{ACD79C3D-18D7-1418-F9BF-0E4010C3F6B4}"/>
              </a:ext>
            </a:extLst>
          </p:cNvPr>
          <p:cNvGrpSpPr/>
          <p:nvPr/>
        </p:nvGrpSpPr>
        <p:grpSpPr>
          <a:xfrm>
            <a:off x="538800" y="3163785"/>
            <a:ext cx="1153166" cy="1106727"/>
            <a:chOff x="5640152" y="675203"/>
            <a:chExt cx="2167973" cy="2065731"/>
          </a:xfrm>
        </p:grpSpPr>
        <p:pic>
          <p:nvPicPr>
            <p:cNvPr id="14" name="Google Shape;504;p42">
              <a:extLst>
                <a:ext uri="{FF2B5EF4-FFF2-40B4-BE49-F238E27FC236}">
                  <a16:creationId xmlns:a16="http://schemas.microsoft.com/office/drawing/2014/main" id="{45D8779A-1763-EF58-1596-E74D6148E32C}"/>
                </a:ext>
              </a:extLst>
            </p:cNvPr>
            <p:cNvPicPr preferRelativeResize="0"/>
            <p:nvPr/>
          </p:nvPicPr>
          <p:blipFill>
            <a:blip r:embed="rId4"/>
            <a:srcRect l="15064" r="15064"/>
            <a:stretch/>
          </p:blipFill>
          <p:spPr>
            <a:xfrm>
              <a:off x="5640152" y="887863"/>
              <a:ext cx="1978772" cy="1853071"/>
            </a:xfrm>
            <a:prstGeom prst="rect">
              <a:avLst/>
            </a:prstGeom>
            <a:noFill/>
            <a:ln>
              <a:noFill/>
            </a:ln>
          </p:spPr>
        </p:pic>
        <p:grpSp>
          <p:nvGrpSpPr>
            <p:cNvPr id="15" name="Google Shape;508;p42">
              <a:extLst>
                <a:ext uri="{FF2B5EF4-FFF2-40B4-BE49-F238E27FC236}">
                  <a16:creationId xmlns:a16="http://schemas.microsoft.com/office/drawing/2014/main" id="{1EE8CB40-C793-3D59-236E-E4DDDDAF2E87}"/>
                </a:ext>
              </a:extLst>
            </p:cNvPr>
            <p:cNvGrpSpPr/>
            <p:nvPr/>
          </p:nvGrpSpPr>
          <p:grpSpPr>
            <a:xfrm>
              <a:off x="6756725" y="675203"/>
              <a:ext cx="1051400" cy="2065725"/>
              <a:chOff x="6756725" y="712475"/>
              <a:chExt cx="1051400" cy="2065725"/>
            </a:xfrm>
          </p:grpSpPr>
          <p:sp>
            <p:nvSpPr>
              <p:cNvPr id="16" name="Google Shape;509;p42">
                <a:extLst>
                  <a:ext uri="{FF2B5EF4-FFF2-40B4-BE49-F238E27FC236}">
                    <a16:creationId xmlns:a16="http://schemas.microsoft.com/office/drawing/2014/main" id="{D5EB6AC3-C276-6D4D-D5D6-FC27DF942AC8}"/>
                  </a:ext>
                </a:extLst>
              </p:cNvPr>
              <p:cNvSpPr/>
              <p:nvPr/>
            </p:nvSpPr>
            <p:spPr>
              <a:xfrm>
                <a:off x="6756725" y="712475"/>
                <a:ext cx="855824" cy="188271"/>
              </a:xfrm>
              <a:custGeom>
                <a:avLst/>
                <a:gdLst/>
                <a:ahLst/>
                <a:cxnLst/>
                <a:rect l="l" t="t" r="r" b="b"/>
                <a:pathLst>
                  <a:path w="66640" h="14660" extrusionOk="0">
                    <a:moveTo>
                      <a:pt x="66640" y="14660"/>
                    </a:moveTo>
                    <a:lnTo>
                      <a:pt x="6663" y="13662"/>
                    </a:lnTo>
                    <a:lnTo>
                      <a:pt x="0" y="0"/>
                    </a:lnTo>
                    <a:close/>
                  </a:path>
                </a:pathLst>
              </a:custGeom>
              <a:solidFill>
                <a:schemeClr val="accent2"/>
              </a:solidFill>
              <a:ln>
                <a:noFill/>
              </a:ln>
            </p:spPr>
            <p:txBody>
              <a:bodyPr/>
              <a:lstStyle/>
              <a:p>
                <a:endParaRPr lang="en-US"/>
              </a:p>
            </p:txBody>
          </p:sp>
          <p:sp>
            <p:nvSpPr>
              <p:cNvPr id="17" name="Google Shape;510;p42">
                <a:extLst>
                  <a:ext uri="{FF2B5EF4-FFF2-40B4-BE49-F238E27FC236}">
                    <a16:creationId xmlns:a16="http://schemas.microsoft.com/office/drawing/2014/main" id="{C7E74637-D13F-AB93-8191-481B1F2F3E56}"/>
                  </a:ext>
                </a:extLst>
              </p:cNvPr>
              <p:cNvSpPr/>
              <p:nvPr/>
            </p:nvSpPr>
            <p:spPr>
              <a:xfrm>
                <a:off x="7653150" y="1922375"/>
                <a:ext cx="154975" cy="855825"/>
              </a:xfrm>
              <a:custGeom>
                <a:avLst/>
                <a:gdLst/>
                <a:ahLst/>
                <a:cxnLst/>
                <a:rect l="l" t="t" r="r" b="b"/>
                <a:pathLst>
                  <a:path w="6199" h="34233" extrusionOk="0">
                    <a:moveTo>
                      <a:pt x="0" y="34233"/>
                    </a:moveTo>
                    <a:lnTo>
                      <a:pt x="103" y="781"/>
                    </a:lnTo>
                    <a:lnTo>
                      <a:pt x="6199" y="0"/>
                    </a:lnTo>
                    <a:close/>
                  </a:path>
                </a:pathLst>
              </a:custGeom>
              <a:solidFill>
                <a:schemeClr val="lt2"/>
              </a:solidFill>
              <a:ln>
                <a:noFill/>
              </a:ln>
            </p:spPr>
            <p:txBody>
              <a:bodyPr/>
              <a:lstStyle/>
              <a:p>
                <a:endParaRPr lang="en-US"/>
              </a:p>
            </p:txBody>
          </p:sp>
        </p:grpSp>
      </p:grpSp>
      <p:sp>
        <p:nvSpPr>
          <p:cNvPr id="18" name="Rectangle: Rounded Corners 17">
            <a:extLst>
              <a:ext uri="{FF2B5EF4-FFF2-40B4-BE49-F238E27FC236}">
                <a16:creationId xmlns:a16="http://schemas.microsoft.com/office/drawing/2014/main" id="{964D360D-B415-43F1-7433-6AC8F16F074B}"/>
              </a:ext>
            </a:extLst>
          </p:cNvPr>
          <p:cNvSpPr/>
          <p:nvPr/>
        </p:nvSpPr>
        <p:spPr>
          <a:xfrm>
            <a:off x="2026343" y="1768358"/>
            <a:ext cx="1652600" cy="567495"/>
          </a:xfrm>
          <a:prstGeom prst="roundRect">
            <a:avLst/>
          </a:prstGeom>
          <a:solidFill>
            <a:srgbClr val="FFF0B7"/>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70C0"/>
                </a:solidFill>
                <a:latin typeface="#9Slide03 Ample" panose="02000000000000000000" pitchFamily="2" charset="0"/>
              </a:rPr>
              <a:t>Đề</a:t>
            </a:r>
            <a:r>
              <a:rPr lang="en-US" sz="2400" dirty="0">
                <a:solidFill>
                  <a:srgbClr val="0070C0"/>
                </a:solidFill>
                <a:latin typeface="#9Slide03 Ample" panose="02000000000000000000" pitchFamily="2" charset="0"/>
              </a:rPr>
              <a:t> </a:t>
            </a:r>
            <a:r>
              <a:rPr lang="en-US" sz="2400" dirty="0" err="1">
                <a:solidFill>
                  <a:srgbClr val="0070C0"/>
                </a:solidFill>
                <a:latin typeface="#9Slide03 Ample" panose="02000000000000000000" pitchFamily="2" charset="0"/>
              </a:rPr>
              <a:t>tài</a:t>
            </a:r>
            <a:endParaRPr lang="en-US" sz="2400" dirty="0">
              <a:solidFill>
                <a:srgbClr val="0070C0"/>
              </a:solidFill>
              <a:latin typeface="#9Slide03 Ample" panose="02000000000000000000" pitchFamily="2" charset="0"/>
            </a:endParaRPr>
          </a:p>
        </p:txBody>
      </p:sp>
      <p:sp>
        <p:nvSpPr>
          <p:cNvPr id="19" name="Rectangle: Rounded Corners 18">
            <a:extLst>
              <a:ext uri="{FF2B5EF4-FFF2-40B4-BE49-F238E27FC236}">
                <a16:creationId xmlns:a16="http://schemas.microsoft.com/office/drawing/2014/main" id="{427B455C-B943-87BF-93D9-FE1CFB068CDE}"/>
              </a:ext>
            </a:extLst>
          </p:cNvPr>
          <p:cNvSpPr/>
          <p:nvPr/>
        </p:nvSpPr>
        <p:spPr>
          <a:xfrm>
            <a:off x="2026343" y="3473349"/>
            <a:ext cx="1652600" cy="567495"/>
          </a:xfrm>
          <a:prstGeom prst="roundRect">
            <a:avLst/>
          </a:prstGeom>
          <a:solidFill>
            <a:srgbClr val="FFF0B7"/>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70C0"/>
                </a:solidFill>
                <a:latin typeface="#9Slide03 Ample" panose="02000000000000000000" pitchFamily="2" charset="0"/>
              </a:rPr>
              <a:t>Chủ</a:t>
            </a:r>
            <a:r>
              <a:rPr lang="en-US" sz="2400" dirty="0">
                <a:solidFill>
                  <a:srgbClr val="0070C0"/>
                </a:solidFill>
                <a:latin typeface="#9Slide03 Ample" panose="02000000000000000000" pitchFamily="2" charset="0"/>
              </a:rPr>
              <a:t> </a:t>
            </a:r>
            <a:r>
              <a:rPr lang="en-US" sz="2400" dirty="0" err="1">
                <a:solidFill>
                  <a:srgbClr val="0070C0"/>
                </a:solidFill>
                <a:latin typeface="#9Slide03 Ample" panose="02000000000000000000" pitchFamily="2" charset="0"/>
              </a:rPr>
              <a:t>đề</a:t>
            </a:r>
            <a:endParaRPr lang="en-US" sz="2400" dirty="0">
              <a:solidFill>
                <a:srgbClr val="0070C0"/>
              </a:solidFill>
              <a:latin typeface="#9Slide03 Ample" panose="02000000000000000000" pitchFamily="2" charset="0"/>
            </a:endParaRPr>
          </a:p>
        </p:txBody>
      </p:sp>
    </p:spTree>
    <p:extLst>
      <p:ext uri="{BB962C8B-B14F-4D97-AF65-F5344CB8AC3E}">
        <p14:creationId xmlns:p14="http://schemas.microsoft.com/office/powerpoint/2010/main" val="196213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barn(inVertical)">
                                      <p:cBhvr>
                                        <p:cTn id="3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grpSp>
        <p:nvGrpSpPr>
          <p:cNvPr id="4" name="Group 3">
            <a:extLst>
              <a:ext uri="{FF2B5EF4-FFF2-40B4-BE49-F238E27FC236}">
                <a16:creationId xmlns:a16="http://schemas.microsoft.com/office/drawing/2014/main" id="{8DAD7B53-C5E0-0EDC-A928-3C1334806FB3}"/>
              </a:ext>
            </a:extLst>
          </p:cNvPr>
          <p:cNvGrpSpPr/>
          <p:nvPr/>
        </p:nvGrpSpPr>
        <p:grpSpPr>
          <a:xfrm>
            <a:off x="4122273" y="1160876"/>
            <a:ext cx="4693917" cy="1064995"/>
            <a:chOff x="3863489" y="1324774"/>
            <a:chExt cx="4693917" cy="1064995"/>
          </a:xfrm>
        </p:grpSpPr>
        <p:sp>
          <p:nvSpPr>
            <p:cNvPr id="5" name="Google Shape;1250;p39">
              <a:extLst>
                <a:ext uri="{FF2B5EF4-FFF2-40B4-BE49-F238E27FC236}">
                  <a16:creationId xmlns:a16="http://schemas.microsoft.com/office/drawing/2014/main" id="{2A59C9FC-30A2-6072-8BB6-01C28DC07D7F}"/>
                </a:ext>
              </a:extLst>
            </p:cNvPr>
            <p:cNvSpPr/>
            <p:nvPr/>
          </p:nvSpPr>
          <p:spPr>
            <a:xfrm rot="16200000">
              <a:off x="5677950" y="-489687"/>
              <a:ext cx="1064995" cy="4693917"/>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rgbClr val="FFF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4025B7C4-6D19-6390-5FAA-9FBD55D5E127}"/>
                </a:ext>
              </a:extLst>
            </p:cNvPr>
            <p:cNvSpPr txBox="1"/>
            <p:nvPr/>
          </p:nvSpPr>
          <p:spPr>
            <a:xfrm>
              <a:off x="3959533" y="1436916"/>
              <a:ext cx="4475955" cy="862095"/>
            </a:xfrm>
            <a:prstGeom prst="rect">
              <a:avLst/>
            </a:prstGeom>
            <a:noFill/>
          </p:spPr>
          <p:txBody>
            <a:bodyPr wrap="square">
              <a:spAutoFit/>
            </a:bodyPr>
            <a:lstStyle/>
            <a:p>
              <a:pPr algn="just">
                <a:lnSpc>
                  <a:spcPct val="107000"/>
                </a:lnSpc>
                <a:spcAft>
                  <a:spcPts val="0"/>
                </a:spcAft>
                <a:tabLst>
                  <a:tab pos="1695450" algn="l"/>
                  <a:tab pos="2703195" algn="l"/>
                </a:tabLst>
              </a:pPr>
              <a:r>
                <a:rPr lang="en-US" sz="2400" dirty="0" err="1">
                  <a:latin typeface="#9Slide03 Ample" panose="02000000000000000000" pitchFamily="2" charset="0"/>
                  <a:ea typeface="MS Mincho"/>
                  <a:cs typeface="Times New Roman" panose="02020603050405020304" pitchFamily="18" charset="0"/>
                </a:rPr>
                <a:t>Tác</a:t>
              </a:r>
              <a:r>
                <a:rPr lang="en-US" sz="2400" dirty="0">
                  <a:latin typeface="#9Slide03 Ample" panose="02000000000000000000" pitchFamily="2" charset="0"/>
                  <a:ea typeface="MS Mincho"/>
                  <a:cs typeface="Times New Roman" panose="02020603050405020304" pitchFamily="18" charset="0"/>
                </a:rPr>
                <a:t> </a:t>
              </a:r>
              <a:r>
                <a:rPr lang="en-US" sz="2400" dirty="0" err="1">
                  <a:latin typeface="#9Slide03 Ample" panose="02000000000000000000" pitchFamily="2" charset="0"/>
                  <a:ea typeface="MS Mincho"/>
                  <a:cs typeface="Times New Roman" panose="02020603050405020304" pitchFamily="18" charset="0"/>
                </a:rPr>
                <a:t>giả</a:t>
              </a:r>
              <a:r>
                <a:rPr lang="en-US" sz="2400" dirty="0">
                  <a:latin typeface="#9Slide03 Ample" panose="02000000000000000000" pitchFamily="2" charset="0"/>
                  <a:ea typeface="MS Mincho"/>
                  <a:cs typeface="Times New Roman" panose="02020603050405020304" pitchFamily="18" charset="0"/>
                </a:rPr>
                <a:t>: </a:t>
              </a:r>
              <a:r>
                <a:rPr lang="en-US" sz="2400" dirty="0" err="1">
                  <a:latin typeface="#9Slide03 AmpleSoft" panose="02000000000000000000" pitchFamily="2" charset="0"/>
                  <a:ea typeface="MS Mincho"/>
                  <a:cs typeface="Times New Roman" panose="02020603050405020304" pitchFamily="18" charset="0"/>
                </a:rPr>
                <a:t>Trần</a:t>
              </a:r>
              <a:r>
                <a:rPr lang="en-US" sz="2400" dirty="0">
                  <a:latin typeface="#9Slide03 AmpleSoft" panose="02000000000000000000" pitchFamily="2" charset="0"/>
                  <a:ea typeface="MS Mincho"/>
                  <a:cs typeface="Times New Roman" panose="02020603050405020304" pitchFamily="18" charset="0"/>
                </a:rPr>
                <a:t> </a:t>
              </a:r>
              <a:r>
                <a:rPr lang="en-US" sz="2400" dirty="0" err="1">
                  <a:latin typeface="#9Slide03 AmpleSoft" panose="02000000000000000000" pitchFamily="2" charset="0"/>
                  <a:ea typeface="MS Mincho"/>
                  <a:cs typeface="Times New Roman" panose="02020603050405020304" pitchFamily="18" charset="0"/>
                </a:rPr>
                <a:t>Cư</a:t>
              </a:r>
              <a:r>
                <a:rPr lang="en-US" sz="2400" dirty="0">
                  <a:latin typeface="#9Slide03 AmpleSoft" panose="02000000000000000000" pitchFamily="2" charset="0"/>
                  <a:ea typeface="MS Mincho"/>
                  <a:cs typeface="Times New Roman" panose="02020603050405020304" pitchFamily="18" charset="0"/>
                </a:rPr>
                <a:t> (</a:t>
              </a:r>
              <a:r>
                <a:rPr lang="en-US" sz="24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1918-2002), </a:t>
              </a:r>
              <a:r>
                <a:rPr lang="en-US" sz="24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quê</a:t>
              </a:r>
              <a:r>
                <a:rPr lang="en-US" sz="24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Hải</a:t>
              </a:r>
              <a:r>
                <a:rPr lang="en-US" sz="24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Phòng</a:t>
              </a:r>
              <a:endParaRPr lang="en-US" sz="2400" dirty="0">
                <a:latin typeface="#9Slide03 AmpleSoft" panose="02000000000000000000" pitchFamily="2" charset="0"/>
                <a:ea typeface="Calibri" panose="020F0502020204030204" pitchFamily="34" charset="0"/>
                <a:cs typeface="Times New Roman" panose="02020603050405020304" pitchFamily="18" charset="0"/>
              </a:endParaRPr>
            </a:p>
          </p:txBody>
        </p:sp>
      </p:grpSp>
      <p:sp>
        <p:nvSpPr>
          <p:cNvPr id="10" name="Google Shape;521;p43">
            <a:extLst>
              <a:ext uri="{FF2B5EF4-FFF2-40B4-BE49-F238E27FC236}">
                <a16:creationId xmlns:a16="http://schemas.microsoft.com/office/drawing/2014/main" id="{3AD20D90-088C-D277-181D-23C359AD1773}"/>
              </a:ext>
            </a:extLst>
          </p:cNvPr>
          <p:cNvSpPr txBox="1">
            <a:spLocks noGrp="1"/>
          </p:cNvSpPr>
          <p:nvPr>
            <p:ph type="title"/>
          </p:nvPr>
        </p:nvSpPr>
        <p:spPr>
          <a:xfrm>
            <a:off x="2784150" y="282674"/>
            <a:ext cx="3575700" cy="739062"/>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3600" dirty="0">
                <a:solidFill>
                  <a:srgbClr val="FF0000"/>
                </a:solidFill>
                <a:latin typeface="#9Slide04 SVNMORVA" pitchFamily="2" charset="0"/>
              </a:rPr>
              <a:t>2. </a:t>
            </a:r>
            <a:r>
              <a:rPr lang="en-US" sz="3600" dirty="0" err="1">
                <a:solidFill>
                  <a:srgbClr val="FF0000"/>
                </a:solidFill>
                <a:latin typeface="#9Slide04 SVNMORVA" pitchFamily="2" charset="0"/>
              </a:rPr>
              <a:t>Tìm</a:t>
            </a:r>
            <a:r>
              <a:rPr lang="en-US" sz="3600" dirty="0">
                <a:solidFill>
                  <a:srgbClr val="FF0000"/>
                </a:solidFill>
                <a:latin typeface="#9Slide04 SVNMORVA" pitchFamily="2" charset="0"/>
              </a:rPr>
              <a:t> </a:t>
            </a:r>
            <a:r>
              <a:rPr lang="en-US" sz="3600" dirty="0" err="1">
                <a:solidFill>
                  <a:srgbClr val="FF0000"/>
                </a:solidFill>
                <a:latin typeface="#9Slide04 SVNMORVA" pitchFamily="2" charset="0"/>
              </a:rPr>
              <a:t>hiểu</a:t>
            </a:r>
            <a:r>
              <a:rPr lang="en-US" sz="3600" dirty="0">
                <a:solidFill>
                  <a:srgbClr val="FF0000"/>
                </a:solidFill>
                <a:latin typeface="#9Slide04 SVNMORVA" pitchFamily="2" charset="0"/>
              </a:rPr>
              <a:t> </a:t>
            </a:r>
            <a:r>
              <a:rPr lang="en-US" sz="3600" dirty="0" err="1">
                <a:solidFill>
                  <a:srgbClr val="FF0000"/>
                </a:solidFill>
                <a:latin typeface="#9Slide04 SVNMORVA" pitchFamily="2" charset="0"/>
              </a:rPr>
              <a:t>chung</a:t>
            </a:r>
            <a:endParaRPr sz="3200" dirty="0">
              <a:solidFill>
                <a:srgbClr val="FF0000"/>
              </a:solidFill>
              <a:latin typeface="#9Slide04 SVNMORVA" pitchFamily="2" charset="0"/>
            </a:endParaRPr>
          </a:p>
        </p:txBody>
      </p:sp>
      <p:pic>
        <p:nvPicPr>
          <p:cNvPr id="2" name="Picture 1">
            <a:extLst>
              <a:ext uri="{FF2B5EF4-FFF2-40B4-BE49-F238E27FC236}">
                <a16:creationId xmlns:a16="http://schemas.microsoft.com/office/drawing/2014/main" id="{A33041CC-C78B-2272-F473-C1011D7DA32F}"/>
              </a:ext>
            </a:extLst>
          </p:cNvPr>
          <p:cNvPicPr>
            <a:picLocks noChangeAspect="1"/>
          </p:cNvPicPr>
          <p:nvPr/>
        </p:nvPicPr>
        <p:blipFill>
          <a:blip r:embed="rId3"/>
          <a:stretch>
            <a:fillRect/>
          </a:stretch>
        </p:blipFill>
        <p:spPr>
          <a:xfrm>
            <a:off x="327810" y="1704065"/>
            <a:ext cx="3424681" cy="2263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7" name="Group 6">
            <a:extLst>
              <a:ext uri="{FF2B5EF4-FFF2-40B4-BE49-F238E27FC236}">
                <a16:creationId xmlns:a16="http://schemas.microsoft.com/office/drawing/2014/main" id="{9341F174-DC87-8B53-B324-68D4A27DDC7D}"/>
              </a:ext>
            </a:extLst>
          </p:cNvPr>
          <p:cNvGrpSpPr/>
          <p:nvPr/>
        </p:nvGrpSpPr>
        <p:grpSpPr>
          <a:xfrm>
            <a:off x="4122273" y="2434560"/>
            <a:ext cx="4693917" cy="1064995"/>
            <a:chOff x="3863489" y="1324774"/>
            <a:chExt cx="4693917" cy="1064995"/>
          </a:xfrm>
        </p:grpSpPr>
        <p:sp>
          <p:nvSpPr>
            <p:cNvPr id="8" name="Google Shape;1250;p39">
              <a:extLst>
                <a:ext uri="{FF2B5EF4-FFF2-40B4-BE49-F238E27FC236}">
                  <a16:creationId xmlns:a16="http://schemas.microsoft.com/office/drawing/2014/main" id="{FB1A8220-F6A2-FBF6-2E69-72BC009EDE85}"/>
                </a:ext>
              </a:extLst>
            </p:cNvPr>
            <p:cNvSpPr/>
            <p:nvPr/>
          </p:nvSpPr>
          <p:spPr>
            <a:xfrm rot="16200000">
              <a:off x="5677950" y="-489687"/>
              <a:ext cx="1064995" cy="4693917"/>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rgbClr val="FFF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3710DF98-D07B-4B06-AE01-BCBEF633B184}"/>
                </a:ext>
              </a:extLst>
            </p:cNvPr>
            <p:cNvSpPr txBox="1"/>
            <p:nvPr/>
          </p:nvSpPr>
          <p:spPr>
            <a:xfrm>
              <a:off x="3959533" y="1436916"/>
              <a:ext cx="4475955" cy="860364"/>
            </a:xfrm>
            <a:prstGeom prst="rect">
              <a:avLst/>
            </a:prstGeom>
            <a:noFill/>
          </p:spPr>
          <p:txBody>
            <a:bodyPr wrap="square">
              <a:spAutoFit/>
            </a:bodyPr>
            <a:lstStyle/>
            <a:p>
              <a:pPr algn="just">
                <a:lnSpc>
                  <a:spcPct val="107000"/>
                </a:lnSpc>
                <a:spcAft>
                  <a:spcPts val="0"/>
                </a:spcAft>
                <a:tabLst>
                  <a:tab pos="1695450" algn="l"/>
                  <a:tab pos="2703195" algn="l"/>
                </a:tabLst>
              </a:pPr>
              <a:r>
                <a:rPr lang="en-US" sz="2400" dirty="0" err="1">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Xuất</a:t>
              </a:r>
              <a:r>
                <a:rPr lang="en-US" sz="2400" dirty="0">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xứ</a:t>
              </a:r>
              <a:r>
                <a:rPr lang="en-US" sz="2400" dirty="0">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 </a:t>
              </a:r>
              <a:r>
                <a:rPr lang="en-US" sz="24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Ra </a:t>
              </a:r>
              <a:r>
                <a:rPr lang="en-US" sz="24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đời</a:t>
              </a:r>
              <a:r>
                <a:rPr lang="en-US" sz="24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17/07/1943, </a:t>
              </a:r>
              <a:r>
                <a:rPr lang="en-US" sz="24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trích</a:t>
              </a:r>
              <a:r>
                <a:rPr lang="en-US" sz="24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t</a:t>
              </a:r>
              <a:r>
                <a:rPr lang="en-US" sz="2400" dirty="0" err="1">
                  <a:latin typeface="#9Slide03 AmpleSoft" panose="02000000000000000000" pitchFamily="2" charset="0"/>
                  <a:ea typeface="Times New Roman" panose="02020603050405020304" pitchFamily="18" charset="0"/>
                  <a:cs typeface="Times New Roman" panose="02020603050405020304" pitchFamily="18" charset="0"/>
                </a:rPr>
                <a:t>ừ</a:t>
              </a:r>
              <a:r>
                <a:rPr lang="en-US" sz="24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400" i="1"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Tổng</a:t>
              </a:r>
              <a:r>
                <a:rPr lang="en-US" sz="2400" i="1"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400" i="1"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tập</a:t>
              </a:r>
              <a:r>
                <a:rPr lang="en-US" sz="2400" i="1"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Văn </a:t>
              </a:r>
              <a:r>
                <a:rPr lang="en-US" sz="2400" i="1"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học</a:t>
              </a:r>
              <a:r>
                <a:rPr lang="en-US" sz="2400" i="1"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400" i="1"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Việt</a:t>
              </a:r>
              <a:r>
                <a:rPr lang="en-US" sz="2400" i="1"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Nam</a:t>
              </a:r>
              <a:endParaRPr lang="en-US" sz="2400" dirty="0">
                <a:latin typeface="#9Slide03 AmpleSoft" panose="02000000000000000000" pitchFamily="2" charset="0"/>
                <a:ea typeface="Calibri" panose="020F0502020204030204" pitchFamily="34"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AF436523-BB83-C53C-10E9-3926E7822795}"/>
              </a:ext>
            </a:extLst>
          </p:cNvPr>
          <p:cNvGrpSpPr/>
          <p:nvPr/>
        </p:nvGrpSpPr>
        <p:grpSpPr>
          <a:xfrm>
            <a:off x="4122273" y="3708243"/>
            <a:ext cx="4693917" cy="1064995"/>
            <a:chOff x="3863489" y="1324774"/>
            <a:chExt cx="4693917" cy="1064995"/>
          </a:xfrm>
        </p:grpSpPr>
        <p:sp>
          <p:nvSpPr>
            <p:cNvPr id="12" name="Google Shape;1250;p39">
              <a:extLst>
                <a:ext uri="{FF2B5EF4-FFF2-40B4-BE49-F238E27FC236}">
                  <a16:creationId xmlns:a16="http://schemas.microsoft.com/office/drawing/2014/main" id="{221C61C1-B080-C5EF-C073-108F9C0D8C50}"/>
                </a:ext>
              </a:extLst>
            </p:cNvPr>
            <p:cNvSpPr/>
            <p:nvPr/>
          </p:nvSpPr>
          <p:spPr>
            <a:xfrm rot="16200000">
              <a:off x="5677950" y="-489687"/>
              <a:ext cx="1064995" cy="4693917"/>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rgbClr val="FFF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8F7E64B5-D9EB-66D7-DD02-BBF0B60469DA}"/>
                </a:ext>
              </a:extLst>
            </p:cNvPr>
            <p:cNvSpPr txBox="1"/>
            <p:nvPr/>
          </p:nvSpPr>
          <p:spPr>
            <a:xfrm>
              <a:off x="3959533" y="1436916"/>
              <a:ext cx="4475955" cy="856068"/>
            </a:xfrm>
            <a:prstGeom prst="rect">
              <a:avLst/>
            </a:prstGeom>
            <a:noFill/>
          </p:spPr>
          <p:txBody>
            <a:bodyPr wrap="square">
              <a:spAutoFit/>
            </a:bodyPr>
            <a:lstStyle/>
            <a:p>
              <a:pPr>
                <a:lnSpc>
                  <a:spcPct val="107000"/>
                </a:lnSpc>
              </a:pPr>
              <a:r>
                <a:rPr lang="en-US" sz="2400" dirty="0" err="1">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Thể</a:t>
              </a:r>
              <a:r>
                <a:rPr lang="en-US" sz="2400" dirty="0">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loại</a:t>
              </a:r>
              <a:r>
                <a:rPr lang="en-US" sz="2400" dirty="0">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 </a:t>
              </a:r>
              <a:r>
                <a:rPr lang="en-US" sz="2400" dirty="0" err="1">
                  <a:latin typeface="#9Slide03 AmpleSoft" panose="02000000000000000000" pitchFamily="2" charset="0"/>
                  <a:ea typeface="Times New Roman" panose="02020603050405020304" pitchFamily="18" charset="0"/>
                  <a:cs typeface="Times New Roman" panose="02020603050405020304" pitchFamily="18" charset="0"/>
                </a:rPr>
                <a:t>T</a:t>
              </a:r>
              <a:r>
                <a:rPr lang="en-US" sz="24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ùy</a:t>
              </a:r>
              <a:r>
                <a:rPr lang="en-US" sz="24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bút</a:t>
              </a:r>
              <a:endParaRPr lang="en-US" sz="2400" dirty="0">
                <a:latin typeface="#9Slide03 AmpleSoft" panose="02000000000000000000" pitchFamily="2" charset="0"/>
                <a:ea typeface="Calibri" panose="020F0502020204030204" pitchFamily="34" charset="0"/>
                <a:cs typeface="Times New Roman" panose="02020603050405020304" pitchFamily="18" charset="0"/>
              </a:endParaRPr>
            </a:p>
            <a:p>
              <a:pPr>
                <a:lnSpc>
                  <a:spcPct val="107000"/>
                </a:lnSpc>
                <a:spcAft>
                  <a:spcPts val="0"/>
                </a:spcAft>
              </a:pPr>
              <a:r>
                <a:rPr lang="en-US" sz="2400" dirty="0">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PTBĐ: </a:t>
              </a:r>
              <a:r>
                <a:rPr lang="en-US" sz="24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Tư</a:t>
              </a:r>
              <a:r>
                <a:rPr lang="en-US" sz="24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sư</a:t>
              </a:r>
              <a:r>
                <a:rPr lang="en-US" sz="24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miêu</a:t>
              </a:r>
              <a:r>
                <a:rPr lang="en-US" sz="24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tả, </a:t>
              </a:r>
              <a:r>
                <a:rPr lang="en-US" sz="2400" baseline="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biểu</a:t>
              </a:r>
              <a:r>
                <a:rPr lang="en-US" sz="2400" baseline="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400" baseline="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cảm</a:t>
              </a:r>
              <a:endParaRPr lang="en-US" sz="24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2736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grpSp>
        <p:nvGrpSpPr>
          <p:cNvPr id="4" name="Group 3">
            <a:extLst>
              <a:ext uri="{FF2B5EF4-FFF2-40B4-BE49-F238E27FC236}">
                <a16:creationId xmlns:a16="http://schemas.microsoft.com/office/drawing/2014/main" id="{8DAD7B53-C5E0-0EDC-A928-3C1334806FB3}"/>
              </a:ext>
            </a:extLst>
          </p:cNvPr>
          <p:cNvGrpSpPr/>
          <p:nvPr/>
        </p:nvGrpSpPr>
        <p:grpSpPr>
          <a:xfrm>
            <a:off x="3604919" y="1297287"/>
            <a:ext cx="2998718" cy="676016"/>
            <a:chOff x="3863489" y="1324774"/>
            <a:chExt cx="4693917" cy="1064995"/>
          </a:xfrm>
        </p:grpSpPr>
        <p:sp>
          <p:nvSpPr>
            <p:cNvPr id="5" name="Google Shape;1250;p39">
              <a:extLst>
                <a:ext uri="{FF2B5EF4-FFF2-40B4-BE49-F238E27FC236}">
                  <a16:creationId xmlns:a16="http://schemas.microsoft.com/office/drawing/2014/main" id="{2A59C9FC-30A2-6072-8BB6-01C28DC07D7F}"/>
                </a:ext>
              </a:extLst>
            </p:cNvPr>
            <p:cNvSpPr/>
            <p:nvPr/>
          </p:nvSpPr>
          <p:spPr>
            <a:xfrm rot="16200000">
              <a:off x="5677950" y="-489687"/>
              <a:ext cx="1064995" cy="4693917"/>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rgbClr val="FFF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4025B7C4-6D19-6390-5FAA-9FBD55D5E127}"/>
                </a:ext>
              </a:extLst>
            </p:cNvPr>
            <p:cNvSpPr txBox="1"/>
            <p:nvPr/>
          </p:nvSpPr>
          <p:spPr>
            <a:xfrm>
              <a:off x="4013827" y="1488466"/>
              <a:ext cx="4475956" cy="737610"/>
            </a:xfrm>
            <a:prstGeom prst="rect">
              <a:avLst/>
            </a:prstGeom>
            <a:noFill/>
          </p:spPr>
          <p:txBody>
            <a:bodyPr wrap="square">
              <a:spAutoFit/>
            </a:bodyPr>
            <a:lstStyle/>
            <a:p>
              <a:pPr algn="just">
                <a:lnSpc>
                  <a:spcPct val="107000"/>
                </a:lnSpc>
                <a:spcAft>
                  <a:spcPts val="0"/>
                </a:spcAft>
                <a:tabLst>
                  <a:tab pos="1695450" algn="l"/>
                  <a:tab pos="2703195" algn="l"/>
                </a:tabLst>
              </a:pPr>
              <a:r>
                <a:rPr lang="en-US" sz="2400" dirty="0" err="1">
                  <a:latin typeface="#9Slide03 Ample" panose="02000000000000000000" pitchFamily="2" charset="0"/>
                  <a:ea typeface="MS Mincho"/>
                  <a:cs typeface="Times New Roman" panose="02020603050405020304" pitchFamily="18" charset="0"/>
                </a:rPr>
                <a:t>Bố</a:t>
              </a:r>
              <a:r>
                <a:rPr lang="en-US" sz="2400" dirty="0">
                  <a:latin typeface="#9Slide03 Ample" panose="02000000000000000000" pitchFamily="2" charset="0"/>
                  <a:ea typeface="MS Mincho"/>
                  <a:cs typeface="Times New Roman" panose="02020603050405020304" pitchFamily="18" charset="0"/>
                </a:rPr>
                <a:t> </a:t>
              </a:r>
              <a:r>
                <a:rPr lang="en-US" sz="2400" dirty="0" err="1">
                  <a:latin typeface="#9Slide03 Ample" panose="02000000000000000000" pitchFamily="2" charset="0"/>
                  <a:ea typeface="MS Mincho"/>
                  <a:cs typeface="Times New Roman" panose="02020603050405020304" pitchFamily="18" charset="0"/>
                </a:rPr>
                <a:t>cục</a:t>
              </a:r>
              <a:r>
                <a:rPr lang="en-US" sz="2400" dirty="0">
                  <a:latin typeface="#9Slide03 Ample" panose="02000000000000000000" pitchFamily="2" charset="0"/>
                  <a:ea typeface="MS Mincho"/>
                  <a:cs typeface="Times New Roman" panose="02020603050405020304" pitchFamily="18" charset="0"/>
                </a:rPr>
                <a:t>: </a:t>
              </a:r>
              <a:r>
                <a:rPr lang="en-US" sz="24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3 </a:t>
              </a:r>
              <a:r>
                <a:rPr lang="en-US" sz="24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phần</a:t>
              </a:r>
              <a:endParaRPr lang="en-US" sz="2400" dirty="0">
                <a:latin typeface="#9Slide03 AmpleSoft" panose="02000000000000000000" pitchFamily="2" charset="0"/>
                <a:ea typeface="Calibri" panose="020F0502020204030204" pitchFamily="34" charset="0"/>
                <a:cs typeface="Times New Roman" panose="02020603050405020304" pitchFamily="18" charset="0"/>
              </a:endParaRPr>
            </a:p>
          </p:txBody>
        </p:sp>
      </p:grpSp>
      <p:sp>
        <p:nvSpPr>
          <p:cNvPr id="3" name="TextBox 2">
            <a:extLst>
              <a:ext uri="{FF2B5EF4-FFF2-40B4-BE49-F238E27FC236}">
                <a16:creationId xmlns:a16="http://schemas.microsoft.com/office/drawing/2014/main" id="{0F122999-25FE-BC66-965A-E4A44A2CF4DF}"/>
              </a:ext>
            </a:extLst>
          </p:cNvPr>
          <p:cNvSpPr txBox="1"/>
          <p:nvPr/>
        </p:nvSpPr>
        <p:spPr>
          <a:xfrm>
            <a:off x="3604919" y="2232671"/>
            <a:ext cx="5211271" cy="2628155"/>
          </a:xfrm>
          <a:prstGeom prst="rect">
            <a:avLst/>
          </a:prstGeom>
          <a:noFill/>
        </p:spPr>
        <p:txBody>
          <a:bodyPr wrap="square">
            <a:spAutoFit/>
          </a:bodyPr>
          <a:lstStyle/>
          <a:p>
            <a:pPr marL="285750" indent="-285750" algn="just">
              <a:lnSpc>
                <a:spcPct val="107000"/>
              </a:lnSpc>
              <a:spcAft>
                <a:spcPts val="0"/>
              </a:spcAft>
              <a:buFont typeface="Wingdings" panose="05000000000000000000" pitchFamily="2" charset="2"/>
              <a:buChar char="§"/>
            </a:pP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Phần</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1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Từ</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đầu</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đến</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xanh</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dịu</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trên</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rèm</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cửa</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Hoàn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cảnh</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xảy</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ra</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câu</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chuyện</a:t>
            </a:r>
            <a:endParaRPr lang="en-US" sz="2300" dirty="0">
              <a:latin typeface="#9Slide03 AmpleSoft" panose="02000000000000000000" pitchFamily="2" charset="0"/>
              <a:ea typeface="Calibri" panose="020F0502020204030204" pitchFamily="34" charset="0"/>
              <a:cs typeface="Times New Roman" panose="02020603050405020304" pitchFamily="18" charset="0"/>
            </a:endParaRPr>
          </a:p>
          <a:p>
            <a:pPr algn="just">
              <a:lnSpc>
                <a:spcPct val="107000"/>
              </a:lnSpc>
              <a:spcAft>
                <a:spcPts val="900"/>
              </a:spcAft>
            </a:pPr>
            <a:endParaRPr lang="en-US" sz="4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endParaRPr>
          </a:p>
          <a:p>
            <a:pPr marL="285750" indent="-285750" algn="just">
              <a:lnSpc>
                <a:spcPct val="107000"/>
              </a:lnSpc>
              <a:spcAft>
                <a:spcPts val="900"/>
              </a:spcAft>
              <a:buFont typeface="Wingdings" panose="05000000000000000000" pitchFamily="2" charset="2"/>
              <a:buChar char="§"/>
            </a:pP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Phần</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2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T</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iếp</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đến</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câu</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hát</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ru</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em</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Nỗi</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nhớ</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gia</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đình</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của</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nhân</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vật</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tôi</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a:t>
            </a:r>
            <a:endParaRPr lang="en-US" sz="2300" dirty="0">
              <a:latin typeface="#9Slide03 AmpleSoft" panose="02000000000000000000" pitchFamily="2"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Phần</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3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Còn</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lại</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Nỗi</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nhớ</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quê</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hương</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của</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nhân</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vật</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tôi</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a:t>
            </a:r>
            <a:endParaRPr lang="en-US" sz="2300" dirty="0">
              <a:latin typeface="#9Slide03 AmpleSoft" panose="02000000000000000000" pitchFamily="2" charset="0"/>
              <a:cs typeface="Times New Roman" panose="02020603050405020304" pitchFamily="18" charset="0"/>
            </a:endParaRPr>
          </a:p>
        </p:txBody>
      </p:sp>
      <p:pic>
        <p:nvPicPr>
          <p:cNvPr id="15" name="Picture 14">
            <a:extLst>
              <a:ext uri="{FF2B5EF4-FFF2-40B4-BE49-F238E27FC236}">
                <a16:creationId xmlns:a16="http://schemas.microsoft.com/office/drawing/2014/main" id="{59626FB4-CED6-C9EF-E07F-75EAC96F606C}"/>
              </a:ext>
            </a:extLst>
          </p:cNvPr>
          <p:cNvPicPr>
            <a:picLocks noChangeAspect="1"/>
          </p:cNvPicPr>
          <p:nvPr/>
        </p:nvPicPr>
        <p:blipFill rotWithShape="1">
          <a:blip r:embed="rId3"/>
          <a:srcRect l="11854" r="9527"/>
          <a:stretch/>
        </p:blipFill>
        <p:spPr>
          <a:xfrm>
            <a:off x="392546" y="1579217"/>
            <a:ext cx="2759269" cy="23130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endParaRPr lang="vi-VN"/>
          </a:p>
        </p:txBody>
      </p:sp>
    </p:spTree>
    <p:extLst>
      <p:ext uri="{BB962C8B-B14F-4D97-AF65-F5344CB8AC3E}">
        <p14:creationId xmlns:p14="http://schemas.microsoft.com/office/powerpoint/2010/main" val="367695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sp>
        <p:nvSpPr>
          <p:cNvPr id="1636" name="Google Shape;1636;p34"/>
          <p:cNvSpPr txBox="1">
            <a:spLocks noGrp="1"/>
          </p:cNvSpPr>
          <p:nvPr>
            <p:ph type="title"/>
          </p:nvPr>
        </p:nvSpPr>
        <p:spPr>
          <a:xfrm>
            <a:off x="578854" y="393875"/>
            <a:ext cx="77235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FF0000"/>
                </a:solidFill>
                <a:latin typeface="#9Slide03 Ample" panose="02000000000000000000" pitchFamily="2" charset="0"/>
              </a:rPr>
              <a:t>TRƯA THA HƯƠNG</a:t>
            </a:r>
            <a:endParaRPr dirty="0">
              <a:solidFill>
                <a:srgbClr val="FF0000"/>
              </a:solidFill>
              <a:latin typeface="#9Slide03 Ample" panose="02000000000000000000" pitchFamily="2" charset="0"/>
            </a:endParaRPr>
          </a:p>
        </p:txBody>
      </p:sp>
      <p:sp>
        <p:nvSpPr>
          <p:cNvPr id="1640" name="Google Shape;1640;p34"/>
          <p:cNvSpPr txBox="1">
            <a:spLocks noGrp="1"/>
          </p:cNvSpPr>
          <p:nvPr>
            <p:ph type="subTitle" idx="4294967295"/>
          </p:nvPr>
        </p:nvSpPr>
        <p:spPr>
          <a:xfrm flipH="1">
            <a:off x="6409508" y="1744580"/>
            <a:ext cx="2416492" cy="394386"/>
          </a:xfrm>
          <a:prstGeom prst="rect">
            <a:avLst/>
          </a:prstGeom>
        </p:spPr>
        <p:txBody>
          <a:bodyPr spcFirstLastPara="1" wrap="square" lIns="0" tIns="0" rIns="0" bIns="0" anchor="t" anchorCtr="0">
            <a:noAutofit/>
          </a:bodyPr>
          <a:lstStyle/>
          <a:p>
            <a:pPr marL="0" lvl="0" indent="0" algn="l" rtl="0">
              <a:spcBef>
                <a:spcPts val="0"/>
              </a:spcBef>
              <a:spcAft>
                <a:spcPts val="1600"/>
              </a:spcAft>
              <a:buNone/>
            </a:pPr>
            <a:r>
              <a:rPr lang="en" sz="2400" dirty="0">
                <a:solidFill>
                  <a:srgbClr val="0070C0"/>
                </a:solidFill>
                <a:latin typeface="#9Slide03 AmpleSoft" panose="02000000000000000000" pitchFamily="2" charset="0"/>
                <a:ea typeface="Fira Sans Extra Condensed Medium"/>
                <a:cs typeface="Fira Sans Extra Condensed Medium"/>
                <a:sym typeface="Fira Sans Extra Condensed Medium"/>
              </a:rPr>
              <a:t>(2) Mạch cảm xúc</a:t>
            </a:r>
            <a:endParaRPr sz="2400" dirty="0">
              <a:solidFill>
                <a:srgbClr val="0070C0"/>
              </a:solidFill>
              <a:latin typeface="#9Slide03 AmpleSoft" panose="02000000000000000000" pitchFamily="2" charset="0"/>
              <a:ea typeface="Fira Sans Extra Condensed Medium"/>
              <a:cs typeface="Fira Sans Extra Condensed Medium"/>
              <a:sym typeface="Fira Sans Extra Condensed Medium"/>
            </a:endParaRPr>
          </a:p>
        </p:txBody>
      </p:sp>
      <p:sp>
        <p:nvSpPr>
          <p:cNvPr id="1642" name="Google Shape;1642;p34"/>
          <p:cNvSpPr txBox="1">
            <a:spLocks noGrp="1"/>
          </p:cNvSpPr>
          <p:nvPr>
            <p:ph type="subTitle" idx="4294967295"/>
          </p:nvPr>
        </p:nvSpPr>
        <p:spPr>
          <a:xfrm flipH="1">
            <a:off x="6493217" y="4044505"/>
            <a:ext cx="2616917" cy="394379"/>
          </a:xfrm>
          <a:prstGeom prst="rect">
            <a:avLst/>
          </a:prstGeom>
        </p:spPr>
        <p:txBody>
          <a:bodyPr spcFirstLastPara="1" wrap="square" lIns="0" tIns="0" rIns="0" bIns="0" anchor="t" anchorCtr="0">
            <a:noAutofit/>
          </a:bodyPr>
          <a:lstStyle/>
          <a:p>
            <a:pPr marL="0" lvl="0" indent="0" algn="l" rtl="0">
              <a:spcBef>
                <a:spcPts val="0"/>
              </a:spcBef>
              <a:spcAft>
                <a:spcPts val="1600"/>
              </a:spcAft>
              <a:buNone/>
            </a:pPr>
            <a:r>
              <a:rPr lang="en" sz="2400" dirty="0">
                <a:solidFill>
                  <a:srgbClr val="0070C0"/>
                </a:solidFill>
                <a:latin typeface="#9Slide03 AmpleSoft" panose="02000000000000000000" pitchFamily="2" charset="0"/>
                <a:ea typeface="Fira Sans Extra Condensed Medium"/>
                <a:cs typeface="Fira Sans Extra Condensed Medium"/>
                <a:sym typeface="Fira Sans Extra Condensed Medium"/>
              </a:rPr>
              <a:t>(6) Đề tài, chủ đề</a:t>
            </a:r>
            <a:endParaRPr sz="2400" dirty="0">
              <a:solidFill>
                <a:srgbClr val="0070C0"/>
              </a:solidFill>
              <a:latin typeface="#9Slide03 AmpleSoft" panose="02000000000000000000" pitchFamily="2" charset="0"/>
              <a:ea typeface="Fira Sans Extra Condensed Medium"/>
              <a:cs typeface="Fira Sans Extra Condensed Medium"/>
              <a:sym typeface="Fira Sans Extra Condensed Medium"/>
            </a:endParaRPr>
          </a:p>
        </p:txBody>
      </p:sp>
      <p:sp>
        <p:nvSpPr>
          <p:cNvPr id="1644" name="Google Shape;1644;p34"/>
          <p:cNvSpPr txBox="1">
            <a:spLocks noGrp="1"/>
          </p:cNvSpPr>
          <p:nvPr>
            <p:ph type="subTitle" idx="4294967295"/>
          </p:nvPr>
        </p:nvSpPr>
        <p:spPr>
          <a:xfrm flipH="1">
            <a:off x="6477118" y="2832134"/>
            <a:ext cx="2379850" cy="442325"/>
          </a:xfrm>
          <a:prstGeom prst="rect">
            <a:avLst/>
          </a:prstGeom>
        </p:spPr>
        <p:txBody>
          <a:bodyPr spcFirstLastPara="1" wrap="square" lIns="0" tIns="0" rIns="0" bIns="0" anchor="t" anchorCtr="0">
            <a:noAutofit/>
          </a:bodyPr>
          <a:lstStyle/>
          <a:p>
            <a:pPr marL="0" lvl="0" indent="0" algn="l" rtl="0">
              <a:spcBef>
                <a:spcPts val="0"/>
              </a:spcBef>
              <a:spcAft>
                <a:spcPts val="1600"/>
              </a:spcAft>
              <a:buNone/>
            </a:pPr>
            <a:r>
              <a:rPr lang="en" sz="2400" dirty="0">
                <a:solidFill>
                  <a:srgbClr val="0070C0"/>
                </a:solidFill>
                <a:latin typeface="#9Slide03 AmpleSoft" panose="02000000000000000000" pitchFamily="2" charset="0"/>
                <a:ea typeface="Fira Sans Extra Condensed Medium"/>
                <a:cs typeface="Fira Sans Extra Condensed Medium"/>
                <a:sym typeface="Fira Sans Extra Condensed Medium"/>
              </a:rPr>
              <a:t>(4) Chất trữ tình</a:t>
            </a:r>
            <a:endParaRPr sz="2400" dirty="0">
              <a:solidFill>
                <a:srgbClr val="0070C0"/>
              </a:solidFill>
              <a:latin typeface="#9Slide03 AmpleSoft" panose="02000000000000000000" pitchFamily="2" charset="0"/>
              <a:ea typeface="Fira Sans Extra Condensed Medium"/>
              <a:cs typeface="Fira Sans Extra Condensed Medium"/>
              <a:sym typeface="Fira Sans Extra Condensed Medium"/>
            </a:endParaRPr>
          </a:p>
        </p:txBody>
      </p:sp>
      <p:sp>
        <p:nvSpPr>
          <p:cNvPr id="1646" name="Google Shape;1646;p34"/>
          <p:cNvSpPr txBox="1">
            <a:spLocks noGrp="1"/>
          </p:cNvSpPr>
          <p:nvPr>
            <p:ph type="subTitle" idx="4294967295"/>
          </p:nvPr>
        </p:nvSpPr>
        <p:spPr>
          <a:xfrm flipH="1">
            <a:off x="231781" y="1744580"/>
            <a:ext cx="1918200" cy="257100"/>
          </a:xfrm>
          <a:prstGeom prst="rect">
            <a:avLst/>
          </a:prstGeom>
        </p:spPr>
        <p:txBody>
          <a:bodyPr spcFirstLastPara="1" wrap="square" lIns="0" tIns="0" rIns="0" bIns="0" anchor="t" anchorCtr="0">
            <a:noAutofit/>
          </a:bodyPr>
          <a:lstStyle/>
          <a:p>
            <a:pPr marL="0" lvl="0" indent="0" algn="r" rtl="0">
              <a:spcBef>
                <a:spcPts val="0"/>
              </a:spcBef>
              <a:spcAft>
                <a:spcPts val="1600"/>
              </a:spcAft>
              <a:buNone/>
            </a:pPr>
            <a:r>
              <a:rPr lang="en" sz="2400" dirty="0">
                <a:solidFill>
                  <a:srgbClr val="0070C0"/>
                </a:solidFill>
                <a:latin typeface="#9Slide03 AmpleSoft" panose="02000000000000000000" pitchFamily="2" charset="0"/>
                <a:ea typeface="Fira Sans Extra Condensed Medium"/>
                <a:cs typeface="Fira Sans Extra Condensed Medium"/>
                <a:sym typeface="Fira Sans Extra Condensed Medium"/>
              </a:rPr>
              <a:t>(1) Đối tượng</a:t>
            </a:r>
            <a:endParaRPr sz="2400" dirty="0">
              <a:solidFill>
                <a:srgbClr val="0070C0"/>
              </a:solidFill>
              <a:latin typeface="#9Slide03 AmpleSoft" panose="02000000000000000000" pitchFamily="2" charset="0"/>
              <a:ea typeface="Fira Sans Extra Condensed Medium"/>
              <a:cs typeface="Fira Sans Extra Condensed Medium"/>
              <a:sym typeface="Fira Sans Extra Condensed Medium"/>
            </a:endParaRPr>
          </a:p>
        </p:txBody>
      </p:sp>
      <p:sp>
        <p:nvSpPr>
          <p:cNvPr id="1648" name="Google Shape;1648;p34"/>
          <p:cNvSpPr txBox="1">
            <a:spLocks noGrp="1"/>
          </p:cNvSpPr>
          <p:nvPr>
            <p:ph type="subTitle" idx="4294967295"/>
          </p:nvPr>
        </p:nvSpPr>
        <p:spPr>
          <a:xfrm flipH="1">
            <a:off x="222319" y="4069519"/>
            <a:ext cx="1918200" cy="257100"/>
          </a:xfrm>
          <a:prstGeom prst="rect">
            <a:avLst/>
          </a:prstGeom>
        </p:spPr>
        <p:txBody>
          <a:bodyPr spcFirstLastPara="1" wrap="square" lIns="0" tIns="0" rIns="0" bIns="0" anchor="t" anchorCtr="0">
            <a:noAutofit/>
          </a:bodyPr>
          <a:lstStyle/>
          <a:p>
            <a:pPr marL="0" lvl="0" indent="0" algn="r" rtl="0">
              <a:spcBef>
                <a:spcPts val="0"/>
              </a:spcBef>
              <a:spcAft>
                <a:spcPts val="1600"/>
              </a:spcAft>
              <a:buNone/>
            </a:pPr>
            <a:r>
              <a:rPr lang="en" sz="2400" dirty="0">
                <a:solidFill>
                  <a:srgbClr val="0070C0"/>
                </a:solidFill>
                <a:latin typeface="#9Slide03 AmpleSoft" panose="02000000000000000000" pitchFamily="2" charset="0"/>
                <a:ea typeface="Fira Sans Extra Condensed Medium"/>
                <a:cs typeface="Fira Sans Extra Condensed Medium"/>
                <a:sym typeface="Fira Sans Extra Condensed Medium"/>
              </a:rPr>
              <a:t>(5) Ngôn ngữ</a:t>
            </a:r>
            <a:endParaRPr sz="2400" dirty="0">
              <a:solidFill>
                <a:srgbClr val="0070C0"/>
              </a:solidFill>
              <a:latin typeface="#9Slide03 AmpleSoft" panose="02000000000000000000" pitchFamily="2" charset="0"/>
              <a:ea typeface="Fira Sans Extra Condensed Medium"/>
              <a:cs typeface="Fira Sans Extra Condensed Medium"/>
              <a:sym typeface="Fira Sans Extra Condensed Medium"/>
            </a:endParaRPr>
          </a:p>
        </p:txBody>
      </p:sp>
      <p:sp>
        <p:nvSpPr>
          <p:cNvPr id="1650" name="Google Shape;1650;p34"/>
          <p:cNvSpPr txBox="1">
            <a:spLocks noGrp="1"/>
          </p:cNvSpPr>
          <p:nvPr>
            <p:ph type="subTitle" idx="4294967295"/>
          </p:nvPr>
        </p:nvSpPr>
        <p:spPr>
          <a:xfrm flipH="1">
            <a:off x="222319" y="2888409"/>
            <a:ext cx="1918200" cy="257100"/>
          </a:xfrm>
          <a:prstGeom prst="rect">
            <a:avLst/>
          </a:prstGeom>
        </p:spPr>
        <p:txBody>
          <a:bodyPr spcFirstLastPara="1" wrap="square" lIns="0" tIns="0" rIns="0" bIns="0" anchor="t" anchorCtr="0">
            <a:noAutofit/>
          </a:bodyPr>
          <a:lstStyle/>
          <a:p>
            <a:pPr marL="0" lvl="0" indent="0" algn="r" rtl="0">
              <a:spcBef>
                <a:spcPts val="0"/>
              </a:spcBef>
              <a:spcAft>
                <a:spcPts val="1600"/>
              </a:spcAft>
              <a:buNone/>
            </a:pPr>
            <a:r>
              <a:rPr lang="en" sz="2400" dirty="0">
                <a:solidFill>
                  <a:srgbClr val="0070C0"/>
                </a:solidFill>
                <a:latin typeface="#9Slide03 AmpleSoft" panose="02000000000000000000" pitchFamily="2" charset="0"/>
                <a:ea typeface="Fira Sans Extra Condensed Medium"/>
                <a:cs typeface="Fira Sans Extra Condensed Medium"/>
                <a:sym typeface="Fira Sans Extra Condensed Medium"/>
              </a:rPr>
              <a:t>(3) Cái tôi</a:t>
            </a:r>
            <a:endParaRPr sz="2400" dirty="0">
              <a:solidFill>
                <a:srgbClr val="0070C0"/>
              </a:solidFill>
              <a:latin typeface="#9Slide03 AmpleSoft" panose="02000000000000000000" pitchFamily="2" charset="0"/>
              <a:ea typeface="Fira Sans Extra Condensed Medium"/>
              <a:cs typeface="Fira Sans Extra Condensed Medium"/>
              <a:sym typeface="Fira Sans Extra Condensed Medium"/>
            </a:endParaRPr>
          </a:p>
        </p:txBody>
      </p:sp>
      <p:grpSp>
        <p:nvGrpSpPr>
          <p:cNvPr id="1651" name="Google Shape;1651;p34"/>
          <p:cNvGrpSpPr/>
          <p:nvPr/>
        </p:nvGrpSpPr>
        <p:grpSpPr>
          <a:xfrm>
            <a:off x="2429933" y="1493679"/>
            <a:ext cx="3822280" cy="3147047"/>
            <a:chOff x="2521395" y="1163200"/>
            <a:chExt cx="4086418" cy="3443661"/>
          </a:xfrm>
        </p:grpSpPr>
        <p:sp>
          <p:nvSpPr>
            <p:cNvPr id="1652" name="Google Shape;1652;p34"/>
            <p:cNvSpPr/>
            <p:nvPr/>
          </p:nvSpPr>
          <p:spPr>
            <a:xfrm>
              <a:off x="3086802" y="1163200"/>
              <a:ext cx="1418030" cy="968755"/>
            </a:xfrm>
            <a:custGeom>
              <a:avLst/>
              <a:gdLst/>
              <a:ahLst/>
              <a:cxnLst/>
              <a:rect l="l" t="t" r="r" b="b"/>
              <a:pathLst>
                <a:path w="21491" h="14682" extrusionOk="0">
                  <a:moveTo>
                    <a:pt x="21490" y="1"/>
                  </a:moveTo>
                  <a:cubicBezTo>
                    <a:pt x="12402" y="274"/>
                    <a:pt x="4469" y="5168"/>
                    <a:pt x="0" y="12432"/>
                  </a:cubicBezTo>
                  <a:lnTo>
                    <a:pt x="3891" y="14682"/>
                  </a:lnTo>
                  <a:cubicBezTo>
                    <a:pt x="7599" y="8785"/>
                    <a:pt x="14074" y="4773"/>
                    <a:pt x="21490" y="4560"/>
                  </a:cubicBezTo>
                  <a:lnTo>
                    <a:pt x="214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4"/>
            <p:cNvSpPr/>
            <p:nvPr/>
          </p:nvSpPr>
          <p:spPr>
            <a:xfrm>
              <a:off x="4599016" y="1163200"/>
              <a:ext cx="1420009" cy="968755"/>
            </a:xfrm>
            <a:custGeom>
              <a:avLst/>
              <a:gdLst/>
              <a:ahLst/>
              <a:cxnLst/>
              <a:rect l="l" t="t" r="r" b="b"/>
              <a:pathLst>
                <a:path w="21521" h="14682" extrusionOk="0">
                  <a:moveTo>
                    <a:pt x="1" y="1"/>
                  </a:moveTo>
                  <a:lnTo>
                    <a:pt x="1" y="4560"/>
                  </a:lnTo>
                  <a:cubicBezTo>
                    <a:pt x="7448" y="4773"/>
                    <a:pt x="13892" y="8785"/>
                    <a:pt x="17600" y="14682"/>
                  </a:cubicBezTo>
                  <a:lnTo>
                    <a:pt x="21521" y="12432"/>
                  </a:lnTo>
                  <a:cubicBezTo>
                    <a:pt x="17022" y="5168"/>
                    <a:pt x="9089" y="27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4"/>
            <p:cNvSpPr/>
            <p:nvPr/>
          </p:nvSpPr>
          <p:spPr>
            <a:xfrm>
              <a:off x="5808430" y="2065721"/>
              <a:ext cx="465375" cy="1638609"/>
            </a:xfrm>
            <a:custGeom>
              <a:avLst/>
              <a:gdLst/>
              <a:ahLst/>
              <a:cxnLst/>
              <a:rect l="l" t="t" r="r" b="b"/>
              <a:pathLst>
                <a:path w="7053" h="24834" extrusionOk="0">
                  <a:moveTo>
                    <a:pt x="3921" y="1"/>
                  </a:moveTo>
                  <a:lnTo>
                    <a:pt x="0" y="2250"/>
                  </a:lnTo>
                  <a:cubicBezTo>
                    <a:pt x="1611" y="5289"/>
                    <a:pt x="2523" y="8755"/>
                    <a:pt x="2523" y="12432"/>
                  </a:cubicBezTo>
                  <a:cubicBezTo>
                    <a:pt x="2523" y="16080"/>
                    <a:pt x="1611" y="19545"/>
                    <a:pt x="0" y="22585"/>
                  </a:cubicBezTo>
                  <a:lnTo>
                    <a:pt x="3921" y="24834"/>
                  </a:lnTo>
                  <a:cubicBezTo>
                    <a:pt x="5928" y="21126"/>
                    <a:pt x="7052" y="16901"/>
                    <a:pt x="7052" y="12432"/>
                  </a:cubicBezTo>
                  <a:cubicBezTo>
                    <a:pt x="7052" y="7934"/>
                    <a:pt x="5928" y="3709"/>
                    <a:pt x="3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4"/>
            <p:cNvSpPr/>
            <p:nvPr/>
          </p:nvSpPr>
          <p:spPr>
            <a:xfrm>
              <a:off x="4601061" y="3638106"/>
              <a:ext cx="1417964" cy="968755"/>
            </a:xfrm>
            <a:custGeom>
              <a:avLst/>
              <a:gdLst/>
              <a:ahLst/>
              <a:cxnLst/>
              <a:rect l="l" t="t" r="r" b="b"/>
              <a:pathLst>
                <a:path w="21490" h="14682" extrusionOk="0">
                  <a:moveTo>
                    <a:pt x="17569" y="1"/>
                  </a:moveTo>
                  <a:cubicBezTo>
                    <a:pt x="13891" y="5898"/>
                    <a:pt x="7417" y="9910"/>
                    <a:pt x="0" y="10153"/>
                  </a:cubicBezTo>
                  <a:lnTo>
                    <a:pt x="0" y="14682"/>
                  </a:lnTo>
                  <a:cubicBezTo>
                    <a:pt x="9058" y="14439"/>
                    <a:pt x="16991" y="9515"/>
                    <a:pt x="21490" y="2250"/>
                  </a:cubicBezTo>
                  <a:lnTo>
                    <a:pt x="175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4"/>
            <p:cNvSpPr/>
            <p:nvPr/>
          </p:nvSpPr>
          <p:spPr>
            <a:xfrm>
              <a:off x="3086802" y="3638106"/>
              <a:ext cx="1418030" cy="968755"/>
            </a:xfrm>
            <a:custGeom>
              <a:avLst/>
              <a:gdLst/>
              <a:ahLst/>
              <a:cxnLst/>
              <a:rect l="l" t="t" r="r" b="b"/>
              <a:pathLst>
                <a:path w="21491" h="14682" extrusionOk="0">
                  <a:moveTo>
                    <a:pt x="3891" y="1"/>
                  </a:moveTo>
                  <a:lnTo>
                    <a:pt x="0" y="2250"/>
                  </a:lnTo>
                  <a:cubicBezTo>
                    <a:pt x="4469" y="9515"/>
                    <a:pt x="12402" y="14439"/>
                    <a:pt x="21490" y="14682"/>
                  </a:cubicBezTo>
                  <a:lnTo>
                    <a:pt x="21490" y="10153"/>
                  </a:lnTo>
                  <a:cubicBezTo>
                    <a:pt x="14074" y="9910"/>
                    <a:pt x="7599" y="5898"/>
                    <a:pt x="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4"/>
            <p:cNvSpPr/>
            <p:nvPr/>
          </p:nvSpPr>
          <p:spPr>
            <a:xfrm>
              <a:off x="2830060" y="2065721"/>
              <a:ext cx="467354" cy="1638609"/>
            </a:xfrm>
            <a:custGeom>
              <a:avLst/>
              <a:gdLst/>
              <a:ahLst/>
              <a:cxnLst/>
              <a:rect l="l" t="t" r="r" b="b"/>
              <a:pathLst>
                <a:path w="7083" h="24834" extrusionOk="0">
                  <a:moveTo>
                    <a:pt x="3162" y="1"/>
                  </a:moveTo>
                  <a:cubicBezTo>
                    <a:pt x="1156" y="3709"/>
                    <a:pt x="1" y="7934"/>
                    <a:pt x="1" y="12432"/>
                  </a:cubicBezTo>
                  <a:cubicBezTo>
                    <a:pt x="1" y="16901"/>
                    <a:pt x="1156" y="21126"/>
                    <a:pt x="3162" y="24834"/>
                  </a:cubicBezTo>
                  <a:lnTo>
                    <a:pt x="7083" y="22585"/>
                  </a:lnTo>
                  <a:cubicBezTo>
                    <a:pt x="5442" y="19545"/>
                    <a:pt x="4530" y="16080"/>
                    <a:pt x="4530" y="12432"/>
                  </a:cubicBezTo>
                  <a:cubicBezTo>
                    <a:pt x="4530" y="8755"/>
                    <a:pt x="5442" y="5289"/>
                    <a:pt x="7083" y="2250"/>
                  </a:cubicBezTo>
                  <a:lnTo>
                    <a:pt x="31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4"/>
            <p:cNvSpPr/>
            <p:nvPr/>
          </p:nvSpPr>
          <p:spPr>
            <a:xfrm>
              <a:off x="3343545" y="1464018"/>
              <a:ext cx="1161292" cy="710038"/>
            </a:xfrm>
            <a:custGeom>
              <a:avLst/>
              <a:gdLst/>
              <a:ahLst/>
              <a:cxnLst/>
              <a:rect l="l" t="t" r="r" b="b"/>
              <a:pathLst>
                <a:path w="17600" h="10761" extrusionOk="0">
                  <a:moveTo>
                    <a:pt x="17599" y="1"/>
                  </a:moveTo>
                  <a:cubicBezTo>
                    <a:pt x="10183" y="214"/>
                    <a:pt x="3708" y="4226"/>
                    <a:pt x="0" y="10123"/>
                  </a:cubicBezTo>
                  <a:lnTo>
                    <a:pt x="1125" y="10761"/>
                  </a:lnTo>
                  <a:cubicBezTo>
                    <a:pt x="4590" y="5229"/>
                    <a:pt x="10669" y="1490"/>
                    <a:pt x="17599" y="1247"/>
                  </a:cubicBezTo>
                  <a:lnTo>
                    <a:pt x="17599" y="1"/>
                  </a:lnTo>
                  <a:close/>
                </a:path>
              </a:pathLst>
            </a:custGeom>
            <a:solidFill>
              <a:srgbClr val="D0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4"/>
            <p:cNvSpPr/>
            <p:nvPr/>
          </p:nvSpPr>
          <p:spPr>
            <a:xfrm>
              <a:off x="3128900" y="2214118"/>
              <a:ext cx="240770" cy="1341820"/>
            </a:xfrm>
            <a:custGeom>
              <a:avLst/>
              <a:gdLst/>
              <a:ahLst/>
              <a:cxnLst/>
              <a:rect l="l" t="t" r="r" b="b"/>
              <a:pathLst>
                <a:path w="3649" h="20336" extrusionOk="0">
                  <a:moveTo>
                    <a:pt x="2554" y="1"/>
                  </a:moveTo>
                  <a:cubicBezTo>
                    <a:pt x="913" y="3040"/>
                    <a:pt x="1" y="6506"/>
                    <a:pt x="1" y="10183"/>
                  </a:cubicBezTo>
                  <a:cubicBezTo>
                    <a:pt x="1" y="13831"/>
                    <a:pt x="913" y="17296"/>
                    <a:pt x="2554" y="20336"/>
                  </a:cubicBezTo>
                  <a:lnTo>
                    <a:pt x="3648" y="19697"/>
                  </a:lnTo>
                  <a:cubicBezTo>
                    <a:pt x="2128" y="16840"/>
                    <a:pt x="1277" y="13618"/>
                    <a:pt x="1277" y="10183"/>
                  </a:cubicBezTo>
                  <a:cubicBezTo>
                    <a:pt x="1277" y="6749"/>
                    <a:pt x="2128" y="3496"/>
                    <a:pt x="3648" y="670"/>
                  </a:cubicBezTo>
                  <a:lnTo>
                    <a:pt x="2554" y="1"/>
                  </a:lnTo>
                  <a:close/>
                </a:path>
              </a:pathLst>
            </a:custGeom>
            <a:solidFill>
              <a:srgbClr val="D0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4"/>
            <p:cNvSpPr/>
            <p:nvPr/>
          </p:nvSpPr>
          <p:spPr>
            <a:xfrm>
              <a:off x="3343545" y="3596009"/>
              <a:ext cx="1161292" cy="712017"/>
            </a:xfrm>
            <a:custGeom>
              <a:avLst/>
              <a:gdLst/>
              <a:ahLst/>
              <a:cxnLst/>
              <a:rect l="l" t="t" r="r" b="b"/>
              <a:pathLst>
                <a:path w="17600" h="10791" extrusionOk="0">
                  <a:moveTo>
                    <a:pt x="1125" y="0"/>
                  </a:moveTo>
                  <a:lnTo>
                    <a:pt x="0" y="639"/>
                  </a:lnTo>
                  <a:cubicBezTo>
                    <a:pt x="3708" y="6536"/>
                    <a:pt x="10183" y="10548"/>
                    <a:pt x="17599" y="10791"/>
                  </a:cubicBezTo>
                  <a:lnTo>
                    <a:pt x="17599" y="9514"/>
                  </a:lnTo>
                  <a:cubicBezTo>
                    <a:pt x="10669" y="9271"/>
                    <a:pt x="4590" y="5532"/>
                    <a:pt x="1125" y="0"/>
                  </a:cubicBezTo>
                  <a:close/>
                </a:path>
              </a:pathLst>
            </a:custGeom>
            <a:solidFill>
              <a:srgbClr val="D0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4"/>
            <p:cNvSpPr/>
            <p:nvPr/>
          </p:nvSpPr>
          <p:spPr>
            <a:xfrm>
              <a:off x="4599016" y="3596009"/>
              <a:ext cx="1161292" cy="712017"/>
            </a:xfrm>
            <a:custGeom>
              <a:avLst/>
              <a:gdLst/>
              <a:ahLst/>
              <a:cxnLst/>
              <a:rect l="l" t="t" r="r" b="b"/>
              <a:pathLst>
                <a:path w="17600" h="10791" extrusionOk="0">
                  <a:moveTo>
                    <a:pt x="16475" y="0"/>
                  </a:moveTo>
                  <a:cubicBezTo>
                    <a:pt x="13010" y="5532"/>
                    <a:pt x="6961" y="9271"/>
                    <a:pt x="1" y="9514"/>
                  </a:cubicBezTo>
                  <a:lnTo>
                    <a:pt x="1" y="10791"/>
                  </a:lnTo>
                  <a:cubicBezTo>
                    <a:pt x="7448" y="10548"/>
                    <a:pt x="13892" y="6536"/>
                    <a:pt x="17600" y="639"/>
                  </a:cubicBezTo>
                  <a:lnTo>
                    <a:pt x="16475" y="0"/>
                  </a:lnTo>
                  <a:close/>
                </a:path>
              </a:pathLst>
            </a:custGeom>
            <a:solidFill>
              <a:srgbClr val="D0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4"/>
            <p:cNvSpPr/>
            <p:nvPr/>
          </p:nvSpPr>
          <p:spPr>
            <a:xfrm>
              <a:off x="5734198" y="2214118"/>
              <a:ext cx="240770" cy="1341820"/>
            </a:xfrm>
            <a:custGeom>
              <a:avLst/>
              <a:gdLst/>
              <a:ahLst/>
              <a:cxnLst/>
              <a:rect l="l" t="t" r="r" b="b"/>
              <a:pathLst>
                <a:path w="3649" h="20336" extrusionOk="0">
                  <a:moveTo>
                    <a:pt x="1125" y="1"/>
                  </a:moveTo>
                  <a:lnTo>
                    <a:pt x="1" y="670"/>
                  </a:lnTo>
                  <a:cubicBezTo>
                    <a:pt x="1521" y="3496"/>
                    <a:pt x="2372" y="6749"/>
                    <a:pt x="2372" y="10183"/>
                  </a:cubicBezTo>
                  <a:cubicBezTo>
                    <a:pt x="2372" y="13618"/>
                    <a:pt x="1521" y="16840"/>
                    <a:pt x="1" y="19697"/>
                  </a:cubicBezTo>
                  <a:lnTo>
                    <a:pt x="1125" y="20336"/>
                  </a:lnTo>
                  <a:cubicBezTo>
                    <a:pt x="2736" y="17296"/>
                    <a:pt x="3648" y="13831"/>
                    <a:pt x="3648" y="10183"/>
                  </a:cubicBezTo>
                  <a:cubicBezTo>
                    <a:pt x="3648" y="6506"/>
                    <a:pt x="2736" y="3040"/>
                    <a:pt x="1125" y="1"/>
                  </a:cubicBezTo>
                  <a:close/>
                </a:path>
              </a:pathLst>
            </a:custGeom>
            <a:solidFill>
              <a:srgbClr val="D0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4"/>
            <p:cNvSpPr/>
            <p:nvPr/>
          </p:nvSpPr>
          <p:spPr>
            <a:xfrm>
              <a:off x="4599016" y="1462039"/>
              <a:ext cx="1161292" cy="712017"/>
            </a:xfrm>
            <a:custGeom>
              <a:avLst/>
              <a:gdLst/>
              <a:ahLst/>
              <a:cxnLst/>
              <a:rect l="l" t="t" r="r" b="b"/>
              <a:pathLst>
                <a:path w="17600" h="10791" extrusionOk="0">
                  <a:moveTo>
                    <a:pt x="1" y="1"/>
                  </a:moveTo>
                  <a:lnTo>
                    <a:pt x="1" y="1277"/>
                  </a:lnTo>
                  <a:cubicBezTo>
                    <a:pt x="6961" y="1520"/>
                    <a:pt x="13010" y="5259"/>
                    <a:pt x="16475" y="10791"/>
                  </a:cubicBezTo>
                  <a:lnTo>
                    <a:pt x="17600" y="10153"/>
                  </a:lnTo>
                  <a:cubicBezTo>
                    <a:pt x="13892" y="4256"/>
                    <a:pt x="7448" y="244"/>
                    <a:pt x="1" y="1"/>
                  </a:cubicBezTo>
                  <a:close/>
                </a:path>
              </a:pathLst>
            </a:custGeom>
            <a:solidFill>
              <a:srgbClr val="D0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4"/>
            <p:cNvSpPr/>
            <p:nvPr/>
          </p:nvSpPr>
          <p:spPr>
            <a:xfrm>
              <a:off x="3737246" y="3090038"/>
              <a:ext cx="808956" cy="480310"/>
            </a:xfrm>
            <a:custGeom>
              <a:avLst/>
              <a:gdLst/>
              <a:ahLst/>
              <a:cxnLst/>
              <a:rect l="l" t="t" r="r" b="b"/>
              <a:pathLst>
                <a:path w="10001" h="5938" extrusionOk="0">
                  <a:moveTo>
                    <a:pt x="9666" y="0"/>
                  </a:moveTo>
                  <a:lnTo>
                    <a:pt x="4073" y="1034"/>
                  </a:lnTo>
                  <a:lnTo>
                    <a:pt x="2888" y="1247"/>
                  </a:lnTo>
                  <a:cubicBezTo>
                    <a:pt x="2189" y="1368"/>
                    <a:pt x="1520" y="1672"/>
                    <a:pt x="943" y="2128"/>
                  </a:cubicBezTo>
                  <a:lnTo>
                    <a:pt x="92" y="2797"/>
                  </a:lnTo>
                  <a:cubicBezTo>
                    <a:pt x="0" y="2858"/>
                    <a:pt x="31" y="2979"/>
                    <a:pt x="152" y="3010"/>
                  </a:cubicBezTo>
                  <a:lnTo>
                    <a:pt x="274" y="3040"/>
                  </a:lnTo>
                  <a:cubicBezTo>
                    <a:pt x="578" y="3101"/>
                    <a:pt x="852" y="3283"/>
                    <a:pt x="1064" y="3557"/>
                  </a:cubicBezTo>
                  <a:lnTo>
                    <a:pt x="1429" y="4073"/>
                  </a:lnTo>
                  <a:cubicBezTo>
                    <a:pt x="2299" y="5264"/>
                    <a:pt x="3669" y="5937"/>
                    <a:pt x="5085" y="5937"/>
                  </a:cubicBezTo>
                  <a:cubicBezTo>
                    <a:pt x="5548" y="5937"/>
                    <a:pt x="6017" y="5865"/>
                    <a:pt x="6475" y="5715"/>
                  </a:cubicBezTo>
                  <a:lnTo>
                    <a:pt x="7295" y="5472"/>
                  </a:lnTo>
                  <a:lnTo>
                    <a:pt x="10001" y="4408"/>
                  </a:lnTo>
                  <a:lnTo>
                    <a:pt x="9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4"/>
            <p:cNvSpPr/>
            <p:nvPr/>
          </p:nvSpPr>
          <p:spPr>
            <a:xfrm>
              <a:off x="4639536" y="3104760"/>
              <a:ext cx="767218" cy="465588"/>
            </a:xfrm>
            <a:custGeom>
              <a:avLst/>
              <a:gdLst/>
              <a:ahLst/>
              <a:cxnLst/>
              <a:rect l="l" t="t" r="r" b="b"/>
              <a:pathLst>
                <a:path w="9485" h="5756" extrusionOk="0">
                  <a:moveTo>
                    <a:pt x="973" y="1"/>
                  </a:moveTo>
                  <a:lnTo>
                    <a:pt x="1" y="4712"/>
                  </a:lnTo>
                  <a:lnTo>
                    <a:pt x="3010" y="5533"/>
                  </a:lnTo>
                  <a:cubicBezTo>
                    <a:pt x="3475" y="5683"/>
                    <a:pt x="3947" y="5755"/>
                    <a:pt x="4413" y="5755"/>
                  </a:cubicBezTo>
                  <a:cubicBezTo>
                    <a:pt x="5833" y="5755"/>
                    <a:pt x="7186" y="5082"/>
                    <a:pt x="8056" y="3891"/>
                  </a:cubicBezTo>
                  <a:lnTo>
                    <a:pt x="8420" y="3375"/>
                  </a:lnTo>
                  <a:cubicBezTo>
                    <a:pt x="8633" y="3101"/>
                    <a:pt x="8907" y="2919"/>
                    <a:pt x="9211" y="2858"/>
                  </a:cubicBezTo>
                  <a:lnTo>
                    <a:pt x="9332" y="2828"/>
                  </a:lnTo>
                  <a:cubicBezTo>
                    <a:pt x="9454" y="2797"/>
                    <a:pt x="9484" y="2676"/>
                    <a:pt x="9393" y="2615"/>
                  </a:cubicBezTo>
                  <a:lnTo>
                    <a:pt x="8542" y="1946"/>
                  </a:lnTo>
                  <a:cubicBezTo>
                    <a:pt x="7995" y="1490"/>
                    <a:pt x="7296" y="1186"/>
                    <a:pt x="6597" y="1065"/>
                  </a:cubicBezTo>
                  <a:lnTo>
                    <a:pt x="5411" y="852"/>
                  </a:lnTo>
                  <a:lnTo>
                    <a:pt x="9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4"/>
            <p:cNvSpPr/>
            <p:nvPr/>
          </p:nvSpPr>
          <p:spPr>
            <a:xfrm>
              <a:off x="4174843" y="2972025"/>
              <a:ext cx="794234" cy="735834"/>
            </a:xfrm>
            <a:custGeom>
              <a:avLst/>
              <a:gdLst/>
              <a:ahLst/>
              <a:cxnLst/>
              <a:rect l="l" t="t" r="r" b="b"/>
              <a:pathLst>
                <a:path w="9819" h="9097" extrusionOk="0">
                  <a:moveTo>
                    <a:pt x="1" y="0"/>
                  </a:moveTo>
                  <a:lnTo>
                    <a:pt x="578" y="3253"/>
                  </a:lnTo>
                  <a:lnTo>
                    <a:pt x="670" y="3830"/>
                  </a:lnTo>
                  <a:cubicBezTo>
                    <a:pt x="1034" y="5897"/>
                    <a:pt x="2281" y="7721"/>
                    <a:pt x="4074" y="8815"/>
                  </a:cubicBezTo>
                  <a:lnTo>
                    <a:pt x="4317" y="8937"/>
                  </a:lnTo>
                  <a:cubicBezTo>
                    <a:pt x="4499" y="9043"/>
                    <a:pt x="4697" y="9096"/>
                    <a:pt x="4895" y="9096"/>
                  </a:cubicBezTo>
                  <a:cubicBezTo>
                    <a:pt x="5092" y="9096"/>
                    <a:pt x="5290" y="9043"/>
                    <a:pt x="5472" y="8937"/>
                  </a:cubicBezTo>
                  <a:lnTo>
                    <a:pt x="5715" y="8815"/>
                  </a:lnTo>
                  <a:cubicBezTo>
                    <a:pt x="7509" y="7721"/>
                    <a:pt x="8724" y="5897"/>
                    <a:pt x="9089" y="3830"/>
                  </a:cubicBezTo>
                  <a:lnTo>
                    <a:pt x="9211" y="3253"/>
                  </a:lnTo>
                  <a:lnTo>
                    <a:pt x="98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78" name="Google Shape;1678;p34"/>
            <p:cNvCxnSpPr/>
            <p:nvPr/>
          </p:nvCxnSpPr>
          <p:spPr>
            <a:xfrm>
              <a:off x="5474413" y="1628224"/>
              <a:ext cx="1133400" cy="0"/>
            </a:xfrm>
            <a:prstGeom prst="straightConnector1">
              <a:avLst/>
            </a:prstGeom>
            <a:noFill/>
            <a:ln w="19050" cap="flat" cmpd="sng">
              <a:solidFill>
                <a:srgbClr val="0070C0"/>
              </a:solidFill>
              <a:prstDash val="solid"/>
              <a:round/>
              <a:headEnd type="oval" w="med" len="med"/>
              <a:tailEnd type="none" w="med" len="med"/>
            </a:ln>
          </p:spPr>
        </p:cxnSp>
        <p:cxnSp>
          <p:nvCxnSpPr>
            <p:cNvPr id="1679" name="Google Shape;1679;p34"/>
            <p:cNvCxnSpPr/>
            <p:nvPr/>
          </p:nvCxnSpPr>
          <p:spPr>
            <a:xfrm>
              <a:off x="5474413" y="4145581"/>
              <a:ext cx="1133400" cy="0"/>
            </a:xfrm>
            <a:prstGeom prst="straightConnector1">
              <a:avLst/>
            </a:prstGeom>
            <a:noFill/>
            <a:ln w="19050" cap="flat" cmpd="sng">
              <a:solidFill>
                <a:srgbClr val="0070C0"/>
              </a:solidFill>
              <a:prstDash val="solid"/>
              <a:round/>
              <a:headEnd type="oval" w="med" len="med"/>
              <a:tailEnd type="none" w="med" len="med"/>
            </a:ln>
          </p:spPr>
        </p:cxnSp>
        <p:cxnSp>
          <p:nvCxnSpPr>
            <p:cNvPr id="1680" name="Google Shape;1680;p34"/>
            <p:cNvCxnSpPr/>
            <p:nvPr/>
          </p:nvCxnSpPr>
          <p:spPr>
            <a:xfrm>
              <a:off x="6117550" y="2886000"/>
              <a:ext cx="490200" cy="0"/>
            </a:xfrm>
            <a:prstGeom prst="straightConnector1">
              <a:avLst/>
            </a:prstGeom>
            <a:noFill/>
            <a:ln w="19050" cap="flat" cmpd="sng">
              <a:solidFill>
                <a:srgbClr val="0070C0"/>
              </a:solidFill>
              <a:prstDash val="solid"/>
              <a:round/>
              <a:headEnd type="oval" w="med" len="med"/>
              <a:tailEnd type="none" w="med" len="med"/>
            </a:ln>
          </p:spPr>
        </p:cxnSp>
        <p:cxnSp>
          <p:nvCxnSpPr>
            <p:cNvPr id="1681" name="Google Shape;1681;p34"/>
            <p:cNvCxnSpPr/>
            <p:nvPr/>
          </p:nvCxnSpPr>
          <p:spPr>
            <a:xfrm rot="10800000">
              <a:off x="2521395" y="1628224"/>
              <a:ext cx="1133400" cy="0"/>
            </a:xfrm>
            <a:prstGeom prst="straightConnector1">
              <a:avLst/>
            </a:prstGeom>
            <a:noFill/>
            <a:ln w="19050" cap="flat" cmpd="sng">
              <a:solidFill>
                <a:srgbClr val="0070C0"/>
              </a:solidFill>
              <a:prstDash val="solid"/>
              <a:round/>
              <a:headEnd type="oval" w="med" len="med"/>
              <a:tailEnd type="none" w="med" len="med"/>
            </a:ln>
          </p:spPr>
        </p:cxnSp>
        <p:cxnSp>
          <p:nvCxnSpPr>
            <p:cNvPr id="1682" name="Google Shape;1682;p34"/>
            <p:cNvCxnSpPr/>
            <p:nvPr/>
          </p:nvCxnSpPr>
          <p:spPr>
            <a:xfrm rot="10800000">
              <a:off x="2521395" y="4145581"/>
              <a:ext cx="1133400" cy="0"/>
            </a:xfrm>
            <a:prstGeom prst="straightConnector1">
              <a:avLst/>
            </a:prstGeom>
            <a:noFill/>
            <a:ln w="19050" cap="flat" cmpd="sng">
              <a:solidFill>
                <a:srgbClr val="0070C0"/>
              </a:solidFill>
              <a:prstDash val="solid"/>
              <a:round/>
              <a:headEnd type="oval" w="med" len="med"/>
              <a:tailEnd type="none" w="med" len="med"/>
            </a:ln>
          </p:spPr>
        </p:cxnSp>
        <p:cxnSp>
          <p:nvCxnSpPr>
            <p:cNvPr id="1683" name="Google Shape;1683;p34"/>
            <p:cNvCxnSpPr/>
            <p:nvPr/>
          </p:nvCxnSpPr>
          <p:spPr>
            <a:xfrm rot="10800000">
              <a:off x="2521395" y="2886000"/>
              <a:ext cx="490200" cy="0"/>
            </a:xfrm>
            <a:prstGeom prst="straightConnector1">
              <a:avLst/>
            </a:prstGeom>
            <a:noFill/>
            <a:ln w="19050" cap="flat" cmpd="sng">
              <a:solidFill>
                <a:srgbClr val="0070C0"/>
              </a:solidFill>
              <a:prstDash val="solid"/>
              <a:round/>
              <a:headEnd type="oval" w="med" len="med"/>
              <a:tailEnd type="none" w="med" len="med"/>
            </a:ln>
          </p:spPr>
        </p:cxnSp>
      </p:grpSp>
      <p:grpSp>
        <p:nvGrpSpPr>
          <p:cNvPr id="2" name="Google Shape;131;p16">
            <a:extLst>
              <a:ext uri="{FF2B5EF4-FFF2-40B4-BE49-F238E27FC236}">
                <a16:creationId xmlns:a16="http://schemas.microsoft.com/office/drawing/2014/main" id="{9476A6A5-74A6-42E8-8284-B98D376FE4B6}"/>
              </a:ext>
            </a:extLst>
          </p:cNvPr>
          <p:cNvGrpSpPr/>
          <p:nvPr/>
        </p:nvGrpSpPr>
        <p:grpSpPr>
          <a:xfrm>
            <a:off x="3135838" y="2428597"/>
            <a:ext cx="2353537" cy="1470698"/>
            <a:chOff x="3205225" y="1973350"/>
            <a:chExt cx="2734200" cy="1785700"/>
          </a:xfrm>
        </p:grpSpPr>
        <p:cxnSp>
          <p:nvCxnSpPr>
            <p:cNvPr id="5" name="Google Shape;134;p16">
              <a:extLst>
                <a:ext uri="{FF2B5EF4-FFF2-40B4-BE49-F238E27FC236}">
                  <a16:creationId xmlns:a16="http://schemas.microsoft.com/office/drawing/2014/main" id="{74CFC8A5-18C8-9978-8E17-3171B21897E5}"/>
                </a:ext>
              </a:extLst>
            </p:cNvPr>
            <p:cNvCxnSpPr/>
            <p:nvPr/>
          </p:nvCxnSpPr>
          <p:spPr>
            <a:xfrm rot="10800000">
              <a:off x="3205225" y="2836550"/>
              <a:ext cx="457200" cy="0"/>
            </a:xfrm>
            <a:prstGeom prst="straightConnector1">
              <a:avLst/>
            </a:prstGeom>
            <a:noFill/>
            <a:ln w="19050" cap="flat" cmpd="sng">
              <a:solidFill>
                <a:schemeClr val="dk2"/>
              </a:solidFill>
              <a:prstDash val="solid"/>
              <a:round/>
              <a:headEnd type="none" w="med" len="med"/>
              <a:tailEnd type="oval" w="med" len="med"/>
            </a:ln>
          </p:spPr>
        </p:cxnSp>
        <p:cxnSp>
          <p:nvCxnSpPr>
            <p:cNvPr id="8" name="Google Shape;137;p16">
              <a:extLst>
                <a:ext uri="{FF2B5EF4-FFF2-40B4-BE49-F238E27FC236}">
                  <a16:creationId xmlns:a16="http://schemas.microsoft.com/office/drawing/2014/main" id="{42F59521-B921-68C9-E370-2C7BBBD4E919}"/>
                </a:ext>
              </a:extLst>
            </p:cNvPr>
            <p:cNvCxnSpPr/>
            <p:nvPr/>
          </p:nvCxnSpPr>
          <p:spPr>
            <a:xfrm>
              <a:off x="5482225" y="2836550"/>
              <a:ext cx="457200" cy="0"/>
            </a:xfrm>
            <a:prstGeom prst="straightConnector1">
              <a:avLst/>
            </a:prstGeom>
            <a:noFill/>
            <a:ln w="19050" cap="flat" cmpd="sng">
              <a:solidFill>
                <a:schemeClr val="dk2"/>
              </a:solidFill>
              <a:prstDash val="solid"/>
              <a:round/>
              <a:headEnd type="none" w="med" len="med"/>
              <a:tailEnd type="oval" w="med" len="med"/>
            </a:ln>
          </p:spPr>
        </p:cxnSp>
        <p:sp>
          <p:nvSpPr>
            <p:cNvPr id="9" name="Google Shape;138;p16">
              <a:extLst>
                <a:ext uri="{FF2B5EF4-FFF2-40B4-BE49-F238E27FC236}">
                  <a16:creationId xmlns:a16="http://schemas.microsoft.com/office/drawing/2014/main" id="{49772A9F-0746-2FC9-94C3-11823C2D43CA}"/>
                </a:ext>
              </a:extLst>
            </p:cNvPr>
            <p:cNvSpPr/>
            <p:nvPr/>
          </p:nvSpPr>
          <p:spPr>
            <a:xfrm>
              <a:off x="4747788" y="2922675"/>
              <a:ext cx="27600" cy="25"/>
            </a:xfrm>
            <a:custGeom>
              <a:avLst/>
              <a:gdLst/>
              <a:ahLst/>
              <a:cxnLst/>
              <a:rect l="l" t="t" r="r" b="b"/>
              <a:pathLst>
                <a:path w="1104" h="1" fill="none" extrusionOk="0">
                  <a:moveTo>
                    <a:pt x="1103" y="0"/>
                  </a:moveTo>
                  <a:cubicBezTo>
                    <a:pt x="725" y="0"/>
                    <a:pt x="347" y="0"/>
                    <a:pt x="1" y="0"/>
                  </a:cubicBezTo>
                </a:path>
              </a:pathLst>
            </a:custGeom>
            <a:noFill/>
            <a:ln w="18125" cap="rnd" cmpd="sng">
              <a:solidFill>
                <a:srgbClr val="F39E1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9;p16">
              <a:extLst>
                <a:ext uri="{FF2B5EF4-FFF2-40B4-BE49-F238E27FC236}">
                  <a16:creationId xmlns:a16="http://schemas.microsoft.com/office/drawing/2014/main" id="{0E371386-7201-6B33-ABAF-8F4C5AF980EB}"/>
                </a:ext>
              </a:extLst>
            </p:cNvPr>
            <p:cNvSpPr/>
            <p:nvPr/>
          </p:nvSpPr>
          <p:spPr>
            <a:xfrm>
              <a:off x="3694738" y="2848650"/>
              <a:ext cx="25225" cy="12625"/>
            </a:xfrm>
            <a:custGeom>
              <a:avLst/>
              <a:gdLst/>
              <a:ahLst/>
              <a:cxnLst/>
              <a:rect l="l" t="t" r="r" b="b"/>
              <a:pathLst>
                <a:path w="1009" h="505" fill="none" extrusionOk="0">
                  <a:moveTo>
                    <a:pt x="1009" y="0"/>
                  </a:moveTo>
                  <a:cubicBezTo>
                    <a:pt x="1009" y="0"/>
                    <a:pt x="662" y="189"/>
                    <a:pt x="0" y="504"/>
                  </a:cubicBezTo>
                </a:path>
              </a:pathLst>
            </a:custGeom>
            <a:noFill/>
            <a:ln w="18125" cap="rnd" cmpd="sng">
              <a:solidFill>
                <a:srgbClr val="F39E1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0;p16">
              <a:extLst>
                <a:ext uri="{FF2B5EF4-FFF2-40B4-BE49-F238E27FC236}">
                  <a16:creationId xmlns:a16="http://schemas.microsoft.com/office/drawing/2014/main" id="{19900874-A025-9282-FA77-50B0EC8FFDB4}"/>
                </a:ext>
              </a:extLst>
            </p:cNvPr>
            <p:cNvSpPr/>
            <p:nvPr/>
          </p:nvSpPr>
          <p:spPr>
            <a:xfrm>
              <a:off x="4185438" y="3143200"/>
              <a:ext cx="792350" cy="285150"/>
            </a:xfrm>
            <a:custGeom>
              <a:avLst/>
              <a:gdLst/>
              <a:ahLst/>
              <a:cxnLst/>
              <a:rect l="l" t="t" r="r" b="b"/>
              <a:pathLst>
                <a:path w="31694" h="11406" extrusionOk="0">
                  <a:moveTo>
                    <a:pt x="5702" y="1"/>
                  </a:moveTo>
                  <a:cubicBezTo>
                    <a:pt x="2552" y="1"/>
                    <a:pt x="0" y="2553"/>
                    <a:pt x="0" y="5703"/>
                  </a:cubicBezTo>
                  <a:cubicBezTo>
                    <a:pt x="0" y="8854"/>
                    <a:pt x="2552" y="11406"/>
                    <a:pt x="5702" y="11406"/>
                  </a:cubicBezTo>
                  <a:lnTo>
                    <a:pt x="25992" y="11406"/>
                  </a:lnTo>
                  <a:cubicBezTo>
                    <a:pt x="29142" y="11406"/>
                    <a:pt x="31694" y="8854"/>
                    <a:pt x="31694" y="5703"/>
                  </a:cubicBezTo>
                  <a:cubicBezTo>
                    <a:pt x="31694" y="2553"/>
                    <a:pt x="29142" y="1"/>
                    <a:pt x="259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1;p16">
              <a:extLst>
                <a:ext uri="{FF2B5EF4-FFF2-40B4-BE49-F238E27FC236}">
                  <a16:creationId xmlns:a16="http://schemas.microsoft.com/office/drawing/2014/main" id="{074487B3-7867-78FC-6E8C-B3CADB188492}"/>
                </a:ext>
              </a:extLst>
            </p:cNvPr>
            <p:cNvSpPr/>
            <p:nvPr/>
          </p:nvSpPr>
          <p:spPr>
            <a:xfrm>
              <a:off x="3482863" y="1987900"/>
              <a:ext cx="2180175" cy="1356075"/>
            </a:xfrm>
            <a:custGeom>
              <a:avLst/>
              <a:gdLst/>
              <a:ahLst/>
              <a:cxnLst/>
              <a:rect l="l" t="t" r="r" b="b"/>
              <a:pathLst>
                <a:path w="87207" h="54243" extrusionOk="0">
                  <a:moveTo>
                    <a:pt x="47243" y="1"/>
                  </a:moveTo>
                  <a:cubicBezTo>
                    <a:pt x="44340" y="1"/>
                    <a:pt x="42420" y="1135"/>
                    <a:pt x="41115" y="2295"/>
                  </a:cubicBezTo>
                  <a:cubicBezTo>
                    <a:pt x="40447" y="2887"/>
                    <a:pt x="39999" y="3040"/>
                    <a:pt x="39713" y="3040"/>
                  </a:cubicBezTo>
                  <a:cubicBezTo>
                    <a:pt x="39406" y="3040"/>
                    <a:pt x="39287" y="2862"/>
                    <a:pt x="39287" y="2862"/>
                  </a:cubicBezTo>
                  <a:cubicBezTo>
                    <a:pt x="39287" y="2862"/>
                    <a:pt x="37392" y="2286"/>
                    <a:pt x="35108" y="2286"/>
                  </a:cubicBezTo>
                  <a:cubicBezTo>
                    <a:pt x="34775" y="2286"/>
                    <a:pt x="34434" y="2298"/>
                    <a:pt x="34089" y="2327"/>
                  </a:cubicBezTo>
                  <a:cubicBezTo>
                    <a:pt x="31380" y="2547"/>
                    <a:pt x="29237" y="4563"/>
                    <a:pt x="28670" y="5445"/>
                  </a:cubicBezTo>
                  <a:cubicBezTo>
                    <a:pt x="28142" y="6237"/>
                    <a:pt x="27232" y="6265"/>
                    <a:pt x="27109" y="6265"/>
                  </a:cubicBezTo>
                  <a:cubicBezTo>
                    <a:pt x="27100" y="6265"/>
                    <a:pt x="27095" y="6265"/>
                    <a:pt x="27095" y="6265"/>
                  </a:cubicBezTo>
                  <a:cubicBezTo>
                    <a:pt x="27095" y="6265"/>
                    <a:pt x="27123" y="6173"/>
                    <a:pt x="26770" y="6173"/>
                  </a:cubicBezTo>
                  <a:cubicBezTo>
                    <a:pt x="26376" y="6173"/>
                    <a:pt x="25508" y="6287"/>
                    <a:pt x="23598" y="6769"/>
                  </a:cubicBezTo>
                  <a:cubicBezTo>
                    <a:pt x="19943" y="7682"/>
                    <a:pt x="19093" y="10959"/>
                    <a:pt x="18746" y="11873"/>
                  </a:cubicBezTo>
                  <a:cubicBezTo>
                    <a:pt x="18459" y="12630"/>
                    <a:pt x="17826" y="12694"/>
                    <a:pt x="17617" y="12694"/>
                  </a:cubicBezTo>
                  <a:cubicBezTo>
                    <a:pt x="17574" y="12694"/>
                    <a:pt x="17549" y="12692"/>
                    <a:pt x="17549" y="12692"/>
                  </a:cubicBezTo>
                  <a:cubicBezTo>
                    <a:pt x="17549" y="12692"/>
                    <a:pt x="16289" y="13133"/>
                    <a:pt x="14178" y="14519"/>
                  </a:cubicBezTo>
                  <a:cubicBezTo>
                    <a:pt x="12035" y="15874"/>
                    <a:pt x="11437" y="18583"/>
                    <a:pt x="11437" y="18583"/>
                  </a:cubicBezTo>
                  <a:cubicBezTo>
                    <a:pt x="11374" y="19276"/>
                    <a:pt x="11027" y="21608"/>
                    <a:pt x="11090" y="22647"/>
                  </a:cubicBezTo>
                  <a:cubicBezTo>
                    <a:pt x="11185" y="23718"/>
                    <a:pt x="9862" y="23844"/>
                    <a:pt x="9862" y="23844"/>
                  </a:cubicBezTo>
                  <a:cubicBezTo>
                    <a:pt x="9862" y="23844"/>
                    <a:pt x="8444" y="24758"/>
                    <a:pt x="6270" y="26869"/>
                  </a:cubicBezTo>
                  <a:cubicBezTo>
                    <a:pt x="4128" y="29011"/>
                    <a:pt x="3624" y="33359"/>
                    <a:pt x="3529" y="34493"/>
                  </a:cubicBezTo>
                  <a:cubicBezTo>
                    <a:pt x="3403" y="35596"/>
                    <a:pt x="2773" y="36100"/>
                    <a:pt x="2773" y="36100"/>
                  </a:cubicBezTo>
                  <a:cubicBezTo>
                    <a:pt x="2773" y="36100"/>
                    <a:pt x="2237" y="36730"/>
                    <a:pt x="1418" y="38022"/>
                  </a:cubicBezTo>
                  <a:cubicBezTo>
                    <a:pt x="599" y="39345"/>
                    <a:pt x="1" y="41109"/>
                    <a:pt x="442" y="44165"/>
                  </a:cubicBezTo>
                  <a:cubicBezTo>
                    <a:pt x="914" y="47190"/>
                    <a:pt x="2868" y="49300"/>
                    <a:pt x="6144" y="51380"/>
                  </a:cubicBezTo>
                  <a:cubicBezTo>
                    <a:pt x="7397" y="52194"/>
                    <a:pt x="8987" y="52474"/>
                    <a:pt x="10512" y="52474"/>
                  </a:cubicBezTo>
                  <a:cubicBezTo>
                    <a:pt x="12937" y="52474"/>
                    <a:pt x="15194" y="51767"/>
                    <a:pt x="15659" y="51380"/>
                  </a:cubicBezTo>
                  <a:cubicBezTo>
                    <a:pt x="15964" y="51127"/>
                    <a:pt x="16299" y="51054"/>
                    <a:pt x="16582" y="51054"/>
                  </a:cubicBezTo>
                  <a:cubicBezTo>
                    <a:pt x="16971" y="51054"/>
                    <a:pt x="17265" y="51191"/>
                    <a:pt x="17265" y="51191"/>
                  </a:cubicBezTo>
                  <a:cubicBezTo>
                    <a:pt x="17265" y="51191"/>
                    <a:pt x="19282" y="51821"/>
                    <a:pt x="20951" y="52073"/>
                  </a:cubicBezTo>
                  <a:cubicBezTo>
                    <a:pt x="21480" y="52153"/>
                    <a:pt x="22065" y="52204"/>
                    <a:pt x="22669" y="52204"/>
                  </a:cubicBezTo>
                  <a:cubicBezTo>
                    <a:pt x="23974" y="52204"/>
                    <a:pt x="25366" y="51964"/>
                    <a:pt x="26465" y="51254"/>
                  </a:cubicBezTo>
                  <a:cubicBezTo>
                    <a:pt x="27060" y="50887"/>
                    <a:pt x="27490" y="50770"/>
                    <a:pt x="27794" y="50770"/>
                  </a:cubicBezTo>
                  <a:cubicBezTo>
                    <a:pt x="28328" y="50770"/>
                    <a:pt x="28481" y="51128"/>
                    <a:pt x="28481" y="51128"/>
                  </a:cubicBezTo>
                  <a:lnTo>
                    <a:pt x="29143" y="51726"/>
                  </a:lnTo>
                  <a:cubicBezTo>
                    <a:pt x="29143" y="51726"/>
                    <a:pt x="30403" y="52419"/>
                    <a:pt x="31915" y="53427"/>
                  </a:cubicBezTo>
                  <a:cubicBezTo>
                    <a:pt x="32835" y="54054"/>
                    <a:pt x="34060" y="54243"/>
                    <a:pt x="35157" y="54243"/>
                  </a:cubicBezTo>
                  <a:cubicBezTo>
                    <a:pt x="35826" y="54243"/>
                    <a:pt x="36447" y="54173"/>
                    <a:pt x="36924" y="54089"/>
                  </a:cubicBezTo>
                  <a:cubicBezTo>
                    <a:pt x="38216" y="53869"/>
                    <a:pt x="41304" y="52671"/>
                    <a:pt x="42217" y="51380"/>
                  </a:cubicBezTo>
                  <a:cubicBezTo>
                    <a:pt x="42563" y="50885"/>
                    <a:pt x="42832" y="50735"/>
                    <a:pt x="43030" y="50735"/>
                  </a:cubicBezTo>
                  <a:cubicBezTo>
                    <a:pt x="43338" y="50735"/>
                    <a:pt x="43477" y="51096"/>
                    <a:pt x="43477" y="51096"/>
                  </a:cubicBezTo>
                  <a:cubicBezTo>
                    <a:pt x="43477" y="51096"/>
                    <a:pt x="44675" y="52325"/>
                    <a:pt x="47510" y="53491"/>
                  </a:cubicBezTo>
                  <a:cubicBezTo>
                    <a:pt x="48606" y="53946"/>
                    <a:pt x="49677" y="54103"/>
                    <a:pt x="50657" y="54103"/>
                  </a:cubicBezTo>
                  <a:cubicBezTo>
                    <a:pt x="52185" y="54103"/>
                    <a:pt x="53490" y="53721"/>
                    <a:pt x="54315" y="53491"/>
                  </a:cubicBezTo>
                  <a:cubicBezTo>
                    <a:pt x="55701" y="53112"/>
                    <a:pt x="57560" y="51884"/>
                    <a:pt x="58348" y="50939"/>
                  </a:cubicBezTo>
                  <a:cubicBezTo>
                    <a:pt x="58660" y="50535"/>
                    <a:pt x="58887" y="50417"/>
                    <a:pt x="59045" y="50417"/>
                  </a:cubicBezTo>
                  <a:cubicBezTo>
                    <a:pt x="59229" y="50417"/>
                    <a:pt x="59320" y="50577"/>
                    <a:pt x="59347" y="50634"/>
                  </a:cubicBezTo>
                  <a:lnTo>
                    <a:pt x="59347" y="50634"/>
                  </a:lnTo>
                  <a:cubicBezTo>
                    <a:pt x="59310" y="50617"/>
                    <a:pt x="59293" y="50610"/>
                    <a:pt x="59290" y="50610"/>
                  </a:cubicBezTo>
                  <a:cubicBezTo>
                    <a:pt x="59280" y="50610"/>
                    <a:pt x="59356" y="50655"/>
                    <a:pt x="59356" y="50655"/>
                  </a:cubicBezTo>
                  <a:cubicBezTo>
                    <a:pt x="59356" y="50655"/>
                    <a:pt x="59353" y="50647"/>
                    <a:pt x="59347" y="50634"/>
                  </a:cubicBezTo>
                  <a:lnTo>
                    <a:pt x="59347" y="50634"/>
                  </a:lnTo>
                  <a:cubicBezTo>
                    <a:pt x="59473" y="50694"/>
                    <a:pt x="59837" y="50881"/>
                    <a:pt x="60774" y="51380"/>
                  </a:cubicBezTo>
                  <a:cubicBezTo>
                    <a:pt x="62219" y="52172"/>
                    <a:pt x="63958" y="52448"/>
                    <a:pt x="65608" y="52448"/>
                  </a:cubicBezTo>
                  <a:cubicBezTo>
                    <a:pt x="66187" y="52448"/>
                    <a:pt x="66755" y="52414"/>
                    <a:pt x="67295" y="52356"/>
                  </a:cubicBezTo>
                  <a:cubicBezTo>
                    <a:pt x="69406" y="52136"/>
                    <a:pt x="71233" y="51443"/>
                    <a:pt x="71832" y="50907"/>
                  </a:cubicBezTo>
                  <a:cubicBezTo>
                    <a:pt x="72079" y="50673"/>
                    <a:pt x="72306" y="50562"/>
                    <a:pt x="72543" y="50562"/>
                  </a:cubicBezTo>
                  <a:cubicBezTo>
                    <a:pt x="72881" y="50562"/>
                    <a:pt x="73242" y="50784"/>
                    <a:pt x="73722" y="51191"/>
                  </a:cubicBezTo>
                  <a:cubicBezTo>
                    <a:pt x="74340" y="51689"/>
                    <a:pt x="76210" y="52134"/>
                    <a:pt x="78160" y="52134"/>
                  </a:cubicBezTo>
                  <a:cubicBezTo>
                    <a:pt x="78797" y="52134"/>
                    <a:pt x="79442" y="52087"/>
                    <a:pt x="80055" y="51978"/>
                  </a:cubicBezTo>
                  <a:cubicBezTo>
                    <a:pt x="82544" y="51506"/>
                    <a:pt x="83898" y="50245"/>
                    <a:pt x="84938" y="48954"/>
                  </a:cubicBezTo>
                  <a:cubicBezTo>
                    <a:pt x="85946" y="47694"/>
                    <a:pt x="86986" y="45583"/>
                    <a:pt x="87080" y="42684"/>
                  </a:cubicBezTo>
                  <a:cubicBezTo>
                    <a:pt x="87206" y="39754"/>
                    <a:pt x="84906" y="36856"/>
                    <a:pt x="84402" y="36509"/>
                  </a:cubicBezTo>
                  <a:cubicBezTo>
                    <a:pt x="83898" y="36163"/>
                    <a:pt x="84465" y="34934"/>
                    <a:pt x="84686" y="33642"/>
                  </a:cubicBezTo>
                  <a:cubicBezTo>
                    <a:pt x="84938" y="32351"/>
                    <a:pt x="84749" y="30523"/>
                    <a:pt x="83174" y="27278"/>
                  </a:cubicBezTo>
                  <a:cubicBezTo>
                    <a:pt x="81598" y="24033"/>
                    <a:pt x="78542" y="23340"/>
                    <a:pt x="77692" y="22931"/>
                  </a:cubicBezTo>
                  <a:cubicBezTo>
                    <a:pt x="76841" y="22490"/>
                    <a:pt x="76810" y="22049"/>
                    <a:pt x="76810" y="22049"/>
                  </a:cubicBezTo>
                  <a:lnTo>
                    <a:pt x="76810" y="21135"/>
                  </a:lnTo>
                  <a:cubicBezTo>
                    <a:pt x="76810" y="21135"/>
                    <a:pt x="76810" y="19812"/>
                    <a:pt x="75644" y="16630"/>
                  </a:cubicBezTo>
                  <a:cubicBezTo>
                    <a:pt x="74478" y="13479"/>
                    <a:pt x="70666" y="12125"/>
                    <a:pt x="69658" y="11841"/>
                  </a:cubicBezTo>
                  <a:cubicBezTo>
                    <a:pt x="68681" y="11557"/>
                    <a:pt x="68429" y="10801"/>
                    <a:pt x="68429" y="10801"/>
                  </a:cubicBezTo>
                  <a:cubicBezTo>
                    <a:pt x="68429" y="10801"/>
                    <a:pt x="67610" y="9069"/>
                    <a:pt x="65027" y="7493"/>
                  </a:cubicBezTo>
                  <a:cubicBezTo>
                    <a:pt x="63865" y="6776"/>
                    <a:pt x="62625" y="6562"/>
                    <a:pt x="61533" y="6562"/>
                  </a:cubicBezTo>
                  <a:cubicBezTo>
                    <a:pt x="60225" y="6562"/>
                    <a:pt x="59129" y="6869"/>
                    <a:pt x="58631" y="6989"/>
                  </a:cubicBezTo>
                  <a:cubicBezTo>
                    <a:pt x="58485" y="7030"/>
                    <a:pt x="58363" y="7047"/>
                    <a:pt x="58261" y="7047"/>
                  </a:cubicBezTo>
                  <a:cubicBezTo>
                    <a:pt x="57727" y="7047"/>
                    <a:pt x="57749" y="6580"/>
                    <a:pt x="57749" y="6580"/>
                  </a:cubicBezTo>
                  <a:lnTo>
                    <a:pt x="57560" y="5729"/>
                  </a:lnTo>
                  <a:cubicBezTo>
                    <a:pt x="57560" y="5729"/>
                    <a:pt x="56331" y="3965"/>
                    <a:pt x="54882" y="2453"/>
                  </a:cubicBezTo>
                  <a:cubicBezTo>
                    <a:pt x="53433" y="972"/>
                    <a:pt x="51354" y="216"/>
                    <a:pt x="48014" y="27"/>
                  </a:cubicBezTo>
                  <a:cubicBezTo>
                    <a:pt x="47750" y="9"/>
                    <a:pt x="47493" y="1"/>
                    <a:pt x="472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2;p16">
              <a:extLst>
                <a:ext uri="{FF2B5EF4-FFF2-40B4-BE49-F238E27FC236}">
                  <a16:creationId xmlns:a16="http://schemas.microsoft.com/office/drawing/2014/main" id="{42F39D62-CEC2-14CC-AF72-08334F7E16BA}"/>
                </a:ext>
              </a:extLst>
            </p:cNvPr>
            <p:cNvSpPr/>
            <p:nvPr/>
          </p:nvSpPr>
          <p:spPr>
            <a:xfrm>
              <a:off x="4218513" y="2474525"/>
              <a:ext cx="697850" cy="571825"/>
            </a:xfrm>
            <a:custGeom>
              <a:avLst/>
              <a:gdLst/>
              <a:ahLst/>
              <a:cxnLst/>
              <a:rect l="l" t="t" r="r" b="b"/>
              <a:pathLst>
                <a:path w="27914" h="22873" extrusionOk="0">
                  <a:moveTo>
                    <a:pt x="13957" y="0"/>
                  </a:moveTo>
                  <a:cubicBezTo>
                    <a:pt x="6238" y="0"/>
                    <a:pt x="0" y="5104"/>
                    <a:pt x="0" y="11436"/>
                  </a:cubicBezTo>
                  <a:cubicBezTo>
                    <a:pt x="0" y="17737"/>
                    <a:pt x="6238" y="22873"/>
                    <a:pt x="13957" y="22873"/>
                  </a:cubicBezTo>
                  <a:cubicBezTo>
                    <a:pt x="21644" y="22873"/>
                    <a:pt x="27914" y="17737"/>
                    <a:pt x="27914" y="11436"/>
                  </a:cubicBezTo>
                  <a:cubicBezTo>
                    <a:pt x="27914" y="5104"/>
                    <a:pt x="21644" y="0"/>
                    <a:pt x="139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3;p16">
              <a:extLst>
                <a:ext uri="{FF2B5EF4-FFF2-40B4-BE49-F238E27FC236}">
                  <a16:creationId xmlns:a16="http://schemas.microsoft.com/office/drawing/2014/main" id="{D691CED7-0293-AA8B-3F21-51D3C3F43F37}"/>
                </a:ext>
              </a:extLst>
            </p:cNvPr>
            <p:cNvSpPr/>
            <p:nvPr/>
          </p:nvSpPr>
          <p:spPr>
            <a:xfrm>
              <a:off x="4296488" y="2678500"/>
              <a:ext cx="169750" cy="115150"/>
            </a:xfrm>
            <a:custGeom>
              <a:avLst/>
              <a:gdLst/>
              <a:ahLst/>
              <a:cxnLst/>
              <a:rect l="l" t="t" r="r" b="b"/>
              <a:pathLst>
                <a:path w="6790" h="4606" extrusionOk="0">
                  <a:moveTo>
                    <a:pt x="492" y="1"/>
                  </a:moveTo>
                  <a:cubicBezTo>
                    <a:pt x="244" y="1"/>
                    <a:pt x="0" y="158"/>
                    <a:pt x="0" y="474"/>
                  </a:cubicBezTo>
                  <a:cubicBezTo>
                    <a:pt x="95" y="2490"/>
                    <a:pt x="1229" y="4443"/>
                    <a:pt x="3403" y="4601"/>
                  </a:cubicBezTo>
                  <a:cubicBezTo>
                    <a:pt x="3457" y="4604"/>
                    <a:pt x="3510" y="4605"/>
                    <a:pt x="3562" y="4605"/>
                  </a:cubicBezTo>
                  <a:cubicBezTo>
                    <a:pt x="5632" y="4605"/>
                    <a:pt x="6712" y="2225"/>
                    <a:pt x="6774" y="474"/>
                  </a:cubicBezTo>
                  <a:cubicBezTo>
                    <a:pt x="6790" y="158"/>
                    <a:pt x="6553" y="1"/>
                    <a:pt x="6309" y="1"/>
                  </a:cubicBezTo>
                  <a:cubicBezTo>
                    <a:pt x="6065" y="1"/>
                    <a:pt x="5813" y="158"/>
                    <a:pt x="5797" y="474"/>
                  </a:cubicBezTo>
                  <a:cubicBezTo>
                    <a:pt x="5734" y="1923"/>
                    <a:pt x="5009" y="3498"/>
                    <a:pt x="3403" y="3593"/>
                  </a:cubicBezTo>
                  <a:cubicBezTo>
                    <a:pt x="3364" y="3595"/>
                    <a:pt x="3327" y="3596"/>
                    <a:pt x="3289" y="3596"/>
                  </a:cubicBezTo>
                  <a:cubicBezTo>
                    <a:pt x="1760" y="3596"/>
                    <a:pt x="1039" y="1734"/>
                    <a:pt x="1008" y="474"/>
                  </a:cubicBezTo>
                  <a:cubicBezTo>
                    <a:pt x="993" y="158"/>
                    <a:pt x="741" y="1"/>
                    <a:pt x="4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4;p16">
              <a:extLst>
                <a:ext uri="{FF2B5EF4-FFF2-40B4-BE49-F238E27FC236}">
                  <a16:creationId xmlns:a16="http://schemas.microsoft.com/office/drawing/2014/main" id="{480E3AA4-04D6-558C-2872-38827CF854D7}"/>
                </a:ext>
              </a:extLst>
            </p:cNvPr>
            <p:cNvSpPr/>
            <p:nvPr/>
          </p:nvSpPr>
          <p:spPr>
            <a:xfrm>
              <a:off x="4289638" y="2750950"/>
              <a:ext cx="54675" cy="47325"/>
            </a:xfrm>
            <a:custGeom>
              <a:avLst/>
              <a:gdLst/>
              <a:ahLst/>
              <a:cxnLst/>
              <a:rect l="l" t="t" r="r" b="b"/>
              <a:pathLst>
                <a:path w="2187" h="1893" extrusionOk="0">
                  <a:moveTo>
                    <a:pt x="1492" y="1"/>
                  </a:moveTo>
                  <a:cubicBezTo>
                    <a:pt x="1378" y="1"/>
                    <a:pt x="1260" y="48"/>
                    <a:pt x="1156" y="159"/>
                  </a:cubicBezTo>
                  <a:cubicBezTo>
                    <a:pt x="873" y="442"/>
                    <a:pt x="621" y="758"/>
                    <a:pt x="337" y="1041"/>
                  </a:cubicBezTo>
                  <a:cubicBezTo>
                    <a:pt x="0" y="1402"/>
                    <a:pt x="325" y="1892"/>
                    <a:pt x="695" y="1892"/>
                  </a:cubicBezTo>
                  <a:cubicBezTo>
                    <a:pt x="808" y="1892"/>
                    <a:pt x="926" y="1846"/>
                    <a:pt x="1030" y="1734"/>
                  </a:cubicBezTo>
                  <a:cubicBezTo>
                    <a:pt x="1314" y="1451"/>
                    <a:pt x="1597" y="1136"/>
                    <a:pt x="1849" y="852"/>
                  </a:cubicBezTo>
                  <a:cubicBezTo>
                    <a:pt x="2187" y="491"/>
                    <a:pt x="1861" y="1"/>
                    <a:pt x="14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5;p16">
              <a:extLst>
                <a:ext uri="{FF2B5EF4-FFF2-40B4-BE49-F238E27FC236}">
                  <a16:creationId xmlns:a16="http://schemas.microsoft.com/office/drawing/2014/main" id="{7A0E19D2-0B4D-74F8-3C68-DB53C6F7630D}"/>
                </a:ext>
              </a:extLst>
            </p:cNvPr>
            <p:cNvSpPr/>
            <p:nvPr/>
          </p:nvSpPr>
          <p:spPr>
            <a:xfrm>
              <a:off x="4350838" y="2771850"/>
              <a:ext cx="31525" cy="54325"/>
            </a:xfrm>
            <a:custGeom>
              <a:avLst/>
              <a:gdLst/>
              <a:ahLst/>
              <a:cxnLst/>
              <a:rect l="l" t="t" r="r" b="b"/>
              <a:pathLst>
                <a:path w="1261" h="2173" extrusionOk="0">
                  <a:moveTo>
                    <a:pt x="732" y="0"/>
                  </a:moveTo>
                  <a:cubicBezTo>
                    <a:pt x="531" y="0"/>
                    <a:pt x="304" y="127"/>
                    <a:pt x="252" y="363"/>
                  </a:cubicBezTo>
                  <a:cubicBezTo>
                    <a:pt x="189" y="741"/>
                    <a:pt x="126" y="1150"/>
                    <a:pt x="63" y="1528"/>
                  </a:cubicBezTo>
                  <a:cubicBezTo>
                    <a:pt x="0" y="1812"/>
                    <a:pt x="126" y="2064"/>
                    <a:pt x="410" y="2158"/>
                  </a:cubicBezTo>
                  <a:cubicBezTo>
                    <a:pt x="443" y="2168"/>
                    <a:pt x="478" y="2172"/>
                    <a:pt x="514" y="2172"/>
                  </a:cubicBezTo>
                  <a:cubicBezTo>
                    <a:pt x="719" y="2172"/>
                    <a:pt x="955" y="2026"/>
                    <a:pt x="1008" y="1812"/>
                  </a:cubicBezTo>
                  <a:cubicBezTo>
                    <a:pt x="1071" y="1402"/>
                    <a:pt x="1134" y="1024"/>
                    <a:pt x="1197" y="615"/>
                  </a:cubicBezTo>
                  <a:cubicBezTo>
                    <a:pt x="1260" y="363"/>
                    <a:pt x="1134" y="79"/>
                    <a:pt x="851" y="16"/>
                  </a:cubicBezTo>
                  <a:cubicBezTo>
                    <a:pt x="813" y="5"/>
                    <a:pt x="773" y="0"/>
                    <a:pt x="7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6;p16">
              <a:extLst>
                <a:ext uri="{FF2B5EF4-FFF2-40B4-BE49-F238E27FC236}">
                  <a16:creationId xmlns:a16="http://schemas.microsoft.com/office/drawing/2014/main" id="{A8346EF8-4219-E21C-44C7-DB905BEC1B25}"/>
                </a:ext>
              </a:extLst>
            </p:cNvPr>
            <p:cNvSpPr/>
            <p:nvPr/>
          </p:nvSpPr>
          <p:spPr>
            <a:xfrm>
              <a:off x="4411463" y="2756575"/>
              <a:ext cx="46500" cy="48400"/>
            </a:xfrm>
            <a:custGeom>
              <a:avLst/>
              <a:gdLst/>
              <a:ahLst/>
              <a:cxnLst/>
              <a:rect l="l" t="t" r="r" b="b"/>
              <a:pathLst>
                <a:path w="1860" h="1936" extrusionOk="0">
                  <a:moveTo>
                    <a:pt x="568" y="1"/>
                  </a:moveTo>
                  <a:cubicBezTo>
                    <a:pt x="429" y="1"/>
                    <a:pt x="288" y="56"/>
                    <a:pt x="190" y="154"/>
                  </a:cubicBezTo>
                  <a:cubicBezTo>
                    <a:pt x="1" y="344"/>
                    <a:pt x="32" y="627"/>
                    <a:pt x="190" y="848"/>
                  </a:cubicBezTo>
                  <a:cubicBezTo>
                    <a:pt x="442" y="1163"/>
                    <a:pt x="694" y="1478"/>
                    <a:pt x="946" y="1793"/>
                  </a:cubicBezTo>
                  <a:cubicBezTo>
                    <a:pt x="1033" y="1894"/>
                    <a:pt x="1153" y="1935"/>
                    <a:pt x="1273" y="1935"/>
                  </a:cubicBezTo>
                  <a:cubicBezTo>
                    <a:pt x="1414" y="1935"/>
                    <a:pt x="1554" y="1878"/>
                    <a:pt x="1639" y="1793"/>
                  </a:cubicBezTo>
                  <a:cubicBezTo>
                    <a:pt x="1860" y="1572"/>
                    <a:pt x="1828" y="1289"/>
                    <a:pt x="1639" y="1100"/>
                  </a:cubicBezTo>
                  <a:cubicBezTo>
                    <a:pt x="1387" y="785"/>
                    <a:pt x="1135" y="470"/>
                    <a:pt x="915" y="154"/>
                  </a:cubicBezTo>
                  <a:cubicBezTo>
                    <a:pt x="824" y="48"/>
                    <a:pt x="696"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7;p16">
              <a:extLst>
                <a:ext uri="{FF2B5EF4-FFF2-40B4-BE49-F238E27FC236}">
                  <a16:creationId xmlns:a16="http://schemas.microsoft.com/office/drawing/2014/main" id="{E0ED897B-DD12-3A81-BABE-73BAA8751FEC}"/>
                </a:ext>
              </a:extLst>
            </p:cNvPr>
            <p:cNvSpPr/>
            <p:nvPr/>
          </p:nvSpPr>
          <p:spPr>
            <a:xfrm>
              <a:off x="4700938" y="2685600"/>
              <a:ext cx="169350" cy="114400"/>
            </a:xfrm>
            <a:custGeom>
              <a:avLst/>
              <a:gdLst/>
              <a:ahLst/>
              <a:cxnLst/>
              <a:rect l="l" t="t" r="r" b="b"/>
              <a:pathLst>
                <a:path w="6774" h="4576" extrusionOk="0">
                  <a:moveTo>
                    <a:pt x="480" y="1"/>
                  </a:moveTo>
                  <a:cubicBezTo>
                    <a:pt x="236" y="1"/>
                    <a:pt x="0" y="158"/>
                    <a:pt x="16" y="473"/>
                  </a:cubicBezTo>
                  <a:cubicBezTo>
                    <a:pt x="79" y="2489"/>
                    <a:pt x="1213" y="4443"/>
                    <a:pt x="3387" y="4569"/>
                  </a:cubicBezTo>
                  <a:cubicBezTo>
                    <a:pt x="3454" y="4574"/>
                    <a:pt x="3519" y="4576"/>
                    <a:pt x="3584" y="4576"/>
                  </a:cubicBezTo>
                  <a:cubicBezTo>
                    <a:pt x="5629" y="4576"/>
                    <a:pt x="6697" y="2214"/>
                    <a:pt x="6758" y="473"/>
                  </a:cubicBezTo>
                  <a:cubicBezTo>
                    <a:pt x="6774" y="158"/>
                    <a:pt x="6537" y="1"/>
                    <a:pt x="6293" y="1"/>
                  </a:cubicBezTo>
                  <a:cubicBezTo>
                    <a:pt x="6049" y="1"/>
                    <a:pt x="5797" y="158"/>
                    <a:pt x="5781" y="473"/>
                  </a:cubicBezTo>
                  <a:cubicBezTo>
                    <a:pt x="5718" y="1922"/>
                    <a:pt x="4994" y="3498"/>
                    <a:pt x="3387" y="3592"/>
                  </a:cubicBezTo>
                  <a:cubicBezTo>
                    <a:pt x="3349" y="3594"/>
                    <a:pt x="3311" y="3595"/>
                    <a:pt x="3273" y="3595"/>
                  </a:cubicBezTo>
                  <a:cubicBezTo>
                    <a:pt x="1744" y="3595"/>
                    <a:pt x="1023" y="1734"/>
                    <a:pt x="992" y="473"/>
                  </a:cubicBezTo>
                  <a:cubicBezTo>
                    <a:pt x="977" y="158"/>
                    <a:pt x="725" y="1"/>
                    <a:pt x="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8;p16">
              <a:extLst>
                <a:ext uri="{FF2B5EF4-FFF2-40B4-BE49-F238E27FC236}">
                  <a16:creationId xmlns:a16="http://schemas.microsoft.com/office/drawing/2014/main" id="{D8ABF914-38AA-CDBD-DC3F-6FF0A3D91BD8}"/>
                </a:ext>
              </a:extLst>
            </p:cNvPr>
            <p:cNvSpPr/>
            <p:nvPr/>
          </p:nvSpPr>
          <p:spPr>
            <a:xfrm>
              <a:off x="4693688" y="2758050"/>
              <a:ext cx="54675" cy="47300"/>
            </a:xfrm>
            <a:custGeom>
              <a:avLst/>
              <a:gdLst/>
              <a:ahLst/>
              <a:cxnLst/>
              <a:rect l="l" t="t" r="r" b="b"/>
              <a:pathLst>
                <a:path w="2187" h="1892" extrusionOk="0">
                  <a:moveTo>
                    <a:pt x="1492" y="0"/>
                  </a:moveTo>
                  <a:cubicBezTo>
                    <a:pt x="1378" y="0"/>
                    <a:pt x="1260" y="47"/>
                    <a:pt x="1156" y="158"/>
                  </a:cubicBezTo>
                  <a:cubicBezTo>
                    <a:pt x="904" y="442"/>
                    <a:pt x="621" y="726"/>
                    <a:pt x="337" y="1041"/>
                  </a:cubicBezTo>
                  <a:cubicBezTo>
                    <a:pt x="0" y="1402"/>
                    <a:pt x="326" y="1892"/>
                    <a:pt x="695" y="1892"/>
                  </a:cubicBezTo>
                  <a:cubicBezTo>
                    <a:pt x="808" y="1892"/>
                    <a:pt x="926" y="1845"/>
                    <a:pt x="1030" y="1734"/>
                  </a:cubicBezTo>
                  <a:cubicBezTo>
                    <a:pt x="1314" y="1450"/>
                    <a:pt x="1597" y="1135"/>
                    <a:pt x="1850" y="852"/>
                  </a:cubicBezTo>
                  <a:cubicBezTo>
                    <a:pt x="2187" y="490"/>
                    <a:pt x="1861" y="0"/>
                    <a:pt x="1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9;p16">
              <a:extLst>
                <a:ext uri="{FF2B5EF4-FFF2-40B4-BE49-F238E27FC236}">
                  <a16:creationId xmlns:a16="http://schemas.microsoft.com/office/drawing/2014/main" id="{53F26A5B-1408-D1A7-E39C-651E09FDDC91}"/>
                </a:ext>
              </a:extLst>
            </p:cNvPr>
            <p:cNvSpPr/>
            <p:nvPr/>
          </p:nvSpPr>
          <p:spPr>
            <a:xfrm>
              <a:off x="4754888" y="2778925"/>
              <a:ext cx="31525" cy="54325"/>
            </a:xfrm>
            <a:custGeom>
              <a:avLst/>
              <a:gdLst/>
              <a:ahLst/>
              <a:cxnLst/>
              <a:rect l="l" t="t" r="r" b="b"/>
              <a:pathLst>
                <a:path w="1261" h="2173" extrusionOk="0">
                  <a:moveTo>
                    <a:pt x="732" y="1"/>
                  </a:moveTo>
                  <a:cubicBezTo>
                    <a:pt x="531" y="1"/>
                    <a:pt x="304" y="128"/>
                    <a:pt x="252" y="363"/>
                  </a:cubicBezTo>
                  <a:cubicBezTo>
                    <a:pt x="189" y="741"/>
                    <a:pt x="126" y="1151"/>
                    <a:pt x="63" y="1529"/>
                  </a:cubicBezTo>
                  <a:cubicBezTo>
                    <a:pt x="0" y="1812"/>
                    <a:pt x="126" y="2064"/>
                    <a:pt x="410" y="2159"/>
                  </a:cubicBezTo>
                  <a:cubicBezTo>
                    <a:pt x="443" y="2168"/>
                    <a:pt x="478" y="2173"/>
                    <a:pt x="515" y="2173"/>
                  </a:cubicBezTo>
                  <a:cubicBezTo>
                    <a:pt x="727" y="2173"/>
                    <a:pt x="981" y="2027"/>
                    <a:pt x="1008" y="1812"/>
                  </a:cubicBezTo>
                  <a:cubicBezTo>
                    <a:pt x="1071" y="1403"/>
                    <a:pt x="1134" y="1025"/>
                    <a:pt x="1197" y="615"/>
                  </a:cubicBezTo>
                  <a:cubicBezTo>
                    <a:pt x="1260" y="363"/>
                    <a:pt x="1134" y="80"/>
                    <a:pt x="851" y="17"/>
                  </a:cubicBezTo>
                  <a:cubicBezTo>
                    <a:pt x="813" y="6"/>
                    <a:pt x="773" y="1"/>
                    <a:pt x="7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0;p16">
              <a:extLst>
                <a:ext uri="{FF2B5EF4-FFF2-40B4-BE49-F238E27FC236}">
                  <a16:creationId xmlns:a16="http://schemas.microsoft.com/office/drawing/2014/main" id="{90722CB4-3CF2-6424-0B4E-D4E10AB67805}"/>
                </a:ext>
              </a:extLst>
            </p:cNvPr>
            <p:cNvSpPr/>
            <p:nvPr/>
          </p:nvSpPr>
          <p:spPr>
            <a:xfrm>
              <a:off x="4815513" y="2763675"/>
              <a:ext cx="46500" cy="48400"/>
            </a:xfrm>
            <a:custGeom>
              <a:avLst/>
              <a:gdLst/>
              <a:ahLst/>
              <a:cxnLst/>
              <a:rect l="l" t="t" r="r" b="b"/>
              <a:pathLst>
                <a:path w="1860" h="1936" extrusionOk="0">
                  <a:moveTo>
                    <a:pt x="571" y="0"/>
                  </a:moveTo>
                  <a:cubicBezTo>
                    <a:pt x="436" y="0"/>
                    <a:pt x="303" y="56"/>
                    <a:pt x="222" y="154"/>
                  </a:cubicBezTo>
                  <a:cubicBezTo>
                    <a:pt x="1" y="343"/>
                    <a:pt x="32" y="627"/>
                    <a:pt x="222" y="847"/>
                  </a:cubicBezTo>
                  <a:cubicBezTo>
                    <a:pt x="442" y="1162"/>
                    <a:pt x="694" y="1477"/>
                    <a:pt x="946" y="1792"/>
                  </a:cubicBezTo>
                  <a:cubicBezTo>
                    <a:pt x="1033" y="1894"/>
                    <a:pt x="1153" y="1935"/>
                    <a:pt x="1273" y="1935"/>
                  </a:cubicBezTo>
                  <a:cubicBezTo>
                    <a:pt x="1414" y="1935"/>
                    <a:pt x="1554" y="1877"/>
                    <a:pt x="1639" y="1792"/>
                  </a:cubicBezTo>
                  <a:cubicBezTo>
                    <a:pt x="1860" y="1572"/>
                    <a:pt x="1828" y="1288"/>
                    <a:pt x="1639" y="1099"/>
                  </a:cubicBezTo>
                  <a:cubicBezTo>
                    <a:pt x="1419" y="784"/>
                    <a:pt x="1167" y="469"/>
                    <a:pt x="915" y="154"/>
                  </a:cubicBezTo>
                  <a:cubicBezTo>
                    <a:pt x="824" y="48"/>
                    <a:pt x="696"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1;p16">
              <a:extLst>
                <a:ext uri="{FF2B5EF4-FFF2-40B4-BE49-F238E27FC236}">
                  <a16:creationId xmlns:a16="http://schemas.microsoft.com/office/drawing/2014/main" id="{2CCAB783-16F0-B279-4A67-EC8D4F8C213A}"/>
                </a:ext>
              </a:extLst>
            </p:cNvPr>
            <p:cNvSpPr/>
            <p:nvPr/>
          </p:nvSpPr>
          <p:spPr>
            <a:xfrm>
              <a:off x="4531188" y="2799025"/>
              <a:ext cx="103200" cy="61450"/>
            </a:xfrm>
            <a:custGeom>
              <a:avLst/>
              <a:gdLst/>
              <a:ahLst/>
              <a:cxnLst/>
              <a:rect l="l" t="t" r="r" b="b"/>
              <a:pathLst>
                <a:path w="4128" h="2458" extrusionOk="0">
                  <a:moveTo>
                    <a:pt x="1" y="0"/>
                  </a:moveTo>
                  <a:cubicBezTo>
                    <a:pt x="1" y="1355"/>
                    <a:pt x="914" y="2458"/>
                    <a:pt x="2049" y="2458"/>
                  </a:cubicBezTo>
                  <a:cubicBezTo>
                    <a:pt x="3214" y="2458"/>
                    <a:pt x="4128" y="1355"/>
                    <a:pt x="4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2;p16">
              <a:extLst>
                <a:ext uri="{FF2B5EF4-FFF2-40B4-BE49-F238E27FC236}">
                  <a16:creationId xmlns:a16="http://schemas.microsoft.com/office/drawing/2014/main" id="{A495DEEA-8077-31C3-75A7-ABDA34D9DE2D}"/>
                </a:ext>
              </a:extLst>
            </p:cNvPr>
            <p:cNvSpPr/>
            <p:nvPr/>
          </p:nvSpPr>
          <p:spPr>
            <a:xfrm>
              <a:off x="4174388" y="2764350"/>
              <a:ext cx="111875" cy="112675"/>
            </a:xfrm>
            <a:custGeom>
              <a:avLst/>
              <a:gdLst/>
              <a:ahLst/>
              <a:cxnLst/>
              <a:rect l="l" t="t" r="r" b="b"/>
              <a:pathLst>
                <a:path w="4475" h="4507" extrusionOk="0">
                  <a:moveTo>
                    <a:pt x="2238" y="1"/>
                  </a:moveTo>
                  <a:cubicBezTo>
                    <a:pt x="1009" y="1"/>
                    <a:pt x="1" y="1009"/>
                    <a:pt x="1" y="2269"/>
                  </a:cubicBezTo>
                  <a:cubicBezTo>
                    <a:pt x="1" y="3498"/>
                    <a:pt x="1009" y="4506"/>
                    <a:pt x="2238" y="4506"/>
                  </a:cubicBezTo>
                  <a:cubicBezTo>
                    <a:pt x="3466" y="4506"/>
                    <a:pt x="4475" y="3498"/>
                    <a:pt x="4475" y="2269"/>
                  </a:cubicBezTo>
                  <a:cubicBezTo>
                    <a:pt x="4475" y="1009"/>
                    <a:pt x="3466" y="1"/>
                    <a:pt x="2238" y="1"/>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3;p16">
              <a:extLst>
                <a:ext uri="{FF2B5EF4-FFF2-40B4-BE49-F238E27FC236}">
                  <a16:creationId xmlns:a16="http://schemas.microsoft.com/office/drawing/2014/main" id="{A071473E-FB61-4F74-9B8A-A57820C6F525}"/>
                </a:ext>
              </a:extLst>
            </p:cNvPr>
            <p:cNvSpPr/>
            <p:nvPr/>
          </p:nvSpPr>
          <p:spPr>
            <a:xfrm>
              <a:off x="4866713" y="2750175"/>
              <a:ext cx="111875" cy="111875"/>
            </a:xfrm>
            <a:custGeom>
              <a:avLst/>
              <a:gdLst/>
              <a:ahLst/>
              <a:cxnLst/>
              <a:rect l="l" t="t" r="r" b="b"/>
              <a:pathLst>
                <a:path w="4475" h="4475" extrusionOk="0">
                  <a:moveTo>
                    <a:pt x="2238" y="1"/>
                  </a:moveTo>
                  <a:cubicBezTo>
                    <a:pt x="1009" y="1"/>
                    <a:pt x="1" y="978"/>
                    <a:pt x="1" y="2238"/>
                  </a:cubicBezTo>
                  <a:cubicBezTo>
                    <a:pt x="1" y="3466"/>
                    <a:pt x="1009" y="4475"/>
                    <a:pt x="2238" y="4475"/>
                  </a:cubicBezTo>
                  <a:cubicBezTo>
                    <a:pt x="3466" y="4475"/>
                    <a:pt x="4475" y="3466"/>
                    <a:pt x="4475" y="2238"/>
                  </a:cubicBezTo>
                  <a:cubicBezTo>
                    <a:pt x="4475" y="978"/>
                    <a:pt x="3466" y="1"/>
                    <a:pt x="2238" y="1"/>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4;p16">
              <a:extLst>
                <a:ext uri="{FF2B5EF4-FFF2-40B4-BE49-F238E27FC236}">
                  <a16:creationId xmlns:a16="http://schemas.microsoft.com/office/drawing/2014/main" id="{F1701112-5447-39CD-C954-D64A84B65C0B}"/>
                </a:ext>
              </a:extLst>
            </p:cNvPr>
            <p:cNvSpPr/>
            <p:nvPr/>
          </p:nvSpPr>
          <p:spPr>
            <a:xfrm>
              <a:off x="4235913" y="2532800"/>
              <a:ext cx="128125" cy="77200"/>
            </a:xfrm>
            <a:custGeom>
              <a:avLst/>
              <a:gdLst/>
              <a:ahLst/>
              <a:cxnLst/>
              <a:rect l="l" t="t" r="r" b="b"/>
              <a:pathLst>
                <a:path w="5125" h="3088" extrusionOk="0">
                  <a:moveTo>
                    <a:pt x="3630" y="1"/>
                  </a:moveTo>
                  <a:cubicBezTo>
                    <a:pt x="3476" y="1"/>
                    <a:pt x="3313" y="39"/>
                    <a:pt x="3148" y="127"/>
                  </a:cubicBezTo>
                  <a:cubicBezTo>
                    <a:pt x="2423" y="505"/>
                    <a:pt x="1699" y="883"/>
                    <a:pt x="942" y="1261"/>
                  </a:cubicBezTo>
                  <a:cubicBezTo>
                    <a:pt x="1" y="1772"/>
                    <a:pt x="576" y="3088"/>
                    <a:pt x="1470" y="3088"/>
                  </a:cubicBezTo>
                  <a:cubicBezTo>
                    <a:pt x="1623" y="3088"/>
                    <a:pt x="1785" y="3049"/>
                    <a:pt x="1951" y="2962"/>
                  </a:cubicBezTo>
                  <a:cubicBezTo>
                    <a:pt x="2675" y="2584"/>
                    <a:pt x="3431" y="2206"/>
                    <a:pt x="4156" y="1796"/>
                  </a:cubicBezTo>
                  <a:cubicBezTo>
                    <a:pt x="5124" y="1312"/>
                    <a:pt x="4531" y="1"/>
                    <a:pt x="3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5;p16">
              <a:extLst>
                <a:ext uri="{FF2B5EF4-FFF2-40B4-BE49-F238E27FC236}">
                  <a16:creationId xmlns:a16="http://schemas.microsoft.com/office/drawing/2014/main" id="{CC1993C3-AD2D-BAB4-5CBA-21F86A0A73B0}"/>
                </a:ext>
              </a:extLst>
            </p:cNvPr>
            <p:cNvSpPr/>
            <p:nvPr/>
          </p:nvSpPr>
          <p:spPr>
            <a:xfrm>
              <a:off x="4773788" y="2529625"/>
              <a:ext cx="111075" cy="55225"/>
            </a:xfrm>
            <a:custGeom>
              <a:avLst/>
              <a:gdLst/>
              <a:ahLst/>
              <a:cxnLst/>
              <a:rect l="l" t="t" r="r" b="b"/>
              <a:pathLst>
                <a:path w="4443" h="2209" extrusionOk="0">
                  <a:moveTo>
                    <a:pt x="932" y="0"/>
                  </a:moveTo>
                  <a:cubicBezTo>
                    <a:pt x="417" y="0"/>
                    <a:pt x="0" y="520"/>
                    <a:pt x="0" y="1010"/>
                  </a:cubicBezTo>
                  <a:cubicBezTo>
                    <a:pt x="0" y="1577"/>
                    <a:pt x="441" y="1923"/>
                    <a:pt x="977" y="1986"/>
                  </a:cubicBezTo>
                  <a:lnTo>
                    <a:pt x="3466" y="2207"/>
                  </a:lnTo>
                  <a:cubicBezTo>
                    <a:pt x="3482" y="2208"/>
                    <a:pt x="3498" y="2208"/>
                    <a:pt x="3513" y="2208"/>
                  </a:cubicBezTo>
                  <a:cubicBezTo>
                    <a:pt x="4027" y="2208"/>
                    <a:pt x="4442" y="1719"/>
                    <a:pt x="4442" y="1230"/>
                  </a:cubicBezTo>
                  <a:cubicBezTo>
                    <a:pt x="4442" y="632"/>
                    <a:pt x="4001" y="285"/>
                    <a:pt x="3466" y="222"/>
                  </a:cubicBezTo>
                  <a:lnTo>
                    <a:pt x="977" y="2"/>
                  </a:lnTo>
                  <a:cubicBezTo>
                    <a:pt x="962" y="1"/>
                    <a:pt x="947"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6;p16">
              <a:extLst>
                <a:ext uri="{FF2B5EF4-FFF2-40B4-BE49-F238E27FC236}">
                  <a16:creationId xmlns:a16="http://schemas.microsoft.com/office/drawing/2014/main" id="{A4689670-51B5-2D41-68CA-C11E0907B0C3}"/>
                </a:ext>
              </a:extLst>
            </p:cNvPr>
            <p:cNvSpPr/>
            <p:nvPr/>
          </p:nvSpPr>
          <p:spPr>
            <a:xfrm>
              <a:off x="4381838" y="2316325"/>
              <a:ext cx="452625" cy="271875"/>
            </a:xfrm>
            <a:custGeom>
              <a:avLst/>
              <a:gdLst/>
              <a:ahLst/>
              <a:cxnLst/>
              <a:rect l="l" t="t" r="r" b="b"/>
              <a:pathLst>
                <a:path w="18105" h="10875" extrusionOk="0">
                  <a:moveTo>
                    <a:pt x="8748" y="0"/>
                  </a:moveTo>
                  <a:cubicBezTo>
                    <a:pt x="8579" y="0"/>
                    <a:pt x="8424" y="102"/>
                    <a:pt x="8275" y="374"/>
                  </a:cubicBezTo>
                  <a:cubicBezTo>
                    <a:pt x="7960" y="1004"/>
                    <a:pt x="7550" y="1571"/>
                    <a:pt x="5754" y="2674"/>
                  </a:cubicBezTo>
                  <a:cubicBezTo>
                    <a:pt x="3958" y="3745"/>
                    <a:pt x="3234" y="4154"/>
                    <a:pt x="2604" y="4154"/>
                  </a:cubicBezTo>
                  <a:cubicBezTo>
                    <a:pt x="2562" y="4156"/>
                    <a:pt x="2516" y="4157"/>
                    <a:pt x="2466" y="4157"/>
                  </a:cubicBezTo>
                  <a:cubicBezTo>
                    <a:pt x="1775" y="4157"/>
                    <a:pt x="430" y="3965"/>
                    <a:pt x="430" y="3965"/>
                  </a:cubicBezTo>
                  <a:cubicBezTo>
                    <a:pt x="430" y="3965"/>
                    <a:pt x="414" y="3961"/>
                    <a:pt x="388" y="3961"/>
                  </a:cubicBezTo>
                  <a:cubicBezTo>
                    <a:pt x="280" y="3961"/>
                    <a:pt x="1" y="4043"/>
                    <a:pt x="52" y="4910"/>
                  </a:cubicBezTo>
                  <a:cubicBezTo>
                    <a:pt x="115" y="5982"/>
                    <a:pt x="493" y="9699"/>
                    <a:pt x="3265" y="10487"/>
                  </a:cubicBezTo>
                  <a:cubicBezTo>
                    <a:pt x="4258" y="10757"/>
                    <a:pt x="5056" y="10875"/>
                    <a:pt x="5689" y="10875"/>
                  </a:cubicBezTo>
                  <a:cubicBezTo>
                    <a:pt x="6823" y="10875"/>
                    <a:pt x="7422" y="10497"/>
                    <a:pt x="7644" y="9951"/>
                  </a:cubicBezTo>
                  <a:cubicBezTo>
                    <a:pt x="7991" y="9132"/>
                    <a:pt x="7960" y="8565"/>
                    <a:pt x="7960" y="8565"/>
                  </a:cubicBezTo>
                  <a:lnTo>
                    <a:pt x="7960" y="8565"/>
                  </a:lnTo>
                  <a:cubicBezTo>
                    <a:pt x="7960" y="8565"/>
                    <a:pt x="8961" y="8952"/>
                    <a:pt x="10016" y="8952"/>
                  </a:cubicBezTo>
                  <a:cubicBezTo>
                    <a:pt x="10202" y="8952"/>
                    <a:pt x="10390" y="8940"/>
                    <a:pt x="10574" y="8912"/>
                  </a:cubicBezTo>
                  <a:cubicBezTo>
                    <a:pt x="11803" y="8723"/>
                    <a:pt x="12843" y="7588"/>
                    <a:pt x="12843" y="7588"/>
                  </a:cubicBezTo>
                  <a:lnTo>
                    <a:pt x="13095" y="7273"/>
                  </a:lnTo>
                  <a:cubicBezTo>
                    <a:pt x="13095" y="7273"/>
                    <a:pt x="14418" y="8345"/>
                    <a:pt x="15521" y="8408"/>
                  </a:cubicBezTo>
                  <a:cubicBezTo>
                    <a:pt x="15616" y="8416"/>
                    <a:pt x="15708" y="8420"/>
                    <a:pt x="15797" y="8420"/>
                  </a:cubicBezTo>
                  <a:cubicBezTo>
                    <a:pt x="16750" y="8420"/>
                    <a:pt x="17404" y="7975"/>
                    <a:pt x="17663" y="7399"/>
                  </a:cubicBezTo>
                  <a:cubicBezTo>
                    <a:pt x="17978" y="6769"/>
                    <a:pt x="18041" y="5572"/>
                    <a:pt x="18073" y="5478"/>
                  </a:cubicBezTo>
                  <a:cubicBezTo>
                    <a:pt x="18104" y="5383"/>
                    <a:pt x="16970" y="3020"/>
                    <a:pt x="17033" y="2705"/>
                  </a:cubicBezTo>
                  <a:cubicBezTo>
                    <a:pt x="17096" y="2390"/>
                    <a:pt x="16938" y="1728"/>
                    <a:pt x="16938" y="1728"/>
                  </a:cubicBezTo>
                  <a:cubicBezTo>
                    <a:pt x="16938" y="1728"/>
                    <a:pt x="15916" y="1784"/>
                    <a:pt x="14992" y="1784"/>
                  </a:cubicBezTo>
                  <a:cubicBezTo>
                    <a:pt x="14530" y="1784"/>
                    <a:pt x="14092" y="1770"/>
                    <a:pt x="13819" y="1728"/>
                  </a:cubicBezTo>
                  <a:cubicBezTo>
                    <a:pt x="13000" y="1602"/>
                    <a:pt x="9976" y="720"/>
                    <a:pt x="9503" y="374"/>
                  </a:cubicBezTo>
                  <a:cubicBezTo>
                    <a:pt x="9217" y="177"/>
                    <a:pt x="8971" y="0"/>
                    <a:pt x="8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7;p16">
              <a:extLst>
                <a:ext uri="{FF2B5EF4-FFF2-40B4-BE49-F238E27FC236}">
                  <a16:creationId xmlns:a16="http://schemas.microsoft.com/office/drawing/2014/main" id="{AD8B1646-B70A-450F-426F-67FE2862D5D9}"/>
                </a:ext>
              </a:extLst>
            </p:cNvPr>
            <p:cNvSpPr/>
            <p:nvPr/>
          </p:nvSpPr>
          <p:spPr>
            <a:xfrm>
              <a:off x="3504913" y="2557975"/>
              <a:ext cx="271000" cy="526050"/>
            </a:xfrm>
            <a:custGeom>
              <a:avLst/>
              <a:gdLst/>
              <a:ahLst/>
              <a:cxnLst/>
              <a:rect l="l" t="t" r="r" b="b"/>
              <a:pathLst>
                <a:path w="10840" h="21042" extrusionOk="0">
                  <a:moveTo>
                    <a:pt x="10225" y="0"/>
                  </a:moveTo>
                  <a:cubicBezTo>
                    <a:pt x="10171" y="0"/>
                    <a:pt x="10113" y="10"/>
                    <a:pt x="10051" y="33"/>
                  </a:cubicBezTo>
                  <a:cubicBezTo>
                    <a:pt x="1891" y="3247"/>
                    <a:pt x="1" y="13990"/>
                    <a:pt x="4726" y="20826"/>
                  </a:cubicBezTo>
                  <a:cubicBezTo>
                    <a:pt x="4840" y="20978"/>
                    <a:pt x="4996" y="21041"/>
                    <a:pt x="5149" y="21041"/>
                  </a:cubicBezTo>
                  <a:cubicBezTo>
                    <a:pt x="5505" y="21041"/>
                    <a:pt x="5842" y="20697"/>
                    <a:pt x="5577" y="20322"/>
                  </a:cubicBezTo>
                  <a:cubicBezTo>
                    <a:pt x="1261" y="14084"/>
                    <a:pt x="2710" y="3971"/>
                    <a:pt x="10303" y="978"/>
                  </a:cubicBezTo>
                  <a:cubicBezTo>
                    <a:pt x="10840" y="781"/>
                    <a:pt x="10692" y="0"/>
                    <a:pt x="10225" y="0"/>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8;p16">
              <a:extLst>
                <a:ext uri="{FF2B5EF4-FFF2-40B4-BE49-F238E27FC236}">
                  <a16:creationId xmlns:a16="http://schemas.microsoft.com/office/drawing/2014/main" id="{4B7BD41E-0818-BE47-D893-0C26E7746EA3}"/>
                </a:ext>
              </a:extLst>
            </p:cNvPr>
            <p:cNvSpPr/>
            <p:nvPr/>
          </p:nvSpPr>
          <p:spPr>
            <a:xfrm>
              <a:off x="4335438" y="2301825"/>
              <a:ext cx="275875" cy="126000"/>
            </a:xfrm>
            <a:custGeom>
              <a:avLst/>
              <a:gdLst/>
              <a:ahLst/>
              <a:cxnLst/>
              <a:rect l="l" t="t" r="r" b="b"/>
              <a:pathLst>
                <a:path w="11035" h="5040" extrusionOk="0">
                  <a:moveTo>
                    <a:pt x="10332" y="1"/>
                  </a:moveTo>
                  <a:cubicBezTo>
                    <a:pt x="10183" y="1"/>
                    <a:pt x="10037" y="68"/>
                    <a:pt x="9942" y="229"/>
                  </a:cubicBezTo>
                  <a:cubicBezTo>
                    <a:pt x="8420" y="2693"/>
                    <a:pt x="5972" y="4046"/>
                    <a:pt x="3294" y="4046"/>
                  </a:cubicBezTo>
                  <a:cubicBezTo>
                    <a:pt x="2479" y="4046"/>
                    <a:pt x="1643" y="3920"/>
                    <a:pt x="805" y="3663"/>
                  </a:cubicBezTo>
                  <a:cubicBezTo>
                    <a:pt x="759" y="3651"/>
                    <a:pt x="716" y="3646"/>
                    <a:pt x="674" y="3646"/>
                  </a:cubicBezTo>
                  <a:cubicBezTo>
                    <a:pt x="173" y="3646"/>
                    <a:pt x="0" y="4465"/>
                    <a:pt x="553" y="4640"/>
                  </a:cubicBezTo>
                  <a:cubicBezTo>
                    <a:pt x="1461" y="4909"/>
                    <a:pt x="2367" y="5040"/>
                    <a:pt x="3251" y="5040"/>
                  </a:cubicBezTo>
                  <a:cubicBezTo>
                    <a:pt x="6296" y="5040"/>
                    <a:pt x="9083" y="3492"/>
                    <a:pt x="10792" y="733"/>
                  </a:cubicBezTo>
                  <a:cubicBezTo>
                    <a:pt x="11034" y="359"/>
                    <a:pt x="10677" y="1"/>
                    <a:pt x="10332" y="1"/>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9;p16">
              <a:extLst>
                <a:ext uri="{FF2B5EF4-FFF2-40B4-BE49-F238E27FC236}">
                  <a16:creationId xmlns:a16="http://schemas.microsoft.com/office/drawing/2014/main" id="{59D789E7-AE8A-B28F-3099-474B0FA79BD7}"/>
                </a:ext>
              </a:extLst>
            </p:cNvPr>
            <p:cNvSpPr/>
            <p:nvPr/>
          </p:nvSpPr>
          <p:spPr>
            <a:xfrm>
              <a:off x="4489438" y="3076600"/>
              <a:ext cx="480425" cy="275075"/>
            </a:xfrm>
            <a:custGeom>
              <a:avLst/>
              <a:gdLst/>
              <a:ahLst/>
              <a:cxnLst/>
              <a:rect l="l" t="t" r="r" b="b"/>
              <a:pathLst>
                <a:path w="19217" h="11003" extrusionOk="0">
                  <a:moveTo>
                    <a:pt x="1186" y="0"/>
                  </a:moveTo>
                  <a:cubicBezTo>
                    <a:pt x="992" y="0"/>
                    <a:pt x="808" y="111"/>
                    <a:pt x="757" y="365"/>
                  </a:cubicBezTo>
                  <a:cubicBezTo>
                    <a:pt x="1" y="4524"/>
                    <a:pt x="2175" y="8525"/>
                    <a:pt x="6113" y="10132"/>
                  </a:cubicBezTo>
                  <a:cubicBezTo>
                    <a:pt x="7540" y="10715"/>
                    <a:pt x="9042" y="11003"/>
                    <a:pt x="10526" y="11003"/>
                  </a:cubicBezTo>
                  <a:cubicBezTo>
                    <a:pt x="13692" y="11003"/>
                    <a:pt x="16780" y="9691"/>
                    <a:pt x="18904" y="7139"/>
                  </a:cubicBezTo>
                  <a:cubicBezTo>
                    <a:pt x="19217" y="6777"/>
                    <a:pt x="18886" y="6287"/>
                    <a:pt x="18530" y="6287"/>
                  </a:cubicBezTo>
                  <a:cubicBezTo>
                    <a:pt x="18420" y="6287"/>
                    <a:pt x="18307" y="6334"/>
                    <a:pt x="18211" y="6445"/>
                  </a:cubicBezTo>
                  <a:cubicBezTo>
                    <a:pt x="16251" y="8821"/>
                    <a:pt x="13435" y="10016"/>
                    <a:pt x="10488" y="10016"/>
                  </a:cubicBezTo>
                  <a:cubicBezTo>
                    <a:pt x="9644" y="10016"/>
                    <a:pt x="8789" y="9918"/>
                    <a:pt x="7940" y="9722"/>
                  </a:cubicBezTo>
                  <a:cubicBezTo>
                    <a:pt x="3750" y="8745"/>
                    <a:pt x="915" y="4870"/>
                    <a:pt x="1702" y="617"/>
                  </a:cubicBezTo>
                  <a:cubicBezTo>
                    <a:pt x="1777" y="241"/>
                    <a:pt x="1472" y="0"/>
                    <a:pt x="1186" y="0"/>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p16">
              <a:extLst>
                <a:ext uri="{FF2B5EF4-FFF2-40B4-BE49-F238E27FC236}">
                  <a16:creationId xmlns:a16="http://schemas.microsoft.com/office/drawing/2014/main" id="{9A785790-0696-8082-7FE2-AAF0850A58D4}"/>
                </a:ext>
              </a:extLst>
            </p:cNvPr>
            <p:cNvSpPr/>
            <p:nvPr/>
          </p:nvSpPr>
          <p:spPr>
            <a:xfrm>
              <a:off x="3690788" y="2287550"/>
              <a:ext cx="270000" cy="393800"/>
            </a:xfrm>
            <a:custGeom>
              <a:avLst/>
              <a:gdLst/>
              <a:ahLst/>
              <a:cxnLst/>
              <a:rect l="l" t="t" r="r" b="b"/>
              <a:pathLst>
                <a:path w="10800" h="15752" extrusionOk="0">
                  <a:moveTo>
                    <a:pt x="10064" y="1"/>
                  </a:moveTo>
                  <a:cubicBezTo>
                    <a:pt x="10030" y="1"/>
                    <a:pt x="9994" y="5"/>
                    <a:pt x="9956" y="13"/>
                  </a:cubicBezTo>
                  <a:cubicBezTo>
                    <a:pt x="2805" y="1588"/>
                    <a:pt x="1" y="9874"/>
                    <a:pt x="4475" y="15576"/>
                  </a:cubicBezTo>
                  <a:cubicBezTo>
                    <a:pt x="4567" y="15700"/>
                    <a:pt x="4679" y="15751"/>
                    <a:pt x="4789" y="15751"/>
                  </a:cubicBezTo>
                  <a:cubicBezTo>
                    <a:pt x="5128" y="15751"/>
                    <a:pt x="5453" y="15263"/>
                    <a:pt x="5168" y="14883"/>
                  </a:cubicBezTo>
                  <a:cubicBezTo>
                    <a:pt x="1104" y="9685"/>
                    <a:pt x="3844" y="2344"/>
                    <a:pt x="10208" y="958"/>
                  </a:cubicBezTo>
                  <a:cubicBezTo>
                    <a:pt x="10799" y="839"/>
                    <a:pt x="10587" y="1"/>
                    <a:pt x="10064" y="1"/>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1;p16">
              <a:extLst>
                <a:ext uri="{FF2B5EF4-FFF2-40B4-BE49-F238E27FC236}">
                  <a16:creationId xmlns:a16="http://schemas.microsoft.com/office/drawing/2014/main" id="{068BBA5D-4C91-2DEC-70D6-6DD87DBBC7F8}"/>
                </a:ext>
              </a:extLst>
            </p:cNvPr>
            <p:cNvSpPr/>
            <p:nvPr/>
          </p:nvSpPr>
          <p:spPr>
            <a:xfrm>
              <a:off x="4096413" y="3013325"/>
              <a:ext cx="475250" cy="340025"/>
            </a:xfrm>
            <a:custGeom>
              <a:avLst/>
              <a:gdLst/>
              <a:ahLst/>
              <a:cxnLst/>
              <a:rect l="l" t="t" r="r" b="b"/>
              <a:pathLst>
                <a:path w="19010" h="13601" extrusionOk="0">
                  <a:moveTo>
                    <a:pt x="2551" y="1"/>
                  </a:moveTo>
                  <a:cubicBezTo>
                    <a:pt x="2405" y="1"/>
                    <a:pt x="2263" y="74"/>
                    <a:pt x="2175" y="250"/>
                  </a:cubicBezTo>
                  <a:cubicBezTo>
                    <a:pt x="1" y="4597"/>
                    <a:pt x="1576" y="9355"/>
                    <a:pt x="5514" y="12032"/>
                  </a:cubicBezTo>
                  <a:cubicBezTo>
                    <a:pt x="7095" y="13102"/>
                    <a:pt x="8903" y="13601"/>
                    <a:pt x="10705" y="13601"/>
                  </a:cubicBezTo>
                  <a:cubicBezTo>
                    <a:pt x="13789" y="13601"/>
                    <a:pt x="16857" y="12140"/>
                    <a:pt x="18746" y="9575"/>
                  </a:cubicBezTo>
                  <a:cubicBezTo>
                    <a:pt x="19010" y="9224"/>
                    <a:pt x="18677" y="8873"/>
                    <a:pt x="18323" y="8873"/>
                  </a:cubicBezTo>
                  <a:cubicBezTo>
                    <a:pt x="18169" y="8873"/>
                    <a:pt x="18011" y="8940"/>
                    <a:pt x="17896" y="9102"/>
                  </a:cubicBezTo>
                  <a:cubicBezTo>
                    <a:pt x="16186" y="11416"/>
                    <a:pt x="13602" y="12561"/>
                    <a:pt x="10932" y="12561"/>
                  </a:cubicBezTo>
                  <a:cubicBezTo>
                    <a:pt x="9421" y="12561"/>
                    <a:pt x="7883" y="12194"/>
                    <a:pt x="6459" y="11465"/>
                  </a:cubicBezTo>
                  <a:cubicBezTo>
                    <a:pt x="2584" y="9418"/>
                    <a:pt x="1072" y="4629"/>
                    <a:pt x="3025" y="754"/>
                  </a:cubicBezTo>
                  <a:cubicBezTo>
                    <a:pt x="3221" y="362"/>
                    <a:pt x="2877" y="1"/>
                    <a:pt x="2551" y="1"/>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2;p16">
              <a:extLst>
                <a:ext uri="{FF2B5EF4-FFF2-40B4-BE49-F238E27FC236}">
                  <a16:creationId xmlns:a16="http://schemas.microsoft.com/office/drawing/2014/main" id="{55A679AA-056C-8C83-180D-6BBDC62C72BA}"/>
                </a:ext>
              </a:extLst>
            </p:cNvPr>
            <p:cNvSpPr/>
            <p:nvPr/>
          </p:nvSpPr>
          <p:spPr>
            <a:xfrm>
              <a:off x="5387488" y="2544325"/>
              <a:ext cx="255850" cy="357800"/>
            </a:xfrm>
            <a:custGeom>
              <a:avLst/>
              <a:gdLst/>
              <a:ahLst/>
              <a:cxnLst/>
              <a:rect l="l" t="t" r="r" b="b"/>
              <a:pathLst>
                <a:path w="10234" h="14312" extrusionOk="0">
                  <a:moveTo>
                    <a:pt x="732" y="1"/>
                  </a:moveTo>
                  <a:cubicBezTo>
                    <a:pt x="187" y="1"/>
                    <a:pt x="0" y="839"/>
                    <a:pt x="562" y="957"/>
                  </a:cubicBezTo>
                  <a:cubicBezTo>
                    <a:pt x="6327" y="2060"/>
                    <a:pt x="9131" y="8361"/>
                    <a:pt x="7493" y="13717"/>
                  </a:cubicBezTo>
                  <a:cubicBezTo>
                    <a:pt x="7379" y="14076"/>
                    <a:pt x="7675" y="14311"/>
                    <a:pt x="7971" y="14311"/>
                  </a:cubicBezTo>
                  <a:cubicBezTo>
                    <a:pt x="8167" y="14311"/>
                    <a:pt x="8362" y="14208"/>
                    <a:pt x="8438" y="13969"/>
                  </a:cubicBezTo>
                  <a:cubicBezTo>
                    <a:pt x="10234" y="8172"/>
                    <a:pt x="7083" y="1209"/>
                    <a:pt x="845" y="12"/>
                  </a:cubicBezTo>
                  <a:cubicBezTo>
                    <a:pt x="806" y="4"/>
                    <a:pt x="768" y="1"/>
                    <a:pt x="732" y="1"/>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p16">
              <a:extLst>
                <a:ext uri="{FF2B5EF4-FFF2-40B4-BE49-F238E27FC236}">
                  <a16:creationId xmlns:a16="http://schemas.microsoft.com/office/drawing/2014/main" id="{7C000383-C860-95C6-BB89-DF03D6461CA1}"/>
                </a:ext>
              </a:extLst>
            </p:cNvPr>
            <p:cNvSpPr/>
            <p:nvPr/>
          </p:nvSpPr>
          <p:spPr>
            <a:xfrm>
              <a:off x="5284788" y="2839600"/>
              <a:ext cx="431025" cy="464125"/>
            </a:xfrm>
            <a:custGeom>
              <a:avLst/>
              <a:gdLst/>
              <a:ahLst/>
              <a:cxnLst/>
              <a:rect l="l" t="t" r="r" b="b"/>
              <a:pathLst>
                <a:path w="17241" h="18565" extrusionOk="0">
                  <a:moveTo>
                    <a:pt x="9469" y="1"/>
                  </a:moveTo>
                  <a:cubicBezTo>
                    <a:pt x="9001" y="1"/>
                    <a:pt x="8680" y="677"/>
                    <a:pt x="9175" y="898"/>
                  </a:cubicBezTo>
                  <a:cubicBezTo>
                    <a:pt x="13712" y="2977"/>
                    <a:pt x="15759" y="8144"/>
                    <a:pt x="13649" y="12743"/>
                  </a:cubicBezTo>
                  <a:cubicBezTo>
                    <a:pt x="12215" y="15918"/>
                    <a:pt x="9104" y="17561"/>
                    <a:pt x="5917" y="17561"/>
                  </a:cubicBezTo>
                  <a:cubicBezTo>
                    <a:pt x="4201" y="17561"/>
                    <a:pt x="2463" y="17085"/>
                    <a:pt x="952" y="16114"/>
                  </a:cubicBezTo>
                  <a:cubicBezTo>
                    <a:pt x="864" y="16058"/>
                    <a:pt x="777" y="16033"/>
                    <a:pt x="696" y="16033"/>
                  </a:cubicBezTo>
                  <a:cubicBezTo>
                    <a:pt x="279" y="16033"/>
                    <a:pt x="0" y="16675"/>
                    <a:pt x="448" y="16965"/>
                  </a:cubicBezTo>
                  <a:cubicBezTo>
                    <a:pt x="2144" y="18047"/>
                    <a:pt x="4009" y="18564"/>
                    <a:pt x="5840" y="18564"/>
                  </a:cubicBezTo>
                  <a:cubicBezTo>
                    <a:pt x="9180" y="18564"/>
                    <a:pt x="12406" y="16843"/>
                    <a:pt x="14279" y="13689"/>
                  </a:cubicBezTo>
                  <a:cubicBezTo>
                    <a:pt x="17240" y="8742"/>
                    <a:pt x="14688" y="2347"/>
                    <a:pt x="9679" y="47"/>
                  </a:cubicBezTo>
                  <a:cubicBezTo>
                    <a:pt x="9607" y="15"/>
                    <a:pt x="9536" y="1"/>
                    <a:pt x="9469" y="1"/>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4;p16">
              <a:extLst>
                <a:ext uri="{FF2B5EF4-FFF2-40B4-BE49-F238E27FC236}">
                  <a16:creationId xmlns:a16="http://schemas.microsoft.com/office/drawing/2014/main" id="{731D50DD-7E3D-270F-2372-BAAFE230D4D3}"/>
                </a:ext>
              </a:extLst>
            </p:cNvPr>
            <p:cNvSpPr/>
            <p:nvPr/>
          </p:nvSpPr>
          <p:spPr>
            <a:xfrm>
              <a:off x="5190388" y="2269575"/>
              <a:ext cx="274950" cy="427725"/>
            </a:xfrm>
            <a:custGeom>
              <a:avLst/>
              <a:gdLst/>
              <a:ahLst/>
              <a:cxnLst/>
              <a:rect l="l" t="t" r="r" b="b"/>
              <a:pathLst>
                <a:path w="10998" h="17109" extrusionOk="0">
                  <a:moveTo>
                    <a:pt x="766" y="0"/>
                  </a:moveTo>
                  <a:cubicBezTo>
                    <a:pt x="201" y="0"/>
                    <a:pt x="1" y="862"/>
                    <a:pt x="601" y="952"/>
                  </a:cubicBezTo>
                  <a:cubicBezTo>
                    <a:pt x="7784" y="1929"/>
                    <a:pt x="9800" y="11002"/>
                    <a:pt x="6146" y="16389"/>
                  </a:cubicBezTo>
                  <a:cubicBezTo>
                    <a:pt x="5903" y="16764"/>
                    <a:pt x="6247" y="17108"/>
                    <a:pt x="6594" y="17108"/>
                  </a:cubicBezTo>
                  <a:cubicBezTo>
                    <a:pt x="6743" y="17108"/>
                    <a:pt x="6892" y="17045"/>
                    <a:pt x="6996" y="16894"/>
                  </a:cubicBezTo>
                  <a:cubicBezTo>
                    <a:pt x="10998" y="11002"/>
                    <a:pt x="8666" y="1078"/>
                    <a:pt x="853" y="7"/>
                  </a:cubicBezTo>
                  <a:cubicBezTo>
                    <a:pt x="823" y="2"/>
                    <a:pt x="794" y="0"/>
                    <a:pt x="766" y="0"/>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5;p16">
              <a:extLst>
                <a:ext uri="{FF2B5EF4-FFF2-40B4-BE49-F238E27FC236}">
                  <a16:creationId xmlns:a16="http://schemas.microsoft.com/office/drawing/2014/main" id="{793CA262-1D6A-C148-E7E1-7A6E9B1B1384}"/>
                </a:ext>
              </a:extLst>
            </p:cNvPr>
            <p:cNvSpPr/>
            <p:nvPr/>
          </p:nvSpPr>
          <p:spPr>
            <a:xfrm>
              <a:off x="4425263" y="2960825"/>
              <a:ext cx="438975" cy="145800"/>
            </a:xfrm>
            <a:custGeom>
              <a:avLst/>
              <a:gdLst/>
              <a:ahLst/>
              <a:cxnLst/>
              <a:rect l="l" t="t" r="r" b="b"/>
              <a:pathLst>
                <a:path w="17559" h="5832" extrusionOk="0">
                  <a:moveTo>
                    <a:pt x="16888" y="0"/>
                  </a:moveTo>
                  <a:cubicBezTo>
                    <a:pt x="16774" y="0"/>
                    <a:pt x="16657" y="52"/>
                    <a:pt x="16556" y="176"/>
                  </a:cubicBezTo>
                  <a:cubicBezTo>
                    <a:pt x="14140" y="3309"/>
                    <a:pt x="10579" y="4858"/>
                    <a:pt x="6894" y="4858"/>
                  </a:cubicBezTo>
                  <a:cubicBezTo>
                    <a:pt x="4910" y="4858"/>
                    <a:pt x="2890" y="4409"/>
                    <a:pt x="993" y="3515"/>
                  </a:cubicBezTo>
                  <a:cubicBezTo>
                    <a:pt x="914" y="3476"/>
                    <a:pt x="836" y="3458"/>
                    <a:pt x="762" y="3458"/>
                  </a:cubicBezTo>
                  <a:cubicBezTo>
                    <a:pt x="306" y="3458"/>
                    <a:pt x="1" y="4122"/>
                    <a:pt x="489" y="4366"/>
                  </a:cubicBezTo>
                  <a:cubicBezTo>
                    <a:pt x="2545" y="5338"/>
                    <a:pt x="4749" y="5831"/>
                    <a:pt x="6915" y="5831"/>
                  </a:cubicBezTo>
                  <a:cubicBezTo>
                    <a:pt x="10854" y="5831"/>
                    <a:pt x="14668" y="4202"/>
                    <a:pt x="17249" y="869"/>
                  </a:cubicBezTo>
                  <a:cubicBezTo>
                    <a:pt x="17558" y="488"/>
                    <a:pt x="17239" y="0"/>
                    <a:pt x="16888" y="0"/>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6;p16">
              <a:extLst>
                <a:ext uri="{FF2B5EF4-FFF2-40B4-BE49-F238E27FC236}">
                  <a16:creationId xmlns:a16="http://schemas.microsoft.com/office/drawing/2014/main" id="{BCF9BF95-FF19-D222-3CAD-0091C06E0E20}"/>
                </a:ext>
              </a:extLst>
            </p:cNvPr>
            <p:cNvSpPr/>
            <p:nvPr/>
          </p:nvSpPr>
          <p:spPr>
            <a:xfrm>
              <a:off x="4367363" y="2397300"/>
              <a:ext cx="484425" cy="203325"/>
            </a:xfrm>
            <a:custGeom>
              <a:avLst/>
              <a:gdLst/>
              <a:ahLst/>
              <a:cxnLst/>
              <a:rect l="l" t="t" r="r" b="b"/>
              <a:pathLst>
                <a:path w="19377" h="8133" extrusionOk="0">
                  <a:moveTo>
                    <a:pt x="12162" y="1073"/>
                  </a:moveTo>
                  <a:cubicBezTo>
                    <a:pt x="12162" y="1073"/>
                    <a:pt x="13044" y="2239"/>
                    <a:pt x="13138" y="2648"/>
                  </a:cubicBezTo>
                  <a:cubicBezTo>
                    <a:pt x="13162" y="2743"/>
                    <a:pt x="13180" y="2835"/>
                    <a:pt x="13194" y="2924"/>
                  </a:cubicBezTo>
                  <a:lnTo>
                    <a:pt x="13194" y="2924"/>
                  </a:lnTo>
                  <a:cubicBezTo>
                    <a:pt x="12712" y="2426"/>
                    <a:pt x="12222" y="1764"/>
                    <a:pt x="12162" y="1073"/>
                  </a:cubicBezTo>
                  <a:close/>
                  <a:moveTo>
                    <a:pt x="6015" y="2101"/>
                  </a:moveTo>
                  <a:cubicBezTo>
                    <a:pt x="6214" y="2101"/>
                    <a:pt x="6471" y="2207"/>
                    <a:pt x="6743" y="2459"/>
                  </a:cubicBezTo>
                  <a:cubicBezTo>
                    <a:pt x="7304" y="2980"/>
                    <a:pt x="7737" y="3756"/>
                    <a:pt x="7906" y="4560"/>
                  </a:cubicBezTo>
                  <a:lnTo>
                    <a:pt x="7906" y="4560"/>
                  </a:lnTo>
                  <a:cubicBezTo>
                    <a:pt x="7190" y="4246"/>
                    <a:pt x="6561" y="3789"/>
                    <a:pt x="6018" y="3247"/>
                  </a:cubicBezTo>
                  <a:cubicBezTo>
                    <a:pt x="5408" y="2636"/>
                    <a:pt x="5567" y="2101"/>
                    <a:pt x="6015" y="2101"/>
                  </a:cubicBezTo>
                  <a:close/>
                  <a:moveTo>
                    <a:pt x="12140" y="0"/>
                  </a:moveTo>
                  <a:cubicBezTo>
                    <a:pt x="11820" y="0"/>
                    <a:pt x="11512" y="139"/>
                    <a:pt x="11311" y="474"/>
                  </a:cubicBezTo>
                  <a:cubicBezTo>
                    <a:pt x="10838" y="1293"/>
                    <a:pt x="11563" y="2459"/>
                    <a:pt x="12067" y="3089"/>
                  </a:cubicBezTo>
                  <a:cubicBezTo>
                    <a:pt x="12340" y="3433"/>
                    <a:pt x="12679" y="3779"/>
                    <a:pt x="13062" y="4099"/>
                  </a:cubicBezTo>
                  <a:lnTo>
                    <a:pt x="13062" y="4099"/>
                  </a:lnTo>
                  <a:cubicBezTo>
                    <a:pt x="12683" y="4852"/>
                    <a:pt x="11713" y="5117"/>
                    <a:pt x="10676" y="5117"/>
                  </a:cubicBezTo>
                  <a:cubicBezTo>
                    <a:pt x="10106" y="5117"/>
                    <a:pt x="9516" y="5037"/>
                    <a:pt x="8992" y="4915"/>
                  </a:cubicBezTo>
                  <a:lnTo>
                    <a:pt x="8992" y="4915"/>
                  </a:lnTo>
                  <a:cubicBezTo>
                    <a:pt x="8833" y="3641"/>
                    <a:pt x="8040" y="2312"/>
                    <a:pt x="7247" y="1577"/>
                  </a:cubicBezTo>
                  <a:cubicBezTo>
                    <a:pt x="6870" y="1220"/>
                    <a:pt x="6376" y="1056"/>
                    <a:pt x="5910" y="1056"/>
                  </a:cubicBezTo>
                  <a:cubicBezTo>
                    <a:pt x="4895" y="1056"/>
                    <a:pt x="4004" y="1828"/>
                    <a:pt x="4695" y="3058"/>
                  </a:cubicBezTo>
                  <a:cubicBezTo>
                    <a:pt x="5311" y="4170"/>
                    <a:pt x="6550" y="5145"/>
                    <a:pt x="7949" y="5718"/>
                  </a:cubicBezTo>
                  <a:lnTo>
                    <a:pt x="7949" y="5718"/>
                  </a:lnTo>
                  <a:cubicBezTo>
                    <a:pt x="7938" y="5788"/>
                    <a:pt x="7925" y="5857"/>
                    <a:pt x="7908" y="5925"/>
                  </a:cubicBezTo>
                  <a:cubicBezTo>
                    <a:pt x="7703" y="6814"/>
                    <a:pt x="6940" y="7127"/>
                    <a:pt x="6054" y="7127"/>
                  </a:cubicBezTo>
                  <a:cubicBezTo>
                    <a:pt x="4899" y="7127"/>
                    <a:pt x="3537" y="6595"/>
                    <a:pt x="2931" y="6114"/>
                  </a:cubicBezTo>
                  <a:cubicBezTo>
                    <a:pt x="1481" y="4948"/>
                    <a:pt x="977" y="2648"/>
                    <a:pt x="1009" y="884"/>
                  </a:cubicBezTo>
                  <a:cubicBezTo>
                    <a:pt x="1025" y="569"/>
                    <a:pt x="788" y="411"/>
                    <a:pt x="544" y="411"/>
                  </a:cubicBezTo>
                  <a:cubicBezTo>
                    <a:pt x="300" y="411"/>
                    <a:pt x="48" y="569"/>
                    <a:pt x="32" y="884"/>
                  </a:cubicBezTo>
                  <a:cubicBezTo>
                    <a:pt x="1" y="2648"/>
                    <a:pt x="442" y="4664"/>
                    <a:pt x="1544" y="6051"/>
                  </a:cubicBezTo>
                  <a:cubicBezTo>
                    <a:pt x="2477" y="7241"/>
                    <a:pt x="4198" y="8132"/>
                    <a:pt x="5816" y="8132"/>
                  </a:cubicBezTo>
                  <a:cubicBezTo>
                    <a:pt x="6766" y="8132"/>
                    <a:pt x="7681" y="7825"/>
                    <a:pt x="8381" y="7090"/>
                  </a:cubicBezTo>
                  <a:cubicBezTo>
                    <a:pt x="8668" y="6784"/>
                    <a:pt x="8848" y="6430"/>
                    <a:pt x="8941" y="6049"/>
                  </a:cubicBezTo>
                  <a:lnTo>
                    <a:pt x="8941" y="6049"/>
                  </a:lnTo>
                  <a:cubicBezTo>
                    <a:pt x="9466" y="6183"/>
                    <a:pt x="9997" y="6257"/>
                    <a:pt x="10512" y="6257"/>
                  </a:cubicBezTo>
                  <a:cubicBezTo>
                    <a:pt x="11227" y="6257"/>
                    <a:pt x="11912" y="6116"/>
                    <a:pt x="12508" y="5799"/>
                  </a:cubicBezTo>
                  <a:cubicBezTo>
                    <a:pt x="13039" y="5521"/>
                    <a:pt x="13450" y="5099"/>
                    <a:pt x="13732" y="4602"/>
                  </a:cubicBezTo>
                  <a:lnTo>
                    <a:pt x="13732" y="4602"/>
                  </a:lnTo>
                  <a:cubicBezTo>
                    <a:pt x="14594" y="5179"/>
                    <a:pt x="15580" y="5585"/>
                    <a:pt x="16493" y="5585"/>
                  </a:cubicBezTo>
                  <a:cubicBezTo>
                    <a:pt x="17470" y="5585"/>
                    <a:pt x="18364" y="5121"/>
                    <a:pt x="18935" y="3908"/>
                  </a:cubicBezTo>
                  <a:cubicBezTo>
                    <a:pt x="19376" y="2932"/>
                    <a:pt x="19061" y="1860"/>
                    <a:pt x="18652" y="978"/>
                  </a:cubicBezTo>
                  <a:cubicBezTo>
                    <a:pt x="18572" y="788"/>
                    <a:pt x="18431" y="709"/>
                    <a:pt x="18285" y="709"/>
                  </a:cubicBezTo>
                  <a:cubicBezTo>
                    <a:pt x="17971" y="709"/>
                    <a:pt x="17629" y="1074"/>
                    <a:pt x="17801" y="1482"/>
                  </a:cubicBezTo>
                  <a:cubicBezTo>
                    <a:pt x="18542" y="3101"/>
                    <a:pt x="17753" y="4577"/>
                    <a:pt x="16184" y="4577"/>
                  </a:cubicBezTo>
                  <a:cubicBezTo>
                    <a:pt x="15952" y="4577"/>
                    <a:pt x="15702" y="4545"/>
                    <a:pt x="15438" y="4475"/>
                  </a:cubicBezTo>
                  <a:cubicBezTo>
                    <a:pt x="14941" y="4347"/>
                    <a:pt x="14488" y="4067"/>
                    <a:pt x="14077" y="3738"/>
                  </a:cubicBezTo>
                  <a:lnTo>
                    <a:pt x="14077" y="3738"/>
                  </a:lnTo>
                  <a:cubicBezTo>
                    <a:pt x="14383" y="2516"/>
                    <a:pt x="14041" y="1118"/>
                    <a:pt x="12949" y="285"/>
                  </a:cubicBezTo>
                  <a:cubicBezTo>
                    <a:pt x="12713" y="108"/>
                    <a:pt x="12422" y="0"/>
                    <a:pt x="12140" y="0"/>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7;p16">
              <a:extLst>
                <a:ext uri="{FF2B5EF4-FFF2-40B4-BE49-F238E27FC236}">
                  <a16:creationId xmlns:a16="http://schemas.microsoft.com/office/drawing/2014/main" id="{5D6A0398-0AD8-41EA-D0BE-1315704147FB}"/>
                </a:ext>
              </a:extLst>
            </p:cNvPr>
            <p:cNvSpPr/>
            <p:nvPr/>
          </p:nvSpPr>
          <p:spPr>
            <a:xfrm>
              <a:off x="3453713" y="2862425"/>
              <a:ext cx="461900" cy="447625"/>
            </a:xfrm>
            <a:custGeom>
              <a:avLst/>
              <a:gdLst/>
              <a:ahLst/>
              <a:cxnLst/>
              <a:rect l="l" t="t" r="r" b="b"/>
              <a:pathLst>
                <a:path w="18476" h="17905" extrusionOk="0">
                  <a:moveTo>
                    <a:pt x="4512" y="1"/>
                  </a:moveTo>
                  <a:cubicBezTo>
                    <a:pt x="4403" y="1"/>
                    <a:pt x="4291" y="43"/>
                    <a:pt x="4191" y="142"/>
                  </a:cubicBezTo>
                  <a:cubicBezTo>
                    <a:pt x="347" y="4017"/>
                    <a:pt x="1" y="9688"/>
                    <a:pt x="3340" y="13973"/>
                  </a:cubicBezTo>
                  <a:cubicBezTo>
                    <a:pt x="5457" y="16643"/>
                    <a:pt x="8671" y="17904"/>
                    <a:pt x="11919" y="17904"/>
                  </a:cubicBezTo>
                  <a:cubicBezTo>
                    <a:pt x="14036" y="17904"/>
                    <a:pt x="16169" y="17368"/>
                    <a:pt x="18022" y="16336"/>
                  </a:cubicBezTo>
                  <a:cubicBezTo>
                    <a:pt x="18476" y="16068"/>
                    <a:pt x="18182" y="15416"/>
                    <a:pt x="17756" y="15416"/>
                  </a:cubicBezTo>
                  <a:cubicBezTo>
                    <a:pt x="17680" y="15416"/>
                    <a:pt x="17599" y="15437"/>
                    <a:pt x="17518" y="15485"/>
                  </a:cubicBezTo>
                  <a:cubicBezTo>
                    <a:pt x="15788" y="16463"/>
                    <a:pt x="13903" y="16947"/>
                    <a:pt x="12042" y="16947"/>
                  </a:cubicBezTo>
                  <a:cubicBezTo>
                    <a:pt x="9227" y="16947"/>
                    <a:pt x="6467" y="15839"/>
                    <a:pt x="4380" y="13658"/>
                  </a:cubicBezTo>
                  <a:cubicBezTo>
                    <a:pt x="852" y="10003"/>
                    <a:pt x="1450" y="4301"/>
                    <a:pt x="4884" y="835"/>
                  </a:cubicBezTo>
                  <a:cubicBezTo>
                    <a:pt x="5226" y="494"/>
                    <a:pt x="4887" y="1"/>
                    <a:pt x="4512" y="1"/>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p16">
              <a:extLst>
                <a:ext uri="{FF2B5EF4-FFF2-40B4-BE49-F238E27FC236}">
                  <a16:creationId xmlns:a16="http://schemas.microsoft.com/office/drawing/2014/main" id="{366F4918-FF78-6DD0-AAB4-B38741DAE890}"/>
                </a:ext>
              </a:extLst>
            </p:cNvPr>
            <p:cNvSpPr/>
            <p:nvPr/>
          </p:nvSpPr>
          <p:spPr>
            <a:xfrm>
              <a:off x="4522538" y="2157900"/>
              <a:ext cx="295375" cy="213600"/>
            </a:xfrm>
            <a:custGeom>
              <a:avLst/>
              <a:gdLst/>
              <a:ahLst/>
              <a:cxnLst/>
              <a:rect l="l" t="t" r="r" b="b"/>
              <a:pathLst>
                <a:path w="11815" h="8544" extrusionOk="0">
                  <a:moveTo>
                    <a:pt x="544" y="0"/>
                  </a:moveTo>
                  <a:cubicBezTo>
                    <a:pt x="299" y="0"/>
                    <a:pt x="47" y="158"/>
                    <a:pt x="32" y="473"/>
                  </a:cubicBezTo>
                  <a:cubicBezTo>
                    <a:pt x="0" y="2080"/>
                    <a:pt x="567" y="3781"/>
                    <a:pt x="1449" y="5104"/>
                  </a:cubicBezTo>
                  <a:cubicBezTo>
                    <a:pt x="3265" y="7774"/>
                    <a:pt x="6483" y="8543"/>
                    <a:pt x="9551" y="8543"/>
                  </a:cubicBezTo>
                  <a:cubicBezTo>
                    <a:pt x="10104" y="8543"/>
                    <a:pt x="10651" y="8518"/>
                    <a:pt x="11184" y="8475"/>
                  </a:cubicBezTo>
                  <a:cubicBezTo>
                    <a:pt x="11804" y="8413"/>
                    <a:pt x="11814" y="7466"/>
                    <a:pt x="11214" y="7466"/>
                  </a:cubicBezTo>
                  <a:cubicBezTo>
                    <a:pt x="11204" y="7466"/>
                    <a:pt x="11194" y="7466"/>
                    <a:pt x="11184" y="7467"/>
                  </a:cubicBezTo>
                  <a:cubicBezTo>
                    <a:pt x="10639" y="7512"/>
                    <a:pt x="10082" y="7539"/>
                    <a:pt x="9525" y="7539"/>
                  </a:cubicBezTo>
                  <a:cubicBezTo>
                    <a:pt x="6607" y="7539"/>
                    <a:pt x="3656" y="6804"/>
                    <a:pt x="2016" y="4159"/>
                  </a:cubicBezTo>
                  <a:cubicBezTo>
                    <a:pt x="1386" y="3088"/>
                    <a:pt x="977" y="1733"/>
                    <a:pt x="1008" y="473"/>
                  </a:cubicBezTo>
                  <a:cubicBezTo>
                    <a:pt x="1024" y="158"/>
                    <a:pt x="788" y="0"/>
                    <a:pt x="544" y="0"/>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9;p16">
              <a:extLst>
                <a:ext uri="{FF2B5EF4-FFF2-40B4-BE49-F238E27FC236}">
                  <a16:creationId xmlns:a16="http://schemas.microsoft.com/office/drawing/2014/main" id="{284E7C4A-AE0B-823D-DDD5-109018720F82}"/>
                </a:ext>
              </a:extLst>
            </p:cNvPr>
            <p:cNvSpPr/>
            <p:nvPr/>
          </p:nvSpPr>
          <p:spPr>
            <a:xfrm>
              <a:off x="4462838" y="1973350"/>
              <a:ext cx="481875" cy="206300"/>
            </a:xfrm>
            <a:custGeom>
              <a:avLst/>
              <a:gdLst/>
              <a:ahLst/>
              <a:cxnLst/>
              <a:rect l="l" t="t" r="r" b="b"/>
              <a:pathLst>
                <a:path w="19275" h="8252" extrusionOk="0">
                  <a:moveTo>
                    <a:pt x="8720" y="1"/>
                  </a:moveTo>
                  <a:cubicBezTo>
                    <a:pt x="5664" y="1"/>
                    <a:pt x="2720" y="1314"/>
                    <a:pt x="372" y="3381"/>
                  </a:cubicBezTo>
                  <a:cubicBezTo>
                    <a:pt x="1" y="3703"/>
                    <a:pt x="348" y="4199"/>
                    <a:pt x="744" y="4199"/>
                  </a:cubicBezTo>
                  <a:cubicBezTo>
                    <a:pt x="852" y="4199"/>
                    <a:pt x="963" y="4162"/>
                    <a:pt x="1065" y="4074"/>
                  </a:cubicBezTo>
                  <a:cubicBezTo>
                    <a:pt x="3310" y="2109"/>
                    <a:pt x="5886" y="1030"/>
                    <a:pt x="8663" y="1030"/>
                  </a:cubicBezTo>
                  <a:cubicBezTo>
                    <a:pt x="9626" y="1030"/>
                    <a:pt x="10613" y="1160"/>
                    <a:pt x="11619" y="1428"/>
                  </a:cubicBezTo>
                  <a:cubicBezTo>
                    <a:pt x="14770" y="2278"/>
                    <a:pt x="17384" y="4736"/>
                    <a:pt x="18235" y="7886"/>
                  </a:cubicBezTo>
                  <a:cubicBezTo>
                    <a:pt x="18299" y="8141"/>
                    <a:pt x="18491" y="8251"/>
                    <a:pt x="18687" y="8251"/>
                  </a:cubicBezTo>
                  <a:cubicBezTo>
                    <a:pt x="18976" y="8251"/>
                    <a:pt x="19274" y="8010"/>
                    <a:pt x="19180" y="7634"/>
                  </a:cubicBezTo>
                  <a:cubicBezTo>
                    <a:pt x="18204" y="4011"/>
                    <a:pt x="15368" y="1585"/>
                    <a:pt x="11871" y="483"/>
                  </a:cubicBezTo>
                  <a:cubicBezTo>
                    <a:pt x="10820" y="154"/>
                    <a:pt x="9764" y="1"/>
                    <a:pt x="8720" y="1"/>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70;p16">
              <a:extLst>
                <a:ext uri="{FF2B5EF4-FFF2-40B4-BE49-F238E27FC236}">
                  <a16:creationId xmlns:a16="http://schemas.microsoft.com/office/drawing/2014/main" id="{1CC9BF08-1670-8291-F755-96600F622152}"/>
                </a:ext>
              </a:extLst>
            </p:cNvPr>
            <p:cNvSpPr/>
            <p:nvPr/>
          </p:nvSpPr>
          <p:spPr>
            <a:xfrm>
              <a:off x="4166988" y="2031350"/>
              <a:ext cx="332325" cy="124050"/>
            </a:xfrm>
            <a:custGeom>
              <a:avLst/>
              <a:gdLst/>
              <a:ahLst/>
              <a:cxnLst/>
              <a:rect l="l" t="t" r="r" b="b"/>
              <a:pathLst>
                <a:path w="13293" h="4962" extrusionOk="0">
                  <a:moveTo>
                    <a:pt x="8405" y="0"/>
                  </a:moveTo>
                  <a:cubicBezTo>
                    <a:pt x="5252" y="0"/>
                    <a:pt x="2245" y="1468"/>
                    <a:pt x="265" y="4243"/>
                  </a:cubicBezTo>
                  <a:cubicBezTo>
                    <a:pt x="1" y="4618"/>
                    <a:pt x="353" y="4962"/>
                    <a:pt x="708" y="4962"/>
                  </a:cubicBezTo>
                  <a:cubicBezTo>
                    <a:pt x="860" y="4962"/>
                    <a:pt x="1012" y="4898"/>
                    <a:pt x="1116" y="4747"/>
                  </a:cubicBezTo>
                  <a:cubicBezTo>
                    <a:pt x="2887" y="2285"/>
                    <a:pt x="5606" y="978"/>
                    <a:pt x="8430" y="978"/>
                  </a:cubicBezTo>
                  <a:cubicBezTo>
                    <a:pt x="9725" y="978"/>
                    <a:pt x="11042" y="1253"/>
                    <a:pt x="12300" y="1817"/>
                  </a:cubicBezTo>
                  <a:cubicBezTo>
                    <a:pt x="12380" y="1857"/>
                    <a:pt x="12457" y="1874"/>
                    <a:pt x="12531" y="1874"/>
                  </a:cubicBezTo>
                  <a:cubicBezTo>
                    <a:pt x="12987" y="1874"/>
                    <a:pt x="13292" y="1211"/>
                    <a:pt x="12804" y="967"/>
                  </a:cubicBezTo>
                  <a:cubicBezTo>
                    <a:pt x="11365" y="317"/>
                    <a:pt x="9869" y="0"/>
                    <a:pt x="8405" y="0"/>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71;p16">
              <a:extLst>
                <a:ext uri="{FF2B5EF4-FFF2-40B4-BE49-F238E27FC236}">
                  <a16:creationId xmlns:a16="http://schemas.microsoft.com/office/drawing/2014/main" id="{849F04ED-318E-32A6-C798-3E7A869750DE}"/>
                </a:ext>
              </a:extLst>
            </p:cNvPr>
            <p:cNvSpPr/>
            <p:nvPr/>
          </p:nvSpPr>
          <p:spPr>
            <a:xfrm rot="-1553273">
              <a:off x="5434606" y="2200861"/>
              <a:ext cx="232369" cy="292442"/>
            </a:xfrm>
            <a:custGeom>
              <a:avLst/>
              <a:gdLst/>
              <a:ahLst/>
              <a:cxnLst/>
              <a:rect l="l" t="t" r="r" b="b"/>
              <a:pathLst>
                <a:path w="9295" h="11698" extrusionOk="0">
                  <a:moveTo>
                    <a:pt x="3018" y="0"/>
                  </a:moveTo>
                  <a:cubicBezTo>
                    <a:pt x="2609" y="0"/>
                    <a:pt x="2175" y="224"/>
                    <a:pt x="1733" y="797"/>
                  </a:cubicBezTo>
                  <a:cubicBezTo>
                    <a:pt x="1544" y="1049"/>
                    <a:pt x="1135" y="1994"/>
                    <a:pt x="1891" y="2340"/>
                  </a:cubicBezTo>
                  <a:cubicBezTo>
                    <a:pt x="1999" y="2390"/>
                    <a:pt x="2096" y="2410"/>
                    <a:pt x="2184" y="2410"/>
                  </a:cubicBezTo>
                  <a:cubicBezTo>
                    <a:pt x="2534" y="2410"/>
                    <a:pt x="2752" y="2093"/>
                    <a:pt x="3092" y="2093"/>
                  </a:cubicBezTo>
                  <a:cubicBezTo>
                    <a:pt x="3261" y="2093"/>
                    <a:pt x="3459" y="2171"/>
                    <a:pt x="3718" y="2403"/>
                  </a:cubicBezTo>
                  <a:cubicBezTo>
                    <a:pt x="4565" y="3166"/>
                    <a:pt x="4122" y="4080"/>
                    <a:pt x="3476" y="4080"/>
                  </a:cubicBezTo>
                  <a:cubicBezTo>
                    <a:pt x="3402" y="4080"/>
                    <a:pt x="3324" y="4068"/>
                    <a:pt x="3246" y="4042"/>
                  </a:cubicBezTo>
                  <a:cubicBezTo>
                    <a:pt x="2614" y="3831"/>
                    <a:pt x="2070" y="2697"/>
                    <a:pt x="1467" y="2697"/>
                  </a:cubicBezTo>
                  <a:cubicBezTo>
                    <a:pt x="1349" y="2697"/>
                    <a:pt x="1228" y="2741"/>
                    <a:pt x="1103" y="2845"/>
                  </a:cubicBezTo>
                  <a:cubicBezTo>
                    <a:pt x="1" y="3790"/>
                    <a:pt x="946" y="5113"/>
                    <a:pt x="3214" y="5333"/>
                  </a:cubicBezTo>
                  <a:cubicBezTo>
                    <a:pt x="4600" y="5459"/>
                    <a:pt x="3813" y="8452"/>
                    <a:pt x="1072" y="9902"/>
                  </a:cubicBezTo>
                  <a:lnTo>
                    <a:pt x="2458" y="11697"/>
                  </a:lnTo>
                  <a:cubicBezTo>
                    <a:pt x="6207" y="8830"/>
                    <a:pt x="5766" y="5176"/>
                    <a:pt x="5766" y="5176"/>
                  </a:cubicBezTo>
                  <a:cubicBezTo>
                    <a:pt x="5766" y="5176"/>
                    <a:pt x="9295" y="3947"/>
                    <a:pt x="8854" y="2530"/>
                  </a:cubicBezTo>
                  <a:cubicBezTo>
                    <a:pt x="8772" y="2252"/>
                    <a:pt x="8620" y="2141"/>
                    <a:pt x="8431" y="2141"/>
                  </a:cubicBezTo>
                  <a:cubicBezTo>
                    <a:pt x="7673" y="2141"/>
                    <a:pt x="6302" y="3916"/>
                    <a:pt x="6302" y="3916"/>
                  </a:cubicBezTo>
                  <a:cubicBezTo>
                    <a:pt x="6302" y="3916"/>
                    <a:pt x="8286" y="1049"/>
                    <a:pt x="7152" y="482"/>
                  </a:cubicBezTo>
                  <a:cubicBezTo>
                    <a:pt x="7056" y="436"/>
                    <a:pt x="6966" y="416"/>
                    <a:pt x="6880" y="416"/>
                  </a:cubicBezTo>
                  <a:cubicBezTo>
                    <a:pt x="5952" y="416"/>
                    <a:pt x="5609" y="2845"/>
                    <a:pt x="5609" y="2845"/>
                  </a:cubicBezTo>
                  <a:cubicBezTo>
                    <a:pt x="5609" y="2845"/>
                    <a:pt x="4475" y="0"/>
                    <a:pt x="3018" y="0"/>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72;p16">
              <a:extLst>
                <a:ext uri="{FF2B5EF4-FFF2-40B4-BE49-F238E27FC236}">
                  <a16:creationId xmlns:a16="http://schemas.microsoft.com/office/drawing/2014/main" id="{645A9671-C535-F7A1-CB1A-5915F065A73B}"/>
                </a:ext>
              </a:extLst>
            </p:cNvPr>
            <p:cNvSpPr/>
            <p:nvPr/>
          </p:nvSpPr>
          <p:spPr>
            <a:xfrm rot="20046727">
              <a:off x="5210289" y="2443706"/>
              <a:ext cx="412739" cy="163571"/>
            </a:xfrm>
            <a:custGeom>
              <a:avLst/>
              <a:gdLst/>
              <a:ahLst/>
              <a:cxnLst/>
              <a:rect l="l" t="t" r="r" b="b"/>
              <a:pathLst>
                <a:path w="16510" h="6543" extrusionOk="0">
                  <a:moveTo>
                    <a:pt x="13800" y="0"/>
                  </a:moveTo>
                  <a:cubicBezTo>
                    <a:pt x="13800" y="0"/>
                    <a:pt x="10986" y="3234"/>
                    <a:pt x="3567" y="3234"/>
                  </a:cubicBezTo>
                  <a:cubicBezTo>
                    <a:pt x="2604" y="3234"/>
                    <a:pt x="1564" y="3179"/>
                    <a:pt x="442" y="3056"/>
                  </a:cubicBezTo>
                  <a:lnTo>
                    <a:pt x="1" y="5514"/>
                  </a:lnTo>
                  <a:cubicBezTo>
                    <a:pt x="1" y="5514"/>
                    <a:pt x="2146" y="6542"/>
                    <a:pt x="6015" y="6542"/>
                  </a:cubicBezTo>
                  <a:cubicBezTo>
                    <a:pt x="7811" y="6542"/>
                    <a:pt x="9979" y="6321"/>
                    <a:pt x="12477" y="5671"/>
                  </a:cubicBezTo>
                  <a:cubicBezTo>
                    <a:pt x="12477" y="5671"/>
                    <a:pt x="14777" y="5104"/>
                    <a:pt x="16509" y="3844"/>
                  </a:cubicBezTo>
                  <a:lnTo>
                    <a:pt x="13800" y="0"/>
                  </a:lnTo>
                  <a:close/>
                </a:path>
              </a:pathLst>
            </a:custGeom>
            <a:solidFill>
              <a:srgbClr val="FFF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73;p16">
              <a:extLst>
                <a:ext uri="{FF2B5EF4-FFF2-40B4-BE49-F238E27FC236}">
                  <a16:creationId xmlns:a16="http://schemas.microsoft.com/office/drawing/2014/main" id="{3CF1C7E7-89B0-BC60-51C4-ED44A8523C52}"/>
                </a:ext>
              </a:extLst>
            </p:cNvPr>
            <p:cNvSpPr/>
            <p:nvPr/>
          </p:nvSpPr>
          <p:spPr>
            <a:xfrm>
              <a:off x="4898238" y="2405350"/>
              <a:ext cx="336800" cy="379000"/>
            </a:xfrm>
            <a:custGeom>
              <a:avLst/>
              <a:gdLst/>
              <a:ahLst/>
              <a:cxnLst/>
              <a:rect l="l" t="t" r="r" b="b"/>
              <a:pathLst>
                <a:path w="13472" h="15160" extrusionOk="0">
                  <a:moveTo>
                    <a:pt x="6184" y="1"/>
                  </a:moveTo>
                  <a:cubicBezTo>
                    <a:pt x="6111" y="1"/>
                    <a:pt x="6034" y="18"/>
                    <a:pt x="5954" y="58"/>
                  </a:cubicBezTo>
                  <a:cubicBezTo>
                    <a:pt x="2142" y="1917"/>
                    <a:pt x="0" y="6548"/>
                    <a:pt x="1953" y="10549"/>
                  </a:cubicBezTo>
                  <a:cubicBezTo>
                    <a:pt x="3418" y="13523"/>
                    <a:pt x="6268" y="15159"/>
                    <a:pt x="9305" y="15159"/>
                  </a:cubicBezTo>
                  <a:cubicBezTo>
                    <a:pt x="10515" y="15159"/>
                    <a:pt x="11755" y="14900"/>
                    <a:pt x="12949" y="14361"/>
                  </a:cubicBezTo>
                  <a:cubicBezTo>
                    <a:pt x="13471" y="14141"/>
                    <a:pt x="13153" y="13464"/>
                    <a:pt x="12686" y="13464"/>
                  </a:cubicBezTo>
                  <a:cubicBezTo>
                    <a:pt x="12619" y="13464"/>
                    <a:pt x="12548" y="13478"/>
                    <a:pt x="12476" y="13510"/>
                  </a:cubicBezTo>
                  <a:cubicBezTo>
                    <a:pt x="11438" y="13979"/>
                    <a:pt x="10369" y="14203"/>
                    <a:pt x="9326" y="14203"/>
                  </a:cubicBezTo>
                  <a:cubicBezTo>
                    <a:pt x="6792" y="14203"/>
                    <a:pt x="4418" y="12875"/>
                    <a:pt x="3056" y="10486"/>
                  </a:cubicBezTo>
                  <a:cubicBezTo>
                    <a:pt x="977" y="6926"/>
                    <a:pt x="2993" y="2578"/>
                    <a:pt x="6427" y="908"/>
                  </a:cubicBezTo>
                  <a:cubicBezTo>
                    <a:pt x="6915" y="664"/>
                    <a:pt x="6633" y="1"/>
                    <a:pt x="6184" y="1"/>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74;p16">
              <a:extLst>
                <a:ext uri="{FF2B5EF4-FFF2-40B4-BE49-F238E27FC236}">
                  <a16:creationId xmlns:a16="http://schemas.microsoft.com/office/drawing/2014/main" id="{462133A8-0EE9-49FF-5AB3-64C2DC527ECE}"/>
                </a:ext>
              </a:extLst>
            </p:cNvPr>
            <p:cNvSpPr/>
            <p:nvPr/>
          </p:nvSpPr>
          <p:spPr>
            <a:xfrm>
              <a:off x="5076538" y="2760775"/>
              <a:ext cx="151725" cy="368650"/>
            </a:xfrm>
            <a:custGeom>
              <a:avLst/>
              <a:gdLst/>
              <a:ahLst/>
              <a:cxnLst/>
              <a:rect l="l" t="t" r="r" b="b"/>
              <a:pathLst>
                <a:path w="6069" h="14746" extrusionOk="0">
                  <a:moveTo>
                    <a:pt x="2131" y="0"/>
                  </a:moveTo>
                  <a:cubicBezTo>
                    <a:pt x="1792" y="0"/>
                    <a:pt x="1467" y="488"/>
                    <a:pt x="1752" y="869"/>
                  </a:cubicBezTo>
                  <a:cubicBezTo>
                    <a:pt x="2446" y="1751"/>
                    <a:pt x="3202" y="3357"/>
                    <a:pt x="3548" y="4618"/>
                  </a:cubicBezTo>
                  <a:cubicBezTo>
                    <a:pt x="4619" y="8241"/>
                    <a:pt x="3076" y="11517"/>
                    <a:pt x="366" y="13912"/>
                  </a:cubicBezTo>
                  <a:cubicBezTo>
                    <a:pt x="0" y="14253"/>
                    <a:pt x="352" y="14746"/>
                    <a:pt x="749" y="14746"/>
                  </a:cubicBezTo>
                  <a:cubicBezTo>
                    <a:pt x="865" y="14746"/>
                    <a:pt x="984" y="14704"/>
                    <a:pt x="1091" y="14605"/>
                  </a:cubicBezTo>
                  <a:cubicBezTo>
                    <a:pt x="5407" y="10761"/>
                    <a:pt x="6069" y="4775"/>
                    <a:pt x="2446" y="176"/>
                  </a:cubicBezTo>
                  <a:cubicBezTo>
                    <a:pt x="2353" y="52"/>
                    <a:pt x="2241" y="0"/>
                    <a:pt x="2131" y="0"/>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75;p16">
              <a:extLst>
                <a:ext uri="{FF2B5EF4-FFF2-40B4-BE49-F238E27FC236}">
                  <a16:creationId xmlns:a16="http://schemas.microsoft.com/office/drawing/2014/main" id="{074F890E-2C47-6902-EAE6-4CBC70F20BAF}"/>
                </a:ext>
              </a:extLst>
            </p:cNvPr>
            <p:cNvSpPr/>
            <p:nvPr/>
          </p:nvSpPr>
          <p:spPr>
            <a:xfrm>
              <a:off x="4736763" y="2142125"/>
              <a:ext cx="493475" cy="410225"/>
            </a:xfrm>
            <a:custGeom>
              <a:avLst/>
              <a:gdLst/>
              <a:ahLst/>
              <a:cxnLst/>
              <a:rect l="l" t="t" r="r" b="b"/>
              <a:pathLst>
                <a:path w="19739" h="16409" extrusionOk="0">
                  <a:moveTo>
                    <a:pt x="10969" y="1"/>
                  </a:moveTo>
                  <a:cubicBezTo>
                    <a:pt x="9248" y="1"/>
                    <a:pt x="7484" y="497"/>
                    <a:pt x="5892" y="1576"/>
                  </a:cubicBezTo>
                  <a:cubicBezTo>
                    <a:pt x="0" y="5577"/>
                    <a:pt x="2080" y="14147"/>
                    <a:pt x="8318" y="16384"/>
                  </a:cubicBezTo>
                  <a:cubicBezTo>
                    <a:pt x="8372" y="16401"/>
                    <a:pt x="8423" y="16409"/>
                    <a:pt x="8471" y="16409"/>
                  </a:cubicBezTo>
                  <a:cubicBezTo>
                    <a:pt x="8955" y="16409"/>
                    <a:pt x="9115" y="15608"/>
                    <a:pt x="8570" y="15407"/>
                  </a:cubicBezTo>
                  <a:cubicBezTo>
                    <a:pt x="2993" y="13454"/>
                    <a:pt x="1639" y="6586"/>
                    <a:pt x="6081" y="2679"/>
                  </a:cubicBezTo>
                  <a:cubicBezTo>
                    <a:pt x="7501" y="1430"/>
                    <a:pt x="9175" y="877"/>
                    <a:pt x="10833" y="877"/>
                  </a:cubicBezTo>
                  <a:cubicBezTo>
                    <a:pt x="14656" y="877"/>
                    <a:pt x="18394" y="3819"/>
                    <a:pt x="18746" y="7972"/>
                  </a:cubicBezTo>
                  <a:cubicBezTo>
                    <a:pt x="18762" y="8287"/>
                    <a:pt x="19014" y="8444"/>
                    <a:pt x="19258" y="8444"/>
                  </a:cubicBezTo>
                  <a:cubicBezTo>
                    <a:pt x="19502" y="8444"/>
                    <a:pt x="19738" y="8287"/>
                    <a:pt x="19723" y="7972"/>
                  </a:cubicBezTo>
                  <a:cubicBezTo>
                    <a:pt x="19317" y="3110"/>
                    <a:pt x="15277" y="1"/>
                    <a:pt x="10969" y="1"/>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76;p16">
              <a:extLst>
                <a:ext uri="{FF2B5EF4-FFF2-40B4-BE49-F238E27FC236}">
                  <a16:creationId xmlns:a16="http://schemas.microsoft.com/office/drawing/2014/main" id="{DE42B31D-778A-A619-2483-4ADE386FC14B}"/>
                </a:ext>
              </a:extLst>
            </p:cNvPr>
            <p:cNvSpPr/>
            <p:nvPr/>
          </p:nvSpPr>
          <p:spPr>
            <a:xfrm>
              <a:off x="4930688" y="2246575"/>
              <a:ext cx="351925" cy="364225"/>
            </a:xfrm>
            <a:custGeom>
              <a:avLst/>
              <a:gdLst/>
              <a:ahLst/>
              <a:cxnLst/>
              <a:rect l="l" t="t" r="r" b="b"/>
              <a:pathLst>
                <a:path w="14077" h="14569" extrusionOk="0">
                  <a:moveTo>
                    <a:pt x="5587" y="0"/>
                  </a:moveTo>
                  <a:cubicBezTo>
                    <a:pt x="3740" y="0"/>
                    <a:pt x="1871" y="660"/>
                    <a:pt x="372" y="1904"/>
                  </a:cubicBezTo>
                  <a:cubicBezTo>
                    <a:pt x="1" y="2225"/>
                    <a:pt x="348" y="2722"/>
                    <a:pt x="744" y="2722"/>
                  </a:cubicBezTo>
                  <a:cubicBezTo>
                    <a:pt x="852" y="2722"/>
                    <a:pt x="963" y="2685"/>
                    <a:pt x="1065" y="2597"/>
                  </a:cubicBezTo>
                  <a:cubicBezTo>
                    <a:pt x="2389" y="1514"/>
                    <a:pt x="3894" y="992"/>
                    <a:pt x="5384" y="992"/>
                  </a:cubicBezTo>
                  <a:cubicBezTo>
                    <a:pt x="7190" y="992"/>
                    <a:pt x="8975" y="1759"/>
                    <a:pt x="10390" y="3227"/>
                  </a:cubicBezTo>
                  <a:cubicBezTo>
                    <a:pt x="13194" y="6062"/>
                    <a:pt x="12879" y="10819"/>
                    <a:pt x="10359" y="13686"/>
                  </a:cubicBezTo>
                  <a:cubicBezTo>
                    <a:pt x="10045" y="14072"/>
                    <a:pt x="10378" y="14569"/>
                    <a:pt x="10735" y="14569"/>
                  </a:cubicBezTo>
                  <a:cubicBezTo>
                    <a:pt x="10844" y="14569"/>
                    <a:pt x="10956" y="14522"/>
                    <a:pt x="11052" y="14411"/>
                  </a:cubicBezTo>
                  <a:cubicBezTo>
                    <a:pt x="14076" y="10945"/>
                    <a:pt x="14076" y="5999"/>
                    <a:pt x="11083" y="2502"/>
                  </a:cubicBezTo>
                  <a:cubicBezTo>
                    <a:pt x="9630" y="801"/>
                    <a:pt x="7622" y="0"/>
                    <a:pt x="5587" y="0"/>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77;p16">
              <a:extLst>
                <a:ext uri="{FF2B5EF4-FFF2-40B4-BE49-F238E27FC236}">
                  <a16:creationId xmlns:a16="http://schemas.microsoft.com/office/drawing/2014/main" id="{BEE0DBD6-AEFD-CFD4-2BD2-B75FD76ECC01}"/>
                </a:ext>
              </a:extLst>
            </p:cNvPr>
            <p:cNvSpPr/>
            <p:nvPr/>
          </p:nvSpPr>
          <p:spPr>
            <a:xfrm>
              <a:off x="5154588" y="2629050"/>
              <a:ext cx="324925" cy="602800"/>
            </a:xfrm>
            <a:custGeom>
              <a:avLst/>
              <a:gdLst/>
              <a:ahLst/>
              <a:cxnLst/>
              <a:rect l="l" t="t" r="r" b="b"/>
              <a:pathLst>
                <a:path w="12997" h="24112" extrusionOk="0">
                  <a:moveTo>
                    <a:pt x="3350" y="1"/>
                  </a:moveTo>
                  <a:cubicBezTo>
                    <a:pt x="1363" y="1"/>
                    <a:pt x="1" y="1437"/>
                    <a:pt x="1749" y="3208"/>
                  </a:cubicBezTo>
                  <a:cubicBezTo>
                    <a:pt x="1749" y="3208"/>
                    <a:pt x="6160" y="4499"/>
                    <a:pt x="5908" y="11147"/>
                  </a:cubicBezTo>
                  <a:cubicBezTo>
                    <a:pt x="5656" y="17794"/>
                    <a:pt x="3262" y="19653"/>
                    <a:pt x="2443" y="21512"/>
                  </a:cubicBezTo>
                  <a:cubicBezTo>
                    <a:pt x="1921" y="22764"/>
                    <a:pt x="3430" y="24112"/>
                    <a:pt x="5259" y="24112"/>
                  </a:cubicBezTo>
                  <a:cubicBezTo>
                    <a:pt x="6192" y="24112"/>
                    <a:pt x="7209" y="23761"/>
                    <a:pt x="8082" y="22867"/>
                  </a:cubicBezTo>
                  <a:cubicBezTo>
                    <a:pt x="10634" y="20220"/>
                    <a:pt x="12997" y="14549"/>
                    <a:pt x="11736" y="9320"/>
                  </a:cubicBezTo>
                  <a:cubicBezTo>
                    <a:pt x="10445" y="4090"/>
                    <a:pt x="8807" y="2672"/>
                    <a:pt x="5908" y="782"/>
                  </a:cubicBezTo>
                  <a:cubicBezTo>
                    <a:pt x="5063" y="237"/>
                    <a:pt x="4155" y="1"/>
                    <a:pt x="33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78;p16">
              <a:extLst>
                <a:ext uri="{FF2B5EF4-FFF2-40B4-BE49-F238E27FC236}">
                  <a16:creationId xmlns:a16="http://schemas.microsoft.com/office/drawing/2014/main" id="{2622003B-68AC-09D7-077F-A597AD518D66}"/>
                </a:ext>
              </a:extLst>
            </p:cNvPr>
            <p:cNvSpPr/>
            <p:nvPr/>
          </p:nvSpPr>
          <p:spPr>
            <a:xfrm>
              <a:off x="4868538" y="2583450"/>
              <a:ext cx="664175" cy="727250"/>
            </a:xfrm>
            <a:custGeom>
              <a:avLst/>
              <a:gdLst/>
              <a:ahLst/>
              <a:cxnLst/>
              <a:rect l="l" t="t" r="r" b="b"/>
              <a:pathLst>
                <a:path w="26567" h="29090" extrusionOk="0">
                  <a:moveTo>
                    <a:pt x="10225" y="0"/>
                  </a:moveTo>
                  <a:cubicBezTo>
                    <a:pt x="9730" y="0"/>
                    <a:pt x="9227" y="28"/>
                    <a:pt x="8718" y="85"/>
                  </a:cubicBezTo>
                  <a:cubicBezTo>
                    <a:pt x="8107" y="177"/>
                    <a:pt x="8088" y="1096"/>
                    <a:pt x="8661" y="1096"/>
                  </a:cubicBezTo>
                  <a:cubicBezTo>
                    <a:pt x="8679" y="1096"/>
                    <a:pt x="8698" y="1096"/>
                    <a:pt x="8718" y="1094"/>
                  </a:cubicBezTo>
                  <a:cubicBezTo>
                    <a:pt x="9236" y="1034"/>
                    <a:pt x="9745" y="1005"/>
                    <a:pt x="10243" y="1005"/>
                  </a:cubicBezTo>
                  <a:cubicBezTo>
                    <a:pt x="18969" y="1005"/>
                    <a:pt x="24636" y="9860"/>
                    <a:pt x="22580" y="18264"/>
                  </a:cubicBezTo>
                  <a:cubicBezTo>
                    <a:pt x="21572" y="22485"/>
                    <a:pt x="18390" y="25982"/>
                    <a:pt x="14326" y="27463"/>
                  </a:cubicBezTo>
                  <a:cubicBezTo>
                    <a:pt x="13068" y="27926"/>
                    <a:pt x="11783" y="28142"/>
                    <a:pt x="10511" y="28142"/>
                  </a:cubicBezTo>
                  <a:cubicBezTo>
                    <a:pt x="6938" y="28142"/>
                    <a:pt x="3470" y="26441"/>
                    <a:pt x="1030" y="23746"/>
                  </a:cubicBezTo>
                  <a:cubicBezTo>
                    <a:pt x="926" y="23634"/>
                    <a:pt x="809" y="23588"/>
                    <a:pt x="695" y="23588"/>
                  </a:cubicBezTo>
                  <a:cubicBezTo>
                    <a:pt x="326" y="23588"/>
                    <a:pt x="0" y="24078"/>
                    <a:pt x="337" y="24439"/>
                  </a:cubicBezTo>
                  <a:cubicBezTo>
                    <a:pt x="3021" y="27421"/>
                    <a:pt x="6626" y="29089"/>
                    <a:pt x="10472" y="29089"/>
                  </a:cubicBezTo>
                  <a:cubicBezTo>
                    <a:pt x="11502" y="29089"/>
                    <a:pt x="12549" y="28970"/>
                    <a:pt x="13601" y="28723"/>
                  </a:cubicBezTo>
                  <a:cubicBezTo>
                    <a:pt x="18201" y="27621"/>
                    <a:pt x="21666" y="23840"/>
                    <a:pt x="23241" y="19555"/>
                  </a:cubicBezTo>
                  <a:cubicBezTo>
                    <a:pt x="26567" y="10419"/>
                    <a:pt x="19808" y="0"/>
                    <a:pt x="10225" y="0"/>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79;p16">
              <a:extLst>
                <a:ext uri="{FF2B5EF4-FFF2-40B4-BE49-F238E27FC236}">
                  <a16:creationId xmlns:a16="http://schemas.microsoft.com/office/drawing/2014/main" id="{C0491207-6CC5-7D6C-5988-D74784549F2C}"/>
                </a:ext>
              </a:extLst>
            </p:cNvPr>
            <p:cNvSpPr/>
            <p:nvPr/>
          </p:nvSpPr>
          <p:spPr>
            <a:xfrm>
              <a:off x="3925738" y="2396175"/>
              <a:ext cx="340050" cy="379650"/>
            </a:xfrm>
            <a:custGeom>
              <a:avLst/>
              <a:gdLst/>
              <a:ahLst/>
              <a:cxnLst/>
              <a:rect l="l" t="t" r="r" b="b"/>
              <a:pathLst>
                <a:path w="13602" h="15186" extrusionOk="0">
                  <a:moveTo>
                    <a:pt x="7311" y="1"/>
                  </a:moveTo>
                  <a:cubicBezTo>
                    <a:pt x="6843" y="1"/>
                    <a:pt x="6522" y="677"/>
                    <a:pt x="7017" y="897"/>
                  </a:cubicBezTo>
                  <a:cubicBezTo>
                    <a:pt x="10388" y="2567"/>
                    <a:pt x="11963" y="6096"/>
                    <a:pt x="10766" y="9719"/>
                  </a:cubicBezTo>
                  <a:cubicBezTo>
                    <a:pt x="9802" y="12633"/>
                    <a:pt x="6967" y="14193"/>
                    <a:pt x="4110" y="14193"/>
                  </a:cubicBezTo>
                  <a:cubicBezTo>
                    <a:pt x="3044" y="14193"/>
                    <a:pt x="1975" y="13976"/>
                    <a:pt x="1000" y="13531"/>
                  </a:cubicBezTo>
                  <a:cubicBezTo>
                    <a:pt x="924" y="13499"/>
                    <a:pt x="850" y="13485"/>
                    <a:pt x="780" y="13485"/>
                  </a:cubicBezTo>
                  <a:cubicBezTo>
                    <a:pt x="298" y="13485"/>
                    <a:pt x="0" y="14161"/>
                    <a:pt x="495" y="14381"/>
                  </a:cubicBezTo>
                  <a:cubicBezTo>
                    <a:pt x="1692" y="14924"/>
                    <a:pt x="2930" y="15186"/>
                    <a:pt x="4138" y="15186"/>
                  </a:cubicBezTo>
                  <a:cubicBezTo>
                    <a:pt x="7002" y="15186"/>
                    <a:pt x="9697" y="13714"/>
                    <a:pt x="11270" y="11010"/>
                  </a:cubicBezTo>
                  <a:cubicBezTo>
                    <a:pt x="13602" y="6978"/>
                    <a:pt x="11459" y="2000"/>
                    <a:pt x="7521" y="47"/>
                  </a:cubicBezTo>
                  <a:cubicBezTo>
                    <a:pt x="7449" y="15"/>
                    <a:pt x="7378" y="1"/>
                    <a:pt x="7311" y="1"/>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80;p16">
              <a:extLst>
                <a:ext uri="{FF2B5EF4-FFF2-40B4-BE49-F238E27FC236}">
                  <a16:creationId xmlns:a16="http://schemas.microsoft.com/office/drawing/2014/main" id="{BA434E9A-2145-D836-EF35-5094FB79057C}"/>
                </a:ext>
              </a:extLst>
            </p:cNvPr>
            <p:cNvSpPr/>
            <p:nvPr/>
          </p:nvSpPr>
          <p:spPr>
            <a:xfrm>
              <a:off x="3932588" y="2752100"/>
              <a:ext cx="150950" cy="368675"/>
            </a:xfrm>
            <a:custGeom>
              <a:avLst/>
              <a:gdLst/>
              <a:ahLst/>
              <a:cxnLst/>
              <a:rect l="l" t="t" r="r" b="b"/>
              <a:pathLst>
                <a:path w="6038" h="14747" extrusionOk="0">
                  <a:moveTo>
                    <a:pt x="3907" y="1"/>
                  </a:moveTo>
                  <a:cubicBezTo>
                    <a:pt x="3797" y="1"/>
                    <a:pt x="3685" y="52"/>
                    <a:pt x="3592" y="176"/>
                  </a:cubicBezTo>
                  <a:cubicBezTo>
                    <a:pt x="1" y="4776"/>
                    <a:pt x="631" y="10762"/>
                    <a:pt x="4979" y="14605"/>
                  </a:cubicBezTo>
                  <a:cubicBezTo>
                    <a:pt x="5085" y="14705"/>
                    <a:pt x="5203" y="14746"/>
                    <a:pt x="5316" y="14746"/>
                  </a:cubicBezTo>
                  <a:cubicBezTo>
                    <a:pt x="5705" y="14746"/>
                    <a:pt x="6038" y="14254"/>
                    <a:pt x="5672" y="13912"/>
                  </a:cubicBezTo>
                  <a:cubicBezTo>
                    <a:pt x="2994" y="11549"/>
                    <a:pt x="1639" y="8556"/>
                    <a:pt x="2395" y="4996"/>
                  </a:cubicBezTo>
                  <a:cubicBezTo>
                    <a:pt x="2679" y="3578"/>
                    <a:pt x="3529" y="1846"/>
                    <a:pt x="4286" y="869"/>
                  </a:cubicBezTo>
                  <a:cubicBezTo>
                    <a:pt x="4571" y="489"/>
                    <a:pt x="4246" y="1"/>
                    <a:pt x="3907" y="1"/>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81;p16">
              <a:extLst>
                <a:ext uri="{FF2B5EF4-FFF2-40B4-BE49-F238E27FC236}">
                  <a16:creationId xmlns:a16="http://schemas.microsoft.com/office/drawing/2014/main" id="{67C20077-4C51-CEEF-2A87-B03BF96A6850}"/>
                </a:ext>
              </a:extLst>
            </p:cNvPr>
            <p:cNvSpPr/>
            <p:nvPr/>
          </p:nvSpPr>
          <p:spPr>
            <a:xfrm>
              <a:off x="3929838" y="2131075"/>
              <a:ext cx="486375" cy="412025"/>
            </a:xfrm>
            <a:custGeom>
              <a:avLst/>
              <a:gdLst/>
              <a:ahLst/>
              <a:cxnLst/>
              <a:rect l="l" t="t" r="r" b="b"/>
              <a:pathLst>
                <a:path w="19455" h="16481" extrusionOk="0">
                  <a:moveTo>
                    <a:pt x="8892" y="0"/>
                  </a:moveTo>
                  <a:cubicBezTo>
                    <a:pt x="4569" y="0"/>
                    <a:pt x="421" y="3343"/>
                    <a:pt x="16" y="8067"/>
                  </a:cubicBezTo>
                  <a:cubicBezTo>
                    <a:pt x="1" y="8382"/>
                    <a:pt x="237" y="8540"/>
                    <a:pt x="485" y="8540"/>
                  </a:cubicBezTo>
                  <a:cubicBezTo>
                    <a:pt x="733" y="8540"/>
                    <a:pt x="993" y="8382"/>
                    <a:pt x="1025" y="8067"/>
                  </a:cubicBezTo>
                  <a:cubicBezTo>
                    <a:pt x="1370" y="3765"/>
                    <a:pt x="4924" y="1092"/>
                    <a:pt x="8742" y="1092"/>
                  </a:cubicBezTo>
                  <a:cubicBezTo>
                    <a:pt x="10153" y="1092"/>
                    <a:pt x="11599" y="1457"/>
                    <a:pt x="12933" y="2239"/>
                  </a:cubicBezTo>
                  <a:cubicBezTo>
                    <a:pt x="18510" y="5515"/>
                    <a:pt x="16809" y="13518"/>
                    <a:pt x="11169" y="15502"/>
                  </a:cubicBezTo>
                  <a:cubicBezTo>
                    <a:pt x="10632" y="15700"/>
                    <a:pt x="10780" y="16481"/>
                    <a:pt x="11247" y="16481"/>
                  </a:cubicBezTo>
                  <a:cubicBezTo>
                    <a:pt x="11301" y="16481"/>
                    <a:pt x="11359" y="16470"/>
                    <a:pt x="11421" y="16448"/>
                  </a:cubicBezTo>
                  <a:cubicBezTo>
                    <a:pt x="17848" y="14179"/>
                    <a:pt x="19455" y="5988"/>
                    <a:pt x="13942" y="1735"/>
                  </a:cubicBezTo>
                  <a:cubicBezTo>
                    <a:pt x="12383" y="537"/>
                    <a:pt x="10623" y="0"/>
                    <a:pt x="8892" y="0"/>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82;p16">
              <a:extLst>
                <a:ext uri="{FF2B5EF4-FFF2-40B4-BE49-F238E27FC236}">
                  <a16:creationId xmlns:a16="http://schemas.microsoft.com/office/drawing/2014/main" id="{5D9C6ED1-57D8-432E-5623-83F3E8F4E971}"/>
                </a:ext>
              </a:extLst>
            </p:cNvPr>
            <p:cNvSpPr/>
            <p:nvPr/>
          </p:nvSpPr>
          <p:spPr>
            <a:xfrm>
              <a:off x="3872738" y="2238300"/>
              <a:ext cx="356650" cy="363500"/>
            </a:xfrm>
            <a:custGeom>
              <a:avLst/>
              <a:gdLst/>
              <a:ahLst/>
              <a:cxnLst/>
              <a:rect l="l" t="t" r="r" b="b"/>
              <a:pathLst>
                <a:path w="14266" h="14540" extrusionOk="0">
                  <a:moveTo>
                    <a:pt x="8852" y="1"/>
                  </a:moveTo>
                  <a:cubicBezTo>
                    <a:pt x="6813" y="1"/>
                    <a:pt x="4793" y="843"/>
                    <a:pt x="3183" y="2487"/>
                  </a:cubicBezTo>
                  <a:cubicBezTo>
                    <a:pt x="1" y="5763"/>
                    <a:pt x="347" y="11087"/>
                    <a:pt x="3214" y="14364"/>
                  </a:cubicBezTo>
                  <a:cubicBezTo>
                    <a:pt x="3315" y="14488"/>
                    <a:pt x="3432" y="14539"/>
                    <a:pt x="3546" y="14539"/>
                  </a:cubicBezTo>
                  <a:cubicBezTo>
                    <a:pt x="3897" y="14539"/>
                    <a:pt x="4216" y="14051"/>
                    <a:pt x="3907" y="13671"/>
                  </a:cubicBezTo>
                  <a:cubicBezTo>
                    <a:pt x="1261" y="10646"/>
                    <a:pt x="1261" y="6236"/>
                    <a:pt x="3876" y="3180"/>
                  </a:cubicBezTo>
                  <a:cubicBezTo>
                    <a:pt x="5171" y="1682"/>
                    <a:pt x="6952" y="958"/>
                    <a:pt x="8752" y="958"/>
                  </a:cubicBezTo>
                  <a:cubicBezTo>
                    <a:pt x="10323" y="958"/>
                    <a:pt x="11909" y="1509"/>
                    <a:pt x="13201" y="2581"/>
                  </a:cubicBezTo>
                  <a:cubicBezTo>
                    <a:pt x="13303" y="2669"/>
                    <a:pt x="13414" y="2706"/>
                    <a:pt x="13522" y="2706"/>
                  </a:cubicBezTo>
                  <a:cubicBezTo>
                    <a:pt x="13918" y="2706"/>
                    <a:pt x="14265" y="2210"/>
                    <a:pt x="13894" y="1888"/>
                  </a:cubicBezTo>
                  <a:cubicBezTo>
                    <a:pt x="12366" y="622"/>
                    <a:pt x="10602" y="1"/>
                    <a:pt x="8852" y="1"/>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83;p16">
              <a:extLst>
                <a:ext uri="{FF2B5EF4-FFF2-40B4-BE49-F238E27FC236}">
                  <a16:creationId xmlns:a16="http://schemas.microsoft.com/office/drawing/2014/main" id="{2F5B0A87-620A-902F-9032-A5F37D591F80}"/>
                </a:ext>
              </a:extLst>
            </p:cNvPr>
            <p:cNvSpPr/>
            <p:nvPr/>
          </p:nvSpPr>
          <p:spPr>
            <a:xfrm>
              <a:off x="3927088" y="2320550"/>
              <a:ext cx="91875" cy="201950"/>
            </a:xfrm>
            <a:custGeom>
              <a:avLst/>
              <a:gdLst/>
              <a:ahLst/>
              <a:cxnLst/>
              <a:rect l="l" t="t" r="r" b="b"/>
              <a:pathLst>
                <a:path w="3675" h="8078" extrusionOk="0">
                  <a:moveTo>
                    <a:pt x="2953" y="0"/>
                  </a:moveTo>
                  <a:cubicBezTo>
                    <a:pt x="2840" y="0"/>
                    <a:pt x="2722" y="42"/>
                    <a:pt x="2615" y="142"/>
                  </a:cubicBezTo>
                  <a:cubicBezTo>
                    <a:pt x="441" y="2158"/>
                    <a:pt x="0" y="5183"/>
                    <a:pt x="1292" y="7829"/>
                  </a:cubicBezTo>
                  <a:cubicBezTo>
                    <a:pt x="1380" y="8005"/>
                    <a:pt x="1522" y="8078"/>
                    <a:pt x="1668" y="8078"/>
                  </a:cubicBezTo>
                  <a:cubicBezTo>
                    <a:pt x="1994" y="8078"/>
                    <a:pt x="2338" y="7716"/>
                    <a:pt x="2143" y="7325"/>
                  </a:cubicBezTo>
                  <a:cubicBezTo>
                    <a:pt x="1040" y="5088"/>
                    <a:pt x="1481" y="2568"/>
                    <a:pt x="3308" y="835"/>
                  </a:cubicBezTo>
                  <a:cubicBezTo>
                    <a:pt x="3674" y="493"/>
                    <a:pt x="3341" y="0"/>
                    <a:pt x="29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84;p16">
              <a:extLst>
                <a:ext uri="{FF2B5EF4-FFF2-40B4-BE49-F238E27FC236}">
                  <a16:creationId xmlns:a16="http://schemas.microsoft.com/office/drawing/2014/main" id="{D1038845-E23F-3699-24B2-FA6A94B11488}"/>
                </a:ext>
              </a:extLst>
            </p:cNvPr>
            <p:cNvSpPr/>
            <p:nvPr/>
          </p:nvSpPr>
          <p:spPr>
            <a:xfrm>
              <a:off x="4019913" y="2289825"/>
              <a:ext cx="89075" cy="34325"/>
            </a:xfrm>
            <a:custGeom>
              <a:avLst/>
              <a:gdLst/>
              <a:ahLst/>
              <a:cxnLst/>
              <a:rect l="l" t="t" r="r" b="b"/>
              <a:pathLst>
                <a:path w="3563" h="1373" extrusionOk="0">
                  <a:moveTo>
                    <a:pt x="2496" y="0"/>
                  </a:moveTo>
                  <a:cubicBezTo>
                    <a:pt x="1822" y="0"/>
                    <a:pt x="1165" y="132"/>
                    <a:pt x="509" y="394"/>
                  </a:cubicBezTo>
                  <a:cubicBezTo>
                    <a:pt x="0" y="592"/>
                    <a:pt x="151" y="1372"/>
                    <a:pt x="619" y="1372"/>
                  </a:cubicBezTo>
                  <a:cubicBezTo>
                    <a:pt x="673" y="1372"/>
                    <a:pt x="731" y="1362"/>
                    <a:pt x="793" y="1339"/>
                  </a:cubicBezTo>
                  <a:cubicBezTo>
                    <a:pt x="1402" y="1090"/>
                    <a:pt x="2011" y="987"/>
                    <a:pt x="2641" y="987"/>
                  </a:cubicBezTo>
                  <a:cubicBezTo>
                    <a:pt x="2728" y="987"/>
                    <a:pt x="2816" y="989"/>
                    <a:pt x="2903" y="993"/>
                  </a:cubicBezTo>
                  <a:cubicBezTo>
                    <a:pt x="2923" y="995"/>
                    <a:pt x="2943" y="996"/>
                    <a:pt x="2962" y="996"/>
                  </a:cubicBezTo>
                  <a:cubicBezTo>
                    <a:pt x="3563" y="996"/>
                    <a:pt x="3514" y="47"/>
                    <a:pt x="2903" y="16"/>
                  </a:cubicBezTo>
                  <a:cubicBezTo>
                    <a:pt x="2767" y="6"/>
                    <a:pt x="2631" y="0"/>
                    <a:pt x="24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85;p16">
              <a:extLst>
                <a:ext uri="{FF2B5EF4-FFF2-40B4-BE49-F238E27FC236}">
                  <a16:creationId xmlns:a16="http://schemas.microsoft.com/office/drawing/2014/main" id="{93891B97-1189-9B0C-0EE9-F271DE1FB77F}"/>
                </a:ext>
              </a:extLst>
            </p:cNvPr>
            <p:cNvSpPr/>
            <p:nvPr/>
          </p:nvSpPr>
          <p:spPr>
            <a:xfrm>
              <a:off x="4494963" y="2543775"/>
              <a:ext cx="48850" cy="25275"/>
            </a:xfrm>
            <a:custGeom>
              <a:avLst/>
              <a:gdLst/>
              <a:ahLst/>
              <a:cxnLst/>
              <a:rect l="l" t="t" r="r" b="b"/>
              <a:pathLst>
                <a:path w="1954" h="1011" extrusionOk="0">
                  <a:moveTo>
                    <a:pt x="461" y="0"/>
                  </a:moveTo>
                  <a:cubicBezTo>
                    <a:pt x="199" y="0"/>
                    <a:pt x="0" y="268"/>
                    <a:pt x="0" y="507"/>
                  </a:cubicBezTo>
                  <a:cubicBezTo>
                    <a:pt x="0" y="790"/>
                    <a:pt x="221" y="979"/>
                    <a:pt x="505" y="979"/>
                  </a:cubicBezTo>
                  <a:cubicBezTo>
                    <a:pt x="820" y="1011"/>
                    <a:pt x="1135" y="1011"/>
                    <a:pt x="1450" y="1011"/>
                  </a:cubicBezTo>
                  <a:cubicBezTo>
                    <a:pt x="1702" y="979"/>
                    <a:pt x="1954" y="790"/>
                    <a:pt x="1954" y="507"/>
                  </a:cubicBezTo>
                  <a:cubicBezTo>
                    <a:pt x="1954" y="255"/>
                    <a:pt x="1702" y="3"/>
                    <a:pt x="1450" y="3"/>
                  </a:cubicBezTo>
                  <a:cubicBezTo>
                    <a:pt x="1292" y="18"/>
                    <a:pt x="1135" y="26"/>
                    <a:pt x="977" y="26"/>
                  </a:cubicBezTo>
                  <a:cubicBezTo>
                    <a:pt x="820" y="26"/>
                    <a:pt x="662" y="18"/>
                    <a:pt x="505" y="3"/>
                  </a:cubicBezTo>
                  <a:cubicBezTo>
                    <a:pt x="490" y="1"/>
                    <a:pt x="476" y="0"/>
                    <a:pt x="4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86;p16">
              <a:extLst>
                <a:ext uri="{FF2B5EF4-FFF2-40B4-BE49-F238E27FC236}">
                  <a16:creationId xmlns:a16="http://schemas.microsoft.com/office/drawing/2014/main" id="{90969FB6-35D2-D19A-E8FE-4BD32C73DC6B}"/>
                </a:ext>
              </a:extLst>
            </p:cNvPr>
            <p:cNvSpPr/>
            <p:nvPr/>
          </p:nvSpPr>
          <p:spPr>
            <a:xfrm>
              <a:off x="4400438" y="2447750"/>
              <a:ext cx="89150" cy="114250"/>
            </a:xfrm>
            <a:custGeom>
              <a:avLst/>
              <a:gdLst/>
              <a:ahLst/>
              <a:cxnLst/>
              <a:rect l="l" t="t" r="r" b="b"/>
              <a:pathLst>
                <a:path w="3566" h="4570" extrusionOk="0">
                  <a:moveTo>
                    <a:pt x="505" y="0"/>
                  </a:moveTo>
                  <a:cubicBezTo>
                    <a:pt x="253" y="0"/>
                    <a:pt x="1" y="158"/>
                    <a:pt x="1" y="473"/>
                  </a:cubicBezTo>
                  <a:cubicBezTo>
                    <a:pt x="32" y="2268"/>
                    <a:pt x="1135" y="3844"/>
                    <a:pt x="2805" y="4537"/>
                  </a:cubicBezTo>
                  <a:cubicBezTo>
                    <a:pt x="2863" y="4559"/>
                    <a:pt x="2918" y="4570"/>
                    <a:pt x="2970" y="4570"/>
                  </a:cubicBezTo>
                  <a:cubicBezTo>
                    <a:pt x="3415" y="4570"/>
                    <a:pt x="3565" y="3786"/>
                    <a:pt x="3057" y="3560"/>
                  </a:cubicBezTo>
                  <a:cubicBezTo>
                    <a:pt x="1828" y="3056"/>
                    <a:pt x="1009" y="1796"/>
                    <a:pt x="1009" y="473"/>
                  </a:cubicBezTo>
                  <a:cubicBezTo>
                    <a:pt x="1009" y="158"/>
                    <a:pt x="757"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87;p16">
              <a:extLst>
                <a:ext uri="{FF2B5EF4-FFF2-40B4-BE49-F238E27FC236}">
                  <a16:creationId xmlns:a16="http://schemas.microsoft.com/office/drawing/2014/main" id="{409744C0-8AB5-4600-884E-7E595A20671C}"/>
                </a:ext>
              </a:extLst>
            </p:cNvPr>
            <p:cNvSpPr/>
            <p:nvPr/>
          </p:nvSpPr>
          <p:spPr>
            <a:xfrm>
              <a:off x="4594988" y="2501975"/>
              <a:ext cx="59875" cy="26425"/>
            </a:xfrm>
            <a:custGeom>
              <a:avLst/>
              <a:gdLst/>
              <a:ahLst/>
              <a:cxnLst/>
              <a:rect l="l" t="t" r="r" b="b"/>
              <a:pathLst>
                <a:path w="2395" h="1057" extrusionOk="0">
                  <a:moveTo>
                    <a:pt x="585" y="0"/>
                  </a:moveTo>
                  <a:cubicBezTo>
                    <a:pt x="355" y="0"/>
                    <a:pt x="120" y="125"/>
                    <a:pt x="64" y="351"/>
                  </a:cubicBezTo>
                  <a:cubicBezTo>
                    <a:pt x="1" y="603"/>
                    <a:pt x="158" y="919"/>
                    <a:pt x="410" y="950"/>
                  </a:cubicBezTo>
                  <a:cubicBezTo>
                    <a:pt x="741" y="1021"/>
                    <a:pt x="1072" y="1056"/>
                    <a:pt x="1416" y="1056"/>
                  </a:cubicBezTo>
                  <a:cubicBezTo>
                    <a:pt x="1531" y="1056"/>
                    <a:pt x="1647" y="1052"/>
                    <a:pt x="1765" y="1045"/>
                  </a:cubicBezTo>
                  <a:cubicBezTo>
                    <a:pt x="2385" y="1014"/>
                    <a:pt x="2395" y="67"/>
                    <a:pt x="1794" y="67"/>
                  </a:cubicBezTo>
                  <a:cubicBezTo>
                    <a:pt x="1785" y="67"/>
                    <a:pt x="1775" y="67"/>
                    <a:pt x="1765" y="68"/>
                  </a:cubicBezTo>
                  <a:cubicBezTo>
                    <a:pt x="1670" y="78"/>
                    <a:pt x="1576" y="82"/>
                    <a:pt x="1482" y="82"/>
                  </a:cubicBezTo>
                  <a:cubicBezTo>
                    <a:pt x="1296" y="82"/>
                    <a:pt x="1114" y="68"/>
                    <a:pt x="946" y="68"/>
                  </a:cubicBezTo>
                  <a:cubicBezTo>
                    <a:pt x="820" y="36"/>
                    <a:pt x="820" y="36"/>
                    <a:pt x="662" y="5"/>
                  </a:cubicBezTo>
                  <a:cubicBezTo>
                    <a:pt x="637" y="2"/>
                    <a:pt x="611" y="0"/>
                    <a:pt x="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88;p16">
              <a:extLst>
                <a:ext uri="{FF2B5EF4-FFF2-40B4-BE49-F238E27FC236}">
                  <a16:creationId xmlns:a16="http://schemas.microsoft.com/office/drawing/2014/main" id="{C4E03A73-11C0-6D0C-D11C-9332974ED393}"/>
                </a:ext>
              </a:extLst>
            </p:cNvPr>
            <p:cNvSpPr/>
            <p:nvPr/>
          </p:nvSpPr>
          <p:spPr>
            <a:xfrm>
              <a:off x="4302613" y="2985675"/>
              <a:ext cx="108925" cy="67025"/>
            </a:xfrm>
            <a:custGeom>
              <a:avLst/>
              <a:gdLst/>
              <a:ahLst/>
              <a:cxnLst/>
              <a:rect l="l" t="t" r="r" b="b"/>
              <a:pathLst>
                <a:path w="4357" h="2681" extrusionOk="0">
                  <a:moveTo>
                    <a:pt x="662" y="1"/>
                  </a:moveTo>
                  <a:cubicBezTo>
                    <a:pt x="271" y="1"/>
                    <a:pt x="1" y="634"/>
                    <a:pt x="417" y="946"/>
                  </a:cubicBezTo>
                  <a:cubicBezTo>
                    <a:pt x="1393" y="1639"/>
                    <a:pt x="2433" y="2206"/>
                    <a:pt x="3567" y="2647"/>
                  </a:cubicBezTo>
                  <a:cubicBezTo>
                    <a:pt x="3629" y="2670"/>
                    <a:pt x="3687" y="2680"/>
                    <a:pt x="3741" y="2680"/>
                  </a:cubicBezTo>
                  <a:cubicBezTo>
                    <a:pt x="4209" y="2680"/>
                    <a:pt x="4356" y="1900"/>
                    <a:pt x="3819" y="1702"/>
                  </a:cubicBezTo>
                  <a:cubicBezTo>
                    <a:pt x="2780" y="1293"/>
                    <a:pt x="1835" y="725"/>
                    <a:pt x="921" y="95"/>
                  </a:cubicBezTo>
                  <a:cubicBezTo>
                    <a:pt x="833" y="29"/>
                    <a:pt x="744" y="1"/>
                    <a:pt x="6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89;p16">
              <a:extLst>
                <a:ext uri="{FF2B5EF4-FFF2-40B4-BE49-F238E27FC236}">
                  <a16:creationId xmlns:a16="http://schemas.microsoft.com/office/drawing/2014/main" id="{29D5FE05-E303-AD7E-1800-7452952A2786}"/>
                </a:ext>
              </a:extLst>
            </p:cNvPr>
            <p:cNvSpPr/>
            <p:nvPr/>
          </p:nvSpPr>
          <p:spPr>
            <a:xfrm>
              <a:off x="4258663" y="2943825"/>
              <a:ext cx="48575" cy="42275"/>
            </a:xfrm>
            <a:custGeom>
              <a:avLst/>
              <a:gdLst/>
              <a:ahLst/>
              <a:cxnLst/>
              <a:rect l="l" t="t" r="r" b="b"/>
              <a:pathLst>
                <a:path w="1943" h="1691" extrusionOk="0">
                  <a:moveTo>
                    <a:pt x="566" y="1"/>
                  </a:moveTo>
                  <a:cubicBezTo>
                    <a:pt x="431" y="1"/>
                    <a:pt x="289" y="49"/>
                    <a:pt x="190" y="131"/>
                  </a:cubicBezTo>
                  <a:cubicBezTo>
                    <a:pt x="1" y="352"/>
                    <a:pt x="32" y="635"/>
                    <a:pt x="190" y="824"/>
                  </a:cubicBezTo>
                  <a:cubicBezTo>
                    <a:pt x="411" y="1108"/>
                    <a:pt x="663" y="1328"/>
                    <a:pt x="883" y="1549"/>
                  </a:cubicBezTo>
                  <a:cubicBezTo>
                    <a:pt x="990" y="1648"/>
                    <a:pt x="1107" y="1690"/>
                    <a:pt x="1221" y="1690"/>
                  </a:cubicBezTo>
                  <a:cubicBezTo>
                    <a:pt x="1609" y="1690"/>
                    <a:pt x="1942" y="1197"/>
                    <a:pt x="1576" y="856"/>
                  </a:cubicBezTo>
                  <a:cubicBezTo>
                    <a:pt x="1356" y="635"/>
                    <a:pt x="1104" y="383"/>
                    <a:pt x="883" y="131"/>
                  </a:cubicBezTo>
                  <a:cubicBezTo>
                    <a:pt x="808" y="41"/>
                    <a:pt x="690" y="1"/>
                    <a:pt x="5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90;p16">
              <a:extLst>
                <a:ext uri="{FF2B5EF4-FFF2-40B4-BE49-F238E27FC236}">
                  <a16:creationId xmlns:a16="http://schemas.microsoft.com/office/drawing/2014/main" id="{973CF340-045F-3485-53D8-732475D3D843}"/>
                </a:ext>
              </a:extLst>
            </p:cNvPr>
            <p:cNvSpPr/>
            <p:nvPr/>
          </p:nvSpPr>
          <p:spPr>
            <a:xfrm>
              <a:off x="4275838" y="2084475"/>
              <a:ext cx="115225" cy="53425"/>
            </a:xfrm>
            <a:custGeom>
              <a:avLst/>
              <a:gdLst/>
              <a:ahLst/>
              <a:cxnLst/>
              <a:rect l="l" t="t" r="r" b="b"/>
              <a:pathLst>
                <a:path w="4609" h="2137" extrusionOk="0">
                  <a:moveTo>
                    <a:pt x="3812" y="1"/>
                  </a:moveTo>
                  <a:cubicBezTo>
                    <a:pt x="3784" y="1"/>
                    <a:pt x="3755" y="3"/>
                    <a:pt x="3725" y="7"/>
                  </a:cubicBezTo>
                  <a:cubicBezTo>
                    <a:pt x="2559" y="165"/>
                    <a:pt x="1456" y="574"/>
                    <a:pt x="448" y="1236"/>
                  </a:cubicBezTo>
                  <a:cubicBezTo>
                    <a:pt x="1" y="1499"/>
                    <a:pt x="279" y="2137"/>
                    <a:pt x="695" y="2137"/>
                  </a:cubicBezTo>
                  <a:cubicBezTo>
                    <a:pt x="777" y="2137"/>
                    <a:pt x="864" y="2112"/>
                    <a:pt x="952" y="2055"/>
                  </a:cubicBezTo>
                  <a:cubicBezTo>
                    <a:pt x="1897" y="1456"/>
                    <a:pt x="2906" y="1110"/>
                    <a:pt x="4008" y="952"/>
                  </a:cubicBezTo>
                  <a:cubicBezTo>
                    <a:pt x="4608" y="862"/>
                    <a:pt x="4380" y="1"/>
                    <a:pt x="38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91;p16">
              <a:extLst>
                <a:ext uri="{FF2B5EF4-FFF2-40B4-BE49-F238E27FC236}">
                  <a16:creationId xmlns:a16="http://schemas.microsoft.com/office/drawing/2014/main" id="{888C2EEB-D837-7451-37F1-02C57D31FD9C}"/>
                </a:ext>
              </a:extLst>
            </p:cNvPr>
            <p:cNvSpPr/>
            <p:nvPr/>
          </p:nvSpPr>
          <p:spPr>
            <a:xfrm>
              <a:off x="4400438" y="2084575"/>
              <a:ext cx="61850" cy="29675"/>
            </a:xfrm>
            <a:custGeom>
              <a:avLst/>
              <a:gdLst/>
              <a:ahLst/>
              <a:cxnLst/>
              <a:rect l="l" t="t" r="r" b="b"/>
              <a:pathLst>
                <a:path w="2474" h="1187" extrusionOk="0">
                  <a:moveTo>
                    <a:pt x="462" y="1"/>
                  </a:moveTo>
                  <a:cubicBezTo>
                    <a:pt x="199" y="1"/>
                    <a:pt x="1" y="268"/>
                    <a:pt x="1" y="507"/>
                  </a:cubicBezTo>
                  <a:cubicBezTo>
                    <a:pt x="1" y="791"/>
                    <a:pt x="221" y="980"/>
                    <a:pt x="505" y="980"/>
                  </a:cubicBezTo>
                  <a:cubicBezTo>
                    <a:pt x="883" y="1043"/>
                    <a:pt x="1261" y="1106"/>
                    <a:pt x="1639" y="1169"/>
                  </a:cubicBezTo>
                  <a:cubicBezTo>
                    <a:pt x="1685" y="1181"/>
                    <a:pt x="1729" y="1187"/>
                    <a:pt x="1771" y="1187"/>
                  </a:cubicBezTo>
                  <a:cubicBezTo>
                    <a:pt x="2276" y="1187"/>
                    <a:pt x="2473" y="369"/>
                    <a:pt x="1891" y="224"/>
                  </a:cubicBezTo>
                  <a:cubicBezTo>
                    <a:pt x="1450" y="129"/>
                    <a:pt x="978" y="66"/>
                    <a:pt x="505" y="3"/>
                  </a:cubicBezTo>
                  <a:cubicBezTo>
                    <a:pt x="490" y="2"/>
                    <a:pt x="476" y="1"/>
                    <a:pt x="4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92;p16">
              <a:extLst>
                <a:ext uri="{FF2B5EF4-FFF2-40B4-BE49-F238E27FC236}">
                  <a16:creationId xmlns:a16="http://schemas.microsoft.com/office/drawing/2014/main" id="{EF4A0793-FB12-2A37-753A-E046FE789B8E}"/>
                </a:ext>
              </a:extLst>
            </p:cNvPr>
            <p:cNvSpPr/>
            <p:nvPr/>
          </p:nvSpPr>
          <p:spPr>
            <a:xfrm>
              <a:off x="4581688" y="2223350"/>
              <a:ext cx="102700" cy="88800"/>
            </a:xfrm>
            <a:custGeom>
              <a:avLst/>
              <a:gdLst/>
              <a:ahLst/>
              <a:cxnLst/>
              <a:rect l="l" t="t" r="r" b="b"/>
              <a:pathLst>
                <a:path w="4108" h="3552" extrusionOk="0">
                  <a:moveTo>
                    <a:pt x="672" y="1"/>
                  </a:moveTo>
                  <a:cubicBezTo>
                    <a:pt x="338" y="1"/>
                    <a:pt x="0" y="362"/>
                    <a:pt x="218" y="753"/>
                  </a:cubicBezTo>
                  <a:cubicBezTo>
                    <a:pt x="879" y="1950"/>
                    <a:pt x="1887" y="2896"/>
                    <a:pt x="3116" y="3494"/>
                  </a:cubicBezTo>
                  <a:cubicBezTo>
                    <a:pt x="3195" y="3534"/>
                    <a:pt x="3273" y="3551"/>
                    <a:pt x="3347" y="3551"/>
                  </a:cubicBezTo>
                  <a:cubicBezTo>
                    <a:pt x="3803" y="3551"/>
                    <a:pt x="4108" y="2887"/>
                    <a:pt x="3620" y="2644"/>
                  </a:cubicBezTo>
                  <a:cubicBezTo>
                    <a:pt x="2517" y="2108"/>
                    <a:pt x="1667" y="1320"/>
                    <a:pt x="1068" y="249"/>
                  </a:cubicBezTo>
                  <a:cubicBezTo>
                    <a:pt x="971" y="73"/>
                    <a:pt x="821" y="1"/>
                    <a:pt x="6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93;p16">
              <a:extLst>
                <a:ext uri="{FF2B5EF4-FFF2-40B4-BE49-F238E27FC236}">
                  <a16:creationId xmlns:a16="http://schemas.microsoft.com/office/drawing/2014/main" id="{AF5F7FC3-813A-BBCD-5E34-57E7FB79E519}"/>
                </a:ext>
              </a:extLst>
            </p:cNvPr>
            <p:cNvSpPr/>
            <p:nvPr/>
          </p:nvSpPr>
          <p:spPr>
            <a:xfrm>
              <a:off x="4566638" y="2167000"/>
              <a:ext cx="34375" cy="52975"/>
            </a:xfrm>
            <a:custGeom>
              <a:avLst/>
              <a:gdLst/>
              <a:ahLst/>
              <a:cxnLst/>
              <a:rect l="l" t="t" r="r" b="b"/>
              <a:pathLst>
                <a:path w="1375" h="2119" extrusionOk="0">
                  <a:moveTo>
                    <a:pt x="484" y="0"/>
                  </a:moveTo>
                  <a:cubicBezTo>
                    <a:pt x="447" y="0"/>
                    <a:pt x="411" y="5"/>
                    <a:pt x="378" y="14"/>
                  </a:cubicBezTo>
                  <a:cubicBezTo>
                    <a:pt x="95" y="77"/>
                    <a:pt x="0" y="361"/>
                    <a:pt x="32" y="613"/>
                  </a:cubicBezTo>
                  <a:cubicBezTo>
                    <a:pt x="95" y="1022"/>
                    <a:pt x="189" y="1400"/>
                    <a:pt x="284" y="1779"/>
                  </a:cubicBezTo>
                  <a:cubicBezTo>
                    <a:pt x="359" y="2015"/>
                    <a:pt x="556" y="2119"/>
                    <a:pt x="757" y="2119"/>
                  </a:cubicBezTo>
                  <a:cubicBezTo>
                    <a:pt x="1063" y="2119"/>
                    <a:pt x="1375" y="1876"/>
                    <a:pt x="1261" y="1495"/>
                  </a:cubicBezTo>
                  <a:cubicBezTo>
                    <a:pt x="1135" y="1117"/>
                    <a:pt x="1040" y="739"/>
                    <a:pt x="977" y="361"/>
                  </a:cubicBezTo>
                  <a:cubicBezTo>
                    <a:pt x="950" y="146"/>
                    <a:pt x="695"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94;p16">
              <a:extLst>
                <a:ext uri="{FF2B5EF4-FFF2-40B4-BE49-F238E27FC236}">
                  <a16:creationId xmlns:a16="http://schemas.microsoft.com/office/drawing/2014/main" id="{3BBD5EB5-3540-49A9-EE28-B1AAB9771732}"/>
                </a:ext>
              </a:extLst>
            </p:cNvPr>
            <p:cNvSpPr/>
            <p:nvPr/>
          </p:nvSpPr>
          <p:spPr>
            <a:xfrm>
              <a:off x="3600213" y="2857800"/>
              <a:ext cx="26025" cy="58600"/>
            </a:xfrm>
            <a:custGeom>
              <a:avLst/>
              <a:gdLst/>
              <a:ahLst/>
              <a:cxnLst/>
              <a:rect l="l" t="t" r="r" b="b"/>
              <a:pathLst>
                <a:path w="1041" h="2344" extrusionOk="0">
                  <a:moveTo>
                    <a:pt x="549" y="0"/>
                  </a:moveTo>
                  <a:cubicBezTo>
                    <a:pt x="299" y="0"/>
                    <a:pt x="33" y="166"/>
                    <a:pt x="1" y="485"/>
                  </a:cubicBezTo>
                  <a:cubicBezTo>
                    <a:pt x="1" y="926"/>
                    <a:pt x="1" y="1398"/>
                    <a:pt x="32" y="1839"/>
                  </a:cubicBezTo>
                  <a:cubicBezTo>
                    <a:pt x="64" y="2123"/>
                    <a:pt x="253" y="2343"/>
                    <a:pt x="536" y="2343"/>
                  </a:cubicBezTo>
                  <a:cubicBezTo>
                    <a:pt x="788" y="2343"/>
                    <a:pt x="1040" y="2123"/>
                    <a:pt x="1009" y="1839"/>
                  </a:cubicBezTo>
                  <a:cubicBezTo>
                    <a:pt x="977" y="1398"/>
                    <a:pt x="977" y="926"/>
                    <a:pt x="1009" y="485"/>
                  </a:cubicBezTo>
                  <a:cubicBezTo>
                    <a:pt x="1025" y="158"/>
                    <a:pt x="794" y="0"/>
                    <a:pt x="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95;p16">
              <a:extLst>
                <a:ext uri="{FF2B5EF4-FFF2-40B4-BE49-F238E27FC236}">
                  <a16:creationId xmlns:a16="http://schemas.microsoft.com/office/drawing/2014/main" id="{2D844680-68E1-02A2-C7D4-76CCFA2638CC}"/>
                </a:ext>
              </a:extLst>
            </p:cNvPr>
            <p:cNvSpPr/>
            <p:nvPr/>
          </p:nvSpPr>
          <p:spPr>
            <a:xfrm>
              <a:off x="3605438" y="2926950"/>
              <a:ext cx="44775" cy="76525"/>
            </a:xfrm>
            <a:custGeom>
              <a:avLst/>
              <a:gdLst/>
              <a:ahLst/>
              <a:cxnLst/>
              <a:rect l="l" t="t" r="r" b="b"/>
              <a:pathLst>
                <a:path w="1791" h="3061" extrusionOk="0">
                  <a:moveTo>
                    <a:pt x="592" y="0"/>
                  </a:moveTo>
                  <a:cubicBezTo>
                    <a:pt x="306" y="0"/>
                    <a:pt x="0" y="241"/>
                    <a:pt x="75" y="617"/>
                  </a:cubicBezTo>
                  <a:cubicBezTo>
                    <a:pt x="201" y="1373"/>
                    <a:pt x="422" y="2098"/>
                    <a:pt x="768" y="2791"/>
                  </a:cubicBezTo>
                  <a:cubicBezTo>
                    <a:pt x="849" y="2982"/>
                    <a:pt x="991" y="3061"/>
                    <a:pt x="1138" y="3061"/>
                  </a:cubicBezTo>
                  <a:cubicBezTo>
                    <a:pt x="1452" y="3061"/>
                    <a:pt x="1791" y="2704"/>
                    <a:pt x="1619" y="2318"/>
                  </a:cubicBezTo>
                  <a:cubicBezTo>
                    <a:pt x="1336" y="1688"/>
                    <a:pt x="1147" y="1027"/>
                    <a:pt x="1021" y="365"/>
                  </a:cubicBezTo>
                  <a:cubicBezTo>
                    <a:pt x="970" y="111"/>
                    <a:pt x="785" y="0"/>
                    <a:pt x="5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96;p16">
              <a:extLst>
                <a:ext uri="{FF2B5EF4-FFF2-40B4-BE49-F238E27FC236}">
                  <a16:creationId xmlns:a16="http://schemas.microsoft.com/office/drawing/2014/main" id="{C3E0F3BB-10E2-B0CC-1678-1710FA1F245A}"/>
                </a:ext>
              </a:extLst>
            </p:cNvPr>
            <p:cNvSpPr/>
            <p:nvPr/>
          </p:nvSpPr>
          <p:spPr>
            <a:xfrm>
              <a:off x="5429088" y="3086825"/>
              <a:ext cx="192500" cy="158000"/>
            </a:xfrm>
            <a:custGeom>
              <a:avLst/>
              <a:gdLst/>
              <a:ahLst/>
              <a:cxnLst/>
              <a:rect l="l" t="t" r="r" b="b"/>
              <a:pathLst>
                <a:path w="7700" h="6320" extrusionOk="0">
                  <a:moveTo>
                    <a:pt x="7108" y="1"/>
                  </a:moveTo>
                  <a:cubicBezTo>
                    <a:pt x="6915" y="1"/>
                    <a:pt x="6730" y="111"/>
                    <a:pt x="6679" y="366"/>
                  </a:cubicBezTo>
                  <a:cubicBezTo>
                    <a:pt x="6018" y="3264"/>
                    <a:pt x="3623" y="5249"/>
                    <a:pt x="630" y="5343"/>
                  </a:cubicBezTo>
                  <a:cubicBezTo>
                    <a:pt x="0" y="5343"/>
                    <a:pt x="0" y="6320"/>
                    <a:pt x="630" y="6320"/>
                  </a:cubicBezTo>
                  <a:cubicBezTo>
                    <a:pt x="4033" y="6225"/>
                    <a:pt x="6868" y="3957"/>
                    <a:pt x="7625" y="618"/>
                  </a:cubicBezTo>
                  <a:cubicBezTo>
                    <a:pt x="7700" y="242"/>
                    <a:pt x="7394" y="1"/>
                    <a:pt x="7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97;p16">
              <a:extLst>
                <a:ext uri="{FF2B5EF4-FFF2-40B4-BE49-F238E27FC236}">
                  <a16:creationId xmlns:a16="http://schemas.microsoft.com/office/drawing/2014/main" id="{579FE93F-A158-9A5B-0C38-282D6E2FC58F}"/>
                </a:ext>
              </a:extLst>
            </p:cNvPr>
            <p:cNvSpPr/>
            <p:nvPr/>
          </p:nvSpPr>
          <p:spPr>
            <a:xfrm>
              <a:off x="5592613" y="3015150"/>
              <a:ext cx="31050" cy="62700"/>
            </a:xfrm>
            <a:custGeom>
              <a:avLst/>
              <a:gdLst/>
              <a:ahLst/>
              <a:cxnLst/>
              <a:rect l="l" t="t" r="r" b="b"/>
              <a:pathLst>
                <a:path w="1242" h="2508" extrusionOk="0">
                  <a:moveTo>
                    <a:pt x="592" y="1"/>
                  </a:moveTo>
                  <a:cubicBezTo>
                    <a:pt x="306" y="1"/>
                    <a:pt x="0" y="242"/>
                    <a:pt x="75" y="618"/>
                  </a:cubicBezTo>
                  <a:cubicBezTo>
                    <a:pt x="201" y="1090"/>
                    <a:pt x="233" y="1531"/>
                    <a:pt x="233" y="2035"/>
                  </a:cubicBezTo>
                  <a:cubicBezTo>
                    <a:pt x="249" y="2350"/>
                    <a:pt x="501" y="2508"/>
                    <a:pt x="749" y="2508"/>
                  </a:cubicBezTo>
                  <a:cubicBezTo>
                    <a:pt x="997" y="2508"/>
                    <a:pt x="1241" y="2350"/>
                    <a:pt x="1241" y="2035"/>
                  </a:cubicBezTo>
                  <a:cubicBezTo>
                    <a:pt x="1210" y="1468"/>
                    <a:pt x="1147" y="901"/>
                    <a:pt x="1021" y="366"/>
                  </a:cubicBezTo>
                  <a:cubicBezTo>
                    <a:pt x="970" y="111"/>
                    <a:pt x="785" y="1"/>
                    <a:pt x="5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98;p16">
              <a:extLst>
                <a:ext uri="{FF2B5EF4-FFF2-40B4-BE49-F238E27FC236}">
                  <a16:creationId xmlns:a16="http://schemas.microsoft.com/office/drawing/2014/main" id="{6B697BB0-3EC2-7770-2690-D8C62677C6B4}"/>
                </a:ext>
              </a:extLst>
            </p:cNvPr>
            <p:cNvSpPr/>
            <p:nvPr/>
          </p:nvSpPr>
          <p:spPr>
            <a:xfrm>
              <a:off x="5198288" y="2849750"/>
              <a:ext cx="238700" cy="374650"/>
            </a:xfrm>
            <a:custGeom>
              <a:avLst/>
              <a:gdLst/>
              <a:ahLst/>
              <a:cxnLst/>
              <a:rect l="l" t="t" r="r" b="b"/>
              <a:pathLst>
                <a:path w="9548" h="14986" extrusionOk="0">
                  <a:moveTo>
                    <a:pt x="7448" y="1"/>
                  </a:moveTo>
                  <a:cubicBezTo>
                    <a:pt x="7153" y="1"/>
                    <a:pt x="6851" y="242"/>
                    <a:pt x="6964" y="618"/>
                  </a:cubicBezTo>
                  <a:cubicBezTo>
                    <a:pt x="8445" y="6068"/>
                    <a:pt x="6019" y="11991"/>
                    <a:pt x="537" y="14007"/>
                  </a:cubicBezTo>
                  <a:cubicBezTo>
                    <a:pt x="0" y="14205"/>
                    <a:pt x="147" y="14985"/>
                    <a:pt x="615" y="14985"/>
                  </a:cubicBezTo>
                  <a:cubicBezTo>
                    <a:pt x="669" y="14985"/>
                    <a:pt x="727" y="14975"/>
                    <a:pt x="789" y="14952"/>
                  </a:cubicBezTo>
                  <a:cubicBezTo>
                    <a:pt x="6775" y="12747"/>
                    <a:pt x="9547" y="6352"/>
                    <a:pt x="7909" y="366"/>
                  </a:cubicBezTo>
                  <a:cubicBezTo>
                    <a:pt x="7846" y="111"/>
                    <a:pt x="7648" y="1"/>
                    <a:pt x="74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99;p16">
              <a:extLst>
                <a:ext uri="{FF2B5EF4-FFF2-40B4-BE49-F238E27FC236}">
                  <a16:creationId xmlns:a16="http://schemas.microsoft.com/office/drawing/2014/main" id="{4A6CF66E-A198-7871-3B88-E03FFAF5BD8D}"/>
                </a:ext>
              </a:extLst>
            </p:cNvPr>
            <p:cNvSpPr/>
            <p:nvPr/>
          </p:nvSpPr>
          <p:spPr>
            <a:xfrm>
              <a:off x="5294513" y="2730125"/>
              <a:ext cx="77025" cy="78725"/>
            </a:xfrm>
            <a:custGeom>
              <a:avLst/>
              <a:gdLst/>
              <a:ahLst/>
              <a:cxnLst/>
              <a:rect l="l" t="t" r="r" b="b"/>
              <a:pathLst>
                <a:path w="3081" h="3149" extrusionOk="0">
                  <a:moveTo>
                    <a:pt x="715" y="0"/>
                  </a:moveTo>
                  <a:cubicBezTo>
                    <a:pt x="340" y="0"/>
                    <a:pt x="1" y="493"/>
                    <a:pt x="343" y="834"/>
                  </a:cubicBezTo>
                  <a:cubicBezTo>
                    <a:pt x="973" y="1465"/>
                    <a:pt x="1540" y="2158"/>
                    <a:pt x="2012" y="2914"/>
                  </a:cubicBezTo>
                  <a:cubicBezTo>
                    <a:pt x="2110" y="3079"/>
                    <a:pt x="2258" y="3148"/>
                    <a:pt x="2407" y="3148"/>
                  </a:cubicBezTo>
                  <a:cubicBezTo>
                    <a:pt x="2742" y="3148"/>
                    <a:pt x="3081" y="2802"/>
                    <a:pt x="2863" y="2410"/>
                  </a:cubicBezTo>
                  <a:cubicBezTo>
                    <a:pt x="2327" y="1591"/>
                    <a:pt x="1729" y="834"/>
                    <a:pt x="1036" y="141"/>
                  </a:cubicBezTo>
                  <a:cubicBezTo>
                    <a:pt x="936" y="42"/>
                    <a:pt x="824" y="0"/>
                    <a:pt x="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200;p16">
              <a:extLst>
                <a:ext uri="{FF2B5EF4-FFF2-40B4-BE49-F238E27FC236}">
                  <a16:creationId xmlns:a16="http://schemas.microsoft.com/office/drawing/2014/main" id="{7DF41BAF-8EDD-C3AF-46F5-EC724758F5CA}"/>
                </a:ext>
              </a:extLst>
            </p:cNvPr>
            <p:cNvSpPr/>
            <p:nvPr/>
          </p:nvSpPr>
          <p:spPr>
            <a:xfrm>
              <a:off x="5160913" y="2343275"/>
              <a:ext cx="77600" cy="218900"/>
            </a:xfrm>
            <a:custGeom>
              <a:avLst/>
              <a:gdLst/>
              <a:ahLst/>
              <a:cxnLst/>
              <a:rect l="l" t="t" r="r" b="b"/>
              <a:pathLst>
                <a:path w="3104" h="8756" extrusionOk="0">
                  <a:moveTo>
                    <a:pt x="707" y="1"/>
                  </a:moveTo>
                  <a:cubicBezTo>
                    <a:pt x="347" y="1"/>
                    <a:pt x="0" y="357"/>
                    <a:pt x="268" y="713"/>
                  </a:cubicBezTo>
                  <a:cubicBezTo>
                    <a:pt x="1937" y="2919"/>
                    <a:pt x="2095" y="5691"/>
                    <a:pt x="583" y="8023"/>
                  </a:cubicBezTo>
                  <a:cubicBezTo>
                    <a:pt x="341" y="8397"/>
                    <a:pt x="683" y="8755"/>
                    <a:pt x="1029" y="8755"/>
                  </a:cubicBezTo>
                  <a:cubicBezTo>
                    <a:pt x="1178" y="8755"/>
                    <a:pt x="1329" y="8688"/>
                    <a:pt x="1433" y="8527"/>
                  </a:cubicBezTo>
                  <a:cubicBezTo>
                    <a:pt x="3103" y="5912"/>
                    <a:pt x="2977" y="2698"/>
                    <a:pt x="1118" y="209"/>
                  </a:cubicBezTo>
                  <a:cubicBezTo>
                    <a:pt x="1008" y="62"/>
                    <a:pt x="856" y="1"/>
                    <a:pt x="7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201;p16">
              <a:extLst>
                <a:ext uri="{FF2B5EF4-FFF2-40B4-BE49-F238E27FC236}">
                  <a16:creationId xmlns:a16="http://schemas.microsoft.com/office/drawing/2014/main" id="{38EC87C5-A0AD-337E-E71A-E0BC8EEA51A3}"/>
                </a:ext>
              </a:extLst>
            </p:cNvPr>
            <p:cNvSpPr/>
            <p:nvPr/>
          </p:nvSpPr>
          <p:spPr>
            <a:xfrm>
              <a:off x="5086038" y="2292125"/>
              <a:ext cx="77150" cy="45825"/>
            </a:xfrm>
            <a:custGeom>
              <a:avLst/>
              <a:gdLst/>
              <a:ahLst/>
              <a:cxnLst/>
              <a:rect l="l" t="t" r="r" b="b"/>
              <a:pathLst>
                <a:path w="3086" h="1833" extrusionOk="0">
                  <a:moveTo>
                    <a:pt x="675" y="1"/>
                  </a:moveTo>
                  <a:cubicBezTo>
                    <a:pt x="173" y="1"/>
                    <a:pt x="0" y="821"/>
                    <a:pt x="553" y="995"/>
                  </a:cubicBezTo>
                  <a:cubicBezTo>
                    <a:pt x="1120" y="1153"/>
                    <a:pt x="1656" y="1405"/>
                    <a:pt x="2160" y="1751"/>
                  </a:cubicBezTo>
                  <a:cubicBezTo>
                    <a:pt x="2248" y="1808"/>
                    <a:pt x="2334" y="1833"/>
                    <a:pt x="2414" y="1833"/>
                  </a:cubicBezTo>
                  <a:cubicBezTo>
                    <a:pt x="2824" y="1833"/>
                    <a:pt x="3086" y="1190"/>
                    <a:pt x="2664" y="901"/>
                  </a:cubicBezTo>
                  <a:cubicBezTo>
                    <a:pt x="2097" y="523"/>
                    <a:pt x="1467" y="208"/>
                    <a:pt x="805" y="19"/>
                  </a:cubicBezTo>
                  <a:cubicBezTo>
                    <a:pt x="760" y="7"/>
                    <a:pt x="716" y="1"/>
                    <a:pt x="6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202;p16">
              <a:extLst>
                <a:ext uri="{FF2B5EF4-FFF2-40B4-BE49-F238E27FC236}">
                  <a16:creationId xmlns:a16="http://schemas.microsoft.com/office/drawing/2014/main" id="{6C980F67-67BE-D099-901A-73EF03950A42}"/>
                </a:ext>
              </a:extLst>
            </p:cNvPr>
            <p:cNvSpPr/>
            <p:nvPr/>
          </p:nvSpPr>
          <p:spPr>
            <a:xfrm>
              <a:off x="4384688" y="3329100"/>
              <a:ext cx="168575" cy="184325"/>
            </a:xfrm>
            <a:custGeom>
              <a:avLst/>
              <a:gdLst/>
              <a:ahLst/>
              <a:cxnLst/>
              <a:rect l="l" t="t" r="r" b="b"/>
              <a:pathLst>
                <a:path w="6743" h="7373" extrusionOk="0">
                  <a:moveTo>
                    <a:pt x="5042" y="0"/>
                  </a:moveTo>
                  <a:lnTo>
                    <a:pt x="1" y="2079"/>
                  </a:lnTo>
                  <a:lnTo>
                    <a:pt x="1481" y="7372"/>
                  </a:lnTo>
                  <a:lnTo>
                    <a:pt x="6743" y="4915"/>
                  </a:lnTo>
                  <a:lnTo>
                    <a:pt x="5042" y="0"/>
                  </a:ln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203;p16">
              <a:extLst>
                <a:ext uri="{FF2B5EF4-FFF2-40B4-BE49-F238E27FC236}">
                  <a16:creationId xmlns:a16="http://schemas.microsoft.com/office/drawing/2014/main" id="{791FA4C0-F673-FAF5-2047-157B0B14DA3E}"/>
                </a:ext>
              </a:extLst>
            </p:cNvPr>
            <p:cNvSpPr/>
            <p:nvPr/>
          </p:nvSpPr>
          <p:spPr>
            <a:xfrm>
              <a:off x="4399663" y="3387375"/>
              <a:ext cx="135500" cy="59100"/>
            </a:xfrm>
            <a:custGeom>
              <a:avLst/>
              <a:gdLst/>
              <a:ahLst/>
              <a:cxnLst/>
              <a:rect l="l" t="t" r="r" b="b"/>
              <a:pathLst>
                <a:path w="5420" h="2364" extrusionOk="0">
                  <a:moveTo>
                    <a:pt x="5262" y="0"/>
                  </a:moveTo>
                  <a:cubicBezTo>
                    <a:pt x="3560" y="599"/>
                    <a:pt x="1891" y="1229"/>
                    <a:pt x="189" y="1828"/>
                  </a:cubicBezTo>
                  <a:cubicBezTo>
                    <a:pt x="126" y="1859"/>
                    <a:pt x="63" y="1891"/>
                    <a:pt x="0" y="1891"/>
                  </a:cubicBezTo>
                  <a:lnTo>
                    <a:pt x="126" y="2363"/>
                  </a:lnTo>
                  <a:cubicBezTo>
                    <a:pt x="1891" y="1733"/>
                    <a:pt x="3655" y="1103"/>
                    <a:pt x="5419" y="473"/>
                  </a:cubicBezTo>
                  <a:lnTo>
                    <a:pt x="5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204;p16">
              <a:extLst>
                <a:ext uri="{FF2B5EF4-FFF2-40B4-BE49-F238E27FC236}">
                  <a16:creationId xmlns:a16="http://schemas.microsoft.com/office/drawing/2014/main" id="{DFBB064E-7BD0-1C95-C157-CBCCFB612BFB}"/>
                </a:ext>
              </a:extLst>
            </p:cNvPr>
            <p:cNvSpPr/>
            <p:nvPr/>
          </p:nvSpPr>
          <p:spPr>
            <a:xfrm>
              <a:off x="4389413" y="3348775"/>
              <a:ext cx="132350" cy="62250"/>
            </a:xfrm>
            <a:custGeom>
              <a:avLst/>
              <a:gdLst/>
              <a:ahLst/>
              <a:cxnLst/>
              <a:rect l="l" t="t" r="r" b="b"/>
              <a:pathLst>
                <a:path w="5294" h="2490" extrusionOk="0">
                  <a:moveTo>
                    <a:pt x="5136" y="1"/>
                  </a:moveTo>
                  <a:cubicBezTo>
                    <a:pt x="3592" y="599"/>
                    <a:pt x="2017" y="1229"/>
                    <a:pt x="473" y="1828"/>
                  </a:cubicBezTo>
                  <a:cubicBezTo>
                    <a:pt x="316" y="1891"/>
                    <a:pt x="158" y="1954"/>
                    <a:pt x="1" y="2017"/>
                  </a:cubicBezTo>
                  <a:lnTo>
                    <a:pt x="127" y="2490"/>
                  </a:lnTo>
                  <a:cubicBezTo>
                    <a:pt x="1860" y="1796"/>
                    <a:pt x="3561" y="1135"/>
                    <a:pt x="5294" y="442"/>
                  </a:cubicBezTo>
                  <a:lnTo>
                    <a:pt x="5136" y="1"/>
                  </a:lnTo>
                  <a:close/>
                </a:path>
              </a:pathLst>
            </a:custGeom>
            <a:solidFill>
              <a:srgbClr val="88A8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205;p16">
              <a:extLst>
                <a:ext uri="{FF2B5EF4-FFF2-40B4-BE49-F238E27FC236}">
                  <a16:creationId xmlns:a16="http://schemas.microsoft.com/office/drawing/2014/main" id="{F2789E5C-A73B-8F39-4217-CFEF3F68245A}"/>
                </a:ext>
              </a:extLst>
            </p:cNvPr>
            <p:cNvSpPr/>
            <p:nvPr/>
          </p:nvSpPr>
          <p:spPr>
            <a:xfrm>
              <a:off x="4409888" y="3418875"/>
              <a:ext cx="135500" cy="63825"/>
            </a:xfrm>
            <a:custGeom>
              <a:avLst/>
              <a:gdLst/>
              <a:ahLst/>
              <a:cxnLst/>
              <a:rect l="l" t="t" r="r" b="b"/>
              <a:pathLst>
                <a:path w="5420" h="2553" extrusionOk="0">
                  <a:moveTo>
                    <a:pt x="5262" y="1"/>
                  </a:moveTo>
                  <a:cubicBezTo>
                    <a:pt x="3656" y="631"/>
                    <a:pt x="2017" y="1292"/>
                    <a:pt x="379" y="1922"/>
                  </a:cubicBezTo>
                  <a:cubicBezTo>
                    <a:pt x="253" y="1985"/>
                    <a:pt x="127" y="2048"/>
                    <a:pt x="1" y="2080"/>
                  </a:cubicBezTo>
                  <a:lnTo>
                    <a:pt x="127" y="2552"/>
                  </a:lnTo>
                  <a:cubicBezTo>
                    <a:pt x="1891" y="1859"/>
                    <a:pt x="3656" y="1166"/>
                    <a:pt x="5420" y="442"/>
                  </a:cubicBezTo>
                  <a:lnTo>
                    <a:pt x="5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206;p16">
              <a:extLst>
                <a:ext uri="{FF2B5EF4-FFF2-40B4-BE49-F238E27FC236}">
                  <a16:creationId xmlns:a16="http://schemas.microsoft.com/office/drawing/2014/main" id="{7C5E6DDD-7595-2220-0921-6B02F0CADC9C}"/>
                </a:ext>
              </a:extLst>
            </p:cNvPr>
            <p:cNvSpPr/>
            <p:nvPr/>
          </p:nvSpPr>
          <p:spPr>
            <a:xfrm>
              <a:off x="4213388" y="3340125"/>
              <a:ext cx="267800" cy="414300"/>
            </a:xfrm>
            <a:custGeom>
              <a:avLst/>
              <a:gdLst/>
              <a:ahLst/>
              <a:cxnLst/>
              <a:rect l="l" t="t" r="r" b="b"/>
              <a:pathLst>
                <a:path w="10712" h="16572" extrusionOk="0">
                  <a:moveTo>
                    <a:pt x="8097" y="0"/>
                  </a:moveTo>
                  <a:lnTo>
                    <a:pt x="0" y="2930"/>
                  </a:lnTo>
                  <a:lnTo>
                    <a:pt x="4568" y="16572"/>
                  </a:lnTo>
                  <a:cubicBezTo>
                    <a:pt x="9357" y="15028"/>
                    <a:pt x="7467" y="9452"/>
                    <a:pt x="7467" y="9452"/>
                  </a:cubicBezTo>
                  <a:lnTo>
                    <a:pt x="10712" y="8475"/>
                  </a:lnTo>
                  <a:lnTo>
                    <a:pt x="80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207;p16">
              <a:extLst>
                <a:ext uri="{FF2B5EF4-FFF2-40B4-BE49-F238E27FC236}">
                  <a16:creationId xmlns:a16="http://schemas.microsoft.com/office/drawing/2014/main" id="{4B0B12A3-D912-FF6E-7680-390DF59B6446}"/>
                </a:ext>
              </a:extLst>
            </p:cNvPr>
            <p:cNvSpPr/>
            <p:nvPr/>
          </p:nvSpPr>
          <p:spPr>
            <a:xfrm>
              <a:off x="4310663" y="3407850"/>
              <a:ext cx="72475" cy="72475"/>
            </a:xfrm>
            <a:custGeom>
              <a:avLst/>
              <a:gdLst/>
              <a:ahLst/>
              <a:cxnLst/>
              <a:rect l="l" t="t" r="r" b="b"/>
              <a:pathLst>
                <a:path w="2899" h="2899" extrusionOk="0">
                  <a:moveTo>
                    <a:pt x="1450" y="1"/>
                  </a:moveTo>
                  <a:cubicBezTo>
                    <a:pt x="662" y="1"/>
                    <a:pt x="0" y="662"/>
                    <a:pt x="0" y="1450"/>
                  </a:cubicBezTo>
                  <a:cubicBezTo>
                    <a:pt x="0" y="2237"/>
                    <a:pt x="662" y="2899"/>
                    <a:pt x="1450" y="2899"/>
                  </a:cubicBezTo>
                  <a:cubicBezTo>
                    <a:pt x="2237" y="2899"/>
                    <a:pt x="2899" y="2237"/>
                    <a:pt x="2899" y="1450"/>
                  </a:cubicBezTo>
                  <a:cubicBezTo>
                    <a:pt x="2899" y="662"/>
                    <a:pt x="2237" y="1"/>
                    <a:pt x="1450" y="1"/>
                  </a:cubicBezTo>
                  <a:close/>
                </a:path>
              </a:pathLst>
            </a:custGeom>
            <a:solidFill>
              <a:srgbClr val="FAF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208;p16">
              <a:extLst>
                <a:ext uri="{FF2B5EF4-FFF2-40B4-BE49-F238E27FC236}">
                  <a16:creationId xmlns:a16="http://schemas.microsoft.com/office/drawing/2014/main" id="{3E70ABB1-6BEE-5FB2-5448-78CD719469B3}"/>
                </a:ext>
              </a:extLst>
            </p:cNvPr>
            <p:cNvSpPr/>
            <p:nvPr/>
          </p:nvSpPr>
          <p:spPr>
            <a:xfrm>
              <a:off x="4288613" y="3625900"/>
              <a:ext cx="113425" cy="128525"/>
            </a:xfrm>
            <a:custGeom>
              <a:avLst/>
              <a:gdLst/>
              <a:ahLst/>
              <a:cxnLst/>
              <a:rect l="l" t="t" r="r" b="b"/>
              <a:pathLst>
                <a:path w="4537" h="5141" extrusionOk="0">
                  <a:moveTo>
                    <a:pt x="3902" y="1"/>
                  </a:moveTo>
                  <a:cubicBezTo>
                    <a:pt x="3333" y="1"/>
                    <a:pt x="2729" y="101"/>
                    <a:pt x="2142" y="289"/>
                  </a:cubicBezTo>
                  <a:cubicBezTo>
                    <a:pt x="1292" y="572"/>
                    <a:pt x="536" y="1045"/>
                    <a:pt x="0" y="1612"/>
                  </a:cubicBezTo>
                  <a:lnTo>
                    <a:pt x="1197" y="5141"/>
                  </a:lnTo>
                  <a:cubicBezTo>
                    <a:pt x="4096" y="4196"/>
                    <a:pt x="4537" y="1801"/>
                    <a:pt x="4474" y="37"/>
                  </a:cubicBezTo>
                  <a:cubicBezTo>
                    <a:pt x="4289" y="13"/>
                    <a:pt x="4098" y="1"/>
                    <a:pt x="3902" y="1"/>
                  </a:cubicBezTo>
                  <a:close/>
                </a:path>
              </a:pathLst>
            </a:custGeom>
            <a:solidFill>
              <a:srgbClr val="FAF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209;p16">
              <a:extLst>
                <a:ext uri="{FF2B5EF4-FFF2-40B4-BE49-F238E27FC236}">
                  <a16:creationId xmlns:a16="http://schemas.microsoft.com/office/drawing/2014/main" id="{0D86957D-B287-34D6-318A-95104910BB5B}"/>
                </a:ext>
              </a:extLst>
            </p:cNvPr>
            <p:cNvSpPr/>
            <p:nvPr/>
          </p:nvSpPr>
          <p:spPr>
            <a:xfrm>
              <a:off x="4204338" y="3398400"/>
              <a:ext cx="152825" cy="356025"/>
            </a:xfrm>
            <a:custGeom>
              <a:avLst/>
              <a:gdLst/>
              <a:ahLst/>
              <a:cxnLst/>
              <a:rect l="l" t="t" r="r" b="b"/>
              <a:pathLst>
                <a:path w="6113" h="14241" extrusionOk="0">
                  <a:moveTo>
                    <a:pt x="1638" y="0"/>
                  </a:moveTo>
                  <a:lnTo>
                    <a:pt x="0" y="599"/>
                  </a:lnTo>
                  <a:lnTo>
                    <a:pt x="4568" y="14241"/>
                  </a:lnTo>
                  <a:cubicBezTo>
                    <a:pt x="5167" y="14052"/>
                    <a:pt x="5703" y="13768"/>
                    <a:pt x="6112" y="13453"/>
                  </a:cubicBezTo>
                  <a:lnTo>
                    <a:pt x="1638" y="0"/>
                  </a:ln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210;p16">
              <a:extLst>
                <a:ext uri="{FF2B5EF4-FFF2-40B4-BE49-F238E27FC236}">
                  <a16:creationId xmlns:a16="http://schemas.microsoft.com/office/drawing/2014/main" id="{CB3A8B6F-40D1-C86A-C681-33CE86B5309B}"/>
                </a:ext>
              </a:extLst>
            </p:cNvPr>
            <p:cNvSpPr/>
            <p:nvPr/>
          </p:nvSpPr>
          <p:spPr>
            <a:xfrm>
              <a:off x="4228263" y="3380400"/>
              <a:ext cx="146700" cy="374700"/>
            </a:xfrm>
            <a:custGeom>
              <a:avLst/>
              <a:gdLst/>
              <a:ahLst/>
              <a:cxnLst/>
              <a:rect l="l" t="t" r="r" b="b"/>
              <a:pathLst>
                <a:path w="5868" h="14988" extrusionOk="0">
                  <a:moveTo>
                    <a:pt x="599" y="0"/>
                  </a:moveTo>
                  <a:cubicBezTo>
                    <a:pt x="297" y="0"/>
                    <a:pt x="1" y="235"/>
                    <a:pt x="114" y="594"/>
                  </a:cubicBezTo>
                  <a:cubicBezTo>
                    <a:pt x="1690" y="5289"/>
                    <a:pt x="3233" y="9951"/>
                    <a:pt x="4809" y="14646"/>
                  </a:cubicBezTo>
                  <a:cubicBezTo>
                    <a:pt x="4884" y="14884"/>
                    <a:pt x="5080" y="14988"/>
                    <a:pt x="5276" y="14988"/>
                  </a:cubicBezTo>
                  <a:cubicBezTo>
                    <a:pt x="5571" y="14988"/>
                    <a:pt x="5867" y="14753"/>
                    <a:pt x="5754" y="14394"/>
                  </a:cubicBezTo>
                  <a:cubicBezTo>
                    <a:pt x="4178" y="9699"/>
                    <a:pt x="2635" y="5005"/>
                    <a:pt x="1091" y="342"/>
                  </a:cubicBezTo>
                  <a:cubicBezTo>
                    <a:pt x="1003" y="104"/>
                    <a:pt x="800" y="0"/>
                    <a:pt x="599" y="0"/>
                  </a:cubicBezTo>
                  <a:close/>
                </a:path>
              </a:pathLst>
            </a:custGeom>
            <a:solidFill>
              <a:srgbClr val="FFF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0" name="Google Shape;211;p16">
              <a:extLst>
                <a:ext uri="{FF2B5EF4-FFF2-40B4-BE49-F238E27FC236}">
                  <a16:creationId xmlns:a16="http://schemas.microsoft.com/office/drawing/2014/main" id="{09643E14-8034-F54F-AC11-069F5393A7CD}"/>
                </a:ext>
              </a:extLst>
            </p:cNvPr>
            <p:cNvSpPr/>
            <p:nvPr/>
          </p:nvSpPr>
          <p:spPr>
            <a:xfrm>
              <a:off x="4322688" y="3578400"/>
              <a:ext cx="95725" cy="47800"/>
            </a:xfrm>
            <a:custGeom>
              <a:avLst/>
              <a:gdLst/>
              <a:ahLst/>
              <a:cxnLst/>
              <a:rect l="l" t="t" r="r" b="b"/>
              <a:pathLst>
                <a:path w="3829" h="1912" extrusionOk="0">
                  <a:moveTo>
                    <a:pt x="790" y="0"/>
                  </a:moveTo>
                  <a:cubicBezTo>
                    <a:pt x="322" y="0"/>
                    <a:pt x="1" y="677"/>
                    <a:pt x="496" y="897"/>
                  </a:cubicBezTo>
                  <a:cubicBezTo>
                    <a:pt x="1284" y="1212"/>
                    <a:pt x="2040" y="1527"/>
                    <a:pt x="2796" y="1874"/>
                  </a:cubicBezTo>
                  <a:cubicBezTo>
                    <a:pt x="2866" y="1900"/>
                    <a:pt x="2934" y="1911"/>
                    <a:pt x="3000" y="1911"/>
                  </a:cubicBezTo>
                  <a:cubicBezTo>
                    <a:pt x="3497" y="1911"/>
                    <a:pt x="3829" y="1246"/>
                    <a:pt x="3300" y="1023"/>
                  </a:cubicBezTo>
                  <a:cubicBezTo>
                    <a:pt x="2544" y="677"/>
                    <a:pt x="1756" y="362"/>
                    <a:pt x="1000" y="47"/>
                  </a:cubicBezTo>
                  <a:cubicBezTo>
                    <a:pt x="928" y="15"/>
                    <a:pt x="857" y="0"/>
                    <a:pt x="7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212;p16">
              <a:extLst>
                <a:ext uri="{FF2B5EF4-FFF2-40B4-BE49-F238E27FC236}">
                  <a16:creationId xmlns:a16="http://schemas.microsoft.com/office/drawing/2014/main" id="{F54361F0-1EDB-2D14-EF9C-DC6960276B3C}"/>
                </a:ext>
              </a:extLst>
            </p:cNvPr>
            <p:cNvSpPr/>
            <p:nvPr/>
          </p:nvSpPr>
          <p:spPr>
            <a:xfrm>
              <a:off x="4333338" y="3538925"/>
              <a:ext cx="79250" cy="55300"/>
            </a:xfrm>
            <a:custGeom>
              <a:avLst/>
              <a:gdLst/>
              <a:ahLst/>
              <a:cxnLst/>
              <a:rect l="l" t="t" r="r" b="b"/>
              <a:pathLst>
                <a:path w="3170" h="2212" extrusionOk="0">
                  <a:moveTo>
                    <a:pt x="696" y="0"/>
                  </a:moveTo>
                  <a:cubicBezTo>
                    <a:pt x="279" y="0"/>
                    <a:pt x="0" y="643"/>
                    <a:pt x="448" y="932"/>
                  </a:cubicBezTo>
                  <a:cubicBezTo>
                    <a:pt x="1047" y="1311"/>
                    <a:pt x="1645" y="1720"/>
                    <a:pt x="2244" y="2130"/>
                  </a:cubicBezTo>
                  <a:cubicBezTo>
                    <a:pt x="2332" y="2186"/>
                    <a:pt x="2418" y="2211"/>
                    <a:pt x="2498" y="2211"/>
                  </a:cubicBezTo>
                  <a:cubicBezTo>
                    <a:pt x="2908" y="2211"/>
                    <a:pt x="3169" y="1569"/>
                    <a:pt x="2748" y="1279"/>
                  </a:cubicBezTo>
                  <a:cubicBezTo>
                    <a:pt x="2149" y="869"/>
                    <a:pt x="1551" y="460"/>
                    <a:pt x="952" y="82"/>
                  </a:cubicBezTo>
                  <a:cubicBezTo>
                    <a:pt x="864" y="25"/>
                    <a:pt x="777" y="0"/>
                    <a:pt x="6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213;p16">
              <a:extLst>
                <a:ext uri="{FF2B5EF4-FFF2-40B4-BE49-F238E27FC236}">
                  <a16:creationId xmlns:a16="http://schemas.microsoft.com/office/drawing/2014/main" id="{C6737A31-A28F-A70F-DAC0-127B937B7992}"/>
                </a:ext>
              </a:extLst>
            </p:cNvPr>
            <p:cNvSpPr/>
            <p:nvPr/>
          </p:nvSpPr>
          <p:spPr>
            <a:xfrm>
              <a:off x="4395763" y="3553450"/>
              <a:ext cx="119700" cy="91800"/>
            </a:xfrm>
            <a:custGeom>
              <a:avLst/>
              <a:gdLst/>
              <a:ahLst/>
              <a:cxnLst/>
              <a:rect l="l" t="t" r="r" b="b"/>
              <a:pathLst>
                <a:path w="4788" h="3672" extrusionOk="0">
                  <a:moveTo>
                    <a:pt x="2883" y="941"/>
                  </a:moveTo>
                  <a:cubicBezTo>
                    <a:pt x="3264" y="941"/>
                    <a:pt x="3548" y="1089"/>
                    <a:pt x="3590" y="1517"/>
                  </a:cubicBezTo>
                  <a:cubicBezTo>
                    <a:pt x="3677" y="2213"/>
                    <a:pt x="3224" y="2639"/>
                    <a:pt x="2696" y="2639"/>
                  </a:cubicBezTo>
                  <a:cubicBezTo>
                    <a:pt x="2460" y="2639"/>
                    <a:pt x="2208" y="2553"/>
                    <a:pt x="1984" y="2368"/>
                  </a:cubicBezTo>
                  <a:cubicBezTo>
                    <a:pt x="1659" y="2108"/>
                    <a:pt x="1394" y="1774"/>
                    <a:pt x="1168" y="1417"/>
                  </a:cubicBezTo>
                  <a:lnTo>
                    <a:pt x="1168" y="1417"/>
                  </a:lnTo>
                  <a:cubicBezTo>
                    <a:pt x="1688" y="1205"/>
                    <a:pt x="2373" y="941"/>
                    <a:pt x="2883" y="941"/>
                  </a:cubicBezTo>
                  <a:close/>
                  <a:moveTo>
                    <a:pt x="2789" y="1"/>
                  </a:moveTo>
                  <a:cubicBezTo>
                    <a:pt x="2296" y="1"/>
                    <a:pt x="1783" y="147"/>
                    <a:pt x="1322" y="320"/>
                  </a:cubicBezTo>
                  <a:cubicBezTo>
                    <a:pt x="1102" y="383"/>
                    <a:pt x="881" y="478"/>
                    <a:pt x="660" y="541"/>
                  </a:cubicBezTo>
                  <a:cubicBezTo>
                    <a:pt x="603" y="569"/>
                    <a:pt x="311" y="702"/>
                    <a:pt x="330" y="702"/>
                  </a:cubicBezTo>
                  <a:cubicBezTo>
                    <a:pt x="331" y="702"/>
                    <a:pt x="334" y="701"/>
                    <a:pt x="339" y="700"/>
                  </a:cubicBezTo>
                  <a:lnTo>
                    <a:pt x="339" y="700"/>
                  </a:lnTo>
                  <a:cubicBezTo>
                    <a:pt x="101" y="778"/>
                    <a:pt x="0" y="977"/>
                    <a:pt x="3" y="1174"/>
                  </a:cubicBezTo>
                  <a:lnTo>
                    <a:pt x="3" y="1174"/>
                  </a:lnTo>
                  <a:cubicBezTo>
                    <a:pt x="1" y="1253"/>
                    <a:pt x="19" y="1337"/>
                    <a:pt x="62" y="1423"/>
                  </a:cubicBezTo>
                  <a:cubicBezTo>
                    <a:pt x="440" y="2210"/>
                    <a:pt x="1070" y="3029"/>
                    <a:pt x="1858" y="3470"/>
                  </a:cubicBezTo>
                  <a:cubicBezTo>
                    <a:pt x="2126" y="3609"/>
                    <a:pt x="2402" y="3671"/>
                    <a:pt x="2670" y="3671"/>
                  </a:cubicBezTo>
                  <a:cubicBezTo>
                    <a:pt x="3562" y="3671"/>
                    <a:pt x="4366" y="2974"/>
                    <a:pt x="4536" y="2053"/>
                  </a:cubicBezTo>
                  <a:cubicBezTo>
                    <a:pt x="4788" y="919"/>
                    <a:pt x="4094" y="5"/>
                    <a:pt x="2929" y="5"/>
                  </a:cubicBezTo>
                  <a:cubicBezTo>
                    <a:pt x="2882" y="2"/>
                    <a:pt x="2836" y="1"/>
                    <a:pt x="2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214;p16">
              <a:extLst>
                <a:ext uri="{FF2B5EF4-FFF2-40B4-BE49-F238E27FC236}">
                  <a16:creationId xmlns:a16="http://schemas.microsoft.com/office/drawing/2014/main" id="{513C85EF-15F1-F95E-B440-88F35C4B6C7C}"/>
                </a:ext>
              </a:extLst>
            </p:cNvPr>
            <p:cNvSpPr/>
            <p:nvPr/>
          </p:nvSpPr>
          <p:spPr>
            <a:xfrm>
              <a:off x="4366863" y="3570700"/>
              <a:ext cx="85950" cy="115275"/>
            </a:xfrm>
            <a:custGeom>
              <a:avLst/>
              <a:gdLst/>
              <a:ahLst/>
              <a:cxnLst/>
              <a:rect l="l" t="t" r="r" b="b"/>
              <a:pathLst>
                <a:path w="3438" h="4611" extrusionOk="0">
                  <a:moveTo>
                    <a:pt x="1616" y="0"/>
                  </a:moveTo>
                  <a:cubicBezTo>
                    <a:pt x="1415" y="0"/>
                    <a:pt x="1218" y="118"/>
                    <a:pt x="1155" y="355"/>
                  </a:cubicBezTo>
                  <a:cubicBezTo>
                    <a:pt x="808" y="1552"/>
                    <a:pt x="462" y="2749"/>
                    <a:pt x="115" y="3946"/>
                  </a:cubicBezTo>
                  <a:cubicBezTo>
                    <a:pt x="1" y="4327"/>
                    <a:pt x="301" y="4570"/>
                    <a:pt x="599" y="4570"/>
                  </a:cubicBezTo>
                  <a:cubicBezTo>
                    <a:pt x="793" y="4570"/>
                    <a:pt x="986" y="4466"/>
                    <a:pt x="1060" y="4230"/>
                  </a:cubicBezTo>
                  <a:cubicBezTo>
                    <a:pt x="1254" y="3542"/>
                    <a:pt x="1448" y="2864"/>
                    <a:pt x="1642" y="2191"/>
                  </a:cubicBezTo>
                  <a:lnTo>
                    <a:pt x="1642" y="2191"/>
                  </a:lnTo>
                  <a:cubicBezTo>
                    <a:pt x="1866" y="2935"/>
                    <a:pt x="2103" y="3677"/>
                    <a:pt x="2415" y="4356"/>
                  </a:cubicBezTo>
                  <a:cubicBezTo>
                    <a:pt x="2495" y="4535"/>
                    <a:pt x="2635" y="4611"/>
                    <a:pt x="2781" y="4611"/>
                  </a:cubicBezTo>
                  <a:cubicBezTo>
                    <a:pt x="3095" y="4611"/>
                    <a:pt x="3438" y="4261"/>
                    <a:pt x="3266" y="3852"/>
                  </a:cubicBezTo>
                  <a:lnTo>
                    <a:pt x="3266" y="3852"/>
                  </a:lnTo>
                  <a:cubicBezTo>
                    <a:pt x="3296" y="3923"/>
                    <a:pt x="3307" y="3949"/>
                    <a:pt x="3308" y="3949"/>
                  </a:cubicBezTo>
                  <a:cubicBezTo>
                    <a:pt x="3309" y="3949"/>
                    <a:pt x="3266" y="3841"/>
                    <a:pt x="3266" y="3820"/>
                  </a:cubicBezTo>
                  <a:cubicBezTo>
                    <a:pt x="3203" y="3694"/>
                    <a:pt x="3171" y="3537"/>
                    <a:pt x="3108" y="3411"/>
                  </a:cubicBezTo>
                  <a:cubicBezTo>
                    <a:pt x="2982" y="3001"/>
                    <a:pt x="2825" y="2560"/>
                    <a:pt x="2699" y="2150"/>
                  </a:cubicBezTo>
                  <a:cubicBezTo>
                    <a:pt x="2510" y="1552"/>
                    <a:pt x="2289" y="953"/>
                    <a:pt x="2100" y="355"/>
                  </a:cubicBezTo>
                  <a:cubicBezTo>
                    <a:pt x="2021" y="118"/>
                    <a:pt x="1816" y="0"/>
                    <a:pt x="16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215;p16">
              <a:extLst>
                <a:ext uri="{FF2B5EF4-FFF2-40B4-BE49-F238E27FC236}">
                  <a16:creationId xmlns:a16="http://schemas.microsoft.com/office/drawing/2014/main" id="{3A642B4D-1FD8-9E0C-9CD3-3C3205EC3A6D}"/>
                </a:ext>
              </a:extLst>
            </p:cNvPr>
            <p:cNvSpPr/>
            <p:nvPr/>
          </p:nvSpPr>
          <p:spPr>
            <a:xfrm>
              <a:off x="4477638" y="3076625"/>
              <a:ext cx="530825" cy="417900"/>
            </a:xfrm>
            <a:custGeom>
              <a:avLst/>
              <a:gdLst/>
              <a:ahLst/>
              <a:cxnLst/>
              <a:rect l="l" t="t" r="r" b="b"/>
              <a:pathLst>
                <a:path w="21233" h="16716" extrusionOk="0">
                  <a:moveTo>
                    <a:pt x="16249" y="0"/>
                  </a:moveTo>
                  <a:cubicBezTo>
                    <a:pt x="15773" y="0"/>
                    <a:pt x="15288" y="59"/>
                    <a:pt x="14808" y="175"/>
                  </a:cubicBezTo>
                  <a:cubicBezTo>
                    <a:pt x="11689" y="963"/>
                    <a:pt x="0" y="8492"/>
                    <a:pt x="0" y="8492"/>
                  </a:cubicBezTo>
                  <a:lnTo>
                    <a:pt x="3466" y="16715"/>
                  </a:lnTo>
                  <a:cubicBezTo>
                    <a:pt x="3466" y="16715"/>
                    <a:pt x="20762" y="10383"/>
                    <a:pt x="21046" y="5279"/>
                  </a:cubicBezTo>
                  <a:cubicBezTo>
                    <a:pt x="21232" y="1760"/>
                    <a:pt x="18870" y="0"/>
                    <a:pt x="16249" y="0"/>
                  </a:cubicBezTo>
                  <a:close/>
                </a:path>
              </a:pathLst>
            </a:custGeom>
            <a:solidFill>
              <a:srgbClr val="FFF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216;p16">
              <a:extLst>
                <a:ext uri="{FF2B5EF4-FFF2-40B4-BE49-F238E27FC236}">
                  <a16:creationId xmlns:a16="http://schemas.microsoft.com/office/drawing/2014/main" id="{0DB49FF7-59A7-980A-20C1-7CA151361788}"/>
                </a:ext>
              </a:extLst>
            </p:cNvPr>
            <p:cNvSpPr/>
            <p:nvPr/>
          </p:nvSpPr>
          <p:spPr>
            <a:xfrm>
              <a:off x="4453013" y="3150950"/>
              <a:ext cx="247875" cy="146800"/>
            </a:xfrm>
            <a:custGeom>
              <a:avLst/>
              <a:gdLst/>
              <a:ahLst/>
              <a:cxnLst/>
              <a:rect l="l" t="t" r="r" b="b"/>
              <a:pathLst>
                <a:path w="9915" h="5872" extrusionOk="0">
                  <a:moveTo>
                    <a:pt x="9205" y="0"/>
                  </a:moveTo>
                  <a:cubicBezTo>
                    <a:pt x="9126" y="0"/>
                    <a:pt x="9042" y="21"/>
                    <a:pt x="8956" y="69"/>
                  </a:cubicBezTo>
                  <a:lnTo>
                    <a:pt x="481" y="4952"/>
                  </a:lnTo>
                  <a:cubicBezTo>
                    <a:pt x="0" y="5219"/>
                    <a:pt x="290" y="5872"/>
                    <a:pt x="715" y="5872"/>
                  </a:cubicBezTo>
                  <a:cubicBezTo>
                    <a:pt x="792" y="5872"/>
                    <a:pt x="872" y="5851"/>
                    <a:pt x="954" y="5803"/>
                  </a:cubicBezTo>
                  <a:lnTo>
                    <a:pt x="9460" y="920"/>
                  </a:lnTo>
                  <a:cubicBezTo>
                    <a:pt x="9914" y="652"/>
                    <a:pt x="9644" y="0"/>
                    <a:pt x="9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217;p16">
              <a:extLst>
                <a:ext uri="{FF2B5EF4-FFF2-40B4-BE49-F238E27FC236}">
                  <a16:creationId xmlns:a16="http://schemas.microsoft.com/office/drawing/2014/main" id="{3ED097B4-BEFF-9C13-618F-49194E2AE660}"/>
                </a:ext>
              </a:extLst>
            </p:cNvPr>
            <p:cNvSpPr/>
            <p:nvPr/>
          </p:nvSpPr>
          <p:spPr>
            <a:xfrm>
              <a:off x="4529513" y="3230525"/>
              <a:ext cx="140500" cy="240275"/>
            </a:xfrm>
            <a:custGeom>
              <a:avLst/>
              <a:gdLst/>
              <a:ahLst/>
              <a:cxnLst/>
              <a:rect l="l" t="t" r="r" b="b"/>
              <a:pathLst>
                <a:path w="5620" h="9611" extrusionOk="0">
                  <a:moveTo>
                    <a:pt x="655" y="1"/>
                  </a:moveTo>
                  <a:cubicBezTo>
                    <a:pt x="334" y="1"/>
                    <a:pt x="1" y="343"/>
                    <a:pt x="194" y="730"/>
                  </a:cubicBezTo>
                  <a:cubicBezTo>
                    <a:pt x="1643" y="3596"/>
                    <a:pt x="3124" y="6495"/>
                    <a:pt x="4573" y="9362"/>
                  </a:cubicBezTo>
                  <a:cubicBezTo>
                    <a:pt x="4661" y="9538"/>
                    <a:pt x="4803" y="9610"/>
                    <a:pt x="4949" y="9610"/>
                  </a:cubicBezTo>
                  <a:cubicBezTo>
                    <a:pt x="5275" y="9610"/>
                    <a:pt x="5619" y="9249"/>
                    <a:pt x="5424" y="8858"/>
                  </a:cubicBezTo>
                  <a:cubicBezTo>
                    <a:pt x="3974" y="5991"/>
                    <a:pt x="2494" y="3124"/>
                    <a:pt x="1044" y="257"/>
                  </a:cubicBezTo>
                  <a:cubicBezTo>
                    <a:pt x="954" y="76"/>
                    <a:pt x="806" y="1"/>
                    <a:pt x="655" y="1"/>
                  </a:cubicBezTo>
                  <a:close/>
                </a:path>
              </a:pathLst>
            </a:custGeom>
            <a:solidFill>
              <a:srgbClr val="25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218;p16">
              <a:extLst>
                <a:ext uri="{FF2B5EF4-FFF2-40B4-BE49-F238E27FC236}">
                  <a16:creationId xmlns:a16="http://schemas.microsoft.com/office/drawing/2014/main" id="{032E3CCC-EC1A-65DF-D93A-763C06D6BF07}"/>
                </a:ext>
              </a:extLst>
            </p:cNvPr>
            <p:cNvSpPr/>
            <p:nvPr/>
          </p:nvSpPr>
          <p:spPr>
            <a:xfrm>
              <a:off x="4606013" y="3333025"/>
              <a:ext cx="167800" cy="185125"/>
            </a:xfrm>
            <a:custGeom>
              <a:avLst/>
              <a:gdLst/>
              <a:ahLst/>
              <a:cxnLst/>
              <a:rect l="l" t="t" r="r" b="b"/>
              <a:pathLst>
                <a:path w="6712" h="7405" extrusionOk="0">
                  <a:moveTo>
                    <a:pt x="1670" y="1"/>
                  </a:moveTo>
                  <a:lnTo>
                    <a:pt x="1" y="4915"/>
                  </a:lnTo>
                  <a:lnTo>
                    <a:pt x="5230" y="7404"/>
                  </a:lnTo>
                  <a:lnTo>
                    <a:pt x="6711" y="2111"/>
                  </a:lnTo>
                  <a:lnTo>
                    <a:pt x="1670" y="1"/>
                  </a:lnTo>
                  <a:close/>
                </a:path>
              </a:pathLst>
            </a:custGeom>
            <a:solidFill>
              <a:srgbClr val="FFF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8" name="Google Shape;219;p16">
              <a:extLst>
                <a:ext uri="{FF2B5EF4-FFF2-40B4-BE49-F238E27FC236}">
                  <a16:creationId xmlns:a16="http://schemas.microsoft.com/office/drawing/2014/main" id="{0A00C763-8D81-DB61-2B04-6753ED36A887}"/>
                </a:ext>
              </a:extLst>
            </p:cNvPr>
            <p:cNvSpPr/>
            <p:nvPr/>
          </p:nvSpPr>
          <p:spPr>
            <a:xfrm>
              <a:off x="4624138" y="3391300"/>
              <a:ext cx="134700" cy="59100"/>
            </a:xfrm>
            <a:custGeom>
              <a:avLst/>
              <a:gdLst/>
              <a:ahLst/>
              <a:cxnLst/>
              <a:rect l="l" t="t" r="r" b="b"/>
              <a:pathLst>
                <a:path w="5388" h="2364" extrusionOk="0">
                  <a:moveTo>
                    <a:pt x="158" y="1"/>
                  </a:moveTo>
                  <a:lnTo>
                    <a:pt x="0" y="473"/>
                  </a:lnTo>
                  <a:cubicBezTo>
                    <a:pt x="1733" y="1104"/>
                    <a:pt x="3497" y="1734"/>
                    <a:pt x="5262" y="2364"/>
                  </a:cubicBezTo>
                  <a:lnTo>
                    <a:pt x="5388" y="1923"/>
                  </a:lnTo>
                  <a:cubicBezTo>
                    <a:pt x="5325" y="1891"/>
                    <a:pt x="5262" y="1860"/>
                    <a:pt x="5199" y="1828"/>
                  </a:cubicBezTo>
                  <a:cubicBezTo>
                    <a:pt x="3529" y="1230"/>
                    <a:pt x="1828" y="631"/>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220;p16">
              <a:extLst>
                <a:ext uri="{FF2B5EF4-FFF2-40B4-BE49-F238E27FC236}">
                  <a16:creationId xmlns:a16="http://schemas.microsoft.com/office/drawing/2014/main" id="{2178D784-C209-7CE6-D2AD-EB0CDF0C352B}"/>
                </a:ext>
              </a:extLst>
            </p:cNvPr>
            <p:cNvSpPr/>
            <p:nvPr/>
          </p:nvSpPr>
          <p:spPr>
            <a:xfrm>
              <a:off x="4637513" y="3352725"/>
              <a:ext cx="131575" cy="62250"/>
            </a:xfrm>
            <a:custGeom>
              <a:avLst/>
              <a:gdLst/>
              <a:ahLst/>
              <a:cxnLst/>
              <a:rect l="l" t="t" r="r" b="b"/>
              <a:pathLst>
                <a:path w="5263" h="2490" extrusionOk="0">
                  <a:moveTo>
                    <a:pt x="158" y="0"/>
                  </a:moveTo>
                  <a:lnTo>
                    <a:pt x="1" y="441"/>
                  </a:lnTo>
                  <a:cubicBezTo>
                    <a:pt x="1702" y="1134"/>
                    <a:pt x="3403" y="1827"/>
                    <a:pt x="5136" y="2489"/>
                  </a:cubicBezTo>
                  <a:lnTo>
                    <a:pt x="5262" y="2016"/>
                  </a:lnTo>
                  <a:cubicBezTo>
                    <a:pt x="5105" y="1953"/>
                    <a:pt x="4947" y="1890"/>
                    <a:pt x="4790" y="1827"/>
                  </a:cubicBezTo>
                  <a:cubicBezTo>
                    <a:pt x="3246" y="1229"/>
                    <a:pt x="1702" y="599"/>
                    <a:pt x="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221;p16">
              <a:extLst>
                <a:ext uri="{FF2B5EF4-FFF2-40B4-BE49-F238E27FC236}">
                  <a16:creationId xmlns:a16="http://schemas.microsoft.com/office/drawing/2014/main" id="{B1C42276-A078-0F04-C4AB-E770A22F284A}"/>
                </a:ext>
              </a:extLst>
            </p:cNvPr>
            <p:cNvSpPr/>
            <p:nvPr/>
          </p:nvSpPr>
          <p:spPr>
            <a:xfrm>
              <a:off x="4613113" y="3422825"/>
              <a:ext cx="136275" cy="63800"/>
            </a:xfrm>
            <a:custGeom>
              <a:avLst/>
              <a:gdLst/>
              <a:ahLst/>
              <a:cxnLst/>
              <a:rect l="l" t="t" r="r" b="b"/>
              <a:pathLst>
                <a:path w="5451" h="2552" extrusionOk="0">
                  <a:moveTo>
                    <a:pt x="158" y="0"/>
                  </a:moveTo>
                  <a:lnTo>
                    <a:pt x="0" y="473"/>
                  </a:lnTo>
                  <a:cubicBezTo>
                    <a:pt x="1764" y="1166"/>
                    <a:pt x="3529" y="1859"/>
                    <a:pt x="5293" y="2552"/>
                  </a:cubicBezTo>
                  <a:lnTo>
                    <a:pt x="5451" y="2111"/>
                  </a:lnTo>
                  <a:cubicBezTo>
                    <a:pt x="5293" y="2048"/>
                    <a:pt x="5167" y="1985"/>
                    <a:pt x="5041" y="1953"/>
                  </a:cubicBezTo>
                  <a:cubicBezTo>
                    <a:pt x="3403" y="1292"/>
                    <a:pt x="1796" y="630"/>
                    <a:pt x="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222;p16">
              <a:extLst>
                <a:ext uri="{FF2B5EF4-FFF2-40B4-BE49-F238E27FC236}">
                  <a16:creationId xmlns:a16="http://schemas.microsoft.com/office/drawing/2014/main" id="{06AAB22F-EEAF-68D1-B07F-68C31B044F33}"/>
                </a:ext>
              </a:extLst>
            </p:cNvPr>
            <p:cNvSpPr/>
            <p:nvPr/>
          </p:nvSpPr>
          <p:spPr>
            <a:xfrm>
              <a:off x="4687138" y="3344850"/>
              <a:ext cx="267025" cy="413525"/>
            </a:xfrm>
            <a:custGeom>
              <a:avLst/>
              <a:gdLst/>
              <a:ahLst/>
              <a:cxnLst/>
              <a:rect l="l" t="t" r="r" b="b"/>
              <a:pathLst>
                <a:path w="10681" h="16541" extrusionOk="0">
                  <a:moveTo>
                    <a:pt x="2584" y="0"/>
                  </a:moveTo>
                  <a:lnTo>
                    <a:pt x="1" y="8443"/>
                  </a:lnTo>
                  <a:lnTo>
                    <a:pt x="3214" y="9452"/>
                  </a:lnTo>
                  <a:cubicBezTo>
                    <a:pt x="3214" y="9452"/>
                    <a:pt x="1324" y="14996"/>
                    <a:pt x="6144" y="16540"/>
                  </a:cubicBezTo>
                  <a:lnTo>
                    <a:pt x="10681" y="2899"/>
                  </a:lnTo>
                  <a:lnTo>
                    <a:pt x="25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223;p16">
              <a:extLst>
                <a:ext uri="{FF2B5EF4-FFF2-40B4-BE49-F238E27FC236}">
                  <a16:creationId xmlns:a16="http://schemas.microsoft.com/office/drawing/2014/main" id="{D445F003-3A80-C7F2-6533-97C9F4850432}"/>
                </a:ext>
              </a:extLst>
            </p:cNvPr>
            <p:cNvSpPr/>
            <p:nvPr/>
          </p:nvSpPr>
          <p:spPr>
            <a:xfrm>
              <a:off x="4776138" y="3411800"/>
              <a:ext cx="71700" cy="72475"/>
            </a:xfrm>
            <a:custGeom>
              <a:avLst/>
              <a:gdLst/>
              <a:ahLst/>
              <a:cxnLst/>
              <a:rect l="l" t="t" r="r" b="b"/>
              <a:pathLst>
                <a:path w="2868" h="2899" extrusionOk="0">
                  <a:moveTo>
                    <a:pt x="1418" y="0"/>
                  </a:moveTo>
                  <a:cubicBezTo>
                    <a:pt x="631" y="0"/>
                    <a:pt x="1" y="662"/>
                    <a:pt x="1" y="1449"/>
                  </a:cubicBezTo>
                  <a:cubicBezTo>
                    <a:pt x="1" y="2237"/>
                    <a:pt x="631" y="2898"/>
                    <a:pt x="1418" y="2898"/>
                  </a:cubicBezTo>
                  <a:cubicBezTo>
                    <a:pt x="2238" y="2898"/>
                    <a:pt x="2868" y="2237"/>
                    <a:pt x="2868" y="1449"/>
                  </a:cubicBezTo>
                  <a:cubicBezTo>
                    <a:pt x="2868" y="662"/>
                    <a:pt x="2238" y="0"/>
                    <a:pt x="1418" y="0"/>
                  </a:cubicBezTo>
                  <a:close/>
                </a:path>
              </a:pathLst>
            </a:custGeom>
            <a:solidFill>
              <a:srgbClr val="FAF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224;p16">
              <a:extLst>
                <a:ext uri="{FF2B5EF4-FFF2-40B4-BE49-F238E27FC236}">
                  <a16:creationId xmlns:a16="http://schemas.microsoft.com/office/drawing/2014/main" id="{DE574E2A-0765-7CA4-A877-E568DA0F0E2F}"/>
                </a:ext>
              </a:extLst>
            </p:cNvPr>
            <p:cNvSpPr/>
            <p:nvPr/>
          </p:nvSpPr>
          <p:spPr>
            <a:xfrm>
              <a:off x="4756463" y="3630175"/>
              <a:ext cx="113425" cy="128200"/>
            </a:xfrm>
            <a:custGeom>
              <a:avLst/>
              <a:gdLst/>
              <a:ahLst/>
              <a:cxnLst/>
              <a:rect l="l" t="t" r="r" b="b"/>
              <a:pathLst>
                <a:path w="4537" h="5128" extrusionOk="0">
                  <a:moveTo>
                    <a:pt x="618" y="1"/>
                  </a:moveTo>
                  <a:cubicBezTo>
                    <a:pt x="440" y="1"/>
                    <a:pt x="266" y="9"/>
                    <a:pt x="95" y="23"/>
                  </a:cubicBezTo>
                  <a:cubicBezTo>
                    <a:pt x="0" y="1788"/>
                    <a:pt x="441" y="4182"/>
                    <a:pt x="3371" y="5127"/>
                  </a:cubicBezTo>
                  <a:lnTo>
                    <a:pt x="4537" y="1599"/>
                  </a:lnTo>
                  <a:cubicBezTo>
                    <a:pt x="4001" y="1032"/>
                    <a:pt x="3277" y="590"/>
                    <a:pt x="2394" y="275"/>
                  </a:cubicBezTo>
                  <a:cubicBezTo>
                    <a:pt x="1793" y="83"/>
                    <a:pt x="1191" y="1"/>
                    <a:pt x="618" y="1"/>
                  </a:cubicBezTo>
                  <a:close/>
                </a:path>
              </a:pathLst>
            </a:custGeom>
            <a:solidFill>
              <a:srgbClr val="FAF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225;p16">
              <a:extLst>
                <a:ext uri="{FF2B5EF4-FFF2-40B4-BE49-F238E27FC236}">
                  <a16:creationId xmlns:a16="http://schemas.microsoft.com/office/drawing/2014/main" id="{616A5030-DC7D-9DA0-5056-01F8D1E39733}"/>
                </a:ext>
              </a:extLst>
            </p:cNvPr>
            <p:cNvSpPr/>
            <p:nvPr/>
          </p:nvSpPr>
          <p:spPr>
            <a:xfrm>
              <a:off x="4801338" y="3402325"/>
              <a:ext cx="152825" cy="356050"/>
            </a:xfrm>
            <a:custGeom>
              <a:avLst/>
              <a:gdLst/>
              <a:ahLst/>
              <a:cxnLst/>
              <a:rect l="l" t="t" r="r" b="b"/>
              <a:pathLst>
                <a:path w="6113" h="14242" extrusionOk="0">
                  <a:moveTo>
                    <a:pt x="4475" y="1"/>
                  </a:moveTo>
                  <a:lnTo>
                    <a:pt x="1" y="13454"/>
                  </a:lnTo>
                  <a:cubicBezTo>
                    <a:pt x="442" y="13769"/>
                    <a:pt x="946" y="14052"/>
                    <a:pt x="1576" y="14241"/>
                  </a:cubicBezTo>
                  <a:lnTo>
                    <a:pt x="6113" y="600"/>
                  </a:lnTo>
                  <a:lnTo>
                    <a:pt x="4475" y="1"/>
                  </a:lnTo>
                  <a:close/>
                </a:path>
              </a:pathLst>
            </a:custGeom>
            <a:solidFill>
              <a:srgbClr val="F3F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226;p16">
              <a:extLst>
                <a:ext uri="{FF2B5EF4-FFF2-40B4-BE49-F238E27FC236}">
                  <a16:creationId xmlns:a16="http://schemas.microsoft.com/office/drawing/2014/main" id="{2372483D-95E7-68E1-BFC6-4DF49A509FCE}"/>
                </a:ext>
              </a:extLst>
            </p:cNvPr>
            <p:cNvSpPr/>
            <p:nvPr/>
          </p:nvSpPr>
          <p:spPr>
            <a:xfrm>
              <a:off x="4783863" y="3384325"/>
              <a:ext cx="146375" cy="374725"/>
            </a:xfrm>
            <a:custGeom>
              <a:avLst/>
              <a:gdLst/>
              <a:ahLst/>
              <a:cxnLst/>
              <a:rect l="l" t="t" r="r" b="b"/>
              <a:pathLst>
                <a:path w="5855" h="14989" extrusionOk="0">
                  <a:moveTo>
                    <a:pt x="5263" y="1"/>
                  </a:moveTo>
                  <a:cubicBezTo>
                    <a:pt x="5067" y="1"/>
                    <a:pt x="4871" y="104"/>
                    <a:pt x="4796" y="343"/>
                  </a:cubicBezTo>
                  <a:cubicBezTo>
                    <a:pt x="3220" y="5037"/>
                    <a:pt x="1677" y="9700"/>
                    <a:pt x="133" y="14394"/>
                  </a:cubicBezTo>
                  <a:cubicBezTo>
                    <a:pt x="0" y="14754"/>
                    <a:pt x="289" y="14988"/>
                    <a:pt x="588" y="14988"/>
                  </a:cubicBezTo>
                  <a:cubicBezTo>
                    <a:pt x="787" y="14988"/>
                    <a:pt x="990" y="14885"/>
                    <a:pt x="1078" y="14646"/>
                  </a:cubicBezTo>
                  <a:cubicBezTo>
                    <a:pt x="2622" y="9983"/>
                    <a:pt x="4165" y="5289"/>
                    <a:pt x="5741" y="595"/>
                  </a:cubicBezTo>
                  <a:cubicBezTo>
                    <a:pt x="5854" y="235"/>
                    <a:pt x="5558" y="1"/>
                    <a:pt x="5263" y="1"/>
                  </a:cubicBezTo>
                  <a:close/>
                </a:path>
              </a:pathLst>
            </a:custGeom>
            <a:solidFill>
              <a:srgbClr val="FFF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227;p16">
              <a:extLst>
                <a:ext uri="{FF2B5EF4-FFF2-40B4-BE49-F238E27FC236}">
                  <a16:creationId xmlns:a16="http://schemas.microsoft.com/office/drawing/2014/main" id="{741BE8D5-698D-5806-5BC2-2C64230BD5E2}"/>
                </a:ext>
              </a:extLst>
            </p:cNvPr>
            <p:cNvSpPr/>
            <p:nvPr/>
          </p:nvSpPr>
          <p:spPr>
            <a:xfrm>
              <a:off x="4740913" y="3582325"/>
              <a:ext cx="95575" cy="48025"/>
            </a:xfrm>
            <a:custGeom>
              <a:avLst/>
              <a:gdLst/>
              <a:ahLst/>
              <a:cxnLst/>
              <a:rect l="l" t="t" r="r" b="b"/>
              <a:pathLst>
                <a:path w="3823" h="1921" extrusionOk="0">
                  <a:moveTo>
                    <a:pt x="3017" y="1"/>
                  </a:moveTo>
                  <a:cubicBezTo>
                    <a:pt x="2946" y="1"/>
                    <a:pt x="2872" y="15"/>
                    <a:pt x="2796" y="47"/>
                  </a:cubicBezTo>
                  <a:cubicBezTo>
                    <a:pt x="2040" y="362"/>
                    <a:pt x="1284" y="709"/>
                    <a:pt x="496" y="1024"/>
                  </a:cubicBezTo>
                  <a:cubicBezTo>
                    <a:pt x="1" y="1244"/>
                    <a:pt x="323" y="1921"/>
                    <a:pt x="790" y="1921"/>
                  </a:cubicBezTo>
                  <a:cubicBezTo>
                    <a:pt x="858" y="1921"/>
                    <a:pt x="928" y="1906"/>
                    <a:pt x="1000" y="1874"/>
                  </a:cubicBezTo>
                  <a:cubicBezTo>
                    <a:pt x="1756" y="1559"/>
                    <a:pt x="2544" y="1213"/>
                    <a:pt x="3300" y="898"/>
                  </a:cubicBezTo>
                  <a:cubicBezTo>
                    <a:pt x="3823" y="678"/>
                    <a:pt x="3505" y="1"/>
                    <a:pt x="3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228;p16">
              <a:extLst>
                <a:ext uri="{FF2B5EF4-FFF2-40B4-BE49-F238E27FC236}">
                  <a16:creationId xmlns:a16="http://schemas.microsoft.com/office/drawing/2014/main" id="{0FFD3339-B32E-8EBE-353D-EF5159D83019}"/>
                </a:ext>
              </a:extLst>
            </p:cNvPr>
            <p:cNvSpPr/>
            <p:nvPr/>
          </p:nvSpPr>
          <p:spPr>
            <a:xfrm>
              <a:off x="4746038" y="3542850"/>
              <a:ext cx="79250" cy="55300"/>
            </a:xfrm>
            <a:custGeom>
              <a:avLst/>
              <a:gdLst/>
              <a:ahLst/>
              <a:cxnLst/>
              <a:rect l="l" t="t" r="r" b="b"/>
              <a:pathLst>
                <a:path w="3170" h="2212" extrusionOk="0">
                  <a:moveTo>
                    <a:pt x="2498" y="1"/>
                  </a:moveTo>
                  <a:cubicBezTo>
                    <a:pt x="2418" y="1"/>
                    <a:pt x="2332" y="26"/>
                    <a:pt x="2244" y="82"/>
                  </a:cubicBezTo>
                  <a:cubicBezTo>
                    <a:pt x="1646" y="492"/>
                    <a:pt x="1047" y="870"/>
                    <a:pt x="449" y="1280"/>
                  </a:cubicBezTo>
                  <a:cubicBezTo>
                    <a:pt x="1" y="1569"/>
                    <a:pt x="280" y="2212"/>
                    <a:pt x="678" y="2212"/>
                  </a:cubicBezTo>
                  <a:cubicBezTo>
                    <a:pt x="756" y="2212"/>
                    <a:pt x="839" y="2187"/>
                    <a:pt x="921" y="2130"/>
                  </a:cubicBezTo>
                  <a:cubicBezTo>
                    <a:pt x="1520" y="1721"/>
                    <a:pt x="2118" y="1343"/>
                    <a:pt x="2748" y="933"/>
                  </a:cubicBezTo>
                  <a:cubicBezTo>
                    <a:pt x="3170" y="643"/>
                    <a:pt x="2909" y="1"/>
                    <a:pt x="24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229;p16">
              <a:extLst>
                <a:ext uri="{FF2B5EF4-FFF2-40B4-BE49-F238E27FC236}">
                  <a16:creationId xmlns:a16="http://schemas.microsoft.com/office/drawing/2014/main" id="{FF744A5E-5E97-B079-230D-29DF32280C9D}"/>
                </a:ext>
              </a:extLst>
            </p:cNvPr>
            <p:cNvSpPr/>
            <p:nvPr/>
          </p:nvSpPr>
          <p:spPr>
            <a:xfrm>
              <a:off x="4645563" y="3557325"/>
              <a:ext cx="118400" cy="92025"/>
            </a:xfrm>
            <a:custGeom>
              <a:avLst/>
              <a:gdLst/>
              <a:ahLst/>
              <a:cxnLst/>
              <a:rect l="l" t="t" r="r" b="b"/>
              <a:pathLst>
                <a:path w="4736" h="3681" extrusionOk="0">
                  <a:moveTo>
                    <a:pt x="1778" y="980"/>
                  </a:moveTo>
                  <a:cubicBezTo>
                    <a:pt x="2291" y="980"/>
                    <a:pt x="2991" y="1237"/>
                    <a:pt x="3516" y="1438"/>
                  </a:cubicBezTo>
                  <a:lnTo>
                    <a:pt x="3516" y="1438"/>
                  </a:lnTo>
                  <a:cubicBezTo>
                    <a:pt x="3321" y="1745"/>
                    <a:pt x="3095" y="2030"/>
                    <a:pt x="2829" y="2276"/>
                  </a:cubicBezTo>
                  <a:cubicBezTo>
                    <a:pt x="2571" y="2534"/>
                    <a:pt x="2269" y="2657"/>
                    <a:pt x="1990" y="2657"/>
                  </a:cubicBezTo>
                  <a:cubicBezTo>
                    <a:pt x="1520" y="2657"/>
                    <a:pt x="1116" y="2310"/>
                    <a:pt x="1097" y="1677"/>
                  </a:cubicBezTo>
                  <a:cubicBezTo>
                    <a:pt x="1062" y="1154"/>
                    <a:pt x="1357" y="980"/>
                    <a:pt x="1778" y="980"/>
                  </a:cubicBezTo>
                  <a:close/>
                  <a:moveTo>
                    <a:pt x="1715" y="1"/>
                  </a:moveTo>
                  <a:cubicBezTo>
                    <a:pt x="649" y="1"/>
                    <a:pt x="0" y="851"/>
                    <a:pt x="120" y="1929"/>
                  </a:cubicBezTo>
                  <a:cubicBezTo>
                    <a:pt x="247" y="2917"/>
                    <a:pt x="1065" y="3680"/>
                    <a:pt x="2003" y="3680"/>
                  </a:cubicBezTo>
                  <a:cubicBezTo>
                    <a:pt x="2232" y="3680"/>
                    <a:pt x="2468" y="3635"/>
                    <a:pt x="2703" y="3536"/>
                  </a:cubicBezTo>
                  <a:cubicBezTo>
                    <a:pt x="3585" y="3158"/>
                    <a:pt x="4247" y="2276"/>
                    <a:pt x="4657" y="1425"/>
                  </a:cubicBezTo>
                  <a:cubicBezTo>
                    <a:pt x="4736" y="1267"/>
                    <a:pt x="4727" y="1113"/>
                    <a:pt x="4666" y="986"/>
                  </a:cubicBezTo>
                  <a:lnTo>
                    <a:pt x="4666" y="986"/>
                  </a:lnTo>
                  <a:cubicBezTo>
                    <a:pt x="4618" y="862"/>
                    <a:pt x="4517" y="756"/>
                    <a:pt x="4349" y="703"/>
                  </a:cubicBezTo>
                  <a:lnTo>
                    <a:pt x="4349" y="703"/>
                  </a:lnTo>
                  <a:cubicBezTo>
                    <a:pt x="4348" y="702"/>
                    <a:pt x="4347" y="702"/>
                    <a:pt x="4345" y="701"/>
                  </a:cubicBezTo>
                  <a:lnTo>
                    <a:pt x="4345" y="701"/>
                  </a:lnTo>
                  <a:cubicBezTo>
                    <a:pt x="4357" y="704"/>
                    <a:pt x="4365" y="706"/>
                    <a:pt x="4368" y="706"/>
                  </a:cubicBezTo>
                  <a:cubicBezTo>
                    <a:pt x="4401" y="706"/>
                    <a:pt x="4146" y="606"/>
                    <a:pt x="4090" y="606"/>
                  </a:cubicBezTo>
                  <a:cubicBezTo>
                    <a:pt x="3901" y="512"/>
                    <a:pt x="3711" y="449"/>
                    <a:pt x="3491" y="354"/>
                  </a:cubicBezTo>
                  <a:cubicBezTo>
                    <a:pt x="2987" y="165"/>
                    <a:pt x="2451" y="39"/>
                    <a:pt x="1884" y="7"/>
                  </a:cubicBezTo>
                  <a:cubicBezTo>
                    <a:pt x="1827" y="3"/>
                    <a:pt x="1770" y="1"/>
                    <a:pt x="17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230;p16">
              <a:extLst>
                <a:ext uri="{FF2B5EF4-FFF2-40B4-BE49-F238E27FC236}">
                  <a16:creationId xmlns:a16="http://schemas.microsoft.com/office/drawing/2014/main" id="{AD41B033-B56A-D5FB-9FD5-6E44C589CC2D}"/>
                </a:ext>
              </a:extLst>
            </p:cNvPr>
            <p:cNvSpPr/>
            <p:nvPr/>
          </p:nvSpPr>
          <p:spPr>
            <a:xfrm>
              <a:off x="4705938" y="3574925"/>
              <a:ext cx="85975" cy="115375"/>
            </a:xfrm>
            <a:custGeom>
              <a:avLst/>
              <a:gdLst/>
              <a:ahLst/>
              <a:cxnLst/>
              <a:rect l="l" t="t" r="r" b="b"/>
              <a:pathLst>
                <a:path w="3439" h="4615" extrusionOk="0">
                  <a:moveTo>
                    <a:pt x="1823" y="0"/>
                  </a:moveTo>
                  <a:cubicBezTo>
                    <a:pt x="1619" y="0"/>
                    <a:pt x="1408" y="119"/>
                    <a:pt x="1328" y="343"/>
                  </a:cubicBezTo>
                  <a:cubicBezTo>
                    <a:pt x="1139" y="910"/>
                    <a:pt x="981" y="1446"/>
                    <a:pt x="792" y="2013"/>
                  </a:cubicBezTo>
                  <a:cubicBezTo>
                    <a:pt x="635" y="2454"/>
                    <a:pt x="509" y="2864"/>
                    <a:pt x="351" y="3305"/>
                  </a:cubicBezTo>
                  <a:cubicBezTo>
                    <a:pt x="320" y="3431"/>
                    <a:pt x="257" y="3588"/>
                    <a:pt x="194" y="3746"/>
                  </a:cubicBezTo>
                  <a:cubicBezTo>
                    <a:pt x="194" y="3792"/>
                    <a:pt x="126" y="3941"/>
                    <a:pt x="140" y="3941"/>
                  </a:cubicBezTo>
                  <a:cubicBezTo>
                    <a:pt x="145" y="3941"/>
                    <a:pt x="161" y="3922"/>
                    <a:pt x="194" y="3872"/>
                  </a:cubicBezTo>
                  <a:lnTo>
                    <a:pt x="194" y="3872"/>
                  </a:lnTo>
                  <a:cubicBezTo>
                    <a:pt x="1" y="4258"/>
                    <a:pt x="333" y="4614"/>
                    <a:pt x="644" y="4614"/>
                  </a:cubicBezTo>
                  <a:cubicBezTo>
                    <a:pt x="791" y="4614"/>
                    <a:pt x="932" y="4536"/>
                    <a:pt x="1013" y="4344"/>
                  </a:cubicBezTo>
                  <a:cubicBezTo>
                    <a:pt x="1340" y="3671"/>
                    <a:pt x="1573" y="2945"/>
                    <a:pt x="1791" y="2210"/>
                  </a:cubicBezTo>
                  <a:lnTo>
                    <a:pt x="1791" y="2210"/>
                  </a:lnTo>
                  <a:cubicBezTo>
                    <a:pt x="1987" y="2883"/>
                    <a:pt x="2188" y="3551"/>
                    <a:pt x="2399" y="4218"/>
                  </a:cubicBezTo>
                  <a:cubicBezTo>
                    <a:pt x="2462" y="4457"/>
                    <a:pt x="2650" y="4560"/>
                    <a:pt x="2844" y="4560"/>
                  </a:cubicBezTo>
                  <a:cubicBezTo>
                    <a:pt x="3135" y="4560"/>
                    <a:pt x="3439" y="4326"/>
                    <a:pt x="3344" y="3966"/>
                  </a:cubicBezTo>
                  <a:cubicBezTo>
                    <a:pt x="2998" y="2737"/>
                    <a:pt x="2620" y="1540"/>
                    <a:pt x="2273" y="343"/>
                  </a:cubicBezTo>
                  <a:cubicBezTo>
                    <a:pt x="2211" y="111"/>
                    <a:pt x="2020" y="0"/>
                    <a:pt x="18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231;p16">
              <a:extLst>
                <a:ext uri="{FF2B5EF4-FFF2-40B4-BE49-F238E27FC236}">
                  <a16:creationId xmlns:a16="http://schemas.microsoft.com/office/drawing/2014/main" id="{DABBF93B-E27A-DE98-1F91-8153D9B9A52E}"/>
                </a:ext>
              </a:extLst>
            </p:cNvPr>
            <p:cNvSpPr/>
            <p:nvPr/>
          </p:nvSpPr>
          <p:spPr>
            <a:xfrm>
              <a:off x="4150163" y="3081300"/>
              <a:ext cx="530700" cy="417150"/>
            </a:xfrm>
            <a:custGeom>
              <a:avLst/>
              <a:gdLst/>
              <a:ahLst/>
              <a:cxnLst/>
              <a:rect l="l" t="t" r="r" b="b"/>
              <a:pathLst>
                <a:path w="21228" h="16686" extrusionOk="0">
                  <a:moveTo>
                    <a:pt x="4965" y="1"/>
                  </a:moveTo>
                  <a:cubicBezTo>
                    <a:pt x="2350" y="1"/>
                    <a:pt x="1" y="1742"/>
                    <a:pt x="214" y="5281"/>
                  </a:cubicBezTo>
                  <a:cubicBezTo>
                    <a:pt x="466" y="10353"/>
                    <a:pt x="17762" y="16686"/>
                    <a:pt x="17762" y="16686"/>
                  </a:cubicBezTo>
                  <a:lnTo>
                    <a:pt x="21228" y="8494"/>
                  </a:lnTo>
                  <a:cubicBezTo>
                    <a:pt x="21228" y="8494"/>
                    <a:pt x="9539" y="933"/>
                    <a:pt x="6420" y="177"/>
                  </a:cubicBezTo>
                  <a:cubicBezTo>
                    <a:pt x="5936" y="60"/>
                    <a:pt x="5446" y="1"/>
                    <a:pt x="4965" y="1"/>
                  </a:cubicBezTo>
                  <a:close/>
                </a:path>
              </a:pathLst>
            </a:custGeom>
            <a:solidFill>
              <a:srgbClr val="FFF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232;p16">
              <a:extLst>
                <a:ext uri="{FF2B5EF4-FFF2-40B4-BE49-F238E27FC236}">
                  <a16:creationId xmlns:a16="http://schemas.microsoft.com/office/drawing/2014/main" id="{9DAC6612-71C4-6989-4BD3-150C0EC8853A}"/>
                </a:ext>
              </a:extLst>
            </p:cNvPr>
            <p:cNvSpPr/>
            <p:nvPr/>
          </p:nvSpPr>
          <p:spPr>
            <a:xfrm>
              <a:off x="4457613" y="3154875"/>
              <a:ext cx="243725" cy="355875"/>
            </a:xfrm>
            <a:custGeom>
              <a:avLst/>
              <a:gdLst/>
              <a:ahLst/>
              <a:cxnLst/>
              <a:rect l="l" t="t" r="r" b="b"/>
              <a:pathLst>
                <a:path w="9749" h="14235" extrusionOk="0">
                  <a:moveTo>
                    <a:pt x="5430" y="13206"/>
                  </a:moveTo>
                  <a:cubicBezTo>
                    <a:pt x="5431" y="13206"/>
                    <a:pt x="5432" y="13206"/>
                    <a:pt x="5433" y="13207"/>
                  </a:cubicBezTo>
                  <a:cubicBezTo>
                    <a:pt x="5432" y="13207"/>
                    <a:pt x="5431" y="13206"/>
                    <a:pt x="5430" y="13206"/>
                  </a:cubicBezTo>
                  <a:close/>
                  <a:moveTo>
                    <a:pt x="720" y="1"/>
                  </a:moveTo>
                  <a:cubicBezTo>
                    <a:pt x="294" y="1"/>
                    <a:pt x="1" y="653"/>
                    <a:pt x="455" y="920"/>
                  </a:cubicBezTo>
                  <a:cubicBezTo>
                    <a:pt x="3162" y="2484"/>
                    <a:pt x="5869" y="4048"/>
                    <a:pt x="8576" y="5585"/>
                  </a:cubicBezTo>
                  <a:lnTo>
                    <a:pt x="8576" y="5585"/>
                  </a:lnTo>
                  <a:cubicBezTo>
                    <a:pt x="7696" y="7576"/>
                    <a:pt x="6814" y="9543"/>
                    <a:pt x="5905" y="11537"/>
                  </a:cubicBezTo>
                  <a:cubicBezTo>
                    <a:pt x="5685" y="12041"/>
                    <a:pt x="5464" y="12545"/>
                    <a:pt x="5244" y="13018"/>
                  </a:cubicBezTo>
                  <a:cubicBezTo>
                    <a:pt x="5229" y="13052"/>
                    <a:pt x="5217" y="13084"/>
                    <a:pt x="5205" y="13113"/>
                  </a:cubicBezTo>
                  <a:lnTo>
                    <a:pt x="5205" y="13113"/>
                  </a:lnTo>
                  <a:cubicBezTo>
                    <a:pt x="4143" y="12675"/>
                    <a:pt x="3057" y="12262"/>
                    <a:pt x="1999" y="11821"/>
                  </a:cubicBezTo>
                  <a:cubicBezTo>
                    <a:pt x="1937" y="11798"/>
                    <a:pt x="1879" y="11788"/>
                    <a:pt x="1825" y="11788"/>
                  </a:cubicBezTo>
                  <a:cubicBezTo>
                    <a:pt x="1357" y="11788"/>
                    <a:pt x="1210" y="12568"/>
                    <a:pt x="1747" y="12766"/>
                  </a:cubicBezTo>
                  <a:cubicBezTo>
                    <a:pt x="2944" y="13239"/>
                    <a:pt x="4141" y="13743"/>
                    <a:pt x="5338" y="14215"/>
                  </a:cubicBezTo>
                  <a:cubicBezTo>
                    <a:pt x="5378" y="14228"/>
                    <a:pt x="5421" y="14235"/>
                    <a:pt x="5466" y="14235"/>
                  </a:cubicBezTo>
                  <a:cubicBezTo>
                    <a:pt x="5637" y="14235"/>
                    <a:pt x="5830" y="14144"/>
                    <a:pt x="5905" y="13995"/>
                  </a:cubicBezTo>
                  <a:cubicBezTo>
                    <a:pt x="7134" y="11191"/>
                    <a:pt x="8394" y="8418"/>
                    <a:pt x="9623" y="5646"/>
                  </a:cubicBezTo>
                  <a:cubicBezTo>
                    <a:pt x="9749" y="5394"/>
                    <a:pt x="9717" y="5110"/>
                    <a:pt x="9465" y="4953"/>
                  </a:cubicBezTo>
                  <a:cubicBezTo>
                    <a:pt x="6630" y="3346"/>
                    <a:pt x="3794" y="1708"/>
                    <a:pt x="959" y="69"/>
                  </a:cubicBezTo>
                  <a:cubicBezTo>
                    <a:pt x="877" y="22"/>
                    <a:pt x="797" y="1"/>
                    <a:pt x="7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233;p16">
              <a:extLst>
                <a:ext uri="{FF2B5EF4-FFF2-40B4-BE49-F238E27FC236}">
                  <a16:creationId xmlns:a16="http://schemas.microsoft.com/office/drawing/2014/main" id="{79ACE667-77D4-C99A-572E-6081BC94BF88}"/>
                </a:ext>
              </a:extLst>
            </p:cNvPr>
            <p:cNvSpPr/>
            <p:nvPr/>
          </p:nvSpPr>
          <p:spPr>
            <a:xfrm>
              <a:off x="4488488" y="3234650"/>
              <a:ext cx="140550" cy="240075"/>
            </a:xfrm>
            <a:custGeom>
              <a:avLst/>
              <a:gdLst/>
              <a:ahLst/>
              <a:cxnLst/>
              <a:rect l="l" t="t" r="r" b="b"/>
              <a:pathLst>
                <a:path w="5622" h="9603" extrusionOk="0">
                  <a:moveTo>
                    <a:pt x="4952" y="1"/>
                  </a:moveTo>
                  <a:cubicBezTo>
                    <a:pt x="4806" y="1"/>
                    <a:pt x="4664" y="74"/>
                    <a:pt x="4576" y="249"/>
                  </a:cubicBezTo>
                  <a:cubicBezTo>
                    <a:pt x="3126" y="3116"/>
                    <a:pt x="1677" y="5983"/>
                    <a:pt x="196" y="8850"/>
                  </a:cubicBezTo>
                  <a:cubicBezTo>
                    <a:pt x="1" y="9242"/>
                    <a:pt x="345" y="9603"/>
                    <a:pt x="671" y="9603"/>
                  </a:cubicBezTo>
                  <a:cubicBezTo>
                    <a:pt x="817" y="9603"/>
                    <a:pt x="959" y="9530"/>
                    <a:pt x="1047" y="9354"/>
                  </a:cubicBezTo>
                  <a:cubicBezTo>
                    <a:pt x="2528" y="6487"/>
                    <a:pt x="3977" y="3621"/>
                    <a:pt x="5426" y="754"/>
                  </a:cubicBezTo>
                  <a:cubicBezTo>
                    <a:pt x="5622" y="362"/>
                    <a:pt x="5277" y="1"/>
                    <a:pt x="49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234;p16">
              <a:extLst>
                <a:ext uri="{FF2B5EF4-FFF2-40B4-BE49-F238E27FC236}">
                  <a16:creationId xmlns:a16="http://schemas.microsoft.com/office/drawing/2014/main" id="{CE06055C-3C29-2BE9-E118-91D3661E9C30}"/>
                </a:ext>
              </a:extLst>
            </p:cNvPr>
            <p:cNvSpPr/>
            <p:nvPr/>
          </p:nvSpPr>
          <p:spPr>
            <a:xfrm rot="1761896" flipH="1">
              <a:off x="3550006" y="2191251"/>
              <a:ext cx="232360" cy="292432"/>
            </a:xfrm>
            <a:custGeom>
              <a:avLst/>
              <a:gdLst/>
              <a:ahLst/>
              <a:cxnLst/>
              <a:rect l="l" t="t" r="r" b="b"/>
              <a:pathLst>
                <a:path w="9295" h="11698" extrusionOk="0">
                  <a:moveTo>
                    <a:pt x="3018" y="0"/>
                  </a:moveTo>
                  <a:cubicBezTo>
                    <a:pt x="2609" y="0"/>
                    <a:pt x="2175" y="224"/>
                    <a:pt x="1733" y="797"/>
                  </a:cubicBezTo>
                  <a:cubicBezTo>
                    <a:pt x="1544" y="1049"/>
                    <a:pt x="1135" y="1994"/>
                    <a:pt x="1891" y="2340"/>
                  </a:cubicBezTo>
                  <a:cubicBezTo>
                    <a:pt x="1999" y="2390"/>
                    <a:pt x="2096" y="2410"/>
                    <a:pt x="2184" y="2410"/>
                  </a:cubicBezTo>
                  <a:cubicBezTo>
                    <a:pt x="2534" y="2410"/>
                    <a:pt x="2752" y="2093"/>
                    <a:pt x="3092" y="2093"/>
                  </a:cubicBezTo>
                  <a:cubicBezTo>
                    <a:pt x="3261" y="2093"/>
                    <a:pt x="3459" y="2171"/>
                    <a:pt x="3718" y="2403"/>
                  </a:cubicBezTo>
                  <a:cubicBezTo>
                    <a:pt x="4565" y="3166"/>
                    <a:pt x="4122" y="4080"/>
                    <a:pt x="3476" y="4080"/>
                  </a:cubicBezTo>
                  <a:cubicBezTo>
                    <a:pt x="3402" y="4080"/>
                    <a:pt x="3324" y="4068"/>
                    <a:pt x="3246" y="4042"/>
                  </a:cubicBezTo>
                  <a:cubicBezTo>
                    <a:pt x="2614" y="3831"/>
                    <a:pt x="2070" y="2697"/>
                    <a:pt x="1467" y="2697"/>
                  </a:cubicBezTo>
                  <a:cubicBezTo>
                    <a:pt x="1349" y="2697"/>
                    <a:pt x="1228" y="2741"/>
                    <a:pt x="1103" y="2845"/>
                  </a:cubicBezTo>
                  <a:cubicBezTo>
                    <a:pt x="1" y="3790"/>
                    <a:pt x="946" y="5113"/>
                    <a:pt x="3214" y="5333"/>
                  </a:cubicBezTo>
                  <a:cubicBezTo>
                    <a:pt x="4600" y="5459"/>
                    <a:pt x="3813" y="8452"/>
                    <a:pt x="1072" y="9902"/>
                  </a:cubicBezTo>
                  <a:lnTo>
                    <a:pt x="2458" y="11697"/>
                  </a:lnTo>
                  <a:cubicBezTo>
                    <a:pt x="6207" y="8830"/>
                    <a:pt x="5766" y="5176"/>
                    <a:pt x="5766" y="5176"/>
                  </a:cubicBezTo>
                  <a:cubicBezTo>
                    <a:pt x="5766" y="5176"/>
                    <a:pt x="9295" y="3947"/>
                    <a:pt x="8854" y="2530"/>
                  </a:cubicBezTo>
                  <a:cubicBezTo>
                    <a:pt x="8772" y="2252"/>
                    <a:pt x="8620" y="2141"/>
                    <a:pt x="8431" y="2141"/>
                  </a:cubicBezTo>
                  <a:cubicBezTo>
                    <a:pt x="7673" y="2141"/>
                    <a:pt x="6302" y="3916"/>
                    <a:pt x="6302" y="3916"/>
                  </a:cubicBezTo>
                  <a:cubicBezTo>
                    <a:pt x="6302" y="3916"/>
                    <a:pt x="8286" y="1049"/>
                    <a:pt x="7152" y="482"/>
                  </a:cubicBezTo>
                  <a:cubicBezTo>
                    <a:pt x="7056" y="436"/>
                    <a:pt x="6966" y="416"/>
                    <a:pt x="6880" y="416"/>
                  </a:cubicBezTo>
                  <a:cubicBezTo>
                    <a:pt x="5952" y="416"/>
                    <a:pt x="5609" y="2845"/>
                    <a:pt x="5609" y="2845"/>
                  </a:cubicBezTo>
                  <a:cubicBezTo>
                    <a:pt x="5609" y="2845"/>
                    <a:pt x="4475" y="0"/>
                    <a:pt x="3018" y="0"/>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235;p16">
              <a:extLst>
                <a:ext uri="{FF2B5EF4-FFF2-40B4-BE49-F238E27FC236}">
                  <a16:creationId xmlns:a16="http://schemas.microsoft.com/office/drawing/2014/main" id="{0752C6A5-8FB9-04AD-A345-F1EE7B64F139}"/>
                </a:ext>
              </a:extLst>
            </p:cNvPr>
            <p:cNvSpPr/>
            <p:nvPr/>
          </p:nvSpPr>
          <p:spPr>
            <a:xfrm rot="1761896" flipH="1">
              <a:off x="3582886" y="2441893"/>
              <a:ext cx="412724" cy="163565"/>
            </a:xfrm>
            <a:custGeom>
              <a:avLst/>
              <a:gdLst/>
              <a:ahLst/>
              <a:cxnLst/>
              <a:rect l="l" t="t" r="r" b="b"/>
              <a:pathLst>
                <a:path w="16510" h="6543" extrusionOk="0">
                  <a:moveTo>
                    <a:pt x="13800" y="0"/>
                  </a:moveTo>
                  <a:cubicBezTo>
                    <a:pt x="13800" y="0"/>
                    <a:pt x="10986" y="3234"/>
                    <a:pt x="3567" y="3234"/>
                  </a:cubicBezTo>
                  <a:cubicBezTo>
                    <a:pt x="2604" y="3234"/>
                    <a:pt x="1564" y="3179"/>
                    <a:pt x="442" y="3056"/>
                  </a:cubicBezTo>
                  <a:lnTo>
                    <a:pt x="1" y="5514"/>
                  </a:lnTo>
                  <a:cubicBezTo>
                    <a:pt x="1" y="5514"/>
                    <a:pt x="2146" y="6542"/>
                    <a:pt x="6015" y="6542"/>
                  </a:cubicBezTo>
                  <a:cubicBezTo>
                    <a:pt x="7811" y="6542"/>
                    <a:pt x="9979" y="6321"/>
                    <a:pt x="12477" y="5671"/>
                  </a:cubicBezTo>
                  <a:cubicBezTo>
                    <a:pt x="12477" y="5671"/>
                    <a:pt x="14777" y="5104"/>
                    <a:pt x="16509" y="3844"/>
                  </a:cubicBezTo>
                  <a:lnTo>
                    <a:pt x="13800" y="0"/>
                  </a:lnTo>
                  <a:close/>
                </a:path>
              </a:pathLst>
            </a:custGeom>
            <a:solidFill>
              <a:srgbClr val="FFF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5" name="Google Shape;236;p16">
              <a:extLst>
                <a:ext uri="{FF2B5EF4-FFF2-40B4-BE49-F238E27FC236}">
                  <a16:creationId xmlns:a16="http://schemas.microsoft.com/office/drawing/2014/main" id="{DBB1B0B0-7D8F-B567-4708-D470643226AD}"/>
                </a:ext>
              </a:extLst>
            </p:cNvPr>
            <p:cNvSpPr/>
            <p:nvPr/>
          </p:nvSpPr>
          <p:spPr>
            <a:xfrm>
              <a:off x="3692363" y="2588525"/>
              <a:ext cx="384600" cy="647325"/>
            </a:xfrm>
            <a:custGeom>
              <a:avLst/>
              <a:gdLst/>
              <a:ahLst/>
              <a:cxnLst/>
              <a:rect l="l" t="t" r="r" b="b"/>
              <a:pathLst>
                <a:path w="15384" h="25893" extrusionOk="0">
                  <a:moveTo>
                    <a:pt x="12996" y="1"/>
                  </a:moveTo>
                  <a:cubicBezTo>
                    <a:pt x="12877" y="1"/>
                    <a:pt x="12757" y="3"/>
                    <a:pt x="12634" y="8"/>
                  </a:cubicBezTo>
                  <a:cubicBezTo>
                    <a:pt x="11154" y="103"/>
                    <a:pt x="9578" y="575"/>
                    <a:pt x="6018" y="2686"/>
                  </a:cubicBezTo>
                  <a:cubicBezTo>
                    <a:pt x="2427" y="4766"/>
                    <a:pt x="663" y="11256"/>
                    <a:pt x="663" y="11256"/>
                  </a:cubicBezTo>
                  <a:cubicBezTo>
                    <a:pt x="284" y="12768"/>
                    <a:pt x="1" y="13272"/>
                    <a:pt x="1104" y="18502"/>
                  </a:cubicBezTo>
                  <a:cubicBezTo>
                    <a:pt x="2153" y="23510"/>
                    <a:pt x="8456" y="25892"/>
                    <a:pt x="10228" y="25892"/>
                  </a:cubicBezTo>
                  <a:cubicBezTo>
                    <a:pt x="10318" y="25892"/>
                    <a:pt x="10395" y="25886"/>
                    <a:pt x="10461" y="25874"/>
                  </a:cubicBezTo>
                  <a:cubicBezTo>
                    <a:pt x="11847" y="25590"/>
                    <a:pt x="10398" y="21652"/>
                    <a:pt x="8413" y="17840"/>
                  </a:cubicBezTo>
                  <a:cubicBezTo>
                    <a:pt x="6428" y="13997"/>
                    <a:pt x="8255" y="8924"/>
                    <a:pt x="9200" y="5963"/>
                  </a:cubicBezTo>
                  <a:cubicBezTo>
                    <a:pt x="10114" y="2970"/>
                    <a:pt x="14871" y="1836"/>
                    <a:pt x="15123" y="1048"/>
                  </a:cubicBezTo>
                  <a:cubicBezTo>
                    <a:pt x="15383" y="325"/>
                    <a:pt x="14317" y="1"/>
                    <a:pt x="129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237;p16">
              <a:extLst>
                <a:ext uri="{FF2B5EF4-FFF2-40B4-BE49-F238E27FC236}">
                  <a16:creationId xmlns:a16="http://schemas.microsoft.com/office/drawing/2014/main" id="{13FE77AA-C259-451C-742D-A2BE45E37371}"/>
                </a:ext>
              </a:extLst>
            </p:cNvPr>
            <p:cNvSpPr/>
            <p:nvPr/>
          </p:nvSpPr>
          <p:spPr>
            <a:xfrm>
              <a:off x="3666438" y="2574800"/>
              <a:ext cx="535150" cy="725200"/>
            </a:xfrm>
            <a:custGeom>
              <a:avLst/>
              <a:gdLst/>
              <a:ahLst/>
              <a:cxnLst/>
              <a:rect l="l" t="t" r="r" b="b"/>
              <a:pathLst>
                <a:path w="21406" h="29008" extrusionOk="0">
                  <a:moveTo>
                    <a:pt x="14760" y="0"/>
                  </a:moveTo>
                  <a:cubicBezTo>
                    <a:pt x="6105" y="0"/>
                    <a:pt x="1" y="8265"/>
                    <a:pt x="1132" y="16782"/>
                  </a:cubicBezTo>
                  <a:cubicBezTo>
                    <a:pt x="2048" y="23964"/>
                    <a:pt x="8144" y="29007"/>
                    <a:pt x="14781" y="29007"/>
                  </a:cubicBezTo>
                  <a:cubicBezTo>
                    <a:pt x="16820" y="29007"/>
                    <a:pt x="18911" y="28531"/>
                    <a:pt x="20918" y="27494"/>
                  </a:cubicBezTo>
                  <a:cubicBezTo>
                    <a:pt x="21405" y="27250"/>
                    <a:pt x="21100" y="26586"/>
                    <a:pt x="20645" y="26586"/>
                  </a:cubicBezTo>
                  <a:cubicBezTo>
                    <a:pt x="20571" y="26586"/>
                    <a:pt x="20493" y="26604"/>
                    <a:pt x="20413" y="26643"/>
                  </a:cubicBezTo>
                  <a:cubicBezTo>
                    <a:pt x="18525" y="27624"/>
                    <a:pt x="16599" y="28070"/>
                    <a:pt x="14737" y="28070"/>
                  </a:cubicBezTo>
                  <a:cubicBezTo>
                    <a:pt x="8461" y="28070"/>
                    <a:pt x="2921" y="23002"/>
                    <a:pt x="2046" y="16247"/>
                  </a:cubicBezTo>
                  <a:cubicBezTo>
                    <a:pt x="1007" y="8348"/>
                    <a:pt x="7020" y="1010"/>
                    <a:pt x="14837" y="1010"/>
                  </a:cubicBezTo>
                  <a:cubicBezTo>
                    <a:pt x="15314" y="1010"/>
                    <a:pt x="15797" y="1037"/>
                    <a:pt x="16286" y="1093"/>
                  </a:cubicBezTo>
                  <a:cubicBezTo>
                    <a:pt x="16305" y="1095"/>
                    <a:pt x="16324" y="1096"/>
                    <a:pt x="16342" y="1096"/>
                  </a:cubicBezTo>
                  <a:cubicBezTo>
                    <a:pt x="16916" y="1096"/>
                    <a:pt x="16897" y="146"/>
                    <a:pt x="16286" y="85"/>
                  </a:cubicBezTo>
                  <a:cubicBezTo>
                    <a:pt x="15770" y="28"/>
                    <a:pt x="15260" y="0"/>
                    <a:pt x="14760" y="0"/>
                  </a:cubicBezTo>
                  <a:close/>
                </a:path>
              </a:pathLst>
            </a:custGeom>
            <a:solidFill>
              <a:srgbClr val="F3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238;p16">
              <a:extLst>
                <a:ext uri="{FF2B5EF4-FFF2-40B4-BE49-F238E27FC236}">
                  <a16:creationId xmlns:a16="http://schemas.microsoft.com/office/drawing/2014/main" id="{D2A4FCD2-CAD5-B804-C97D-F44F4BA06156}"/>
                </a:ext>
              </a:extLst>
            </p:cNvPr>
            <p:cNvSpPr/>
            <p:nvPr/>
          </p:nvSpPr>
          <p:spPr>
            <a:xfrm>
              <a:off x="3719938" y="2862350"/>
              <a:ext cx="176600" cy="333650"/>
            </a:xfrm>
            <a:custGeom>
              <a:avLst/>
              <a:gdLst/>
              <a:ahLst/>
              <a:cxnLst/>
              <a:rect l="l" t="t" r="r" b="b"/>
              <a:pathLst>
                <a:path w="7064" h="13346" extrusionOk="0">
                  <a:moveTo>
                    <a:pt x="1374" y="1"/>
                  </a:moveTo>
                  <a:cubicBezTo>
                    <a:pt x="1181" y="1"/>
                    <a:pt x="997" y="111"/>
                    <a:pt x="946" y="366"/>
                  </a:cubicBezTo>
                  <a:cubicBezTo>
                    <a:pt x="1" y="5406"/>
                    <a:pt x="1828" y="10384"/>
                    <a:pt x="6144" y="13251"/>
                  </a:cubicBezTo>
                  <a:cubicBezTo>
                    <a:pt x="6238" y="13317"/>
                    <a:pt x="6330" y="13346"/>
                    <a:pt x="6415" y="13346"/>
                  </a:cubicBezTo>
                  <a:cubicBezTo>
                    <a:pt x="6815" y="13346"/>
                    <a:pt x="7064" y="12712"/>
                    <a:pt x="6648" y="12401"/>
                  </a:cubicBezTo>
                  <a:cubicBezTo>
                    <a:pt x="2710" y="9786"/>
                    <a:pt x="1040" y="5186"/>
                    <a:pt x="1891" y="618"/>
                  </a:cubicBezTo>
                  <a:cubicBezTo>
                    <a:pt x="1966" y="242"/>
                    <a:pt x="1660" y="1"/>
                    <a:pt x="13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239;p16">
              <a:extLst>
                <a:ext uri="{FF2B5EF4-FFF2-40B4-BE49-F238E27FC236}">
                  <a16:creationId xmlns:a16="http://schemas.microsoft.com/office/drawing/2014/main" id="{8DA22194-8F6A-4BD3-816A-E5A914787F86}"/>
                </a:ext>
              </a:extLst>
            </p:cNvPr>
            <p:cNvSpPr/>
            <p:nvPr/>
          </p:nvSpPr>
          <p:spPr>
            <a:xfrm>
              <a:off x="3755388" y="2779750"/>
              <a:ext cx="47450" cy="61375"/>
            </a:xfrm>
            <a:custGeom>
              <a:avLst/>
              <a:gdLst/>
              <a:ahLst/>
              <a:cxnLst/>
              <a:rect l="l" t="t" r="r" b="b"/>
              <a:pathLst>
                <a:path w="1898" h="2455" extrusionOk="0">
                  <a:moveTo>
                    <a:pt x="1226" y="1"/>
                  </a:moveTo>
                  <a:cubicBezTo>
                    <a:pt x="1080" y="1"/>
                    <a:pt x="939" y="70"/>
                    <a:pt x="851" y="236"/>
                  </a:cubicBezTo>
                  <a:cubicBezTo>
                    <a:pt x="536" y="740"/>
                    <a:pt x="315" y="1275"/>
                    <a:pt x="95" y="1842"/>
                  </a:cubicBezTo>
                  <a:cubicBezTo>
                    <a:pt x="0" y="2094"/>
                    <a:pt x="189" y="2378"/>
                    <a:pt x="441" y="2441"/>
                  </a:cubicBezTo>
                  <a:cubicBezTo>
                    <a:pt x="484" y="2450"/>
                    <a:pt x="525" y="2455"/>
                    <a:pt x="564" y="2455"/>
                  </a:cubicBezTo>
                  <a:cubicBezTo>
                    <a:pt x="788" y="2455"/>
                    <a:pt x="960" y="2309"/>
                    <a:pt x="1040" y="2094"/>
                  </a:cubicBezTo>
                  <a:cubicBezTo>
                    <a:pt x="1229" y="1622"/>
                    <a:pt x="1450" y="1181"/>
                    <a:pt x="1702" y="740"/>
                  </a:cubicBezTo>
                  <a:cubicBezTo>
                    <a:pt x="1898" y="348"/>
                    <a:pt x="1552" y="1"/>
                    <a:pt x="1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6"/>
                                        </p:tgtEl>
                                        <p:attrNameLst>
                                          <p:attrName>style.visibility</p:attrName>
                                        </p:attrNameLst>
                                      </p:cBhvr>
                                      <p:to>
                                        <p:strVal val="visible"/>
                                      </p:to>
                                    </p:set>
                                    <p:animEffect transition="in" filter="barn(inVertical)">
                                      <p:cBhvr>
                                        <p:cTn id="7" dur="500"/>
                                        <p:tgtEl>
                                          <p:spTgt spid="163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51"/>
                                        </p:tgtEl>
                                        <p:attrNameLst>
                                          <p:attrName>style.visibility</p:attrName>
                                        </p:attrNameLst>
                                      </p:cBhvr>
                                      <p:to>
                                        <p:strVal val="visible"/>
                                      </p:to>
                                    </p:set>
                                    <p:animEffect transition="in" filter="wheel(1)">
                                      <p:cBhvr>
                                        <p:cTn id="12" dur="2000"/>
                                        <p:tgtEl>
                                          <p:spTgt spid="1651"/>
                                        </p:tgtEl>
                                      </p:cBhvr>
                                    </p:animEffect>
                                  </p:childTnLst>
                                </p:cTn>
                              </p:par>
                              <p:par>
                                <p:cTn id="13" presetID="21"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46">
                                            <p:txEl>
                                              <p:pRg st="0" end="0"/>
                                            </p:txEl>
                                          </p:spTgt>
                                        </p:tgtEl>
                                        <p:attrNameLst>
                                          <p:attrName>style.visibility</p:attrName>
                                        </p:attrNameLst>
                                      </p:cBhvr>
                                      <p:to>
                                        <p:strVal val="visible"/>
                                      </p:to>
                                    </p:set>
                                    <p:animEffect transition="in" filter="barn(inVertical)">
                                      <p:cBhvr>
                                        <p:cTn id="20" dur="500"/>
                                        <p:tgtEl>
                                          <p:spTgt spid="164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40">
                                            <p:txEl>
                                              <p:pRg st="0" end="0"/>
                                            </p:txEl>
                                          </p:spTgt>
                                        </p:tgtEl>
                                        <p:attrNameLst>
                                          <p:attrName>style.visibility</p:attrName>
                                        </p:attrNameLst>
                                      </p:cBhvr>
                                      <p:to>
                                        <p:strVal val="visible"/>
                                      </p:to>
                                    </p:set>
                                    <p:animEffect transition="in" filter="barn(inVertical)">
                                      <p:cBhvr>
                                        <p:cTn id="25" dur="500"/>
                                        <p:tgtEl>
                                          <p:spTgt spid="164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50">
                                            <p:txEl>
                                              <p:pRg st="0" end="0"/>
                                            </p:txEl>
                                          </p:spTgt>
                                        </p:tgtEl>
                                        <p:attrNameLst>
                                          <p:attrName>style.visibility</p:attrName>
                                        </p:attrNameLst>
                                      </p:cBhvr>
                                      <p:to>
                                        <p:strVal val="visible"/>
                                      </p:to>
                                    </p:set>
                                    <p:animEffect transition="in" filter="barn(inVertical)">
                                      <p:cBhvr>
                                        <p:cTn id="30" dur="500"/>
                                        <p:tgtEl>
                                          <p:spTgt spid="165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644">
                                            <p:txEl>
                                              <p:pRg st="0" end="0"/>
                                            </p:txEl>
                                          </p:spTgt>
                                        </p:tgtEl>
                                        <p:attrNameLst>
                                          <p:attrName>style.visibility</p:attrName>
                                        </p:attrNameLst>
                                      </p:cBhvr>
                                      <p:to>
                                        <p:strVal val="visible"/>
                                      </p:to>
                                    </p:set>
                                    <p:animEffect transition="in" filter="barn(inVertical)">
                                      <p:cBhvr>
                                        <p:cTn id="35" dur="500"/>
                                        <p:tgtEl>
                                          <p:spTgt spid="164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648">
                                            <p:txEl>
                                              <p:pRg st="0" end="0"/>
                                            </p:txEl>
                                          </p:spTgt>
                                        </p:tgtEl>
                                        <p:attrNameLst>
                                          <p:attrName>style.visibility</p:attrName>
                                        </p:attrNameLst>
                                      </p:cBhvr>
                                      <p:to>
                                        <p:strVal val="visible"/>
                                      </p:to>
                                    </p:set>
                                    <p:animEffect transition="in" filter="barn(inVertical)">
                                      <p:cBhvr>
                                        <p:cTn id="40" dur="500"/>
                                        <p:tgtEl>
                                          <p:spTgt spid="164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42">
                                            <p:txEl>
                                              <p:pRg st="0" end="0"/>
                                            </p:txEl>
                                          </p:spTgt>
                                        </p:tgtEl>
                                        <p:attrNameLst>
                                          <p:attrName>style.visibility</p:attrName>
                                        </p:attrNameLst>
                                      </p:cBhvr>
                                      <p:to>
                                        <p:strVal val="visible"/>
                                      </p:to>
                                    </p:set>
                                    <p:animEffect transition="in" filter="barn(inVertical)">
                                      <p:cBhvr>
                                        <p:cTn id="45" dur="500"/>
                                        <p:tgtEl>
                                          <p:spTgt spid="16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6" grpId="0"/>
      <p:bldP spid="1640" grpId="0" build="p"/>
      <p:bldP spid="1642" grpId="0" build="p"/>
      <p:bldP spid="1644" grpId="0" build="p"/>
      <p:bldP spid="1646" grpId="0" build="p"/>
      <p:bldP spid="1648" grpId="0" build="p"/>
      <p:bldP spid="165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5C38B6-4961-C195-FABE-DF730C645027}"/>
              </a:ext>
            </a:extLst>
          </p:cNvPr>
          <p:cNvGraphicFramePr>
            <a:graphicFrameLocks noGrp="1"/>
          </p:cNvGraphicFramePr>
          <p:nvPr>
            <p:extLst>
              <p:ext uri="{D42A27DB-BD31-4B8C-83A1-F6EECF244321}">
                <p14:modId xmlns:p14="http://schemas.microsoft.com/office/powerpoint/2010/main" val="710314028"/>
              </p:ext>
            </p:extLst>
          </p:nvPr>
        </p:nvGraphicFramePr>
        <p:xfrm>
          <a:off x="195713" y="222115"/>
          <a:ext cx="8775032" cy="4725269"/>
        </p:xfrm>
        <a:graphic>
          <a:graphicData uri="http://schemas.openxmlformats.org/drawingml/2006/table">
            <a:tbl>
              <a:tblPr firstRow="1" bandRow="1">
                <a:tableStyleId>{297D5F45-5F82-4EA8-AEA8-D9C435CCA88D}</a:tableStyleId>
              </a:tblPr>
              <a:tblGrid>
                <a:gridCol w="1848899">
                  <a:extLst>
                    <a:ext uri="{9D8B030D-6E8A-4147-A177-3AD203B41FA5}">
                      <a16:colId xmlns:a16="http://schemas.microsoft.com/office/drawing/2014/main" val="3202313251"/>
                    </a:ext>
                  </a:extLst>
                </a:gridCol>
                <a:gridCol w="6926133">
                  <a:extLst>
                    <a:ext uri="{9D8B030D-6E8A-4147-A177-3AD203B41FA5}">
                      <a16:colId xmlns:a16="http://schemas.microsoft.com/office/drawing/2014/main" val="488778311"/>
                    </a:ext>
                  </a:extLst>
                </a:gridCol>
              </a:tblGrid>
              <a:tr h="475610">
                <a:tc>
                  <a:txBody>
                    <a:bodyPr/>
                    <a:lstStyle/>
                    <a:p>
                      <a:pPr algn="ctr"/>
                      <a:r>
                        <a:rPr lang="en-US" sz="2000" dirty="0" err="1">
                          <a:solidFill>
                            <a:srgbClr val="FF0000"/>
                          </a:solidFill>
                          <a:latin typeface="#9Slide03 Ample" panose="02000000000000000000" pitchFamily="2" charset="0"/>
                        </a:rPr>
                        <a:t>Nội</a:t>
                      </a:r>
                      <a:r>
                        <a:rPr lang="en-US" sz="2000" dirty="0">
                          <a:solidFill>
                            <a:srgbClr val="FF0000"/>
                          </a:solidFill>
                          <a:latin typeface="#9Slide03 Ample" panose="02000000000000000000" pitchFamily="2" charset="0"/>
                        </a:rPr>
                        <a:t> dung</a:t>
                      </a:r>
                    </a:p>
                  </a:txBody>
                  <a:tcPr anchor="ctr">
                    <a:solidFill>
                      <a:schemeClr val="accent4">
                        <a:lumMod val="90000"/>
                      </a:schemeClr>
                    </a:solidFill>
                  </a:tcPr>
                </a:tc>
                <a:tc>
                  <a:txBody>
                    <a:bodyPr/>
                    <a:lstStyle/>
                    <a:p>
                      <a:pPr algn="ctr"/>
                      <a:r>
                        <a:rPr lang="en-US" sz="2000" dirty="0" err="1">
                          <a:solidFill>
                            <a:srgbClr val="FF0000"/>
                          </a:solidFill>
                          <a:latin typeface="#9Slide03 Ample" panose="02000000000000000000" pitchFamily="2" charset="0"/>
                        </a:rPr>
                        <a:t>Gợi</a:t>
                      </a:r>
                      <a:r>
                        <a:rPr lang="en-US" sz="2000" dirty="0">
                          <a:solidFill>
                            <a:srgbClr val="FF0000"/>
                          </a:solidFill>
                          <a:latin typeface="#9Slide03 Ample" panose="02000000000000000000" pitchFamily="2" charset="0"/>
                        </a:rPr>
                        <a:t> ý</a:t>
                      </a:r>
                    </a:p>
                  </a:txBody>
                  <a:tcPr anchor="ctr">
                    <a:solidFill>
                      <a:schemeClr val="accent4">
                        <a:lumMod val="90000"/>
                      </a:schemeClr>
                    </a:solidFill>
                  </a:tcPr>
                </a:tc>
                <a:extLst>
                  <a:ext uri="{0D108BD9-81ED-4DB2-BD59-A6C34878D82A}">
                    <a16:rowId xmlns:a16="http://schemas.microsoft.com/office/drawing/2014/main" val="634767802"/>
                  </a:ext>
                </a:extLst>
              </a:tr>
              <a:tr h="729495">
                <a:tc>
                  <a:txBody>
                    <a:bodyPr/>
                    <a:lstStyle/>
                    <a:p>
                      <a:pPr algn="just"/>
                      <a:r>
                        <a:rPr lang="en-US" sz="2000" dirty="0" err="1">
                          <a:solidFill>
                            <a:srgbClr val="0070C0"/>
                          </a:solidFill>
                          <a:latin typeface="#9Slide03 Ample" panose="02000000000000000000" pitchFamily="2" charset="0"/>
                        </a:rPr>
                        <a:t>Đối</a:t>
                      </a:r>
                      <a:r>
                        <a:rPr lang="en-US" sz="2000" dirty="0">
                          <a:solidFill>
                            <a:srgbClr val="0070C0"/>
                          </a:solidFill>
                          <a:latin typeface="#9Slide03 Ample" panose="02000000000000000000" pitchFamily="2" charset="0"/>
                        </a:rPr>
                        <a:t> </a:t>
                      </a:r>
                      <a:r>
                        <a:rPr lang="en-US" sz="2000" dirty="0" err="1">
                          <a:solidFill>
                            <a:srgbClr val="0070C0"/>
                          </a:solidFill>
                          <a:latin typeface="#9Slide03 Ample" panose="02000000000000000000" pitchFamily="2" charset="0"/>
                        </a:rPr>
                        <a:t>tượng</a:t>
                      </a:r>
                      <a:endParaRPr lang="en-US" sz="2000" dirty="0">
                        <a:solidFill>
                          <a:srgbClr val="0070C0"/>
                        </a:solidFill>
                        <a:latin typeface="#9Slide03 Ample" panose="02000000000000000000" pitchFamily="2" charset="0"/>
                      </a:endParaRPr>
                    </a:p>
                  </a:txBody>
                  <a:tcPr anchor="ctr"/>
                </a:tc>
                <a:tc>
                  <a:txBody>
                    <a:bodyPr/>
                    <a:lstStyle/>
                    <a:p>
                      <a:pPr algn="just"/>
                      <a:r>
                        <a:rPr lang="en-US" sz="2000" dirty="0" err="1">
                          <a:latin typeface="#9Slide03 AmpleSoft" panose="02000000000000000000" pitchFamily="2" charset="0"/>
                        </a:rPr>
                        <a:t>Đối</a:t>
                      </a:r>
                      <a:r>
                        <a:rPr lang="en-US" sz="2000" dirty="0">
                          <a:latin typeface="#9Slide03 AmpleSoft" panose="02000000000000000000" pitchFamily="2" charset="0"/>
                        </a:rPr>
                        <a:t> </a:t>
                      </a:r>
                      <a:r>
                        <a:rPr lang="en-US" sz="2000" dirty="0" err="1">
                          <a:latin typeface="#9Slide03 AmpleSoft" panose="02000000000000000000" pitchFamily="2" charset="0"/>
                        </a:rPr>
                        <a:t>tượng</a:t>
                      </a:r>
                      <a:r>
                        <a:rPr lang="en-US" sz="2000" dirty="0">
                          <a:latin typeface="#9Slide03 AmpleSoft" panose="02000000000000000000" pitchFamily="2" charset="0"/>
                        </a:rPr>
                        <a:t> </a:t>
                      </a:r>
                      <a:r>
                        <a:rPr lang="en-US" sz="2000" dirty="0" err="1">
                          <a:latin typeface="#9Slide03 AmpleSoft" panose="02000000000000000000" pitchFamily="2" charset="0"/>
                        </a:rPr>
                        <a:t>của</a:t>
                      </a:r>
                      <a:r>
                        <a:rPr lang="en-US" sz="2000" dirty="0">
                          <a:latin typeface="#9Slide03 AmpleSoft" panose="02000000000000000000" pitchFamily="2" charset="0"/>
                        </a:rPr>
                        <a:t> </a:t>
                      </a:r>
                      <a:r>
                        <a:rPr lang="en-US" sz="2000" dirty="0" err="1">
                          <a:latin typeface="#9Slide03 AmpleSoft" panose="02000000000000000000" pitchFamily="2" charset="0"/>
                        </a:rPr>
                        <a:t>bài</a:t>
                      </a:r>
                      <a:r>
                        <a:rPr lang="en-US" sz="2000" dirty="0">
                          <a:latin typeface="#9Slide03 AmpleSoft" panose="02000000000000000000" pitchFamily="2" charset="0"/>
                        </a:rPr>
                        <a:t> </a:t>
                      </a:r>
                      <a:r>
                        <a:rPr lang="en-US" sz="2000" dirty="0" err="1">
                          <a:latin typeface="#9Slide03 AmpleSoft" panose="02000000000000000000" pitchFamily="2" charset="0"/>
                        </a:rPr>
                        <a:t>tùy</a:t>
                      </a:r>
                      <a:r>
                        <a:rPr lang="en-US" sz="2000" dirty="0">
                          <a:latin typeface="#9Slide03 AmpleSoft" panose="02000000000000000000" pitchFamily="2" charset="0"/>
                        </a:rPr>
                        <a:t> </a:t>
                      </a:r>
                      <a:r>
                        <a:rPr lang="en-US" sz="2000" dirty="0" err="1">
                          <a:latin typeface="#9Slide03 AmpleSoft" panose="02000000000000000000" pitchFamily="2" charset="0"/>
                        </a:rPr>
                        <a:t>bút</a:t>
                      </a:r>
                      <a:r>
                        <a:rPr lang="en-US" sz="2000" dirty="0">
                          <a:latin typeface="#9Slide03 AmpleSoft" panose="02000000000000000000" pitchFamily="2" charset="0"/>
                        </a:rPr>
                        <a:t> </a:t>
                      </a:r>
                      <a:r>
                        <a:rPr lang="en-US" sz="2000" dirty="0" err="1">
                          <a:latin typeface="#9Slide03 AmpleSoft" panose="02000000000000000000" pitchFamily="2" charset="0"/>
                        </a:rPr>
                        <a:t>là</a:t>
                      </a:r>
                      <a:r>
                        <a:rPr lang="en-US" sz="2000" dirty="0">
                          <a:latin typeface="#9Slide03 AmpleSoft" panose="02000000000000000000" pitchFamily="2" charset="0"/>
                        </a:rPr>
                        <a:t> ai / </a:t>
                      </a:r>
                      <a:r>
                        <a:rPr lang="en-US" sz="2000" dirty="0" err="1">
                          <a:latin typeface="#9Slide03 AmpleSoft" panose="02000000000000000000" pitchFamily="2" charset="0"/>
                        </a:rPr>
                        <a:t>là</a:t>
                      </a:r>
                      <a:r>
                        <a:rPr lang="en-US" sz="2000" dirty="0">
                          <a:latin typeface="#9Slide03 AmpleSoft" panose="02000000000000000000" pitchFamily="2" charset="0"/>
                        </a:rPr>
                        <a:t> </a:t>
                      </a:r>
                      <a:r>
                        <a:rPr lang="en-US" sz="2000" dirty="0" err="1">
                          <a:latin typeface="#9Slide03 AmpleSoft" panose="02000000000000000000" pitchFamily="2" charset="0"/>
                        </a:rPr>
                        <a:t>gì</a:t>
                      </a:r>
                      <a:r>
                        <a:rPr lang="en-US" sz="2000" dirty="0">
                          <a:latin typeface="#9Slide03 AmpleSoft" panose="02000000000000000000" pitchFamily="2" charset="0"/>
                        </a:rPr>
                        <a:t>? </a:t>
                      </a:r>
                      <a:r>
                        <a:rPr lang="en-US" sz="2000" dirty="0" err="1">
                          <a:latin typeface="#9Slide03 AmpleSoft" panose="02000000000000000000" pitchFamily="2" charset="0"/>
                        </a:rPr>
                        <a:t>Đối</a:t>
                      </a:r>
                      <a:r>
                        <a:rPr lang="en-US" sz="2000" dirty="0">
                          <a:latin typeface="#9Slide03 AmpleSoft" panose="02000000000000000000" pitchFamily="2" charset="0"/>
                        </a:rPr>
                        <a:t> </a:t>
                      </a:r>
                      <a:r>
                        <a:rPr lang="en-US" sz="2000" dirty="0" err="1">
                          <a:latin typeface="#9Slide03 AmpleSoft" panose="02000000000000000000" pitchFamily="2" charset="0"/>
                        </a:rPr>
                        <a:t>tượng</a:t>
                      </a:r>
                      <a:r>
                        <a:rPr lang="en-US" sz="2000" dirty="0">
                          <a:latin typeface="#9Slide03 AmpleSoft" panose="02000000000000000000" pitchFamily="2" charset="0"/>
                        </a:rPr>
                        <a:t> </a:t>
                      </a:r>
                      <a:r>
                        <a:rPr lang="en-US" sz="2000" dirty="0" err="1">
                          <a:latin typeface="#9Slide03 AmpleSoft" panose="02000000000000000000" pitchFamily="2" charset="0"/>
                        </a:rPr>
                        <a:t>đó</a:t>
                      </a:r>
                      <a:r>
                        <a:rPr lang="en-US" sz="2000" dirty="0">
                          <a:latin typeface="#9Slide03 AmpleSoft" panose="02000000000000000000" pitchFamily="2" charset="0"/>
                        </a:rPr>
                        <a:t> </a:t>
                      </a:r>
                      <a:r>
                        <a:rPr lang="en-US" sz="2000" dirty="0" err="1">
                          <a:latin typeface="#9Slide03 AmpleSoft" panose="02000000000000000000" pitchFamily="2" charset="0"/>
                        </a:rPr>
                        <a:t>có</a:t>
                      </a:r>
                      <a:r>
                        <a:rPr lang="en-US" sz="2000" dirty="0">
                          <a:latin typeface="#9Slide03 AmpleSoft" panose="02000000000000000000" pitchFamily="2" charset="0"/>
                        </a:rPr>
                        <a:t> </a:t>
                      </a:r>
                      <a:r>
                        <a:rPr lang="en-US" sz="2000" dirty="0" err="1">
                          <a:latin typeface="#9Slide03 AmpleSoft" panose="02000000000000000000" pitchFamily="2" charset="0"/>
                        </a:rPr>
                        <a:t>điểm</a:t>
                      </a:r>
                      <a:r>
                        <a:rPr lang="en-US" sz="2000" dirty="0">
                          <a:latin typeface="#9Slide03 AmpleSoft" panose="02000000000000000000" pitchFamily="2" charset="0"/>
                        </a:rPr>
                        <a:t> </a:t>
                      </a:r>
                      <a:r>
                        <a:rPr lang="en-US" sz="2000" dirty="0" err="1">
                          <a:latin typeface="#9Slide03 AmpleSoft" panose="02000000000000000000" pitchFamily="2" charset="0"/>
                        </a:rPr>
                        <a:t>gì</a:t>
                      </a:r>
                      <a:r>
                        <a:rPr lang="en-US" sz="2000" dirty="0">
                          <a:latin typeface="#9Slide03 AmpleSoft" panose="02000000000000000000" pitchFamily="2" charset="0"/>
                        </a:rPr>
                        <a:t> </a:t>
                      </a:r>
                      <a:r>
                        <a:rPr lang="en-US" sz="2000" dirty="0" err="1">
                          <a:latin typeface="#9Slide03 AmpleSoft" panose="02000000000000000000" pitchFamily="2" charset="0"/>
                        </a:rPr>
                        <a:t>đặc</a:t>
                      </a:r>
                      <a:r>
                        <a:rPr lang="en-US" sz="2000" dirty="0">
                          <a:latin typeface="#9Slide03 AmpleSoft" panose="02000000000000000000" pitchFamily="2" charset="0"/>
                        </a:rPr>
                        <a:t> </a:t>
                      </a:r>
                      <a:r>
                        <a:rPr lang="en-US" sz="2000" dirty="0" err="1">
                          <a:latin typeface="#9Slide03 AmpleSoft" panose="02000000000000000000" pitchFamily="2" charset="0"/>
                        </a:rPr>
                        <a:t>biệt</a:t>
                      </a:r>
                      <a:r>
                        <a:rPr lang="en-US" sz="2000" dirty="0">
                          <a:latin typeface="#9Slide03 AmpleSoft" panose="02000000000000000000" pitchFamily="2" charset="0"/>
                        </a:rPr>
                        <a:t>?</a:t>
                      </a:r>
                    </a:p>
                  </a:txBody>
                  <a:tcPr anchor="ctr">
                    <a:solidFill>
                      <a:schemeClr val="bg1"/>
                    </a:solidFill>
                  </a:tcPr>
                </a:tc>
                <a:extLst>
                  <a:ext uri="{0D108BD9-81ED-4DB2-BD59-A6C34878D82A}">
                    <a16:rowId xmlns:a16="http://schemas.microsoft.com/office/drawing/2014/main" val="686348051"/>
                  </a:ext>
                </a:extLst>
              </a:tr>
              <a:tr h="1363839">
                <a:tc>
                  <a:txBody>
                    <a:bodyPr/>
                    <a:lstStyle/>
                    <a:p>
                      <a:pPr algn="just"/>
                      <a:r>
                        <a:rPr lang="en-US" sz="2000" dirty="0" err="1">
                          <a:solidFill>
                            <a:srgbClr val="0070C0"/>
                          </a:solidFill>
                          <a:latin typeface="#9Slide03 Ample" panose="02000000000000000000" pitchFamily="2" charset="0"/>
                        </a:rPr>
                        <a:t>Mạch</a:t>
                      </a:r>
                      <a:r>
                        <a:rPr lang="en-US" sz="2000" dirty="0">
                          <a:solidFill>
                            <a:srgbClr val="0070C0"/>
                          </a:solidFill>
                          <a:latin typeface="#9Slide03 Ample" panose="02000000000000000000" pitchFamily="2" charset="0"/>
                        </a:rPr>
                        <a:t> </a:t>
                      </a:r>
                      <a:r>
                        <a:rPr lang="en-US" sz="2000" dirty="0" err="1">
                          <a:solidFill>
                            <a:srgbClr val="0070C0"/>
                          </a:solidFill>
                          <a:latin typeface="#9Slide03 Ample" panose="02000000000000000000" pitchFamily="2" charset="0"/>
                        </a:rPr>
                        <a:t>cảm</a:t>
                      </a:r>
                      <a:r>
                        <a:rPr lang="en-US" sz="2000" dirty="0">
                          <a:solidFill>
                            <a:srgbClr val="0070C0"/>
                          </a:solidFill>
                          <a:latin typeface="#9Slide03 Ample" panose="02000000000000000000" pitchFamily="2" charset="0"/>
                        </a:rPr>
                        <a:t> </a:t>
                      </a:r>
                      <a:r>
                        <a:rPr lang="en-US" sz="2000" dirty="0" err="1">
                          <a:solidFill>
                            <a:srgbClr val="0070C0"/>
                          </a:solidFill>
                          <a:latin typeface="#9Slide03 Ample" panose="02000000000000000000" pitchFamily="2" charset="0"/>
                        </a:rPr>
                        <a:t>xúc</a:t>
                      </a:r>
                      <a:endParaRPr lang="en-US" sz="2000" dirty="0">
                        <a:solidFill>
                          <a:srgbClr val="0070C0"/>
                        </a:solidFill>
                        <a:latin typeface="#9Slide03 Ample" panose="02000000000000000000" pitchFamily="2" charset="0"/>
                      </a:endParaRPr>
                    </a:p>
                  </a:txBody>
                  <a:tcPr anchor="ctr"/>
                </a:tc>
                <a:tc>
                  <a:txBody>
                    <a:bodyPr/>
                    <a:lstStyle/>
                    <a:p>
                      <a:pPr algn="just"/>
                      <a:r>
                        <a:rPr lang="en-US" sz="2000" dirty="0">
                          <a:latin typeface="#9Slide03 AmpleSoft" panose="02000000000000000000" pitchFamily="2" charset="0"/>
                        </a:rPr>
                        <a:t>- Hoàn </a:t>
                      </a:r>
                      <a:r>
                        <a:rPr lang="en-US" sz="2000" dirty="0" err="1">
                          <a:latin typeface="#9Slide03 AmpleSoft" panose="02000000000000000000" pitchFamily="2" charset="0"/>
                        </a:rPr>
                        <a:t>cảnh</a:t>
                      </a:r>
                      <a:r>
                        <a:rPr lang="en-US" sz="2000" dirty="0">
                          <a:latin typeface="#9Slide03 AmpleSoft" panose="02000000000000000000" pitchFamily="2" charset="0"/>
                        </a:rPr>
                        <a:t> </a:t>
                      </a:r>
                      <a:r>
                        <a:rPr lang="en-US" sz="2000" dirty="0" err="1">
                          <a:latin typeface="#9Slide03 AmpleSoft" panose="02000000000000000000" pitchFamily="2" charset="0"/>
                        </a:rPr>
                        <a:t>xảy</a:t>
                      </a:r>
                      <a:r>
                        <a:rPr lang="en-US" sz="2000" dirty="0">
                          <a:latin typeface="#9Slide03 AmpleSoft" panose="02000000000000000000" pitchFamily="2" charset="0"/>
                        </a:rPr>
                        <a:t> </a:t>
                      </a:r>
                      <a:r>
                        <a:rPr lang="en-US" sz="2000" dirty="0" err="1">
                          <a:latin typeface="#9Slide03 AmpleSoft" panose="02000000000000000000" pitchFamily="2" charset="0"/>
                        </a:rPr>
                        <a:t>ra</a:t>
                      </a:r>
                      <a:r>
                        <a:rPr lang="en-US" sz="2000" dirty="0">
                          <a:latin typeface="#9Slide03 AmpleSoft" panose="02000000000000000000" pitchFamily="2" charset="0"/>
                        </a:rPr>
                        <a:t> </a:t>
                      </a:r>
                      <a:r>
                        <a:rPr lang="en-US" sz="2000" dirty="0" err="1">
                          <a:latin typeface="#9Slide03 AmpleSoft" panose="02000000000000000000" pitchFamily="2" charset="0"/>
                        </a:rPr>
                        <a:t>câu</a:t>
                      </a:r>
                      <a:r>
                        <a:rPr lang="en-US" sz="2000" dirty="0">
                          <a:latin typeface="#9Slide03 AmpleSoft" panose="02000000000000000000" pitchFamily="2" charset="0"/>
                        </a:rPr>
                        <a:t> </a:t>
                      </a:r>
                      <a:r>
                        <a:rPr lang="en-US" sz="2000" dirty="0" err="1">
                          <a:latin typeface="#9Slide03 AmpleSoft" panose="02000000000000000000" pitchFamily="2" charset="0"/>
                        </a:rPr>
                        <a:t>chuyện</a:t>
                      </a:r>
                      <a:r>
                        <a:rPr lang="en-US" sz="2000" dirty="0">
                          <a:latin typeface="#9Slide03 AmpleSoft" panose="02000000000000000000" pitchFamily="2" charset="0"/>
                        </a:rPr>
                        <a:t>, </a:t>
                      </a:r>
                      <a:r>
                        <a:rPr lang="en-US" sz="2000" dirty="0" err="1">
                          <a:latin typeface="#9Slide03 AmpleSoft" panose="02000000000000000000" pitchFamily="2" charset="0"/>
                        </a:rPr>
                        <a:t>gợi</a:t>
                      </a:r>
                      <a:r>
                        <a:rPr lang="en-US" sz="2000" dirty="0">
                          <a:latin typeface="#9Slide03 AmpleSoft" panose="02000000000000000000" pitchFamily="2" charset="0"/>
                        </a:rPr>
                        <a:t> </a:t>
                      </a:r>
                      <a:r>
                        <a:rPr lang="en-US" sz="2000" dirty="0" err="1">
                          <a:latin typeface="#9Slide03 AmpleSoft" panose="02000000000000000000" pitchFamily="2" charset="0"/>
                        </a:rPr>
                        <a:t>nỗi</a:t>
                      </a:r>
                      <a:r>
                        <a:rPr lang="en-US" sz="2000" dirty="0">
                          <a:latin typeface="#9Slide03 AmpleSoft" panose="02000000000000000000" pitchFamily="2" charset="0"/>
                        </a:rPr>
                        <a:t> </a:t>
                      </a:r>
                      <a:r>
                        <a:rPr lang="en-US" sz="2000" dirty="0" err="1">
                          <a:latin typeface="#9Slide03 AmpleSoft" panose="02000000000000000000" pitchFamily="2" charset="0"/>
                        </a:rPr>
                        <a:t>nhớ</a:t>
                      </a:r>
                      <a:r>
                        <a:rPr lang="en-US" sz="2000" dirty="0">
                          <a:latin typeface="#9Slide03 AmpleSoft" panose="02000000000000000000" pitchFamily="2" charset="0"/>
                        </a:rPr>
                        <a:t> </a:t>
                      </a:r>
                      <a:r>
                        <a:rPr lang="en-US" sz="2000" dirty="0" err="1">
                          <a:latin typeface="#9Slide03 AmpleSoft" panose="02000000000000000000" pitchFamily="2" charset="0"/>
                        </a:rPr>
                        <a:t>của</a:t>
                      </a:r>
                      <a:r>
                        <a:rPr lang="en-US" sz="2000" dirty="0">
                          <a:latin typeface="#9Slide03 AmpleSoft" panose="02000000000000000000" pitchFamily="2" charset="0"/>
                        </a:rPr>
                        <a:t> </a:t>
                      </a:r>
                      <a:r>
                        <a:rPr lang="en-US" sz="2000" dirty="0" err="1">
                          <a:latin typeface="#9Slide03 AmpleSoft" panose="02000000000000000000" pitchFamily="2" charset="0"/>
                        </a:rPr>
                        <a:t>nhân</a:t>
                      </a:r>
                      <a:r>
                        <a:rPr lang="en-US" sz="2000" dirty="0">
                          <a:latin typeface="#9Slide03 AmpleSoft" panose="02000000000000000000" pitchFamily="2" charset="0"/>
                        </a:rPr>
                        <a:t> </a:t>
                      </a:r>
                      <a:r>
                        <a:rPr lang="en-US" sz="2000" dirty="0" err="1">
                          <a:latin typeface="#9Slide03 AmpleSoft" panose="02000000000000000000" pitchFamily="2" charset="0"/>
                        </a:rPr>
                        <a:t>vật</a:t>
                      </a:r>
                      <a:r>
                        <a:rPr lang="en-US" sz="2000" dirty="0">
                          <a:latin typeface="#9Slide03 AmpleSoft" panose="02000000000000000000" pitchFamily="2" charset="0"/>
                        </a:rPr>
                        <a:t> </a:t>
                      </a:r>
                      <a:r>
                        <a:rPr lang="en-US" sz="2000" dirty="0" err="1">
                          <a:latin typeface="#9Slide03 AmpleSoft" panose="02000000000000000000" pitchFamily="2" charset="0"/>
                        </a:rPr>
                        <a:t>là</a:t>
                      </a:r>
                      <a:r>
                        <a:rPr lang="en-US" sz="2000" dirty="0">
                          <a:latin typeface="#9Slide03 AmpleSoft" panose="02000000000000000000" pitchFamily="2" charset="0"/>
                        </a:rPr>
                        <a:t> </a:t>
                      </a:r>
                      <a:r>
                        <a:rPr lang="en-US" sz="2000" dirty="0" err="1">
                          <a:latin typeface="#9Slide03 AmpleSoft" panose="02000000000000000000" pitchFamily="2" charset="0"/>
                        </a:rPr>
                        <a:t>gì</a:t>
                      </a:r>
                      <a:r>
                        <a:rPr lang="en-US" sz="2000" dirty="0">
                          <a:latin typeface="#9Slide03 AmpleSoft" panose="02000000000000000000" pitchFamily="2" charset="0"/>
                        </a:rPr>
                        <a:t>? (</a:t>
                      </a:r>
                      <a:r>
                        <a:rPr lang="en-US" sz="2000" dirty="0" err="1">
                          <a:latin typeface="#9Slide03 AmpleSoft" panose="02000000000000000000" pitchFamily="2" charset="0"/>
                        </a:rPr>
                        <a:t>Không</a:t>
                      </a:r>
                      <a:r>
                        <a:rPr lang="en-US" sz="2000" dirty="0">
                          <a:latin typeface="#9Slide03 AmpleSoft" panose="02000000000000000000" pitchFamily="2" charset="0"/>
                        </a:rPr>
                        <a:t> </a:t>
                      </a:r>
                      <a:r>
                        <a:rPr lang="en-US" sz="2000" dirty="0" err="1">
                          <a:latin typeface="#9Slide03 AmpleSoft" panose="02000000000000000000" pitchFamily="2" charset="0"/>
                        </a:rPr>
                        <a:t>gian</a:t>
                      </a:r>
                      <a:r>
                        <a:rPr lang="en-US" sz="2000" dirty="0">
                          <a:latin typeface="#9Slide03 AmpleSoft" panose="02000000000000000000" pitchFamily="2" charset="0"/>
                        </a:rPr>
                        <a:t>, </a:t>
                      </a:r>
                      <a:r>
                        <a:rPr lang="en-US" sz="2000" dirty="0" err="1">
                          <a:latin typeface="#9Slide03 AmpleSoft" panose="02000000000000000000" pitchFamily="2" charset="0"/>
                        </a:rPr>
                        <a:t>Thời</a:t>
                      </a:r>
                      <a:r>
                        <a:rPr lang="en-US" sz="2000" dirty="0">
                          <a:latin typeface="#9Slide03 AmpleSoft" panose="02000000000000000000" pitchFamily="2" charset="0"/>
                        </a:rPr>
                        <a:t> </a:t>
                      </a:r>
                      <a:r>
                        <a:rPr lang="en-US" sz="2000" dirty="0" err="1">
                          <a:latin typeface="#9Slide03 AmpleSoft" panose="02000000000000000000" pitchFamily="2" charset="0"/>
                        </a:rPr>
                        <a:t>gian</a:t>
                      </a:r>
                      <a:r>
                        <a:rPr lang="en-US" sz="2000" dirty="0">
                          <a:latin typeface="#9Slide03 AmpleSoft" panose="02000000000000000000" pitchFamily="2" charset="0"/>
                        </a:rPr>
                        <a:t>, </a:t>
                      </a:r>
                      <a:r>
                        <a:rPr lang="en-US" sz="2000" dirty="0" err="1">
                          <a:latin typeface="#9Slide03 AmpleSoft" panose="02000000000000000000" pitchFamily="2" charset="0"/>
                        </a:rPr>
                        <a:t>Âm</a:t>
                      </a:r>
                      <a:r>
                        <a:rPr lang="en-US" sz="2000" dirty="0">
                          <a:latin typeface="#9Slide03 AmpleSoft" panose="02000000000000000000" pitchFamily="2" charset="0"/>
                        </a:rPr>
                        <a:t> </a:t>
                      </a:r>
                      <a:r>
                        <a:rPr lang="en-US" sz="2000" dirty="0" err="1">
                          <a:latin typeface="#9Slide03 AmpleSoft" panose="02000000000000000000" pitchFamily="2" charset="0"/>
                        </a:rPr>
                        <a:t>thanh</a:t>
                      </a:r>
                      <a:r>
                        <a:rPr lang="en-US" sz="2000" dirty="0">
                          <a:latin typeface="#9Slide03 AmpleSoft" panose="02000000000000000000" pitchFamily="2" charset="0"/>
                        </a:rPr>
                        <a:t>)</a:t>
                      </a:r>
                    </a:p>
                    <a:p>
                      <a:pPr algn="just"/>
                      <a:r>
                        <a:rPr lang="en-US" sz="2000" dirty="0">
                          <a:latin typeface="#9Slide03 AmpleSoft" panose="02000000000000000000" pitchFamily="2" charset="0"/>
                        </a:rPr>
                        <a:t>- </a:t>
                      </a:r>
                      <a:r>
                        <a:rPr lang="en-US" sz="2000" dirty="0" err="1">
                          <a:latin typeface="#9Slide03 AmpleSoft" panose="02000000000000000000" pitchFamily="2" charset="0"/>
                        </a:rPr>
                        <a:t>Tác</a:t>
                      </a:r>
                      <a:r>
                        <a:rPr lang="en-US" sz="2000" dirty="0">
                          <a:latin typeface="#9Slide03 AmpleSoft" panose="02000000000000000000" pitchFamily="2" charset="0"/>
                        </a:rPr>
                        <a:t> </a:t>
                      </a:r>
                      <a:r>
                        <a:rPr lang="en-US" sz="2000" dirty="0" err="1">
                          <a:latin typeface="#9Slide03 AmpleSoft" panose="02000000000000000000" pitchFamily="2" charset="0"/>
                        </a:rPr>
                        <a:t>giả</a:t>
                      </a:r>
                      <a:r>
                        <a:rPr lang="en-US" sz="2000" dirty="0">
                          <a:latin typeface="#9Slide03 AmpleSoft" panose="02000000000000000000" pitchFamily="2" charset="0"/>
                        </a:rPr>
                        <a:t> </a:t>
                      </a:r>
                      <a:r>
                        <a:rPr lang="en-US" sz="2000" dirty="0" err="1">
                          <a:latin typeface="#9Slide03 AmpleSoft" panose="02000000000000000000" pitchFamily="2" charset="0"/>
                        </a:rPr>
                        <a:t>thể</a:t>
                      </a:r>
                      <a:r>
                        <a:rPr lang="en-US" sz="2000" dirty="0">
                          <a:latin typeface="#9Slide03 AmpleSoft" panose="02000000000000000000" pitchFamily="2" charset="0"/>
                        </a:rPr>
                        <a:t> </a:t>
                      </a:r>
                      <a:r>
                        <a:rPr lang="en-US" sz="2000" dirty="0" err="1">
                          <a:latin typeface="#9Slide03 AmpleSoft" panose="02000000000000000000" pitchFamily="2" charset="0"/>
                        </a:rPr>
                        <a:t>hiện</a:t>
                      </a:r>
                      <a:r>
                        <a:rPr lang="en-US" sz="2000" dirty="0">
                          <a:latin typeface="#9Slide03 AmpleSoft" panose="02000000000000000000" pitchFamily="2" charset="0"/>
                        </a:rPr>
                        <a:t> </a:t>
                      </a:r>
                      <a:r>
                        <a:rPr lang="en-US" sz="2000" dirty="0" err="1">
                          <a:latin typeface="#9Slide03 AmpleSoft" panose="02000000000000000000" pitchFamily="2" charset="0"/>
                        </a:rPr>
                        <a:t>cảm</a:t>
                      </a:r>
                      <a:r>
                        <a:rPr lang="en-US" sz="2000" dirty="0">
                          <a:latin typeface="#9Slide03 AmpleSoft" panose="02000000000000000000" pitchFamily="2" charset="0"/>
                        </a:rPr>
                        <a:t> </a:t>
                      </a:r>
                      <a:r>
                        <a:rPr lang="en-US" sz="2000" dirty="0" err="1">
                          <a:latin typeface="#9Slide03 AmpleSoft" panose="02000000000000000000" pitchFamily="2" charset="0"/>
                        </a:rPr>
                        <a:t>xúc</a:t>
                      </a:r>
                      <a:r>
                        <a:rPr lang="en-US" sz="2000" dirty="0">
                          <a:latin typeface="#9Slide03 AmpleSoft" panose="02000000000000000000" pitchFamily="2" charset="0"/>
                        </a:rPr>
                        <a:t> </a:t>
                      </a:r>
                      <a:r>
                        <a:rPr lang="en-US" sz="2000" dirty="0" err="1">
                          <a:latin typeface="#9Slide03 AmpleSoft" panose="02000000000000000000" pitchFamily="2" charset="0"/>
                        </a:rPr>
                        <a:t>gì</a:t>
                      </a:r>
                      <a:r>
                        <a:rPr lang="en-US" sz="2000" dirty="0">
                          <a:latin typeface="#9Slide03 AmpleSoft" panose="02000000000000000000" pitchFamily="2" charset="0"/>
                        </a:rPr>
                        <a:t> </a:t>
                      </a:r>
                      <a:r>
                        <a:rPr lang="en-US" sz="2000" dirty="0" err="1">
                          <a:latin typeface="#9Slide03 AmpleSoft" panose="02000000000000000000" pitchFamily="2" charset="0"/>
                        </a:rPr>
                        <a:t>trong</a:t>
                      </a:r>
                      <a:r>
                        <a:rPr lang="en-US" sz="2000" dirty="0">
                          <a:latin typeface="#9Slide03 AmpleSoft" panose="02000000000000000000" pitchFamily="2" charset="0"/>
                        </a:rPr>
                        <a:t> </a:t>
                      </a:r>
                      <a:r>
                        <a:rPr lang="en-US" sz="2000" dirty="0" err="1">
                          <a:latin typeface="#9Slide03 AmpleSoft" panose="02000000000000000000" pitchFamily="2" charset="0"/>
                        </a:rPr>
                        <a:t>văn</a:t>
                      </a:r>
                      <a:r>
                        <a:rPr lang="en-US" sz="2000" dirty="0">
                          <a:latin typeface="#9Slide03 AmpleSoft" panose="02000000000000000000" pitchFamily="2" charset="0"/>
                        </a:rPr>
                        <a:t> </a:t>
                      </a:r>
                      <a:r>
                        <a:rPr lang="en-US" sz="2000" dirty="0" err="1">
                          <a:latin typeface="#9Slide03 AmpleSoft" panose="02000000000000000000" pitchFamily="2" charset="0"/>
                        </a:rPr>
                        <a:t>bản</a:t>
                      </a:r>
                      <a:r>
                        <a:rPr lang="en-US" sz="2000" dirty="0">
                          <a:latin typeface="#9Slide03 AmpleSoft" panose="02000000000000000000" pitchFamily="2" charset="0"/>
                        </a:rPr>
                        <a:t>? </a:t>
                      </a:r>
                      <a:r>
                        <a:rPr lang="en-US" sz="2000" dirty="0" err="1">
                          <a:latin typeface="#9Slide03 AmpleSoft" panose="02000000000000000000" pitchFamily="2" charset="0"/>
                        </a:rPr>
                        <a:t>Cảm</a:t>
                      </a:r>
                      <a:r>
                        <a:rPr lang="en-US" sz="2000" dirty="0">
                          <a:latin typeface="#9Slide03 AmpleSoft" panose="02000000000000000000" pitchFamily="2" charset="0"/>
                        </a:rPr>
                        <a:t> </a:t>
                      </a:r>
                      <a:r>
                        <a:rPr lang="en-US" sz="2000" dirty="0" err="1">
                          <a:latin typeface="#9Slide03 AmpleSoft" panose="02000000000000000000" pitchFamily="2" charset="0"/>
                        </a:rPr>
                        <a:t>xúc</a:t>
                      </a:r>
                      <a:r>
                        <a:rPr lang="en-US" sz="2000" dirty="0">
                          <a:latin typeface="#9Slide03 AmpleSoft" panose="02000000000000000000" pitchFamily="2" charset="0"/>
                        </a:rPr>
                        <a:t> </a:t>
                      </a:r>
                      <a:r>
                        <a:rPr lang="en-US" sz="2000" dirty="0" err="1">
                          <a:latin typeface="#9Slide03 AmpleSoft" panose="02000000000000000000" pitchFamily="2" charset="0"/>
                        </a:rPr>
                        <a:t>đó</a:t>
                      </a:r>
                      <a:r>
                        <a:rPr lang="en-US" sz="2000" dirty="0">
                          <a:latin typeface="#9Slide03 AmpleSoft" panose="02000000000000000000" pitchFamily="2" charset="0"/>
                        </a:rPr>
                        <a:t> </a:t>
                      </a:r>
                      <a:r>
                        <a:rPr lang="en-US" sz="2000" dirty="0" err="1">
                          <a:latin typeface="#9Slide03 AmpleSoft" panose="02000000000000000000" pitchFamily="2" charset="0"/>
                        </a:rPr>
                        <a:t>thể</a:t>
                      </a:r>
                      <a:r>
                        <a:rPr lang="en-US" sz="2000" dirty="0">
                          <a:latin typeface="#9Slide03 AmpleSoft" panose="02000000000000000000" pitchFamily="2" charset="0"/>
                        </a:rPr>
                        <a:t> </a:t>
                      </a:r>
                      <a:r>
                        <a:rPr lang="en-US" sz="2000" dirty="0" err="1">
                          <a:latin typeface="#9Slide03 AmpleSoft" panose="02000000000000000000" pitchFamily="2" charset="0"/>
                        </a:rPr>
                        <a:t>hiện</a:t>
                      </a:r>
                      <a:r>
                        <a:rPr lang="en-US" sz="2000" dirty="0">
                          <a:latin typeface="#9Slide03 AmpleSoft" panose="02000000000000000000" pitchFamily="2" charset="0"/>
                        </a:rPr>
                        <a:t> qua </a:t>
                      </a:r>
                      <a:r>
                        <a:rPr lang="en-US" sz="2000" dirty="0" err="1">
                          <a:latin typeface="#9Slide03 AmpleSoft" panose="02000000000000000000" pitchFamily="2" charset="0"/>
                        </a:rPr>
                        <a:t>những</a:t>
                      </a:r>
                      <a:r>
                        <a:rPr lang="en-US" sz="2000" dirty="0">
                          <a:latin typeface="#9Slide03 AmpleSoft" panose="02000000000000000000" pitchFamily="2" charset="0"/>
                        </a:rPr>
                        <a:t> chi </a:t>
                      </a:r>
                      <a:r>
                        <a:rPr lang="en-US" sz="2000" dirty="0" err="1">
                          <a:latin typeface="#9Slide03 AmpleSoft" panose="02000000000000000000" pitchFamily="2" charset="0"/>
                        </a:rPr>
                        <a:t>tiết</a:t>
                      </a:r>
                      <a:r>
                        <a:rPr lang="en-US" sz="2000" dirty="0">
                          <a:latin typeface="#9Slide03 AmpleSoft" panose="02000000000000000000" pitchFamily="2" charset="0"/>
                        </a:rPr>
                        <a:t> </a:t>
                      </a:r>
                      <a:r>
                        <a:rPr lang="en-US" sz="2000" dirty="0" err="1">
                          <a:latin typeface="#9Slide03 AmpleSoft" panose="02000000000000000000" pitchFamily="2" charset="0"/>
                        </a:rPr>
                        <a:t>nào</a:t>
                      </a:r>
                      <a:r>
                        <a:rPr lang="en-US" sz="2000" dirty="0">
                          <a:latin typeface="#9Slide03 AmpleSoft" panose="02000000000000000000" pitchFamily="2" charset="0"/>
                        </a:rPr>
                        <a:t>?</a:t>
                      </a:r>
                    </a:p>
                  </a:txBody>
                  <a:tcPr anchor="ctr">
                    <a:solidFill>
                      <a:schemeClr val="bg1"/>
                    </a:solidFill>
                  </a:tcPr>
                </a:tc>
                <a:extLst>
                  <a:ext uri="{0D108BD9-81ED-4DB2-BD59-A6C34878D82A}">
                    <a16:rowId xmlns:a16="http://schemas.microsoft.com/office/drawing/2014/main" val="2985858900"/>
                  </a:ext>
                </a:extLst>
              </a:tr>
              <a:tr h="475610">
                <a:tc>
                  <a:txBody>
                    <a:bodyPr/>
                    <a:lstStyle/>
                    <a:p>
                      <a:pPr algn="just"/>
                      <a:r>
                        <a:rPr lang="en-US" sz="2000" dirty="0" err="1">
                          <a:solidFill>
                            <a:srgbClr val="0070C0"/>
                          </a:solidFill>
                          <a:latin typeface="#9Slide03 Ample" panose="02000000000000000000" pitchFamily="2" charset="0"/>
                        </a:rPr>
                        <a:t>Cái</a:t>
                      </a:r>
                      <a:r>
                        <a:rPr lang="en-US" sz="2000" dirty="0">
                          <a:solidFill>
                            <a:srgbClr val="0070C0"/>
                          </a:solidFill>
                          <a:latin typeface="#9Slide03 Ample" panose="02000000000000000000" pitchFamily="2" charset="0"/>
                        </a:rPr>
                        <a:t> </a:t>
                      </a:r>
                      <a:r>
                        <a:rPr lang="en-US" sz="2000" dirty="0" err="1">
                          <a:solidFill>
                            <a:srgbClr val="0070C0"/>
                          </a:solidFill>
                          <a:latin typeface="#9Slide03 Ample" panose="02000000000000000000" pitchFamily="2" charset="0"/>
                        </a:rPr>
                        <a:t>tôi</a:t>
                      </a:r>
                      <a:endParaRPr lang="en-US" sz="2000" dirty="0">
                        <a:solidFill>
                          <a:srgbClr val="0070C0"/>
                        </a:solidFill>
                        <a:latin typeface="#9Slide03 Ample" panose="02000000000000000000" pitchFamily="2" charset="0"/>
                      </a:endParaRPr>
                    </a:p>
                  </a:txBody>
                  <a:tcPr anchor="ctr"/>
                </a:tc>
                <a:tc>
                  <a:txBody>
                    <a:bodyPr/>
                    <a:lstStyle/>
                    <a:p>
                      <a:pPr algn="just"/>
                      <a:r>
                        <a:rPr lang="en-US" sz="2000" dirty="0" err="1">
                          <a:latin typeface="#9Slide03 AmpleSoft" panose="02000000000000000000" pitchFamily="2" charset="0"/>
                        </a:rPr>
                        <a:t>Cái</a:t>
                      </a:r>
                      <a:r>
                        <a:rPr lang="en-US" sz="2000" dirty="0">
                          <a:latin typeface="#9Slide03 AmpleSoft" panose="02000000000000000000" pitchFamily="2" charset="0"/>
                        </a:rPr>
                        <a:t> </a:t>
                      </a:r>
                      <a:r>
                        <a:rPr lang="en-US" sz="2000" dirty="0" err="1">
                          <a:latin typeface="#9Slide03 AmpleSoft" panose="02000000000000000000" pitchFamily="2" charset="0"/>
                        </a:rPr>
                        <a:t>tôi</a:t>
                      </a:r>
                      <a:r>
                        <a:rPr lang="en-US" sz="2000" dirty="0">
                          <a:latin typeface="#9Slide03 AmpleSoft" panose="02000000000000000000" pitchFamily="2" charset="0"/>
                        </a:rPr>
                        <a:t> </a:t>
                      </a:r>
                      <a:r>
                        <a:rPr lang="en-US" sz="2000" dirty="0" err="1">
                          <a:latin typeface="#9Slide03 AmpleSoft" panose="02000000000000000000" pitchFamily="2" charset="0"/>
                        </a:rPr>
                        <a:t>của</a:t>
                      </a:r>
                      <a:r>
                        <a:rPr lang="en-US" sz="2000" dirty="0">
                          <a:latin typeface="#9Slide03 AmpleSoft" panose="02000000000000000000" pitchFamily="2" charset="0"/>
                        </a:rPr>
                        <a:t> </a:t>
                      </a:r>
                      <a:r>
                        <a:rPr lang="en-US" sz="2000" dirty="0" err="1">
                          <a:latin typeface="#9Slide03 AmpleSoft" panose="02000000000000000000" pitchFamily="2" charset="0"/>
                        </a:rPr>
                        <a:t>tác</a:t>
                      </a:r>
                      <a:r>
                        <a:rPr lang="en-US" sz="2000" dirty="0">
                          <a:latin typeface="#9Slide03 AmpleSoft" panose="02000000000000000000" pitchFamily="2" charset="0"/>
                        </a:rPr>
                        <a:t> </a:t>
                      </a:r>
                      <a:r>
                        <a:rPr lang="en-US" sz="2000" dirty="0" err="1">
                          <a:latin typeface="#9Slide03 AmpleSoft" panose="02000000000000000000" pitchFamily="2" charset="0"/>
                        </a:rPr>
                        <a:t>giả</a:t>
                      </a:r>
                      <a:r>
                        <a:rPr lang="en-US" sz="2000" dirty="0">
                          <a:latin typeface="#9Slide03 AmpleSoft" panose="02000000000000000000" pitchFamily="2" charset="0"/>
                        </a:rPr>
                        <a:t> </a:t>
                      </a:r>
                      <a:r>
                        <a:rPr lang="en-US" sz="2000" dirty="0" err="1">
                          <a:latin typeface="#9Slide03 AmpleSoft" panose="02000000000000000000" pitchFamily="2" charset="0"/>
                        </a:rPr>
                        <a:t>được</a:t>
                      </a:r>
                      <a:r>
                        <a:rPr lang="en-US" sz="2000" dirty="0">
                          <a:latin typeface="#9Slide03 AmpleSoft" panose="02000000000000000000" pitchFamily="2" charset="0"/>
                        </a:rPr>
                        <a:t> </a:t>
                      </a:r>
                      <a:r>
                        <a:rPr lang="en-US" sz="2000" dirty="0" err="1">
                          <a:latin typeface="#9Slide03 AmpleSoft" panose="02000000000000000000" pitchFamily="2" charset="0"/>
                        </a:rPr>
                        <a:t>thể</a:t>
                      </a:r>
                      <a:r>
                        <a:rPr lang="en-US" sz="2000" dirty="0">
                          <a:latin typeface="#9Slide03 AmpleSoft" panose="02000000000000000000" pitchFamily="2" charset="0"/>
                        </a:rPr>
                        <a:t> </a:t>
                      </a:r>
                      <a:r>
                        <a:rPr lang="en-US" sz="2000" dirty="0" err="1">
                          <a:latin typeface="#9Slide03 AmpleSoft" panose="02000000000000000000" pitchFamily="2" charset="0"/>
                        </a:rPr>
                        <a:t>hiện</a:t>
                      </a:r>
                      <a:r>
                        <a:rPr lang="en-US" sz="2000" dirty="0">
                          <a:latin typeface="#9Slide03 AmpleSoft" panose="02000000000000000000" pitchFamily="2" charset="0"/>
                        </a:rPr>
                        <a:t> </a:t>
                      </a:r>
                      <a:r>
                        <a:rPr lang="en-US" sz="2000" dirty="0" err="1">
                          <a:latin typeface="#9Slide03 AmpleSoft" panose="02000000000000000000" pitchFamily="2" charset="0"/>
                        </a:rPr>
                        <a:t>thế</a:t>
                      </a:r>
                      <a:r>
                        <a:rPr lang="en-US" sz="2000" dirty="0">
                          <a:latin typeface="#9Slide03 AmpleSoft" panose="02000000000000000000" pitchFamily="2" charset="0"/>
                        </a:rPr>
                        <a:t> </a:t>
                      </a:r>
                      <a:r>
                        <a:rPr lang="en-US" sz="2000" dirty="0" err="1">
                          <a:latin typeface="#9Slide03 AmpleSoft" panose="02000000000000000000" pitchFamily="2" charset="0"/>
                        </a:rPr>
                        <a:t>nào</a:t>
                      </a:r>
                      <a:r>
                        <a:rPr lang="en-US" sz="2000" dirty="0">
                          <a:latin typeface="#9Slide03 AmpleSoft" panose="02000000000000000000" pitchFamily="2" charset="0"/>
                        </a:rPr>
                        <a:t> </a:t>
                      </a:r>
                      <a:r>
                        <a:rPr lang="en-US" sz="2000" dirty="0" err="1">
                          <a:latin typeface="#9Slide03 AmpleSoft" panose="02000000000000000000" pitchFamily="2" charset="0"/>
                        </a:rPr>
                        <a:t>trong</a:t>
                      </a:r>
                      <a:r>
                        <a:rPr lang="en-US" sz="2000" dirty="0">
                          <a:latin typeface="#9Slide03 AmpleSoft" panose="02000000000000000000" pitchFamily="2" charset="0"/>
                        </a:rPr>
                        <a:t> </a:t>
                      </a:r>
                      <a:r>
                        <a:rPr lang="en-US" sz="2000" dirty="0" err="1">
                          <a:latin typeface="#9Slide03 AmpleSoft" panose="02000000000000000000" pitchFamily="2" charset="0"/>
                        </a:rPr>
                        <a:t>bài</a:t>
                      </a:r>
                      <a:r>
                        <a:rPr lang="en-US" sz="2000" dirty="0">
                          <a:latin typeface="#9Slide03 AmpleSoft" panose="02000000000000000000" pitchFamily="2" charset="0"/>
                        </a:rPr>
                        <a:t> </a:t>
                      </a:r>
                      <a:r>
                        <a:rPr lang="en-US" sz="2000" dirty="0" err="1">
                          <a:latin typeface="#9Slide03 AmpleSoft" panose="02000000000000000000" pitchFamily="2" charset="0"/>
                        </a:rPr>
                        <a:t>tùy</a:t>
                      </a:r>
                      <a:r>
                        <a:rPr lang="en-US" sz="2000" dirty="0">
                          <a:latin typeface="#9Slide03 AmpleSoft" panose="02000000000000000000" pitchFamily="2" charset="0"/>
                        </a:rPr>
                        <a:t> </a:t>
                      </a:r>
                      <a:r>
                        <a:rPr lang="en-US" sz="2000" dirty="0" err="1">
                          <a:latin typeface="#9Slide03 AmpleSoft" panose="02000000000000000000" pitchFamily="2" charset="0"/>
                        </a:rPr>
                        <a:t>bút</a:t>
                      </a:r>
                      <a:r>
                        <a:rPr lang="en-US" sz="2000" dirty="0">
                          <a:latin typeface="#9Slide03 AmpleSoft" panose="02000000000000000000" pitchFamily="2" charset="0"/>
                        </a:rPr>
                        <a:t>?</a:t>
                      </a:r>
                    </a:p>
                  </a:txBody>
                  <a:tcPr anchor="ctr">
                    <a:solidFill>
                      <a:schemeClr val="bg1"/>
                    </a:solidFill>
                  </a:tcPr>
                </a:tc>
                <a:extLst>
                  <a:ext uri="{0D108BD9-81ED-4DB2-BD59-A6C34878D82A}">
                    <a16:rowId xmlns:a16="http://schemas.microsoft.com/office/drawing/2014/main" val="881604494"/>
                  </a:ext>
                </a:extLst>
              </a:tr>
              <a:tr h="475610">
                <a:tc>
                  <a:txBody>
                    <a:bodyPr/>
                    <a:lstStyle/>
                    <a:p>
                      <a:pPr algn="just"/>
                      <a:r>
                        <a:rPr lang="en-US" sz="2000" dirty="0" err="1">
                          <a:solidFill>
                            <a:srgbClr val="0070C0"/>
                          </a:solidFill>
                          <a:latin typeface="#9Slide03 Ample" panose="02000000000000000000" pitchFamily="2" charset="0"/>
                        </a:rPr>
                        <a:t>Chất</a:t>
                      </a:r>
                      <a:r>
                        <a:rPr lang="en-US" sz="2000" dirty="0">
                          <a:solidFill>
                            <a:srgbClr val="0070C0"/>
                          </a:solidFill>
                          <a:latin typeface="#9Slide03 Ample" panose="02000000000000000000" pitchFamily="2" charset="0"/>
                        </a:rPr>
                        <a:t> </a:t>
                      </a:r>
                      <a:r>
                        <a:rPr lang="en-US" sz="2000" dirty="0" err="1">
                          <a:solidFill>
                            <a:srgbClr val="0070C0"/>
                          </a:solidFill>
                          <a:latin typeface="#9Slide03 Ample" panose="02000000000000000000" pitchFamily="2" charset="0"/>
                        </a:rPr>
                        <a:t>trữ</a:t>
                      </a:r>
                      <a:r>
                        <a:rPr lang="en-US" sz="2000" dirty="0">
                          <a:solidFill>
                            <a:srgbClr val="0070C0"/>
                          </a:solidFill>
                          <a:latin typeface="#9Slide03 Ample" panose="02000000000000000000" pitchFamily="2" charset="0"/>
                        </a:rPr>
                        <a:t> </a:t>
                      </a:r>
                      <a:r>
                        <a:rPr lang="en-US" sz="2000" dirty="0" err="1">
                          <a:solidFill>
                            <a:srgbClr val="0070C0"/>
                          </a:solidFill>
                          <a:latin typeface="#9Slide03 Ample" panose="02000000000000000000" pitchFamily="2" charset="0"/>
                        </a:rPr>
                        <a:t>tình</a:t>
                      </a:r>
                      <a:endParaRPr lang="en-US" sz="2000" dirty="0">
                        <a:solidFill>
                          <a:srgbClr val="0070C0"/>
                        </a:solidFill>
                        <a:latin typeface="#9Slide03 Ample" panose="02000000000000000000" pitchFamily="2" charset="0"/>
                      </a:endParaRPr>
                    </a:p>
                  </a:txBody>
                  <a:tcPr anchor="ctr"/>
                </a:tc>
                <a:tc>
                  <a:txBody>
                    <a:bodyPr/>
                    <a:lstStyle/>
                    <a:p>
                      <a:pPr algn="just"/>
                      <a:r>
                        <a:rPr lang="en-US" sz="2000" dirty="0" err="1">
                          <a:latin typeface="#9Slide03 AmpleSoft" panose="02000000000000000000" pitchFamily="2" charset="0"/>
                        </a:rPr>
                        <a:t>Chất</a:t>
                      </a:r>
                      <a:r>
                        <a:rPr lang="en-US" sz="2000" dirty="0">
                          <a:latin typeface="#9Slide03 AmpleSoft" panose="02000000000000000000" pitchFamily="2" charset="0"/>
                        </a:rPr>
                        <a:t> </a:t>
                      </a:r>
                      <a:r>
                        <a:rPr lang="en-US" sz="2000" dirty="0" err="1">
                          <a:latin typeface="#9Slide03 AmpleSoft" panose="02000000000000000000" pitchFamily="2" charset="0"/>
                        </a:rPr>
                        <a:t>trữ</a:t>
                      </a:r>
                      <a:r>
                        <a:rPr lang="en-US" sz="2000" dirty="0">
                          <a:latin typeface="#9Slide03 AmpleSoft" panose="02000000000000000000" pitchFamily="2" charset="0"/>
                        </a:rPr>
                        <a:t> </a:t>
                      </a:r>
                      <a:r>
                        <a:rPr lang="en-US" sz="2000" dirty="0" err="1">
                          <a:latin typeface="#9Slide03 AmpleSoft" panose="02000000000000000000" pitchFamily="2" charset="0"/>
                        </a:rPr>
                        <a:t>tình</a:t>
                      </a:r>
                      <a:r>
                        <a:rPr lang="en-US" sz="2000" dirty="0">
                          <a:latin typeface="#9Slide03 AmpleSoft" panose="02000000000000000000" pitchFamily="2" charset="0"/>
                        </a:rPr>
                        <a:t> </a:t>
                      </a:r>
                      <a:r>
                        <a:rPr lang="en-US" sz="2000" dirty="0" err="1">
                          <a:latin typeface="#9Slide03 AmpleSoft" panose="02000000000000000000" pitchFamily="2" charset="0"/>
                        </a:rPr>
                        <a:t>thể</a:t>
                      </a:r>
                      <a:r>
                        <a:rPr lang="en-US" sz="2000" dirty="0">
                          <a:latin typeface="#9Slide03 AmpleSoft" panose="02000000000000000000" pitchFamily="2" charset="0"/>
                        </a:rPr>
                        <a:t> </a:t>
                      </a:r>
                      <a:r>
                        <a:rPr lang="en-US" sz="2000" dirty="0" err="1">
                          <a:latin typeface="#9Slide03 AmpleSoft" panose="02000000000000000000" pitchFamily="2" charset="0"/>
                        </a:rPr>
                        <a:t>hiện</a:t>
                      </a:r>
                      <a:r>
                        <a:rPr lang="en-US" sz="2000" dirty="0">
                          <a:latin typeface="#9Slide03 AmpleSoft" panose="02000000000000000000" pitchFamily="2" charset="0"/>
                        </a:rPr>
                        <a:t> </a:t>
                      </a:r>
                      <a:r>
                        <a:rPr lang="en-US" sz="2000" dirty="0" err="1">
                          <a:latin typeface="#9Slide03 AmpleSoft" panose="02000000000000000000" pitchFamily="2" charset="0"/>
                        </a:rPr>
                        <a:t>thế</a:t>
                      </a:r>
                      <a:r>
                        <a:rPr lang="en-US" sz="2000" dirty="0">
                          <a:latin typeface="#9Slide03 AmpleSoft" panose="02000000000000000000" pitchFamily="2" charset="0"/>
                        </a:rPr>
                        <a:t> </a:t>
                      </a:r>
                      <a:r>
                        <a:rPr lang="en-US" sz="2000" dirty="0" err="1">
                          <a:latin typeface="#9Slide03 AmpleSoft" panose="02000000000000000000" pitchFamily="2" charset="0"/>
                        </a:rPr>
                        <a:t>nào</a:t>
                      </a:r>
                      <a:r>
                        <a:rPr lang="en-US" sz="2000" dirty="0">
                          <a:latin typeface="#9Slide03 AmpleSoft" panose="02000000000000000000" pitchFamily="2" charset="0"/>
                        </a:rPr>
                        <a:t> </a:t>
                      </a:r>
                      <a:r>
                        <a:rPr lang="en-US" sz="2000" dirty="0" err="1">
                          <a:latin typeface="#9Slide03 AmpleSoft" panose="02000000000000000000" pitchFamily="2" charset="0"/>
                        </a:rPr>
                        <a:t>trong</a:t>
                      </a:r>
                      <a:r>
                        <a:rPr lang="en-US" sz="2000" dirty="0">
                          <a:latin typeface="#9Slide03 AmpleSoft" panose="02000000000000000000" pitchFamily="2" charset="0"/>
                        </a:rPr>
                        <a:t> </a:t>
                      </a:r>
                      <a:r>
                        <a:rPr lang="en-US" sz="2000" dirty="0" err="1">
                          <a:latin typeface="#9Slide03 AmpleSoft" panose="02000000000000000000" pitchFamily="2" charset="0"/>
                        </a:rPr>
                        <a:t>bài</a:t>
                      </a:r>
                      <a:r>
                        <a:rPr lang="en-US" sz="2000" dirty="0">
                          <a:latin typeface="#9Slide03 AmpleSoft" panose="02000000000000000000" pitchFamily="2" charset="0"/>
                        </a:rPr>
                        <a:t> </a:t>
                      </a:r>
                      <a:r>
                        <a:rPr lang="en-US" sz="2000" dirty="0" err="1">
                          <a:latin typeface="#9Slide03 AmpleSoft" panose="02000000000000000000" pitchFamily="2" charset="0"/>
                        </a:rPr>
                        <a:t>tùy</a:t>
                      </a:r>
                      <a:r>
                        <a:rPr lang="en-US" sz="2000" dirty="0">
                          <a:latin typeface="#9Slide03 AmpleSoft" panose="02000000000000000000" pitchFamily="2" charset="0"/>
                        </a:rPr>
                        <a:t> </a:t>
                      </a:r>
                      <a:r>
                        <a:rPr lang="en-US" sz="2000" dirty="0" err="1">
                          <a:latin typeface="#9Slide03 AmpleSoft" panose="02000000000000000000" pitchFamily="2" charset="0"/>
                        </a:rPr>
                        <a:t>bút</a:t>
                      </a:r>
                      <a:r>
                        <a:rPr lang="en-US" sz="2000" dirty="0">
                          <a:latin typeface="#9Slide03 AmpleSoft" panose="02000000000000000000" pitchFamily="2" charset="0"/>
                        </a:rPr>
                        <a:t>?</a:t>
                      </a:r>
                    </a:p>
                  </a:txBody>
                  <a:tcPr anchor="ctr">
                    <a:solidFill>
                      <a:schemeClr val="bg1"/>
                    </a:solidFill>
                  </a:tcPr>
                </a:tc>
                <a:extLst>
                  <a:ext uri="{0D108BD9-81ED-4DB2-BD59-A6C34878D82A}">
                    <a16:rowId xmlns:a16="http://schemas.microsoft.com/office/drawing/2014/main" val="2344770003"/>
                  </a:ext>
                </a:extLst>
              </a:tr>
              <a:tr h="729495">
                <a:tc>
                  <a:txBody>
                    <a:bodyPr/>
                    <a:lstStyle/>
                    <a:p>
                      <a:pPr algn="just"/>
                      <a:r>
                        <a:rPr lang="en-US" sz="2000" dirty="0" err="1">
                          <a:solidFill>
                            <a:srgbClr val="0070C0"/>
                          </a:solidFill>
                          <a:latin typeface="#9Slide03 Ample" panose="02000000000000000000" pitchFamily="2" charset="0"/>
                        </a:rPr>
                        <a:t>Ngôn</a:t>
                      </a:r>
                      <a:r>
                        <a:rPr lang="en-US" sz="2000" dirty="0">
                          <a:solidFill>
                            <a:srgbClr val="0070C0"/>
                          </a:solidFill>
                          <a:latin typeface="#9Slide03 Ample" panose="02000000000000000000" pitchFamily="2" charset="0"/>
                        </a:rPr>
                        <a:t> </a:t>
                      </a:r>
                      <a:r>
                        <a:rPr lang="en-US" sz="2000" dirty="0" err="1">
                          <a:solidFill>
                            <a:srgbClr val="0070C0"/>
                          </a:solidFill>
                          <a:latin typeface="#9Slide03 Ample" panose="02000000000000000000" pitchFamily="2" charset="0"/>
                        </a:rPr>
                        <a:t>ngữ</a:t>
                      </a:r>
                      <a:endParaRPr lang="en-US" sz="2000" dirty="0">
                        <a:solidFill>
                          <a:srgbClr val="0070C0"/>
                        </a:solidFill>
                        <a:latin typeface="#9Slide03 Ample" panose="02000000000000000000" pitchFamily="2" charset="0"/>
                      </a:endParaRPr>
                    </a:p>
                  </a:txBody>
                  <a:tcPr anchor="ctr"/>
                </a:tc>
                <a:tc>
                  <a:txBody>
                    <a:bodyPr/>
                    <a:lstStyle/>
                    <a:p>
                      <a:pPr algn="just"/>
                      <a:r>
                        <a:rPr lang="en-US" sz="2000" dirty="0" err="1">
                          <a:latin typeface="#9Slide03 AmpleSoft" panose="02000000000000000000" pitchFamily="2" charset="0"/>
                        </a:rPr>
                        <a:t>Chỉ</a:t>
                      </a:r>
                      <a:r>
                        <a:rPr lang="en-US" sz="2000" dirty="0">
                          <a:latin typeface="#9Slide03 AmpleSoft" panose="02000000000000000000" pitchFamily="2" charset="0"/>
                        </a:rPr>
                        <a:t> </a:t>
                      </a:r>
                      <a:r>
                        <a:rPr lang="en-US" sz="2000" dirty="0" err="1">
                          <a:latin typeface="#9Slide03 AmpleSoft" panose="02000000000000000000" pitchFamily="2" charset="0"/>
                        </a:rPr>
                        <a:t>ra</a:t>
                      </a:r>
                      <a:r>
                        <a:rPr lang="en-US" sz="2000" dirty="0">
                          <a:latin typeface="#9Slide03 AmpleSoft" panose="02000000000000000000" pitchFamily="2" charset="0"/>
                        </a:rPr>
                        <a:t> </a:t>
                      </a:r>
                      <a:r>
                        <a:rPr lang="en-US" sz="2000" dirty="0" err="1">
                          <a:latin typeface="#9Slide03 AmpleSoft" panose="02000000000000000000" pitchFamily="2" charset="0"/>
                        </a:rPr>
                        <a:t>đặc</a:t>
                      </a:r>
                      <a:r>
                        <a:rPr lang="en-US" sz="2000" dirty="0">
                          <a:latin typeface="#9Slide03 AmpleSoft" panose="02000000000000000000" pitchFamily="2" charset="0"/>
                        </a:rPr>
                        <a:t> </a:t>
                      </a:r>
                      <a:r>
                        <a:rPr lang="en-US" sz="2000" dirty="0" err="1">
                          <a:latin typeface="#9Slide03 AmpleSoft" panose="02000000000000000000" pitchFamily="2" charset="0"/>
                        </a:rPr>
                        <a:t>điểm</a:t>
                      </a:r>
                      <a:r>
                        <a:rPr lang="en-US" sz="2000" dirty="0">
                          <a:latin typeface="#9Slide03 AmpleSoft" panose="02000000000000000000" pitchFamily="2" charset="0"/>
                        </a:rPr>
                        <a:t> </a:t>
                      </a:r>
                      <a:r>
                        <a:rPr lang="en-US" sz="2000" dirty="0" err="1">
                          <a:latin typeface="#9Slide03 AmpleSoft" panose="02000000000000000000" pitchFamily="2" charset="0"/>
                        </a:rPr>
                        <a:t>ngôn</a:t>
                      </a:r>
                      <a:r>
                        <a:rPr lang="en-US" sz="2000" dirty="0">
                          <a:latin typeface="#9Slide03 AmpleSoft" panose="02000000000000000000" pitchFamily="2" charset="0"/>
                        </a:rPr>
                        <a:t> </a:t>
                      </a:r>
                      <a:r>
                        <a:rPr lang="en-US" sz="2000" dirty="0" err="1">
                          <a:latin typeface="#9Slide03 AmpleSoft" panose="02000000000000000000" pitchFamily="2" charset="0"/>
                        </a:rPr>
                        <a:t>ngữ</a:t>
                      </a:r>
                      <a:r>
                        <a:rPr lang="en-US" sz="2000" dirty="0">
                          <a:latin typeface="#9Slide03 AmpleSoft" panose="02000000000000000000" pitchFamily="2" charset="0"/>
                        </a:rPr>
                        <a:t> (</a:t>
                      </a:r>
                      <a:r>
                        <a:rPr lang="en-US" sz="2000" dirty="0" err="1">
                          <a:latin typeface="#9Slide03 AmpleSoft" panose="02000000000000000000" pitchFamily="2" charset="0"/>
                        </a:rPr>
                        <a:t>từ</a:t>
                      </a:r>
                      <a:r>
                        <a:rPr lang="en-US" sz="2000" dirty="0">
                          <a:latin typeface="#9Slide03 AmpleSoft" panose="02000000000000000000" pitchFamily="2" charset="0"/>
                        </a:rPr>
                        <a:t> </a:t>
                      </a:r>
                      <a:r>
                        <a:rPr lang="en-US" sz="2000" dirty="0" err="1">
                          <a:latin typeface="#9Slide03 AmpleSoft" panose="02000000000000000000" pitchFamily="2" charset="0"/>
                        </a:rPr>
                        <a:t>ngữ</a:t>
                      </a:r>
                      <a:r>
                        <a:rPr lang="en-US" sz="2000" dirty="0">
                          <a:latin typeface="#9Slide03 AmpleSoft" panose="02000000000000000000" pitchFamily="2" charset="0"/>
                        </a:rPr>
                        <a:t>, </a:t>
                      </a:r>
                      <a:r>
                        <a:rPr lang="en-US" sz="2000" dirty="0" err="1">
                          <a:latin typeface="#9Slide03 AmpleSoft" panose="02000000000000000000" pitchFamily="2" charset="0"/>
                        </a:rPr>
                        <a:t>hình</a:t>
                      </a:r>
                      <a:r>
                        <a:rPr lang="en-US" sz="2000" dirty="0">
                          <a:latin typeface="#9Slide03 AmpleSoft" panose="02000000000000000000" pitchFamily="2" charset="0"/>
                        </a:rPr>
                        <a:t> </a:t>
                      </a:r>
                      <a:r>
                        <a:rPr lang="en-US" sz="2000" dirty="0" err="1">
                          <a:latin typeface="#9Slide03 AmpleSoft" panose="02000000000000000000" pitchFamily="2" charset="0"/>
                        </a:rPr>
                        <a:t>ảnh</a:t>
                      </a:r>
                      <a:r>
                        <a:rPr lang="en-US" sz="2000" dirty="0">
                          <a:latin typeface="#9Slide03 AmpleSoft" panose="02000000000000000000" pitchFamily="2" charset="0"/>
                        </a:rPr>
                        <a:t>, </a:t>
                      </a:r>
                      <a:r>
                        <a:rPr lang="en-US" sz="2000" dirty="0" err="1">
                          <a:latin typeface="#9Slide03 AmpleSoft" panose="02000000000000000000" pitchFamily="2" charset="0"/>
                        </a:rPr>
                        <a:t>lời</a:t>
                      </a:r>
                      <a:r>
                        <a:rPr lang="en-US" sz="2000" dirty="0">
                          <a:latin typeface="#9Slide03 AmpleSoft" panose="02000000000000000000" pitchFamily="2" charset="0"/>
                        </a:rPr>
                        <a:t> </a:t>
                      </a:r>
                      <a:r>
                        <a:rPr lang="en-US" sz="2000" dirty="0" err="1">
                          <a:latin typeface="#9Slide03 AmpleSoft" panose="02000000000000000000" pitchFamily="2" charset="0"/>
                        </a:rPr>
                        <a:t>văn</a:t>
                      </a:r>
                      <a:r>
                        <a:rPr lang="en-US" sz="2000" dirty="0">
                          <a:latin typeface="#9Slide03 AmpleSoft" panose="02000000000000000000" pitchFamily="2" charset="0"/>
                        </a:rPr>
                        <a:t>, </a:t>
                      </a:r>
                      <a:r>
                        <a:rPr lang="en-US" sz="2000" dirty="0" err="1">
                          <a:latin typeface="#9Slide03 AmpleSoft" panose="02000000000000000000" pitchFamily="2" charset="0"/>
                        </a:rPr>
                        <a:t>giọng</a:t>
                      </a:r>
                      <a:r>
                        <a:rPr lang="en-US" sz="2000" dirty="0">
                          <a:latin typeface="#9Slide03 AmpleSoft" panose="02000000000000000000" pitchFamily="2" charset="0"/>
                        </a:rPr>
                        <a:t> </a:t>
                      </a:r>
                      <a:r>
                        <a:rPr lang="en-US" sz="2000" dirty="0" err="1">
                          <a:latin typeface="#9Slide03 AmpleSoft" panose="02000000000000000000" pitchFamily="2" charset="0"/>
                        </a:rPr>
                        <a:t>điệu</a:t>
                      </a:r>
                      <a:r>
                        <a:rPr lang="en-US" sz="2000" dirty="0">
                          <a:latin typeface="#9Slide03 AmpleSoft" panose="02000000000000000000" pitchFamily="2" charset="0"/>
                        </a:rPr>
                        <a:t>) </a:t>
                      </a:r>
                      <a:r>
                        <a:rPr lang="en-US" sz="2000" dirty="0" err="1">
                          <a:latin typeface="#9Slide03 AmpleSoft" panose="02000000000000000000" pitchFamily="2" charset="0"/>
                        </a:rPr>
                        <a:t>của</a:t>
                      </a:r>
                      <a:r>
                        <a:rPr lang="en-US" sz="2000" dirty="0">
                          <a:latin typeface="#9Slide03 AmpleSoft" panose="02000000000000000000" pitchFamily="2" charset="0"/>
                        </a:rPr>
                        <a:t> </a:t>
                      </a:r>
                      <a:r>
                        <a:rPr lang="en-US" sz="2000" dirty="0" err="1">
                          <a:latin typeface="#9Slide03 AmpleSoft" panose="02000000000000000000" pitchFamily="2" charset="0"/>
                        </a:rPr>
                        <a:t>bài</a:t>
                      </a:r>
                      <a:r>
                        <a:rPr lang="en-US" sz="2000" dirty="0">
                          <a:latin typeface="#9Slide03 AmpleSoft" panose="02000000000000000000" pitchFamily="2" charset="0"/>
                        </a:rPr>
                        <a:t> </a:t>
                      </a:r>
                      <a:r>
                        <a:rPr lang="en-US" sz="2000" dirty="0" err="1">
                          <a:latin typeface="#9Slide03 AmpleSoft" panose="02000000000000000000" pitchFamily="2" charset="0"/>
                        </a:rPr>
                        <a:t>tùy</a:t>
                      </a:r>
                      <a:r>
                        <a:rPr lang="en-US" sz="2000" dirty="0">
                          <a:latin typeface="#9Slide03 AmpleSoft" panose="02000000000000000000" pitchFamily="2" charset="0"/>
                        </a:rPr>
                        <a:t> </a:t>
                      </a:r>
                      <a:r>
                        <a:rPr lang="en-US" sz="2000" dirty="0" err="1">
                          <a:latin typeface="#9Slide03 AmpleSoft" panose="02000000000000000000" pitchFamily="2" charset="0"/>
                        </a:rPr>
                        <a:t>bút</a:t>
                      </a:r>
                      <a:r>
                        <a:rPr lang="en-US" sz="2000" dirty="0">
                          <a:latin typeface="#9Slide03 AmpleSoft" panose="02000000000000000000" pitchFamily="2" charset="0"/>
                        </a:rPr>
                        <a:t> </a:t>
                      </a:r>
                      <a:r>
                        <a:rPr lang="en-US" sz="2000" dirty="0" err="1">
                          <a:latin typeface="#9Slide03 AmpleSoft" panose="02000000000000000000" pitchFamily="2" charset="0"/>
                        </a:rPr>
                        <a:t>này</a:t>
                      </a:r>
                      <a:r>
                        <a:rPr lang="en-US" sz="2000" dirty="0">
                          <a:latin typeface="#9Slide03 AmpleSoft" panose="02000000000000000000" pitchFamily="2" charset="0"/>
                        </a:rPr>
                        <a:t>. </a:t>
                      </a:r>
                    </a:p>
                  </a:txBody>
                  <a:tcPr anchor="ctr">
                    <a:solidFill>
                      <a:schemeClr val="bg1"/>
                    </a:solidFill>
                  </a:tcPr>
                </a:tc>
                <a:extLst>
                  <a:ext uri="{0D108BD9-81ED-4DB2-BD59-A6C34878D82A}">
                    <a16:rowId xmlns:a16="http://schemas.microsoft.com/office/drawing/2014/main" val="950478427"/>
                  </a:ext>
                </a:extLst>
              </a:tr>
              <a:tr h="475610">
                <a:tc>
                  <a:txBody>
                    <a:bodyPr/>
                    <a:lstStyle/>
                    <a:p>
                      <a:pPr algn="just"/>
                      <a:r>
                        <a:rPr lang="en-US" sz="2000" dirty="0" err="1">
                          <a:solidFill>
                            <a:srgbClr val="0070C0"/>
                          </a:solidFill>
                          <a:latin typeface="#9Slide03 Ample" panose="02000000000000000000" pitchFamily="2" charset="0"/>
                        </a:rPr>
                        <a:t>Đề</a:t>
                      </a:r>
                      <a:r>
                        <a:rPr lang="en-US" sz="2000" dirty="0">
                          <a:solidFill>
                            <a:srgbClr val="0070C0"/>
                          </a:solidFill>
                          <a:latin typeface="#9Slide03 Ample" panose="02000000000000000000" pitchFamily="2" charset="0"/>
                        </a:rPr>
                        <a:t> </a:t>
                      </a:r>
                      <a:r>
                        <a:rPr lang="en-US" sz="2000" dirty="0" err="1">
                          <a:solidFill>
                            <a:srgbClr val="0070C0"/>
                          </a:solidFill>
                          <a:latin typeface="#9Slide03 Ample" panose="02000000000000000000" pitchFamily="2" charset="0"/>
                        </a:rPr>
                        <a:t>tài</a:t>
                      </a:r>
                      <a:r>
                        <a:rPr lang="en-US" sz="2000" dirty="0">
                          <a:solidFill>
                            <a:srgbClr val="0070C0"/>
                          </a:solidFill>
                          <a:latin typeface="#9Slide03 Ample" panose="02000000000000000000" pitchFamily="2" charset="0"/>
                        </a:rPr>
                        <a:t>, </a:t>
                      </a:r>
                      <a:r>
                        <a:rPr lang="en-US" sz="2000" dirty="0" err="1">
                          <a:solidFill>
                            <a:srgbClr val="0070C0"/>
                          </a:solidFill>
                          <a:latin typeface="#9Slide03 Ample" panose="02000000000000000000" pitchFamily="2" charset="0"/>
                        </a:rPr>
                        <a:t>chủ</a:t>
                      </a:r>
                      <a:r>
                        <a:rPr lang="en-US" sz="2000" dirty="0">
                          <a:solidFill>
                            <a:srgbClr val="0070C0"/>
                          </a:solidFill>
                          <a:latin typeface="#9Slide03 Ample" panose="02000000000000000000" pitchFamily="2" charset="0"/>
                        </a:rPr>
                        <a:t> </a:t>
                      </a:r>
                      <a:r>
                        <a:rPr lang="en-US" sz="2000" dirty="0" err="1">
                          <a:solidFill>
                            <a:srgbClr val="0070C0"/>
                          </a:solidFill>
                          <a:latin typeface="#9Slide03 Ample" panose="02000000000000000000" pitchFamily="2" charset="0"/>
                        </a:rPr>
                        <a:t>đề</a:t>
                      </a:r>
                      <a:endParaRPr lang="en-US" sz="2000" dirty="0">
                        <a:solidFill>
                          <a:srgbClr val="0070C0"/>
                        </a:solidFill>
                        <a:latin typeface="#9Slide03 Ample" panose="02000000000000000000" pitchFamily="2" charset="0"/>
                      </a:endParaRPr>
                    </a:p>
                  </a:txBody>
                  <a:tcPr anchor="ctr"/>
                </a:tc>
                <a:tc>
                  <a:txBody>
                    <a:bodyPr/>
                    <a:lstStyle/>
                    <a:p>
                      <a:pPr algn="just"/>
                      <a:r>
                        <a:rPr lang="en-US" sz="2000" dirty="0" err="1">
                          <a:latin typeface="#9Slide03 AmpleSoft" panose="02000000000000000000" pitchFamily="2" charset="0"/>
                        </a:rPr>
                        <a:t>Bài</a:t>
                      </a:r>
                      <a:r>
                        <a:rPr lang="en-US" sz="2000" dirty="0">
                          <a:latin typeface="#9Slide03 AmpleSoft" panose="02000000000000000000" pitchFamily="2" charset="0"/>
                        </a:rPr>
                        <a:t> </a:t>
                      </a:r>
                      <a:r>
                        <a:rPr lang="en-US" sz="2000" dirty="0" err="1">
                          <a:latin typeface="#9Slide03 AmpleSoft" panose="02000000000000000000" pitchFamily="2" charset="0"/>
                        </a:rPr>
                        <a:t>tùy</a:t>
                      </a:r>
                      <a:r>
                        <a:rPr lang="en-US" sz="2000" dirty="0">
                          <a:latin typeface="#9Slide03 AmpleSoft" panose="02000000000000000000" pitchFamily="2" charset="0"/>
                        </a:rPr>
                        <a:t> </a:t>
                      </a:r>
                      <a:r>
                        <a:rPr lang="en-US" sz="2000" dirty="0" err="1">
                          <a:latin typeface="#9Slide03 AmpleSoft" panose="02000000000000000000" pitchFamily="2" charset="0"/>
                        </a:rPr>
                        <a:t>bút</a:t>
                      </a:r>
                      <a:r>
                        <a:rPr lang="en-US" sz="2000" dirty="0">
                          <a:latin typeface="#9Slide03 AmpleSoft" panose="02000000000000000000" pitchFamily="2" charset="0"/>
                        </a:rPr>
                        <a:t> </a:t>
                      </a:r>
                      <a:r>
                        <a:rPr lang="en-US" sz="2000" dirty="0" err="1">
                          <a:latin typeface="#9Slide03 AmpleSoft" panose="02000000000000000000" pitchFamily="2" charset="0"/>
                        </a:rPr>
                        <a:t>viết</a:t>
                      </a:r>
                      <a:r>
                        <a:rPr lang="en-US" sz="2000" dirty="0">
                          <a:latin typeface="#9Slide03 AmpleSoft" panose="02000000000000000000" pitchFamily="2" charset="0"/>
                        </a:rPr>
                        <a:t> </a:t>
                      </a:r>
                      <a:r>
                        <a:rPr lang="en-US" sz="2000" dirty="0" err="1">
                          <a:latin typeface="#9Slide03 AmpleSoft" panose="02000000000000000000" pitchFamily="2" charset="0"/>
                        </a:rPr>
                        <a:t>về</a:t>
                      </a:r>
                      <a:r>
                        <a:rPr lang="en-US" sz="2000" dirty="0">
                          <a:latin typeface="#9Slide03 AmpleSoft" panose="02000000000000000000" pitchFamily="2" charset="0"/>
                        </a:rPr>
                        <a:t> </a:t>
                      </a:r>
                      <a:r>
                        <a:rPr lang="en-US" sz="2000" dirty="0" err="1">
                          <a:latin typeface="#9Slide03 AmpleSoft" panose="02000000000000000000" pitchFamily="2" charset="0"/>
                        </a:rPr>
                        <a:t>đề</a:t>
                      </a:r>
                      <a:r>
                        <a:rPr lang="en-US" sz="2000" dirty="0">
                          <a:latin typeface="#9Slide03 AmpleSoft" panose="02000000000000000000" pitchFamily="2" charset="0"/>
                        </a:rPr>
                        <a:t> </a:t>
                      </a:r>
                      <a:r>
                        <a:rPr lang="en-US" sz="2000" dirty="0" err="1">
                          <a:latin typeface="#9Slide03 AmpleSoft" panose="02000000000000000000" pitchFamily="2" charset="0"/>
                        </a:rPr>
                        <a:t>tài</a:t>
                      </a:r>
                      <a:r>
                        <a:rPr lang="en-US" sz="2000" dirty="0">
                          <a:latin typeface="#9Slide03 AmpleSoft" panose="02000000000000000000" pitchFamily="2" charset="0"/>
                        </a:rPr>
                        <a:t>, </a:t>
                      </a:r>
                      <a:r>
                        <a:rPr lang="en-US" sz="2000" dirty="0" err="1">
                          <a:latin typeface="#9Slide03 AmpleSoft" panose="02000000000000000000" pitchFamily="2" charset="0"/>
                        </a:rPr>
                        <a:t>chủ</a:t>
                      </a:r>
                      <a:r>
                        <a:rPr lang="en-US" sz="2000" dirty="0">
                          <a:latin typeface="#9Slide03 AmpleSoft" panose="02000000000000000000" pitchFamily="2" charset="0"/>
                        </a:rPr>
                        <a:t> </a:t>
                      </a:r>
                      <a:r>
                        <a:rPr lang="en-US" sz="2000" dirty="0" err="1">
                          <a:latin typeface="#9Slide03 AmpleSoft" panose="02000000000000000000" pitchFamily="2" charset="0"/>
                        </a:rPr>
                        <a:t>đề</a:t>
                      </a:r>
                      <a:r>
                        <a:rPr lang="en-US" sz="2000" dirty="0">
                          <a:latin typeface="#9Slide03 AmpleSoft" panose="02000000000000000000" pitchFamily="2" charset="0"/>
                        </a:rPr>
                        <a:t> </a:t>
                      </a:r>
                      <a:r>
                        <a:rPr lang="en-US" sz="2000" dirty="0" err="1">
                          <a:latin typeface="#9Slide03 AmpleSoft" panose="02000000000000000000" pitchFamily="2" charset="0"/>
                        </a:rPr>
                        <a:t>gì</a:t>
                      </a:r>
                      <a:r>
                        <a:rPr lang="en-US" sz="2000" dirty="0">
                          <a:latin typeface="#9Slide03 AmpleSoft" panose="02000000000000000000" pitchFamily="2" charset="0"/>
                        </a:rPr>
                        <a:t>?</a:t>
                      </a:r>
                    </a:p>
                  </a:txBody>
                  <a:tcPr anchor="ctr">
                    <a:solidFill>
                      <a:schemeClr val="bg1"/>
                    </a:solidFill>
                  </a:tcPr>
                </a:tc>
                <a:extLst>
                  <a:ext uri="{0D108BD9-81ED-4DB2-BD59-A6C34878D82A}">
                    <a16:rowId xmlns:a16="http://schemas.microsoft.com/office/drawing/2014/main" val="80420627"/>
                  </a:ext>
                </a:extLst>
              </a:tr>
            </a:tbl>
          </a:graphicData>
        </a:graphic>
      </p:graphicFrame>
    </p:spTree>
    <p:extLst>
      <p:ext uri="{BB962C8B-B14F-4D97-AF65-F5344CB8AC3E}">
        <p14:creationId xmlns:p14="http://schemas.microsoft.com/office/powerpoint/2010/main" val="1848726559"/>
      </p:ext>
    </p:extLst>
  </p:cSld>
  <p:clrMapOvr>
    <a:masterClrMapping/>
  </p:clrMapOvr>
  <mc:AlternateContent xmlns:mc="http://schemas.openxmlformats.org/markup-compatibility/2006" xmlns:p14="http://schemas.microsoft.com/office/powerpoint/2010/main">
    <mc:Choice Requires="p14">
      <p:transition spd="slow" p14:dur="15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10" name="Google Shape;521;p43">
            <a:extLst>
              <a:ext uri="{FF2B5EF4-FFF2-40B4-BE49-F238E27FC236}">
                <a16:creationId xmlns:a16="http://schemas.microsoft.com/office/drawing/2014/main" id="{3AD20D90-088C-D277-181D-23C359AD1773}"/>
              </a:ext>
            </a:extLst>
          </p:cNvPr>
          <p:cNvSpPr txBox="1">
            <a:spLocks noGrp="1"/>
          </p:cNvSpPr>
          <p:nvPr>
            <p:ph type="title"/>
          </p:nvPr>
        </p:nvSpPr>
        <p:spPr>
          <a:xfrm>
            <a:off x="2784150" y="239682"/>
            <a:ext cx="3575700" cy="739062"/>
          </a:xfrm>
          <a:prstGeom prst="rect">
            <a:avLst/>
          </a:prstGeom>
        </p:spPr>
        <p:txBody>
          <a:bodyPr spcFirstLastPara="1" wrap="square" lIns="91425" tIns="91425" rIns="91425" bIns="91425" anchor="ctr" anchorCtr="0">
            <a:noAutofit/>
          </a:bodyPr>
          <a:lstStyle/>
          <a:p>
            <a:pPr lvl="0"/>
            <a:r>
              <a:rPr lang="en-US" sz="3200" dirty="0">
                <a:solidFill>
                  <a:srgbClr val="FF0000"/>
                </a:solidFill>
                <a:latin typeface="#9Slide04 SVNMORVA" pitchFamily="2" charset="0"/>
              </a:rPr>
              <a:t>1. </a:t>
            </a:r>
            <a:r>
              <a:rPr lang="en-US" sz="3200" dirty="0" err="1">
                <a:solidFill>
                  <a:srgbClr val="FF0000"/>
                </a:solidFill>
                <a:latin typeface="#9Slide04 SVNMORVA" pitchFamily="2" charset="0"/>
              </a:rPr>
              <a:t>Đối</a:t>
            </a:r>
            <a:r>
              <a:rPr lang="en-US" sz="3200" dirty="0">
                <a:solidFill>
                  <a:srgbClr val="FF0000"/>
                </a:solidFill>
                <a:latin typeface="#9Slide04 SVNMORVA" pitchFamily="2" charset="0"/>
              </a:rPr>
              <a:t> </a:t>
            </a:r>
            <a:r>
              <a:rPr lang="en-US" sz="3200" dirty="0" err="1">
                <a:solidFill>
                  <a:srgbClr val="FF0000"/>
                </a:solidFill>
                <a:latin typeface="#9Slide04 SVNMORVA" pitchFamily="2" charset="0"/>
              </a:rPr>
              <a:t>tượng</a:t>
            </a:r>
            <a:endParaRPr sz="2800" dirty="0">
              <a:solidFill>
                <a:srgbClr val="FF0000"/>
              </a:solidFill>
              <a:latin typeface="#9Slide04 SVNMORVA" pitchFamily="2" charset="0"/>
            </a:endParaRPr>
          </a:p>
        </p:txBody>
      </p:sp>
      <p:pic>
        <p:nvPicPr>
          <p:cNvPr id="6" name="Picture 5">
            <a:extLst>
              <a:ext uri="{FF2B5EF4-FFF2-40B4-BE49-F238E27FC236}">
                <a16:creationId xmlns:a16="http://schemas.microsoft.com/office/drawing/2014/main" id="{A30C4340-4626-DD88-E35E-A875019ED26F}"/>
              </a:ext>
            </a:extLst>
          </p:cNvPr>
          <p:cNvPicPr>
            <a:picLocks noChangeAspect="1"/>
          </p:cNvPicPr>
          <p:nvPr/>
        </p:nvPicPr>
        <p:blipFill rotWithShape="1">
          <a:blip r:embed="rId3"/>
          <a:srcRect l="6393" r="19796"/>
          <a:stretch/>
        </p:blipFill>
        <p:spPr>
          <a:xfrm>
            <a:off x="6359850" y="1289304"/>
            <a:ext cx="2267712" cy="34015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Rectangle: Rounded Corners 1">
            <a:extLst>
              <a:ext uri="{FF2B5EF4-FFF2-40B4-BE49-F238E27FC236}">
                <a16:creationId xmlns:a16="http://schemas.microsoft.com/office/drawing/2014/main" id="{98467B9A-DF55-75A3-D435-DFCFEF0BDF2F}"/>
              </a:ext>
            </a:extLst>
          </p:cNvPr>
          <p:cNvSpPr/>
          <p:nvPr/>
        </p:nvSpPr>
        <p:spPr>
          <a:xfrm>
            <a:off x="457200" y="1176352"/>
            <a:ext cx="5340096" cy="664144"/>
          </a:xfrm>
          <a:prstGeom prst="roundRect">
            <a:avLst/>
          </a:prstGeom>
          <a:solidFill>
            <a:srgbClr val="FFF0B7"/>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70C0"/>
                </a:solidFill>
                <a:latin typeface="#9Slide03 Ample" panose="02000000000000000000" pitchFamily="2" charset="0"/>
              </a:rPr>
              <a:t>Tiếng</a:t>
            </a:r>
            <a:r>
              <a:rPr lang="en-US" sz="2400" dirty="0">
                <a:solidFill>
                  <a:srgbClr val="0070C0"/>
                </a:solidFill>
                <a:latin typeface="#9Slide03 Ample" panose="02000000000000000000" pitchFamily="2" charset="0"/>
              </a:rPr>
              <a:t> </a:t>
            </a:r>
            <a:r>
              <a:rPr lang="en-US" sz="2400" dirty="0" err="1">
                <a:solidFill>
                  <a:srgbClr val="0070C0"/>
                </a:solidFill>
                <a:latin typeface="#9Slide03 Ample" panose="02000000000000000000" pitchFamily="2" charset="0"/>
              </a:rPr>
              <a:t>ru</a:t>
            </a:r>
            <a:r>
              <a:rPr lang="en-US" sz="2400" dirty="0">
                <a:solidFill>
                  <a:srgbClr val="0070C0"/>
                </a:solidFill>
                <a:latin typeface="#9Slide03 Ample" panose="02000000000000000000" pitchFamily="2" charset="0"/>
              </a:rPr>
              <a:t> </a:t>
            </a:r>
            <a:r>
              <a:rPr lang="en-US" sz="2400" dirty="0" err="1">
                <a:solidFill>
                  <a:srgbClr val="0070C0"/>
                </a:solidFill>
                <a:latin typeface="#9Slide03 Ample" panose="02000000000000000000" pitchFamily="2" charset="0"/>
              </a:rPr>
              <a:t>xứ</a:t>
            </a:r>
            <a:r>
              <a:rPr lang="en-US" sz="2400" dirty="0">
                <a:solidFill>
                  <a:srgbClr val="0070C0"/>
                </a:solidFill>
                <a:latin typeface="#9Slide03 Ample" panose="02000000000000000000" pitchFamily="2" charset="0"/>
              </a:rPr>
              <a:t> </a:t>
            </a:r>
            <a:r>
              <a:rPr lang="en-US" sz="2400" dirty="0" err="1">
                <a:solidFill>
                  <a:srgbClr val="0070C0"/>
                </a:solidFill>
                <a:latin typeface="#9Slide03 Ample" panose="02000000000000000000" pitchFamily="2" charset="0"/>
              </a:rPr>
              <a:t>Bắc</a:t>
            </a:r>
            <a:endParaRPr lang="en-US" sz="2400" dirty="0">
              <a:solidFill>
                <a:srgbClr val="0070C0"/>
              </a:solidFill>
              <a:latin typeface="#9Slide03 Ample" panose="02000000000000000000" pitchFamily="2" charset="0"/>
            </a:endParaRPr>
          </a:p>
        </p:txBody>
      </p:sp>
      <p:sp>
        <p:nvSpPr>
          <p:cNvPr id="3" name="Rectangle: Rounded Corners 2">
            <a:extLst>
              <a:ext uri="{FF2B5EF4-FFF2-40B4-BE49-F238E27FC236}">
                <a16:creationId xmlns:a16="http://schemas.microsoft.com/office/drawing/2014/main" id="{8FBDDA1B-3FDB-8785-7B6E-F87F56FF7B56}"/>
              </a:ext>
            </a:extLst>
          </p:cNvPr>
          <p:cNvSpPr/>
          <p:nvPr/>
        </p:nvSpPr>
        <p:spPr>
          <a:xfrm>
            <a:off x="438990" y="2169053"/>
            <a:ext cx="1344089" cy="2521819"/>
          </a:xfrm>
          <a:prstGeom prst="roundRect">
            <a:avLst/>
          </a:pr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2">
                    <a:lumMod val="10000"/>
                  </a:schemeClr>
                </a:solidFill>
                <a:latin typeface="#9Slide03 AmpleSoft" panose="02000000000000000000" pitchFamily="2" charset="0"/>
                <a:cs typeface="Times New Roman" panose="02020603050405020304" pitchFamily="18" charset="0"/>
              </a:rPr>
              <a:t>Thường</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là</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những</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bài</a:t>
            </a:r>
            <a:r>
              <a:rPr lang="en-US" sz="2400" dirty="0">
                <a:solidFill>
                  <a:schemeClr val="tx2">
                    <a:lumMod val="10000"/>
                  </a:schemeClr>
                </a:solidFill>
                <a:latin typeface="#9Slide03 AmpleSoft" panose="02000000000000000000" pitchFamily="2" charset="0"/>
                <a:cs typeface="Times New Roman" panose="02020603050405020304" pitchFamily="18" charset="0"/>
              </a:rPr>
              <a:t> ca </a:t>
            </a:r>
            <a:r>
              <a:rPr lang="en-US" sz="2400" dirty="0" err="1">
                <a:solidFill>
                  <a:schemeClr val="tx2">
                    <a:lumMod val="10000"/>
                  </a:schemeClr>
                </a:solidFill>
                <a:latin typeface="#9Slide03 AmpleSoft" panose="02000000000000000000" pitchFamily="2" charset="0"/>
                <a:cs typeface="Times New Roman" panose="02020603050405020304" pitchFamily="18" charset="0"/>
              </a:rPr>
              <a:t>dao</a:t>
            </a:r>
            <a:endParaRPr lang="en-US" sz="2400" dirty="0">
              <a:solidFill>
                <a:schemeClr val="tx2">
                  <a:lumMod val="10000"/>
                </a:schemeClr>
              </a:solidFill>
              <a:latin typeface="#9Slide03 AmpleSoft" panose="02000000000000000000" pitchFamily="2" charset="0"/>
            </a:endParaRPr>
          </a:p>
        </p:txBody>
      </p:sp>
      <p:sp>
        <p:nvSpPr>
          <p:cNvPr id="5" name="Rectangle: Rounded Corners 4">
            <a:extLst>
              <a:ext uri="{FF2B5EF4-FFF2-40B4-BE49-F238E27FC236}">
                <a16:creationId xmlns:a16="http://schemas.microsoft.com/office/drawing/2014/main" id="{0B7E3D2F-A3FC-5662-6D28-5FAB0423C875}"/>
              </a:ext>
            </a:extLst>
          </p:cNvPr>
          <p:cNvSpPr/>
          <p:nvPr/>
        </p:nvSpPr>
        <p:spPr>
          <a:xfrm>
            <a:off x="2029809" y="2169053"/>
            <a:ext cx="1627791" cy="2521819"/>
          </a:xfrm>
          <a:prstGeom prst="roundRect">
            <a:avLst/>
          </a:pr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en-US" sz="2400" dirty="0" err="1">
                <a:solidFill>
                  <a:schemeClr val="tx2">
                    <a:lumMod val="10000"/>
                  </a:schemeClr>
                </a:solidFill>
                <a:latin typeface="#9Slide03 AmpleSoft" panose="02000000000000000000" pitchFamily="2" charset="0"/>
                <a:cs typeface="Times New Roman" panose="02020603050405020304" pitchFamily="18" charset="0"/>
              </a:rPr>
              <a:t>Là</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nơi</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giữ</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nguyên</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vẹn</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tâm</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hồn</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người</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nhà</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quê</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Việt</a:t>
            </a:r>
            <a:r>
              <a:rPr lang="en-US" sz="2400" dirty="0">
                <a:solidFill>
                  <a:schemeClr val="tx2">
                    <a:lumMod val="10000"/>
                  </a:schemeClr>
                </a:solidFill>
                <a:latin typeface="#9Slide03 AmpleSoft" panose="02000000000000000000" pitchFamily="2" charset="0"/>
                <a:cs typeface="Times New Roman" panose="02020603050405020304" pitchFamily="18" charset="0"/>
              </a:rPr>
              <a:t> Nam</a:t>
            </a:r>
          </a:p>
        </p:txBody>
      </p:sp>
      <p:sp>
        <p:nvSpPr>
          <p:cNvPr id="7" name="Rectangle: Rounded Corners 6">
            <a:extLst>
              <a:ext uri="{FF2B5EF4-FFF2-40B4-BE49-F238E27FC236}">
                <a16:creationId xmlns:a16="http://schemas.microsoft.com/office/drawing/2014/main" id="{DD8EFDE4-3C0E-3144-A047-EA6EA299BB30}"/>
              </a:ext>
            </a:extLst>
          </p:cNvPr>
          <p:cNvSpPr/>
          <p:nvPr/>
        </p:nvSpPr>
        <p:spPr>
          <a:xfrm>
            <a:off x="3904330" y="2169052"/>
            <a:ext cx="1892966" cy="2521819"/>
          </a:xfrm>
          <a:prstGeom prst="roundRect">
            <a:avLst/>
          </a:pr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en-US" sz="2400" dirty="0" err="1">
                <a:solidFill>
                  <a:schemeClr val="tx2">
                    <a:lumMod val="10000"/>
                  </a:schemeClr>
                </a:solidFill>
                <a:latin typeface="#9Slide03 AmpleSoft" panose="02000000000000000000" pitchFamily="2" charset="0"/>
                <a:cs typeface="Times New Roman" panose="02020603050405020304" pitchFamily="18" charset="0"/>
              </a:rPr>
              <a:t>Là</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điệu</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hồn</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dân</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tộc</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là</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kí</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ức</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tuổi</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thơ</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nhắc</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nhớ</a:t>
            </a:r>
            <a:r>
              <a:rPr lang="en-US" sz="2400" dirty="0">
                <a:solidFill>
                  <a:schemeClr val="tx2">
                    <a:lumMod val="10000"/>
                  </a:schemeClr>
                </a:solidFill>
                <a:latin typeface="#9Slide03 AmpleSoft" panose="02000000000000000000" pitchFamily="2" charset="0"/>
                <a:cs typeface="Times New Roman" panose="02020603050405020304" pitchFamily="18" charset="0"/>
              </a:rPr>
              <a:t> ta </a:t>
            </a:r>
            <a:r>
              <a:rPr lang="en-US" sz="2400" dirty="0" err="1">
                <a:solidFill>
                  <a:schemeClr val="tx2">
                    <a:lumMod val="10000"/>
                  </a:schemeClr>
                </a:solidFill>
                <a:latin typeface="#9Slide03 AmpleSoft" panose="02000000000000000000" pitchFamily="2" charset="0"/>
                <a:cs typeface="Times New Roman" panose="02020603050405020304" pitchFamily="18" charset="0"/>
              </a:rPr>
              <a:t>về</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cội</a:t>
            </a:r>
            <a:r>
              <a:rPr lang="en-US" sz="2400" dirty="0">
                <a:solidFill>
                  <a:schemeClr val="tx2">
                    <a:lumMod val="10000"/>
                  </a:schemeClr>
                </a:solidFill>
                <a:latin typeface="#9Slide03 AmpleSoft" panose="02000000000000000000" pitchFamily="2" charset="0"/>
                <a:cs typeface="Times New Roman" panose="02020603050405020304" pitchFamily="18" charset="0"/>
              </a:rPr>
              <a:t> </a:t>
            </a:r>
            <a:r>
              <a:rPr lang="en-US" sz="2400" dirty="0" err="1">
                <a:solidFill>
                  <a:schemeClr val="tx2">
                    <a:lumMod val="10000"/>
                  </a:schemeClr>
                </a:solidFill>
                <a:latin typeface="#9Slide03 AmpleSoft" panose="02000000000000000000" pitchFamily="2" charset="0"/>
                <a:cs typeface="Times New Roman" panose="02020603050405020304" pitchFamily="18" charset="0"/>
              </a:rPr>
              <a:t>nguồn</a:t>
            </a:r>
            <a:endParaRPr lang="en-US" sz="2400" dirty="0">
              <a:solidFill>
                <a:schemeClr val="tx2">
                  <a:lumMod val="10000"/>
                </a:schemeClr>
              </a:solidFill>
              <a:latin typeface="#9Slide03 AmpleSoft"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57043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3"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10" name="Google Shape;521;p43">
            <a:extLst>
              <a:ext uri="{FF2B5EF4-FFF2-40B4-BE49-F238E27FC236}">
                <a16:creationId xmlns:a16="http://schemas.microsoft.com/office/drawing/2014/main" id="{3AD20D90-088C-D277-181D-23C359AD1773}"/>
              </a:ext>
            </a:extLst>
          </p:cNvPr>
          <p:cNvSpPr txBox="1">
            <a:spLocks noGrp="1"/>
          </p:cNvSpPr>
          <p:nvPr>
            <p:ph type="title"/>
          </p:nvPr>
        </p:nvSpPr>
        <p:spPr>
          <a:xfrm>
            <a:off x="469338" y="282674"/>
            <a:ext cx="8221508" cy="739062"/>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3200" dirty="0">
                <a:solidFill>
                  <a:srgbClr val="FF0000"/>
                </a:solidFill>
                <a:latin typeface="#9Slide04 SVNMORVA" pitchFamily="2" charset="0"/>
              </a:rPr>
              <a:t>2. </a:t>
            </a:r>
            <a:r>
              <a:rPr lang="en-US" sz="3200" dirty="0" err="1">
                <a:solidFill>
                  <a:srgbClr val="FF0000"/>
                </a:solidFill>
                <a:latin typeface="#9Slide04 SVNMORVA" pitchFamily="2" charset="0"/>
              </a:rPr>
              <a:t>Mạch</a:t>
            </a:r>
            <a:r>
              <a:rPr lang="en-US" sz="3200" dirty="0">
                <a:solidFill>
                  <a:srgbClr val="FF0000"/>
                </a:solidFill>
                <a:latin typeface="#9Slide04 SVNMORVA" pitchFamily="2" charset="0"/>
              </a:rPr>
              <a:t> </a:t>
            </a:r>
            <a:r>
              <a:rPr lang="en-US" sz="3200" dirty="0" err="1">
                <a:solidFill>
                  <a:srgbClr val="FF0000"/>
                </a:solidFill>
                <a:latin typeface="#9Slide04 SVNMORVA" pitchFamily="2" charset="0"/>
              </a:rPr>
              <a:t>cảm</a:t>
            </a:r>
            <a:r>
              <a:rPr lang="en-US" sz="3200" dirty="0">
                <a:solidFill>
                  <a:srgbClr val="FF0000"/>
                </a:solidFill>
                <a:latin typeface="#9Slide04 SVNMORVA" pitchFamily="2" charset="0"/>
              </a:rPr>
              <a:t> </a:t>
            </a:r>
            <a:r>
              <a:rPr lang="en-US" sz="3200" dirty="0" err="1">
                <a:solidFill>
                  <a:srgbClr val="FF0000"/>
                </a:solidFill>
                <a:latin typeface="#9Slide04 SVNMORVA" pitchFamily="2" charset="0"/>
              </a:rPr>
              <a:t>xúc</a:t>
            </a:r>
            <a:endParaRPr sz="2800" dirty="0">
              <a:solidFill>
                <a:srgbClr val="FF0000"/>
              </a:solidFill>
              <a:latin typeface="#9Slide04 SVNMORVA" pitchFamily="2" charset="0"/>
            </a:endParaRPr>
          </a:p>
        </p:txBody>
      </p:sp>
      <p:sp>
        <p:nvSpPr>
          <p:cNvPr id="2" name="TextBox 1">
            <a:extLst>
              <a:ext uri="{FF2B5EF4-FFF2-40B4-BE49-F238E27FC236}">
                <a16:creationId xmlns:a16="http://schemas.microsoft.com/office/drawing/2014/main" id="{17891275-6D33-8A2D-DBE5-BC4A8DD46ABB}"/>
              </a:ext>
            </a:extLst>
          </p:cNvPr>
          <p:cNvSpPr txBox="1"/>
          <p:nvPr/>
        </p:nvSpPr>
        <p:spPr>
          <a:xfrm>
            <a:off x="3609047" y="1189938"/>
            <a:ext cx="5081799" cy="3514167"/>
          </a:xfrm>
          <a:prstGeom prst="rect">
            <a:avLst/>
          </a:prstGeom>
          <a:noFill/>
        </p:spPr>
        <p:txBody>
          <a:bodyPr wrap="square">
            <a:spAutoFit/>
          </a:bodyPr>
          <a:lstStyle/>
          <a:p>
            <a:pPr marL="285750" indent="-285750" algn="just">
              <a:lnSpc>
                <a:spcPct val="107000"/>
              </a:lnSpc>
              <a:spcAft>
                <a:spcPts val="0"/>
              </a:spcAft>
              <a:buFont typeface="Wingdings" panose="05000000000000000000" pitchFamily="2" charset="2"/>
              <a:buChar char="§"/>
            </a:pPr>
            <a:r>
              <a:rPr lang="en-US" sz="2300" dirty="0">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Hoàn </a:t>
            </a:r>
            <a:r>
              <a:rPr lang="en-US" sz="2300" dirty="0" err="1">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cảnh</a:t>
            </a:r>
            <a:r>
              <a:rPr lang="en-US" sz="2300" dirty="0">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 </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Xa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quê</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tác</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giả</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đang</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ở Cam-</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pu</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-chia);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Buổi</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trưa</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nắng</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đẹp</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lung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linh</a:t>
            </a:r>
            <a:endParaRPr lang="en-US" sz="2300" dirty="0">
              <a:latin typeface="#9Slide03 AmpleSoft"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n-US" sz="5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
            </a:pPr>
            <a:endParaRPr lang="en-US" sz="5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endParaRPr>
          </a:p>
          <a:p>
            <a:pPr marL="285750" indent="-285750" algn="just">
              <a:lnSpc>
                <a:spcPct val="107000"/>
              </a:lnSpc>
              <a:spcAft>
                <a:spcPts val="900"/>
              </a:spcAft>
              <a:buFont typeface="Wingdings" panose="05000000000000000000" pitchFamily="2" charset="2"/>
              <a:buChar char="§"/>
            </a:pPr>
            <a:r>
              <a:rPr lang="en-US" sz="2300" dirty="0" err="1">
                <a:latin typeface="#9Slide03 Ample" panose="02000000000000000000" pitchFamily="2" charset="0"/>
                <a:ea typeface="Calibri" panose="020F0502020204030204" pitchFamily="34" charset="0"/>
                <a:cs typeface="Times New Roman" panose="02020603050405020304" pitchFamily="18" charset="0"/>
              </a:rPr>
              <a:t>Âm</a:t>
            </a:r>
            <a:r>
              <a:rPr lang="en-US" sz="2300" dirty="0">
                <a:latin typeface="#9Slide03 Ample" panose="02000000000000000000" pitchFamily="2" charset="0"/>
                <a:ea typeface="Calibri" panose="020F0502020204030204" pitchFamily="34" charset="0"/>
                <a:cs typeface="Times New Roman" panose="02020603050405020304" pitchFamily="18" charset="0"/>
              </a:rPr>
              <a:t> </a:t>
            </a:r>
            <a:r>
              <a:rPr lang="en-US" sz="2300" dirty="0" err="1">
                <a:latin typeface="#9Slide03 Ample" panose="02000000000000000000" pitchFamily="2" charset="0"/>
                <a:ea typeface="Calibri" panose="020F0502020204030204" pitchFamily="34" charset="0"/>
                <a:cs typeface="Times New Roman" panose="02020603050405020304" pitchFamily="18" charset="0"/>
              </a:rPr>
              <a:t>thanh</a:t>
            </a:r>
            <a:r>
              <a:rPr lang="en-US" sz="2300" dirty="0">
                <a:latin typeface="#9Slide03 Ample" panose="02000000000000000000" pitchFamily="2" charset="0"/>
                <a:ea typeface="Calibri" panose="020F0502020204030204" pitchFamily="34"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Tiếng</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võng</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đưa</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kẽo</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kẹt</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Tiếng</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hát</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ru</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của</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1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phụ</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nữ</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miền</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Bắc</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endParaRPr lang="en-US" sz="2300" dirty="0">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endParaRPr>
          </a:p>
          <a:p>
            <a:pPr marL="282575" algn="just">
              <a:lnSpc>
                <a:spcPct val="107000"/>
              </a:lnSpc>
              <a:spcAft>
                <a:spcPts val="900"/>
              </a:spcAft>
            </a:pPr>
            <a:endParaRPr lang="en-US" sz="200" dirty="0">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endParaRPr>
          </a:p>
          <a:p>
            <a:pPr marL="282575" algn="just">
              <a:lnSpc>
                <a:spcPct val="107000"/>
              </a:lnSpc>
              <a:spcAft>
                <a:spcPts val="900"/>
              </a:spcAft>
            </a:pPr>
            <a:r>
              <a:rPr lang="en-US" sz="2300" dirty="0">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Thanh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âm</a:t>
            </a:r>
            <a:r>
              <a:rPr lang="en-US" sz="2300" dirty="0">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quen</a:t>
            </a:r>
            <a:r>
              <a:rPr lang="en-US" sz="2300" dirty="0">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thuộc</a:t>
            </a:r>
            <a:r>
              <a:rPr lang="en-US" sz="2300" dirty="0">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đánh</a:t>
            </a:r>
            <a:r>
              <a:rPr lang="en-US" sz="2300" dirty="0">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thẳng</a:t>
            </a:r>
            <a:r>
              <a:rPr lang="en-US" sz="2300" dirty="0">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vào</a:t>
            </a:r>
            <a:r>
              <a:rPr lang="en-US" sz="2300" dirty="0">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miền</a:t>
            </a:r>
            <a:r>
              <a:rPr lang="en-US" sz="2300" dirty="0">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kí</a:t>
            </a:r>
            <a:r>
              <a:rPr lang="en-US" sz="2300" dirty="0">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ức</a:t>
            </a:r>
            <a:r>
              <a:rPr lang="en-US" sz="2300" dirty="0">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đánh</a:t>
            </a:r>
            <a:r>
              <a:rPr lang="en-US" sz="2300" dirty="0">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thức</a:t>
            </a:r>
            <a:r>
              <a:rPr lang="en-US" sz="2300" dirty="0">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những</a:t>
            </a:r>
            <a:r>
              <a:rPr lang="en-US" sz="2300" dirty="0">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xúc</a:t>
            </a:r>
            <a:r>
              <a:rPr lang="en-US" sz="2300" dirty="0">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cảm</a:t>
            </a:r>
            <a:r>
              <a:rPr lang="en-US" sz="2300" dirty="0">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và</a:t>
            </a:r>
            <a:r>
              <a:rPr lang="en-US" sz="2300" dirty="0">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kỉ</a:t>
            </a:r>
            <a:r>
              <a:rPr lang="en-US" sz="2300" dirty="0">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niệm</a:t>
            </a:r>
            <a:r>
              <a:rPr lang="en-US" sz="2300" dirty="0">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endParaRPr lang="en-US" sz="2300" dirty="0">
              <a:latin typeface="#9Slide03 AmpleSoft" panose="02000000000000000000" pitchFamily="2" charset="0"/>
              <a:cs typeface="Times New Roman" panose="02020603050405020304" pitchFamily="18" charset="0"/>
            </a:endParaRPr>
          </a:p>
        </p:txBody>
      </p:sp>
      <p:pic>
        <p:nvPicPr>
          <p:cNvPr id="3" name="Picture 2">
            <a:extLst>
              <a:ext uri="{FF2B5EF4-FFF2-40B4-BE49-F238E27FC236}">
                <a16:creationId xmlns:a16="http://schemas.microsoft.com/office/drawing/2014/main" id="{B0C25188-88E2-F227-52A8-6CDB07D2B4BB}"/>
              </a:ext>
            </a:extLst>
          </p:cNvPr>
          <p:cNvPicPr>
            <a:picLocks noChangeAspect="1"/>
          </p:cNvPicPr>
          <p:nvPr/>
        </p:nvPicPr>
        <p:blipFill rotWithShape="1">
          <a:blip r:embed="rId3"/>
          <a:srcRect l="11854" r="9527"/>
          <a:stretch/>
        </p:blipFill>
        <p:spPr>
          <a:xfrm>
            <a:off x="392546" y="1579217"/>
            <a:ext cx="2759269" cy="23130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3364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10" name="Google Shape;521;p43">
            <a:extLst>
              <a:ext uri="{FF2B5EF4-FFF2-40B4-BE49-F238E27FC236}">
                <a16:creationId xmlns:a16="http://schemas.microsoft.com/office/drawing/2014/main" id="{3AD20D90-088C-D277-181D-23C359AD1773}"/>
              </a:ext>
            </a:extLst>
          </p:cNvPr>
          <p:cNvSpPr txBox="1">
            <a:spLocks noGrp="1"/>
          </p:cNvSpPr>
          <p:nvPr>
            <p:ph type="title"/>
          </p:nvPr>
        </p:nvSpPr>
        <p:spPr>
          <a:xfrm>
            <a:off x="469338" y="282674"/>
            <a:ext cx="8221508" cy="739062"/>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3200" dirty="0">
                <a:solidFill>
                  <a:srgbClr val="FF0000"/>
                </a:solidFill>
                <a:latin typeface="#9Slide04 SVNMORVA" pitchFamily="2" charset="0"/>
              </a:rPr>
              <a:t>2. </a:t>
            </a:r>
            <a:r>
              <a:rPr lang="en-US" sz="3200" dirty="0" err="1">
                <a:solidFill>
                  <a:srgbClr val="FF0000"/>
                </a:solidFill>
                <a:latin typeface="#9Slide04 SVNMORVA" pitchFamily="2" charset="0"/>
              </a:rPr>
              <a:t>Mạch</a:t>
            </a:r>
            <a:r>
              <a:rPr lang="en-US" sz="3200" dirty="0">
                <a:solidFill>
                  <a:srgbClr val="FF0000"/>
                </a:solidFill>
                <a:latin typeface="#9Slide04 SVNMORVA" pitchFamily="2" charset="0"/>
              </a:rPr>
              <a:t> </a:t>
            </a:r>
            <a:r>
              <a:rPr lang="en-US" sz="3200" dirty="0" err="1">
                <a:solidFill>
                  <a:srgbClr val="FF0000"/>
                </a:solidFill>
                <a:latin typeface="#9Slide04 SVNMORVA" pitchFamily="2" charset="0"/>
              </a:rPr>
              <a:t>cảm</a:t>
            </a:r>
            <a:r>
              <a:rPr lang="en-US" sz="3200" dirty="0">
                <a:solidFill>
                  <a:srgbClr val="FF0000"/>
                </a:solidFill>
                <a:latin typeface="#9Slide04 SVNMORVA" pitchFamily="2" charset="0"/>
              </a:rPr>
              <a:t> </a:t>
            </a:r>
            <a:r>
              <a:rPr lang="en-US" sz="3200" dirty="0" err="1">
                <a:solidFill>
                  <a:srgbClr val="FF0000"/>
                </a:solidFill>
                <a:latin typeface="#9Slide04 SVNMORVA" pitchFamily="2" charset="0"/>
              </a:rPr>
              <a:t>xúc</a:t>
            </a:r>
            <a:endParaRPr sz="2800" dirty="0">
              <a:solidFill>
                <a:srgbClr val="FF0000"/>
              </a:solidFill>
              <a:latin typeface="#9Slide04 SVNMORVA" pitchFamily="2" charset="0"/>
            </a:endParaRPr>
          </a:p>
        </p:txBody>
      </p:sp>
      <p:sp>
        <p:nvSpPr>
          <p:cNvPr id="2" name="TextBox 1">
            <a:extLst>
              <a:ext uri="{FF2B5EF4-FFF2-40B4-BE49-F238E27FC236}">
                <a16:creationId xmlns:a16="http://schemas.microsoft.com/office/drawing/2014/main" id="{17891275-6D33-8A2D-DBE5-BC4A8DD46ABB}"/>
              </a:ext>
            </a:extLst>
          </p:cNvPr>
          <p:cNvSpPr txBox="1"/>
          <p:nvPr/>
        </p:nvSpPr>
        <p:spPr>
          <a:xfrm>
            <a:off x="3833226" y="1223805"/>
            <a:ext cx="4857620" cy="3563732"/>
          </a:xfrm>
          <a:prstGeom prst="rect">
            <a:avLst/>
          </a:prstGeom>
          <a:noFill/>
        </p:spPr>
        <p:txBody>
          <a:bodyPr wrap="square">
            <a:spAutoFit/>
          </a:bodyPr>
          <a:lstStyle/>
          <a:p>
            <a:pPr marL="285750" indent="-285750" algn="just">
              <a:lnSpc>
                <a:spcPct val="107000"/>
              </a:lnSpc>
              <a:spcAft>
                <a:spcPts val="0"/>
              </a:spcAft>
              <a:buFont typeface="Wingdings" panose="05000000000000000000" pitchFamily="2" charset="2"/>
              <a:buChar char="§"/>
            </a:pPr>
            <a:r>
              <a:rPr lang="en-US" sz="2300" dirty="0" err="1">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Nỗi</a:t>
            </a:r>
            <a:r>
              <a:rPr lang="en-US" sz="2300" dirty="0">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nhớ</a:t>
            </a:r>
            <a:r>
              <a:rPr lang="en-US" sz="2300" dirty="0">
                <a:solidFill>
                  <a:srgbClr val="000000"/>
                </a:solidFill>
                <a:latin typeface="#9Slide03 Ample"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Nhớ</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da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diết</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những</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hình</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ảnh</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âm</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thanh</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thân</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quen</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của</a:t>
            </a:r>
            <a:r>
              <a:rPr lang="en-US" sz="23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gia</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đình</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quê</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hương</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trong</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kí</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ức</a:t>
            </a:r>
            <a:r>
              <a:rPr lang="en-US" sz="2300" dirty="0">
                <a:latin typeface="#9Slide03 AmpleSoft" panose="02000000000000000000" pitchFamily="2" charset="0"/>
                <a:ea typeface="Times New Roman" panose="02020603050405020304" pitchFamily="18" charset="0"/>
                <a:cs typeface="Times New Roman" panose="02020603050405020304" pitchFamily="18" charset="0"/>
              </a:rPr>
              <a:t> </a:t>
            </a:r>
            <a:r>
              <a:rPr lang="en-US" sz="2300" dirty="0" err="1">
                <a:latin typeface="#9Slide03 AmpleSoft" panose="02000000000000000000" pitchFamily="2" charset="0"/>
                <a:ea typeface="Times New Roman" panose="02020603050405020304" pitchFamily="18" charset="0"/>
                <a:cs typeface="Times New Roman" panose="02020603050405020304" pitchFamily="18" charset="0"/>
              </a:rPr>
              <a:t>xưa</a:t>
            </a:r>
            <a:endParaRPr lang="en-US" sz="2300" dirty="0">
              <a:latin typeface="#9Slide03 AmpleSoft" panose="02000000000000000000" pitchFamily="2" charset="0"/>
              <a:ea typeface="Calibri" panose="020F0502020204030204" pitchFamily="34" charset="0"/>
              <a:cs typeface="Times New Roman" panose="02020603050405020304" pitchFamily="18" charset="0"/>
            </a:endParaRPr>
          </a:p>
          <a:p>
            <a:pPr algn="just">
              <a:lnSpc>
                <a:spcPct val="107000"/>
              </a:lnSpc>
              <a:spcAft>
                <a:spcPts val="900"/>
              </a:spcAft>
            </a:pPr>
            <a:endParaRPr lang="en-US" sz="5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900"/>
              </a:spcAft>
            </a:pPr>
            <a:r>
              <a:rPr lang="en-US" sz="2300" dirty="0">
                <a:latin typeface="#9Slide03 Ample" panose="02000000000000000000" pitchFamily="2" charset="0"/>
                <a:ea typeface="Calibri" panose="020F0502020204030204" pitchFamily="34" charset="0"/>
                <a:cs typeface="Times New Roman" panose="02020603050405020304" pitchFamily="18" charset="0"/>
              </a:rPr>
              <a:t>- </a:t>
            </a:r>
            <a:r>
              <a:rPr lang="en-US" sz="2300" dirty="0" err="1">
                <a:latin typeface="#9Slide03 Ample" panose="02000000000000000000" pitchFamily="2" charset="0"/>
                <a:ea typeface="Calibri" panose="020F0502020204030204" pitchFamily="34" charset="0"/>
                <a:cs typeface="Times New Roman" panose="02020603050405020304" pitchFamily="18" charset="0"/>
              </a:rPr>
              <a:t>Nhớ</a:t>
            </a:r>
            <a:r>
              <a:rPr lang="en-US" sz="2300" dirty="0">
                <a:latin typeface="#9Slide03 Ample" panose="02000000000000000000" pitchFamily="2" charset="0"/>
                <a:ea typeface="Calibri" panose="020F0502020204030204" pitchFamily="34" charset="0"/>
                <a:cs typeface="Times New Roman" panose="02020603050405020304" pitchFamily="18" charset="0"/>
              </a:rPr>
              <a:t> </a:t>
            </a:r>
            <a:r>
              <a:rPr lang="en-US" sz="2300" dirty="0" err="1">
                <a:latin typeface="#9Slide03 Ample" panose="02000000000000000000" pitchFamily="2" charset="0"/>
                <a:ea typeface="Calibri" panose="020F0502020204030204" pitchFamily="34" charset="0"/>
                <a:cs typeface="Times New Roman" panose="02020603050405020304" pitchFamily="18" charset="0"/>
              </a:rPr>
              <a:t>nhà</a:t>
            </a:r>
            <a:r>
              <a:rPr lang="en-US" sz="2300" dirty="0">
                <a:latin typeface="#9Slide03 Ample" panose="02000000000000000000" pitchFamily="2" charset="0"/>
                <a:ea typeface="Calibri" panose="020F0502020204030204" pitchFamily="34" charset="0"/>
                <a:cs typeface="Times New Roman" panose="02020603050405020304" pitchFamily="18" charset="0"/>
              </a:rPr>
              <a:t>: </a:t>
            </a:r>
            <a:r>
              <a:rPr lang="en-US" sz="2300" dirty="0" err="1">
                <a:latin typeface="#9Slide03 AmpleSoft" panose="02000000000000000000" pitchFamily="2" charset="0"/>
                <a:ea typeface="Calibri" panose="020F0502020204030204" pitchFamily="34" charset="0"/>
                <a:cs typeface="Times New Roman" panose="02020603050405020304" pitchFamily="18" charset="0"/>
              </a:rPr>
              <a:t>Nhớ</a:t>
            </a:r>
            <a:r>
              <a:rPr lang="en-US" sz="2300" dirty="0">
                <a:latin typeface="#9Slide03 AmpleSoft" panose="02000000000000000000" pitchFamily="2" charset="0"/>
                <a:ea typeface="Calibri" panose="020F0502020204030204" pitchFamily="34" charset="0"/>
                <a:cs typeface="Times New Roman" panose="02020603050405020304" pitchFamily="18" charset="0"/>
              </a:rPr>
              <a:t> </a:t>
            </a:r>
            <a:r>
              <a:rPr lang="en-US" sz="2300" dirty="0" err="1">
                <a:latin typeface="#9Slide03 AmpleSoft" panose="02000000000000000000" pitchFamily="2" charset="0"/>
                <a:ea typeface="Calibri" panose="020F0502020204030204" pitchFamily="34" charset="0"/>
                <a:cs typeface="Times New Roman" panose="02020603050405020304" pitchFamily="18" charset="0"/>
              </a:rPr>
              <a:t>kỉ</a:t>
            </a:r>
            <a:r>
              <a:rPr lang="en-US" sz="2300" dirty="0">
                <a:latin typeface="#9Slide03 AmpleSoft" panose="02000000000000000000" pitchFamily="2" charset="0"/>
                <a:ea typeface="Calibri" panose="020F0502020204030204" pitchFamily="34" charset="0"/>
                <a:cs typeface="Times New Roman" panose="02020603050405020304" pitchFamily="18" charset="0"/>
              </a:rPr>
              <a:t> </a:t>
            </a:r>
            <a:r>
              <a:rPr lang="en-US" sz="2300" dirty="0" err="1">
                <a:latin typeface="#9Slide03 AmpleSoft" panose="02000000000000000000" pitchFamily="2" charset="0"/>
                <a:ea typeface="Calibri" panose="020F0502020204030204" pitchFamily="34" charset="0"/>
                <a:cs typeface="Times New Roman" panose="02020603050405020304" pitchFamily="18" charset="0"/>
              </a:rPr>
              <a:t>niệm</a:t>
            </a:r>
            <a:r>
              <a:rPr lang="en-US" sz="2300" dirty="0">
                <a:latin typeface="#9Slide03 AmpleSoft" panose="02000000000000000000" pitchFamily="2" charset="0"/>
                <a:ea typeface="Calibri" panose="020F0502020204030204" pitchFamily="34" charset="0"/>
                <a:cs typeface="Times New Roman" panose="02020603050405020304" pitchFamily="18" charset="0"/>
              </a:rPr>
              <a:t> </a:t>
            </a:r>
            <a:r>
              <a:rPr lang="en-US" sz="2300" dirty="0" err="1">
                <a:latin typeface="#9Slide03 AmpleSoft" panose="02000000000000000000" pitchFamily="2" charset="0"/>
                <a:ea typeface="Calibri" panose="020F0502020204030204" pitchFamily="34" charset="0"/>
                <a:cs typeface="Times New Roman" panose="02020603050405020304" pitchFamily="18" charset="0"/>
              </a:rPr>
              <a:t>với</a:t>
            </a:r>
            <a:r>
              <a:rPr lang="en-US" sz="2300" dirty="0">
                <a:latin typeface="#9Slide03 AmpleSoft" panose="02000000000000000000" pitchFamily="2" charset="0"/>
                <a:ea typeface="Calibri" panose="020F0502020204030204" pitchFamily="34" charset="0"/>
                <a:cs typeface="Times New Roman" panose="02020603050405020304" pitchFamily="18" charset="0"/>
              </a:rPr>
              <a:t> </a:t>
            </a:r>
            <a:r>
              <a:rPr lang="en-US" sz="2300" dirty="0" err="1">
                <a:latin typeface="#9Slide03 AmpleSoft" panose="02000000000000000000" pitchFamily="2" charset="0"/>
                <a:ea typeface="Calibri" panose="020F0502020204030204" pitchFamily="34" charset="0"/>
                <a:cs typeface="Times New Roman" panose="02020603050405020304" pitchFamily="18" charset="0"/>
              </a:rPr>
              <a:t>mẹ</a:t>
            </a:r>
            <a:r>
              <a:rPr lang="en-US" sz="2300" dirty="0">
                <a:latin typeface="#9Slide03 AmpleSoft" panose="02000000000000000000" pitchFamily="2" charset="0"/>
                <a:ea typeface="Calibri" panose="020F0502020204030204" pitchFamily="34" charset="0"/>
                <a:cs typeface="Times New Roman" panose="02020603050405020304" pitchFamily="18" charset="0"/>
              </a:rPr>
              <a:t>, </a:t>
            </a:r>
            <a:r>
              <a:rPr lang="en-US" sz="2300" dirty="0" err="1">
                <a:latin typeface="#9Slide03 AmpleSoft" panose="02000000000000000000" pitchFamily="2" charset="0"/>
                <a:ea typeface="Calibri" panose="020F0502020204030204" pitchFamily="34" charset="0"/>
                <a:cs typeface="Times New Roman" panose="02020603050405020304" pitchFamily="18" charset="0"/>
              </a:rPr>
              <a:t>với</a:t>
            </a:r>
            <a:r>
              <a:rPr lang="en-US" sz="2300" dirty="0">
                <a:latin typeface="#9Slide03 AmpleSoft" panose="02000000000000000000" pitchFamily="2" charset="0"/>
                <a:ea typeface="Calibri" panose="020F0502020204030204" pitchFamily="34" charset="0"/>
                <a:cs typeface="Times New Roman" panose="02020603050405020304" pitchFamily="18" charset="0"/>
              </a:rPr>
              <a:t> cha </a:t>
            </a:r>
            <a:r>
              <a:rPr lang="en-US" sz="2300" dirty="0" err="1">
                <a:latin typeface="#9Slide03 AmpleSoft" panose="02000000000000000000" pitchFamily="2" charset="0"/>
                <a:ea typeface="Calibri" panose="020F0502020204030204" pitchFamily="34" charset="0"/>
                <a:cs typeface="Times New Roman" panose="02020603050405020304" pitchFamily="18" charset="0"/>
              </a:rPr>
              <a:t>và</a:t>
            </a:r>
            <a:r>
              <a:rPr lang="en-US" sz="2300" dirty="0">
                <a:latin typeface="#9Slide03 AmpleSoft" panose="02000000000000000000" pitchFamily="2" charset="0"/>
                <a:ea typeface="Calibri" panose="020F0502020204030204" pitchFamily="34" charset="0"/>
                <a:cs typeface="Times New Roman" panose="02020603050405020304" pitchFamily="18" charset="0"/>
              </a:rPr>
              <a:t> </a:t>
            </a:r>
            <a:r>
              <a:rPr lang="en-US" sz="2300" dirty="0" err="1">
                <a:latin typeface="#9Slide03 AmpleSoft" panose="02000000000000000000" pitchFamily="2" charset="0"/>
                <a:ea typeface="Calibri" panose="020F0502020204030204" pitchFamily="34" charset="0"/>
                <a:cs typeface="Times New Roman" panose="02020603050405020304" pitchFamily="18" charset="0"/>
              </a:rPr>
              <a:t>vú</a:t>
            </a:r>
            <a:r>
              <a:rPr lang="en-US" sz="2300" dirty="0">
                <a:latin typeface="#9Slide03 AmpleSoft" panose="02000000000000000000" pitchFamily="2" charset="0"/>
                <a:ea typeface="Calibri" panose="020F0502020204030204" pitchFamily="34" charset="0"/>
                <a:cs typeface="Times New Roman" panose="02020603050405020304" pitchFamily="18" charset="0"/>
              </a:rPr>
              <a:t> </a:t>
            </a:r>
            <a:r>
              <a:rPr lang="en-US" sz="2300" dirty="0" err="1">
                <a:latin typeface="#9Slide03 AmpleSoft" panose="02000000000000000000" pitchFamily="2" charset="0"/>
                <a:ea typeface="Calibri" panose="020F0502020204030204" pitchFamily="34" charset="0"/>
                <a:cs typeface="Times New Roman" panose="02020603050405020304" pitchFamily="18" charset="0"/>
              </a:rPr>
              <a:t>em</a:t>
            </a:r>
            <a:endParaRPr lang="en-US" sz="2300" dirty="0">
              <a:latin typeface="#9Slide03 AmpleSoft" panose="02000000000000000000" pitchFamily="2" charset="0"/>
              <a:ea typeface="Calibri" panose="020F0502020204030204" pitchFamily="34" charset="0"/>
              <a:cs typeface="Times New Roman" panose="02020603050405020304" pitchFamily="18" charset="0"/>
            </a:endParaRPr>
          </a:p>
          <a:p>
            <a:pPr algn="just">
              <a:lnSpc>
                <a:spcPct val="107000"/>
              </a:lnSpc>
              <a:spcAft>
                <a:spcPts val="900"/>
              </a:spcAft>
            </a:pPr>
            <a:endParaRPr lang="en-US" sz="200" dirty="0">
              <a:solidFill>
                <a:srgbClr val="000000"/>
              </a:solidFill>
              <a:latin typeface="#9Slide03 AmpleSoft" panose="02000000000000000000" pitchFamily="2" charset="0"/>
              <a:ea typeface="Times New Roman" panose="02020603050405020304" pitchFamily="18" charset="0"/>
              <a:cs typeface="Times New Roman" panose="02020603050405020304" pitchFamily="18" charset="0"/>
              <a:sym typeface="Wingdings" panose="05000000000000000000" pitchFamily="2" charset="2"/>
            </a:endParaRPr>
          </a:p>
          <a:p>
            <a:pPr algn="just">
              <a:lnSpc>
                <a:spcPct val="107000"/>
              </a:lnSpc>
              <a:spcAft>
                <a:spcPts val="900"/>
              </a:spcAft>
            </a:pPr>
            <a:r>
              <a:rPr lang="en-US" sz="2300" dirty="0">
                <a:latin typeface="#9Slide03 Ample" panose="02000000000000000000" pitchFamily="2" charset="0"/>
                <a:ea typeface="Calibri" panose="020F0502020204030204" pitchFamily="34" charset="0"/>
                <a:cs typeface="Times New Roman" panose="02020603050405020304" pitchFamily="18" charset="0"/>
              </a:rPr>
              <a:t>- </a:t>
            </a:r>
            <a:r>
              <a:rPr lang="en-US" sz="2300" dirty="0" err="1">
                <a:latin typeface="#9Slide03 Ample" panose="02000000000000000000" pitchFamily="2" charset="0"/>
                <a:ea typeface="Calibri" panose="020F0502020204030204" pitchFamily="34" charset="0"/>
                <a:cs typeface="Times New Roman" panose="02020603050405020304" pitchFamily="18" charset="0"/>
              </a:rPr>
              <a:t>Nhớ</a:t>
            </a:r>
            <a:r>
              <a:rPr lang="en-US" sz="2300" dirty="0">
                <a:latin typeface="#9Slide03 Ample" panose="02000000000000000000" pitchFamily="2" charset="0"/>
                <a:ea typeface="Calibri" panose="020F0502020204030204" pitchFamily="34" charset="0"/>
                <a:cs typeface="Times New Roman" panose="02020603050405020304" pitchFamily="18" charset="0"/>
              </a:rPr>
              <a:t> </a:t>
            </a:r>
            <a:r>
              <a:rPr lang="en-US" sz="2300" dirty="0" err="1">
                <a:latin typeface="#9Slide03 Ample" panose="02000000000000000000" pitchFamily="2" charset="0"/>
                <a:ea typeface="Calibri" panose="020F0502020204030204" pitchFamily="34" charset="0"/>
                <a:cs typeface="Times New Roman" panose="02020603050405020304" pitchFamily="18" charset="0"/>
              </a:rPr>
              <a:t>quê</a:t>
            </a:r>
            <a:r>
              <a:rPr lang="en-US" sz="2300" dirty="0">
                <a:latin typeface="#9Slide03 Ample" panose="02000000000000000000" pitchFamily="2" charset="0"/>
                <a:ea typeface="Calibri" panose="020F0502020204030204" pitchFamily="34" charset="0"/>
                <a:cs typeface="Times New Roman" panose="02020603050405020304" pitchFamily="18" charset="0"/>
              </a:rPr>
              <a:t> </a:t>
            </a:r>
            <a:r>
              <a:rPr lang="en-US" sz="2300" dirty="0" err="1">
                <a:latin typeface="#9Slide03 Ample" panose="02000000000000000000" pitchFamily="2" charset="0"/>
                <a:ea typeface="Calibri" panose="020F0502020204030204" pitchFamily="34" charset="0"/>
                <a:cs typeface="Times New Roman" panose="02020603050405020304" pitchFamily="18" charset="0"/>
              </a:rPr>
              <a:t>hương</a:t>
            </a:r>
            <a:r>
              <a:rPr lang="en-US" sz="2300" dirty="0">
                <a:latin typeface="#9Slide03 Ample" panose="02000000000000000000" pitchFamily="2" charset="0"/>
                <a:ea typeface="Calibri" panose="020F0502020204030204" pitchFamily="34" charset="0"/>
                <a:cs typeface="Times New Roman" panose="02020603050405020304" pitchFamily="18" charset="0"/>
              </a:rPr>
              <a:t> </a:t>
            </a:r>
            <a:r>
              <a:rPr lang="en-US" sz="2300" dirty="0" err="1">
                <a:latin typeface="#9Slide03 Ample" panose="02000000000000000000" pitchFamily="2" charset="0"/>
                <a:ea typeface="Calibri" panose="020F0502020204030204" pitchFamily="34" charset="0"/>
                <a:cs typeface="Times New Roman" panose="02020603050405020304" pitchFamily="18" charset="0"/>
              </a:rPr>
              <a:t>xứ</a:t>
            </a:r>
            <a:r>
              <a:rPr lang="en-US" sz="2300" dirty="0">
                <a:latin typeface="#9Slide03 Ample" panose="02000000000000000000" pitchFamily="2" charset="0"/>
                <a:ea typeface="Calibri" panose="020F0502020204030204" pitchFamily="34" charset="0"/>
                <a:cs typeface="Times New Roman" panose="02020603050405020304" pitchFamily="18" charset="0"/>
              </a:rPr>
              <a:t> </a:t>
            </a:r>
            <a:r>
              <a:rPr lang="en-US" sz="2300" dirty="0" err="1">
                <a:latin typeface="#9Slide03 Ample" panose="02000000000000000000" pitchFamily="2" charset="0"/>
                <a:ea typeface="Calibri" panose="020F0502020204030204" pitchFamily="34" charset="0"/>
                <a:cs typeface="Times New Roman" panose="02020603050405020304" pitchFamily="18" charset="0"/>
              </a:rPr>
              <a:t>Bắc</a:t>
            </a:r>
            <a:r>
              <a:rPr lang="en-US" sz="2300" dirty="0">
                <a:latin typeface="#9Slide03 Ample" panose="02000000000000000000" pitchFamily="2" charset="0"/>
                <a:ea typeface="Calibri" panose="020F0502020204030204" pitchFamily="34" charset="0"/>
                <a:cs typeface="Times New Roman" panose="02020603050405020304" pitchFamily="18" charset="0"/>
              </a:rPr>
              <a:t>: </a:t>
            </a:r>
            <a:r>
              <a:rPr lang="en-US" sz="2300" dirty="0" err="1">
                <a:latin typeface="#9Slide03 AmpleSoft" panose="02000000000000000000" pitchFamily="2" charset="0"/>
                <a:ea typeface="Calibri" panose="020F0502020204030204" pitchFamily="34" charset="0"/>
                <a:cs typeface="Times New Roman" panose="02020603050405020304" pitchFamily="18" charset="0"/>
              </a:rPr>
              <a:t>Nhớ</a:t>
            </a:r>
            <a:r>
              <a:rPr lang="en-US" sz="2300" dirty="0">
                <a:latin typeface="#9Slide03 AmpleSoft" panose="02000000000000000000" pitchFamily="2" charset="0"/>
                <a:ea typeface="Calibri" panose="020F0502020204030204" pitchFamily="34" charset="0"/>
                <a:cs typeface="Times New Roman" panose="02020603050405020304" pitchFamily="18" charset="0"/>
              </a:rPr>
              <a:t> </a:t>
            </a:r>
            <a:r>
              <a:rPr lang="en-US" sz="2300" dirty="0" err="1">
                <a:latin typeface="#9Slide03 AmpleSoft" panose="02000000000000000000" pitchFamily="2" charset="0"/>
                <a:ea typeface="Calibri" panose="020F0502020204030204" pitchFamily="34" charset="0"/>
                <a:cs typeface="Times New Roman" panose="02020603050405020304" pitchFamily="18" charset="0"/>
              </a:rPr>
              <a:t>hàng</a:t>
            </a:r>
            <a:r>
              <a:rPr lang="en-US" sz="2300" dirty="0">
                <a:latin typeface="#9Slide03 AmpleSoft" panose="02000000000000000000" pitchFamily="2" charset="0"/>
                <a:ea typeface="Calibri" panose="020F0502020204030204" pitchFamily="34" charset="0"/>
                <a:cs typeface="Times New Roman" panose="02020603050405020304" pitchFamily="18" charset="0"/>
              </a:rPr>
              <a:t> </a:t>
            </a:r>
            <a:r>
              <a:rPr lang="en-US" sz="2300" dirty="0" err="1">
                <a:latin typeface="#9Slide03 AmpleSoft" panose="02000000000000000000" pitchFamily="2" charset="0"/>
                <a:ea typeface="Calibri" panose="020F0502020204030204" pitchFamily="34" charset="0"/>
                <a:cs typeface="Times New Roman" panose="02020603050405020304" pitchFamily="18" charset="0"/>
              </a:rPr>
              <a:t>tre</a:t>
            </a:r>
            <a:r>
              <a:rPr lang="en-US" sz="2300" dirty="0">
                <a:latin typeface="#9Slide03 AmpleSoft" panose="02000000000000000000" pitchFamily="2" charset="0"/>
                <a:ea typeface="Calibri" panose="020F0502020204030204" pitchFamily="34" charset="0"/>
                <a:cs typeface="Times New Roman" panose="02020603050405020304" pitchFamily="18" charset="0"/>
              </a:rPr>
              <a:t>, </a:t>
            </a:r>
            <a:r>
              <a:rPr lang="en-US" sz="2300" dirty="0" err="1">
                <a:latin typeface="#9Slide03 AmpleSoft" panose="02000000000000000000" pitchFamily="2" charset="0"/>
                <a:ea typeface="Calibri" panose="020F0502020204030204" pitchFamily="34" charset="0"/>
                <a:cs typeface="Times New Roman" panose="02020603050405020304" pitchFamily="18" charset="0"/>
              </a:rPr>
              <a:t>cô</a:t>
            </a:r>
            <a:r>
              <a:rPr lang="en-US" sz="2300" dirty="0">
                <a:latin typeface="#9Slide03 AmpleSoft" panose="02000000000000000000" pitchFamily="2" charset="0"/>
                <a:ea typeface="Calibri" panose="020F0502020204030204" pitchFamily="34" charset="0"/>
                <a:cs typeface="Times New Roman" panose="02020603050405020304" pitchFamily="18" charset="0"/>
              </a:rPr>
              <a:t> </a:t>
            </a:r>
            <a:r>
              <a:rPr lang="en-US" sz="2300" dirty="0" err="1">
                <a:latin typeface="#9Slide03 AmpleSoft" panose="02000000000000000000" pitchFamily="2" charset="0"/>
                <a:ea typeface="Calibri" panose="020F0502020204030204" pitchFamily="34" charset="0"/>
                <a:cs typeface="Times New Roman" panose="02020603050405020304" pitchFamily="18" charset="0"/>
              </a:rPr>
              <a:t>thôn</a:t>
            </a:r>
            <a:r>
              <a:rPr lang="en-US" sz="2300" dirty="0">
                <a:latin typeface="#9Slide03 AmpleSoft" panose="02000000000000000000" pitchFamily="2" charset="0"/>
                <a:ea typeface="Calibri" panose="020F0502020204030204" pitchFamily="34" charset="0"/>
                <a:cs typeface="Times New Roman" panose="02020603050405020304" pitchFamily="18" charset="0"/>
              </a:rPr>
              <a:t> </a:t>
            </a:r>
            <a:r>
              <a:rPr lang="en-US" sz="2300" dirty="0" err="1">
                <a:latin typeface="#9Slide03 AmpleSoft" panose="02000000000000000000" pitchFamily="2" charset="0"/>
                <a:ea typeface="Calibri" panose="020F0502020204030204" pitchFamily="34" charset="0"/>
                <a:cs typeface="Times New Roman" panose="02020603050405020304" pitchFamily="18" charset="0"/>
              </a:rPr>
              <a:t>nữ</a:t>
            </a:r>
            <a:r>
              <a:rPr lang="en-US" sz="2300" dirty="0">
                <a:latin typeface="#9Slide03 AmpleSoft" panose="02000000000000000000" pitchFamily="2" charset="0"/>
                <a:ea typeface="Calibri" panose="020F0502020204030204" pitchFamily="34" charset="0"/>
                <a:cs typeface="Times New Roman" panose="02020603050405020304" pitchFamily="18" charset="0"/>
              </a:rPr>
              <a:t>, </a:t>
            </a:r>
            <a:r>
              <a:rPr lang="en-US" sz="2300" dirty="0" err="1">
                <a:latin typeface="#9Slide03 AmpleSoft" panose="02000000000000000000" pitchFamily="2" charset="0"/>
                <a:ea typeface="Calibri" panose="020F0502020204030204" pitchFamily="34" charset="0"/>
                <a:cs typeface="Times New Roman" panose="02020603050405020304" pitchFamily="18" charset="0"/>
              </a:rPr>
              <a:t>đêm</a:t>
            </a:r>
            <a:r>
              <a:rPr lang="en-US" sz="2300" dirty="0">
                <a:latin typeface="#9Slide03 AmpleSoft" panose="02000000000000000000" pitchFamily="2" charset="0"/>
                <a:ea typeface="Calibri" panose="020F0502020204030204" pitchFamily="34" charset="0"/>
                <a:cs typeface="Times New Roman" panose="02020603050405020304" pitchFamily="18" charset="0"/>
              </a:rPr>
              <a:t> </a:t>
            </a:r>
            <a:r>
              <a:rPr lang="en-US" sz="2300" dirty="0" err="1">
                <a:latin typeface="#9Slide03 AmpleSoft" panose="02000000000000000000" pitchFamily="2" charset="0"/>
                <a:ea typeface="Calibri" panose="020F0502020204030204" pitchFamily="34" charset="0"/>
                <a:cs typeface="Times New Roman" panose="02020603050405020304" pitchFamily="18" charset="0"/>
              </a:rPr>
              <a:t>trăng</a:t>
            </a:r>
            <a:r>
              <a:rPr lang="en-US" sz="2300" dirty="0">
                <a:latin typeface="#9Slide03 AmpleSoft" panose="02000000000000000000" pitchFamily="2" charset="0"/>
                <a:ea typeface="Calibri" panose="020F0502020204030204" pitchFamily="34" charset="0"/>
                <a:cs typeface="Times New Roman" panose="02020603050405020304" pitchFamily="18" charset="0"/>
              </a:rPr>
              <a:t> </a:t>
            </a:r>
            <a:r>
              <a:rPr lang="en-US" sz="2300" dirty="0" err="1">
                <a:latin typeface="#9Slide03 AmpleSoft" panose="02000000000000000000" pitchFamily="2" charset="0"/>
                <a:ea typeface="Calibri" panose="020F0502020204030204" pitchFamily="34" charset="0"/>
                <a:cs typeface="Times New Roman" panose="02020603050405020304" pitchFamily="18" charset="0"/>
              </a:rPr>
              <a:t>thanh</a:t>
            </a:r>
            <a:r>
              <a:rPr lang="en-US" sz="2300" dirty="0">
                <a:latin typeface="#9Slide03 AmpleSoft" panose="02000000000000000000" pitchFamily="2" charset="0"/>
                <a:ea typeface="Calibri" panose="020F0502020204030204" pitchFamily="34" charset="0"/>
                <a:cs typeface="Times New Roman" panose="02020603050405020304" pitchFamily="18" charset="0"/>
              </a:rPr>
              <a:t>, </a:t>
            </a:r>
            <a:r>
              <a:rPr lang="en-US" sz="2300" dirty="0" err="1">
                <a:latin typeface="#9Slide03 AmpleSoft" panose="02000000000000000000" pitchFamily="2" charset="0"/>
                <a:ea typeface="Calibri" panose="020F0502020204030204" pitchFamily="34" charset="0"/>
                <a:cs typeface="Times New Roman" panose="02020603050405020304" pitchFamily="18" charset="0"/>
              </a:rPr>
              <a:t>đêm</a:t>
            </a:r>
            <a:r>
              <a:rPr lang="en-US" sz="2300" dirty="0">
                <a:latin typeface="#9Slide03 AmpleSoft" panose="02000000000000000000" pitchFamily="2" charset="0"/>
                <a:ea typeface="Calibri" panose="020F0502020204030204" pitchFamily="34" charset="0"/>
                <a:cs typeface="Times New Roman" panose="02020603050405020304" pitchFamily="18" charset="0"/>
              </a:rPr>
              <a:t> </a:t>
            </a:r>
            <a:r>
              <a:rPr lang="en-US" sz="2300" dirty="0" err="1">
                <a:latin typeface="#9Slide03 AmpleSoft" panose="02000000000000000000" pitchFamily="2" charset="0"/>
                <a:ea typeface="Calibri" panose="020F0502020204030204" pitchFamily="34" charset="0"/>
                <a:cs typeface="Times New Roman" panose="02020603050405020304" pitchFamily="18" charset="0"/>
              </a:rPr>
              <a:t>chèo</a:t>
            </a:r>
            <a:r>
              <a:rPr lang="en-US" sz="2300" dirty="0">
                <a:latin typeface="#9Slide03 AmpleSoft" panose="02000000000000000000" pitchFamily="2" charset="0"/>
                <a:ea typeface="Calibri" panose="020F0502020204030204" pitchFamily="34" charset="0"/>
                <a:cs typeface="Times New Roman" panose="02020603050405020304" pitchFamily="18" charset="0"/>
              </a:rPr>
              <a:t> </a:t>
            </a:r>
            <a:r>
              <a:rPr lang="en-US" sz="2300" dirty="0" err="1">
                <a:latin typeface="#9Slide03 AmpleSoft" panose="02000000000000000000" pitchFamily="2" charset="0"/>
                <a:ea typeface="Calibri" panose="020F0502020204030204" pitchFamily="34" charset="0"/>
                <a:cs typeface="Times New Roman" panose="02020603050405020304" pitchFamily="18" charset="0"/>
              </a:rPr>
              <a:t>ngày</a:t>
            </a:r>
            <a:r>
              <a:rPr lang="en-US" sz="2300" dirty="0">
                <a:latin typeface="#9Slide03 AmpleSoft" panose="02000000000000000000" pitchFamily="2" charset="0"/>
                <a:ea typeface="Calibri" panose="020F0502020204030204" pitchFamily="34" charset="0"/>
                <a:cs typeface="Times New Roman" panose="02020603050405020304" pitchFamily="18" charset="0"/>
              </a:rPr>
              <a:t> </a:t>
            </a:r>
            <a:r>
              <a:rPr lang="en-US" sz="2300" dirty="0" err="1">
                <a:latin typeface="#9Slide03 AmpleSoft" panose="02000000000000000000" pitchFamily="2" charset="0"/>
                <a:ea typeface="Calibri" panose="020F0502020204030204" pitchFamily="34" charset="0"/>
                <a:cs typeface="Times New Roman" panose="02020603050405020304" pitchFamily="18" charset="0"/>
              </a:rPr>
              <a:t>vào</a:t>
            </a:r>
            <a:r>
              <a:rPr lang="en-US" sz="2300" dirty="0">
                <a:latin typeface="#9Slide03 AmpleSoft" panose="02000000000000000000" pitchFamily="2" charset="0"/>
                <a:ea typeface="Calibri" panose="020F0502020204030204" pitchFamily="34" charset="0"/>
                <a:cs typeface="Times New Roman" panose="02020603050405020304" pitchFamily="18" charset="0"/>
              </a:rPr>
              <a:t> </a:t>
            </a:r>
            <a:r>
              <a:rPr lang="en-US" sz="2300" dirty="0" err="1">
                <a:latin typeface="#9Slide03 AmpleSoft" panose="02000000000000000000" pitchFamily="2" charset="0"/>
                <a:ea typeface="Calibri" panose="020F0502020204030204" pitchFamily="34" charset="0"/>
                <a:cs typeface="Times New Roman" panose="02020603050405020304" pitchFamily="18" charset="0"/>
              </a:rPr>
              <a:t>đám</a:t>
            </a:r>
            <a:endParaRPr lang="en-US" sz="2300" dirty="0">
              <a:latin typeface="#9Slide03 AmpleSoft" panose="02000000000000000000" pitchFamily="2"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B0C25188-88E2-F227-52A8-6CDB07D2B4BB}"/>
              </a:ext>
            </a:extLst>
          </p:cNvPr>
          <p:cNvPicPr>
            <a:picLocks noChangeAspect="1"/>
          </p:cNvPicPr>
          <p:nvPr/>
        </p:nvPicPr>
        <p:blipFill rotWithShape="1">
          <a:blip r:embed="rId3"/>
          <a:srcRect l="11854" r="9527"/>
          <a:stretch/>
        </p:blipFill>
        <p:spPr>
          <a:xfrm>
            <a:off x="392546" y="1579217"/>
            <a:ext cx="2759269" cy="23130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810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10" name="Google Shape;521;p43">
            <a:extLst>
              <a:ext uri="{FF2B5EF4-FFF2-40B4-BE49-F238E27FC236}">
                <a16:creationId xmlns:a16="http://schemas.microsoft.com/office/drawing/2014/main" id="{3AD20D90-088C-D277-181D-23C359AD1773}"/>
              </a:ext>
            </a:extLst>
          </p:cNvPr>
          <p:cNvSpPr txBox="1">
            <a:spLocks noGrp="1"/>
          </p:cNvSpPr>
          <p:nvPr>
            <p:ph type="title"/>
          </p:nvPr>
        </p:nvSpPr>
        <p:spPr>
          <a:xfrm>
            <a:off x="469338" y="234588"/>
            <a:ext cx="8221508" cy="739062"/>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3200" dirty="0">
                <a:solidFill>
                  <a:srgbClr val="FF0000"/>
                </a:solidFill>
                <a:latin typeface="#9Slide04 SVNMORVA" pitchFamily="2" charset="0"/>
              </a:rPr>
              <a:t>2. </a:t>
            </a:r>
            <a:r>
              <a:rPr lang="en-US" sz="3200" dirty="0" err="1">
                <a:solidFill>
                  <a:srgbClr val="FF0000"/>
                </a:solidFill>
                <a:latin typeface="#9Slide04 SVNMORVA" pitchFamily="2" charset="0"/>
              </a:rPr>
              <a:t>Mạch</a:t>
            </a:r>
            <a:r>
              <a:rPr lang="en-US" sz="3200" dirty="0">
                <a:solidFill>
                  <a:srgbClr val="FF0000"/>
                </a:solidFill>
                <a:latin typeface="#9Slide04 SVNMORVA" pitchFamily="2" charset="0"/>
              </a:rPr>
              <a:t> </a:t>
            </a:r>
            <a:r>
              <a:rPr lang="en-US" sz="3200" dirty="0" err="1">
                <a:solidFill>
                  <a:srgbClr val="FF0000"/>
                </a:solidFill>
                <a:latin typeface="#9Slide04 SVNMORVA" pitchFamily="2" charset="0"/>
              </a:rPr>
              <a:t>cảm</a:t>
            </a:r>
            <a:r>
              <a:rPr lang="en-US" sz="3200" dirty="0">
                <a:solidFill>
                  <a:srgbClr val="FF0000"/>
                </a:solidFill>
                <a:latin typeface="#9Slide04 SVNMORVA" pitchFamily="2" charset="0"/>
              </a:rPr>
              <a:t> </a:t>
            </a:r>
            <a:r>
              <a:rPr lang="en-US" sz="3200" dirty="0" err="1">
                <a:solidFill>
                  <a:srgbClr val="FF0000"/>
                </a:solidFill>
                <a:latin typeface="#9Slide04 SVNMORVA" pitchFamily="2" charset="0"/>
              </a:rPr>
              <a:t>xúc</a:t>
            </a:r>
            <a:endParaRPr sz="2800" dirty="0">
              <a:solidFill>
                <a:srgbClr val="FF0000"/>
              </a:solidFill>
              <a:latin typeface="#9Slide04 SVNMORVA" pitchFamily="2" charset="0"/>
            </a:endParaRPr>
          </a:p>
        </p:txBody>
      </p:sp>
      <p:sp>
        <p:nvSpPr>
          <p:cNvPr id="4" name="Rectangle: Rounded Corners 3">
            <a:extLst>
              <a:ext uri="{FF2B5EF4-FFF2-40B4-BE49-F238E27FC236}">
                <a16:creationId xmlns:a16="http://schemas.microsoft.com/office/drawing/2014/main" id="{FE6EBD29-28C7-C4CA-1A12-8BB0B2A7183F}"/>
              </a:ext>
            </a:extLst>
          </p:cNvPr>
          <p:cNvSpPr/>
          <p:nvPr/>
        </p:nvSpPr>
        <p:spPr>
          <a:xfrm>
            <a:off x="458800" y="1174283"/>
            <a:ext cx="1973179" cy="664144"/>
          </a:xfrm>
          <a:prstGeom prst="roundRect">
            <a:avLst/>
          </a:prstGeom>
          <a:solidFill>
            <a:srgbClr val="FFF0B7"/>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70C0"/>
                </a:solidFill>
                <a:latin typeface="#9Slide03 Ample" panose="02000000000000000000" pitchFamily="2" charset="0"/>
              </a:rPr>
              <a:t>Âm</a:t>
            </a:r>
            <a:r>
              <a:rPr lang="en-US" sz="2400" dirty="0">
                <a:solidFill>
                  <a:srgbClr val="0070C0"/>
                </a:solidFill>
                <a:latin typeface="#9Slide03 Ample" panose="02000000000000000000" pitchFamily="2" charset="0"/>
              </a:rPr>
              <a:t> </a:t>
            </a:r>
            <a:r>
              <a:rPr lang="en-US" sz="2400" dirty="0" err="1">
                <a:solidFill>
                  <a:srgbClr val="0070C0"/>
                </a:solidFill>
                <a:latin typeface="#9Slide03 Ample" panose="02000000000000000000" pitchFamily="2" charset="0"/>
              </a:rPr>
              <a:t>thanh</a:t>
            </a:r>
            <a:endParaRPr lang="en-US" sz="2400" dirty="0">
              <a:solidFill>
                <a:srgbClr val="0070C0"/>
              </a:solidFill>
              <a:latin typeface="#9Slide03 Ample" panose="02000000000000000000" pitchFamily="2" charset="0"/>
            </a:endParaRPr>
          </a:p>
        </p:txBody>
      </p:sp>
      <p:sp>
        <p:nvSpPr>
          <p:cNvPr id="5" name="Rectangle: Rounded Corners 4">
            <a:extLst>
              <a:ext uri="{FF2B5EF4-FFF2-40B4-BE49-F238E27FC236}">
                <a16:creationId xmlns:a16="http://schemas.microsoft.com/office/drawing/2014/main" id="{AFF344F9-AD1F-178E-B37E-499DA42B7BAF}"/>
              </a:ext>
            </a:extLst>
          </p:cNvPr>
          <p:cNvSpPr/>
          <p:nvPr/>
        </p:nvSpPr>
        <p:spPr>
          <a:xfrm>
            <a:off x="3402530" y="1174282"/>
            <a:ext cx="1973179" cy="664144"/>
          </a:xfrm>
          <a:prstGeom prst="roundRect">
            <a:avLst/>
          </a:prstGeom>
          <a:solidFill>
            <a:srgbClr val="FFF0B7"/>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70C0"/>
                </a:solidFill>
                <a:latin typeface="#9Slide03 Ample" panose="02000000000000000000" pitchFamily="2" charset="0"/>
              </a:rPr>
              <a:t>Nỗi</a:t>
            </a:r>
            <a:r>
              <a:rPr lang="en-US" sz="2400" dirty="0">
                <a:solidFill>
                  <a:srgbClr val="0070C0"/>
                </a:solidFill>
                <a:latin typeface="#9Slide03 Ample" panose="02000000000000000000" pitchFamily="2" charset="0"/>
              </a:rPr>
              <a:t> </a:t>
            </a:r>
            <a:r>
              <a:rPr lang="en-US" sz="2400" dirty="0" err="1">
                <a:solidFill>
                  <a:srgbClr val="0070C0"/>
                </a:solidFill>
                <a:latin typeface="#9Slide03 Ample" panose="02000000000000000000" pitchFamily="2" charset="0"/>
              </a:rPr>
              <a:t>nhớ</a:t>
            </a:r>
            <a:endParaRPr lang="en-US" sz="2400" dirty="0">
              <a:solidFill>
                <a:srgbClr val="0070C0"/>
              </a:solidFill>
              <a:latin typeface="#9Slide03 Ample" panose="02000000000000000000" pitchFamily="2" charset="0"/>
            </a:endParaRPr>
          </a:p>
        </p:txBody>
      </p:sp>
      <p:sp>
        <p:nvSpPr>
          <p:cNvPr id="6" name="Rectangle: Rounded Corners 5">
            <a:extLst>
              <a:ext uri="{FF2B5EF4-FFF2-40B4-BE49-F238E27FC236}">
                <a16:creationId xmlns:a16="http://schemas.microsoft.com/office/drawing/2014/main" id="{21DF841F-7BD4-0F52-DDBA-C1F44C9FC81D}"/>
              </a:ext>
            </a:extLst>
          </p:cNvPr>
          <p:cNvSpPr/>
          <p:nvPr/>
        </p:nvSpPr>
        <p:spPr>
          <a:xfrm>
            <a:off x="6564429" y="1174282"/>
            <a:ext cx="1973179" cy="664144"/>
          </a:xfrm>
          <a:prstGeom prst="roundRect">
            <a:avLst/>
          </a:prstGeom>
          <a:solidFill>
            <a:srgbClr val="FFF0B7"/>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70C0"/>
                </a:solidFill>
                <a:latin typeface="#9Slide03 Ample" panose="02000000000000000000" pitchFamily="2" charset="0"/>
              </a:rPr>
              <a:t>Bài</a:t>
            </a:r>
            <a:r>
              <a:rPr lang="en-US" sz="2400" dirty="0">
                <a:solidFill>
                  <a:srgbClr val="0070C0"/>
                </a:solidFill>
                <a:latin typeface="#9Slide03 Ample" panose="02000000000000000000" pitchFamily="2" charset="0"/>
              </a:rPr>
              <a:t> </a:t>
            </a:r>
            <a:r>
              <a:rPr lang="en-US" sz="2400" dirty="0" err="1">
                <a:solidFill>
                  <a:srgbClr val="0070C0"/>
                </a:solidFill>
                <a:latin typeface="#9Slide03 Ample" panose="02000000000000000000" pitchFamily="2" charset="0"/>
              </a:rPr>
              <a:t>học</a:t>
            </a:r>
            <a:endParaRPr lang="en-US" sz="2400" dirty="0">
              <a:solidFill>
                <a:srgbClr val="0070C0"/>
              </a:solidFill>
              <a:latin typeface="#9Slide03 Ample" panose="02000000000000000000" pitchFamily="2" charset="0"/>
            </a:endParaRPr>
          </a:p>
        </p:txBody>
      </p:sp>
      <p:sp>
        <p:nvSpPr>
          <p:cNvPr id="8" name="Rectangle: Rounded Corners 7">
            <a:extLst>
              <a:ext uri="{FF2B5EF4-FFF2-40B4-BE49-F238E27FC236}">
                <a16:creationId xmlns:a16="http://schemas.microsoft.com/office/drawing/2014/main" id="{71FF3054-281B-4B6C-96B7-0CC83459900A}"/>
              </a:ext>
            </a:extLst>
          </p:cNvPr>
          <p:cNvSpPr/>
          <p:nvPr/>
        </p:nvSpPr>
        <p:spPr>
          <a:xfrm>
            <a:off x="458801" y="2144830"/>
            <a:ext cx="1973179" cy="1670388"/>
          </a:xfrm>
          <a:prstGeom prst="roundRect">
            <a:avLst/>
          </a:pr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err="1">
                <a:solidFill>
                  <a:schemeClr val="tx2">
                    <a:lumMod val="10000"/>
                  </a:schemeClr>
                </a:solidFill>
                <a:latin typeface="#9Slide03 AmpleSoft" panose="02000000000000000000" pitchFamily="2" charset="0"/>
              </a:rPr>
              <a:t>Tiếng</a:t>
            </a:r>
            <a:r>
              <a:rPr lang="en-US" sz="2400" dirty="0">
                <a:solidFill>
                  <a:schemeClr val="tx2">
                    <a:lumMod val="10000"/>
                  </a:schemeClr>
                </a:solidFill>
                <a:latin typeface="#9Slide03 AmpleSoft" panose="02000000000000000000" pitchFamily="2" charset="0"/>
              </a:rPr>
              <a:t> </a:t>
            </a:r>
            <a:r>
              <a:rPr lang="en-US" sz="2400" dirty="0" err="1">
                <a:solidFill>
                  <a:schemeClr val="tx2">
                    <a:lumMod val="10000"/>
                  </a:schemeClr>
                </a:solidFill>
                <a:latin typeface="#9Slide03 AmpleSoft" panose="02000000000000000000" pitchFamily="2" charset="0"/>
              </a:rPr>
              <a:t>võng</a:t>
            </a:r>
            <a:endParaRPr lang="en-US" sz="2400" dirty="0">
              <a:solidFill>
                <a:schemeClr val="tx2">
                  <a:lumMod val="10000"/>
                </a:schemeClr>
              </a:solidFill>
              <a:latin typeface="#9Slide03 AmpleSoft" panose="02000000000000000000" pitchFamily="2" charset="0"/>
            </a:endParaRPr>
          </a:p>
          <a:p>
            <a:pPr algn="just"/>
            <a:r>
              <a:rPr lang="en-US" sz="2400" dirty="0" err="1">
                <a:solidFill>
                  <a:schemeClr val="tx2">
                    <a:lumMod val="10000"/>
                  </a:schemeClr>
                </a:solidFill>
                <a:latin typeface="#9Slide03 AmpleSoft" panose="02000000000000000000" pitchFamily="2" charset="0"/>
              </a:rPr>
              <a:t>Tiếng</a:t>
            </a:r>
            <a:r>
              <a:rPr lang="en-US" sz="2400" dirty="0">
                <a:solidFill>
                  <a:schemeClr val="tx2">
                    <a:lumMod val="10000"/>
                  </a:schemeClr>
                </a:solidFill>
                <a:latin typeface="#9Slide03 AmpleSoft" panose="02000000000000000000" pitchFamily="2" charset="0"/>
              </a:rPr>
              <a:t> </a:t>
            </a:r>
            <a:r>
              <a:rPr lang="en-US" sz="2400" dirty="0" err="1">
                <a:solidFill>
                  <a:schemeClr val="tx2">
                    <a:lumMod val="10000"/>
                  </a:schemeClr>
                </a:solidFill>
                <a:latin typeface="#9Slide03 AmpleSoft" panose="02000000000000000000" pitchFamily="2" charset="0"/>
              </a:rPr>
              <a:t>ru</a:t>
            </a:r>
            <a:endParaRPr lang="en-US" sz="2400" dirty="0">
              <a:solidFill>
                <a:schemeClr val="tx2">
                  <a:lumMod val="10000"/>
                </a:schemeClr>
              </a:solidFill>
              <a:latin typeface="#9Slide03 AmpleSoft" panose="02000000000000000000" pitchFamily="2" charset="0"/>
            </a:endParaRPr>
          </a:p>
        </p:txBody>
      </p:sp>
      <p:sp>
        <p:nvSpPr>
          <p:cNvPr id="9" name="Rectangle: Rounded Corners 8">
            <a:extLst>
              <a:ext uri="{FF2B5EF4-FFF2-40B4-BE49-F238E27FC236}">
                <a16:creationId xmlns:a16="http://schemas.microsoft.com/office/drawing/2014/main" id="{A3C6D7FF-7D8E-AE02-C65E-A8B92A6EDA94}"/>
              </a:ext>
            </a:extLst>
          </p:cNvPr>
          <p:cNvSpPr/>
          <p:nvPr/>
        </p:nvSpPr>
        <p:spPr>
          <a:xfrm>
            <a:off x="3402529" y="2144830"/>
            <a:ext cx="1973179" cy="1670388"/>
          </a:xfrm>
          <a:prstGeom prst="roundRect">
            <a:avLst/>
          </a:pr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2">
                    <a:lumMod val="10000"/>
                  </a:schemeClr>
                </a:solidFill>
                <a:latin typeface="#9Slide03 AmpleSoft" panose="02000000000000000000" pitchFamily="2" charset="0"/>
              </a:rPr>
              <a:t>Gia </a:t>
            </a:r>
            <a:r>
              <a:rPr lang="en-US" sz="2400" dirty="0" err="1">
                <a:solidFill>
                  <a:schemeClr val="tx2">
                    <a:lumMod val="10000"/>
                  </a:schemeClr>
                </a:solidFill>
                <a:latin typeface="#9Slide03 AmpleSoft" panose="02000000000000000000" pitchFamily="2" charset="0"/>
              </a:rPr>
              <a:t>đình</a:t>
            </a:r>
            <a:endParaRPr lang="en-US" sz="2400" dirty="0">
              <a:solidFill>
                <a:schemeClr val="tx2">
                  <a:lumMod val="10000"/>
                </a:schemeClr>
              </a:solidFill>
              <a:latin typeface="#9Slide03 AmpleSoft" panose="02000000000000000000" pitchFamily="2" charset="0"/>
            </a:endParaRPr>
          </a:p>
          <a:p>
            <a:pPr algn="just"/>
            <a:r>
              <a:rPr lang="en-US" sz="2400" dirty="0" err="1">
                <a:solidFill>
                  <a:schemeClr val="tx2">
                    <a:lumMod val="10000"/>
                  </a:schemeClr>
                </a:solidFill>
                <a:latin typeface="#9Slide03 AmpleSoft" panose="02000000000000000000" pitchFamily="2" charset="0"/>
              </a:rPr>
              <a:t>Quê</a:t>
            </a:r>
            <a:r>
              <a:rPr lang="en-US" sz="2400" dirty="0">
                <a:solidFill>
                  <a:schemeClr val="tx2">
                    <a:lumMod val="10000"/>
                  </a:schemeClr>
                </a:solidFill>
                <a:latin typeface="#9Slide03 AmpleSoft" panose="02000000000000000000" pitchFamily="2" charset="0"/>
              </a:rPr>
              <a:t> </a:t>
            </a:r>
            <a:r>
              <a:rPr lang="en-US" sz="2400" dirty="0" err="1">
                <a:solidFill>
                  <a:schemeClr val="tx2">
                    <a:lumMod val="10000"/>
                  </a:schemeClr>
                </a:solidFill>
                <a:latin typeface="#9Slide03 AmpleSoft" panose="02000000000000000000" pitchFamily="2" charset="0"/>
              </a:rPr>
              <a:t>hương</a:t>
            </a:r>
            <a:endParaRPr lang="en-US" sz="2400" dirty="0">
              <a:solidFill>
                <a:schemeClr val="tx2">
                  <a:lumMod val="10000"/>
                </a:schemeClr>
              </a:solidFill>
              <a:latin typeface="#9Slide03 AmpleSoft" panose="02000000000000000000" pitchFamily="2" charset="0"/>
            </a:endParaRPr>
          </a:p>
        </p:txBody>
      </p:sp>
      <p:sp>
        <p:nvSpPr>
          <p:cNvPr id="11" name="Rectangle: Rounded Corners 10">
            <a:extLst>
              <a:ext uri="{FF2B5EF4-FFF2-40B4-BE49-F238E27FC236}">
                <a16:creationId xmlns:a16="http://schemas.microsoft.com/office/drawing/2014/main" id="{F774307C-B406-43D8-B864-6C308E38B175}"/>
              </a:ext>
            </a:extLst>
          </p:cNvPr>
          <p:cNvSpPr/>
          <p:nvPr/>
        </p:nvSpPr>
        <p:spPr>
          <a:xfrm>
            <a:off x="6346257" y="2144830"/>
            <a:ext cx="2409524" cy="1670388"/>
          </a:xfrm>
          <a:prstGeom prst="roundRect">
            <a:avLst/>
          </a:prstGeom>
          <a:solidFill>
            <a:schemeClr val="accent3"/>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err="1">
                <a:solidFill>
                  <a:schemeClr val="tx2">
                    <a:lumMod val="10000"/>
                  </a:schemeClr>
                </a:solidFill>
                <a:latin typeface="#9Slide03 AmpleSoft" panose="02000000000000000000" pitchFamily="2" charset="0"/>
              </a:rPr>
              <a:t>Hạnh</a:t>
            </a:r>
            <a:r>
              <a:rPr lang="en-US" sz="2400" dirty="0">
                <a:solidFill>
                  <a:schemeClr val="tx2">
                    <a:lumMod val="10000"/>
                  </a:schemeClr>
                </a:solidFill>
                <a:latin typeface="#9Slide03 AmpleSoft" panose="02000000000000000000" pitchFamily="2" charset="0"/>
              </a:rPr>
              <a:t> </a:t>
            </a:r>
            <a:r>
              <a:rPr lang="en-US" sz="2400" dirty="0" err="1">
                <a:solidFill>
                  <a:schemeClr val="tx2">
                    <a:lumMod val="10000"/>
                  </a:schemeClr>
                </a:solidFill>
                <a:latin typeface="#9Slide03 AmpleSoft" panose="02000000000000000000" pitchFamily="2" charset="0"/>
              </a:rPr>
              <a:t>phúc</a:t>
            </a:r>
            <a:r>
              <a:rPr lang="en-US" sz="2400" dirty="0">
                <a:solidFill>
                  <a:schemeClr val="tx2">
                    <a:lumMod val="10000"/>
                  </a:schemeClr>
                </a:solidFill>
                <a:latin typeface="#9Slide03 AmpleSoft" panose="02000000000000000000" pitchFamily="2" charset="0"/>
              </a:rPr>
              <a:t> </a:t>
            </a:r>
            <a:r>
              <a:rPr lang="en-US" sz="2400" dirty="0" err="1">
                <a:solidFill>
                  <a:schemeClr val="tx2">
                    <a:lumMod val="10000"/>
                  </a:schemeClr>
                </a:solidFill>
                <a:latin typeface="#9Slide03 AmpleSoft" panose="02000000000000000000" pitchFamily="2" charset="0"/>
              </a:rPr>
              <a:t>gia</a:t>
            </a:r>
            <a:r>
              <a:rPr lang="en-US" sz="2400" dirty="0">
                <a:solidFill>
                  <a:schemeClr val="tx2">
                    <a:lumMod val="10000"/>
                  </a:schemeClr>
                </a:solidFill>
                <a:latin typeface="#9Slide03 AmpleSoft" panose="02000000000000000000" pitchFamily="2" charset="0"/>
              </a:rPr>
              <a:t> </a:t>
            </a:r>
            <a:r>
              <a:rPr lang="en-US" sz="2400" dirty="0" err="1">
                <a:solidFill>
                  <a:schemeClr val="tx2">
                    <a:lumMod val="10000"/>
                  </a:schemeClr>
                </a:solidFill>
                <a:latin typeface="#9Slide03 AmpleSoft" panose="02000000000000000000" pitchFamily="2" charset="0"/>
              </a:rPr>
              <a:t>đình</a:t>
            </a:r>
            <a:r>
              <a:rPr lang="en-US" sz="2400" dirty="0">
                <a:solidFill>
                  <a:schemeClr val="tx2">
                    <a:lumMod val="10000"/>
                  </a:schemeClr>
                </a:solidFill>
                <a:latin typeface="#9Slide03 AmpleSoft" panose="02000000000000000000" pitchFamily="2" charset="0"/>
              </a:rPr>
              <a:t>, </a:t>
            </a:r>
            <a:r>
              <a:rPr lang="en-US" sz="2400" dirty="0" err="1">
                <a:solidFill>
                  <a:schemeClr val="tx2">
                    <a:lumMod val="10000"/>
                  </a:schemeClr>
                </a:solidFill>
                <a:latin typeface="#9Slide03 AmpleSoft" panose="02000000000000000000" pitchFamily="2" charset="0"/>
              </a:rPr>
              <a:t>tâm</a:t>
            </a:r>
            <a:r>
              <a:rPr lang="en-US" sz="2400" dirty="0">
                <a:solidFill>
                  <a:schemeClr val="tx2">
                    <a:lumMod val="10000"/>
                  </a:schemeClr>
                </a:solidFill>
                <a:latin typeface="#9Slide03 AmpleSoft" panose="02000000000000000000" pitchFamily="2" charset="0"/>
              </a:rPr>
              <a:t> </a:t>
            </a:r>
            <a:r>
              <a:rPr lang="en-US" sz="2400" dirty="0" err="1">
                <a:solidFill>
                  <a:schemeClr val="tx2">
                    <a:lumMod val="10000"/>
                  </a:schemeClr>
                </a:solidFill>
                <a:latin typeface="#9Slide03 AmpleSoft" panose="02000000000000000000" pitchFamily="2" charset="0"/>
              </a:rPr>
              <a:t>hồn</a:t>
            </a:r>
            <a:r>
              <a:rPr lang="en-US" sz="2400" dirty="0">
                <a:solidFill>
                  <a:schemeClr val="tx2">
                    <a:lumMod val="10000"/>
                  </a:schemeClr>
                </a:solidFill>
                <a:latin typeface="#9Slide03 AmpleSoft" panose="02000000000000000000" pitchFamily="2" charset="0"/>
              </a:rPr>
              <a:t> </a:t>
            </a:r>
            <a:r>
              <a:rPr lang="en-US" sz="2400" dirty="0" err="1">
                <a:solidFill>
                  <a:schemeClr val="tx2">
                    <a:lumMod val="10000"/>
                  </a:schemeClr>
                </a:solidFill>
                <a:latin typeface="#9Slide03 AmpleSoft" panose="02000000000000000000" pitchFamily="2" charset="0"/>
              </a:rPr>
              <a:t>dân</a:t>
            </a:r>
            <a:r>
              <a:rPr lang="en-US" sz="2400" dirty="0">
                <a:solidFill>
                  <a:schemeClr val="tx2">
                    <a:lumMod val="10000"/>
                  </a:schemeClr>
                </a:solidFill>
                <a:latin typeface="#9Slide03 AmpleSoft" panose="02000000000000000000" pitchFamily="2" charset="0"/>
              </a:rPr>
              <a:t> </a:t>
            </a:r>
            <a:r>
              <a:rPr lang="en-US" sz="2400" dirty="0" err="1">
                <a:solidFill>
                  <a:schemeClr val="tx2">
                    <a:lumMod val="10000"/>
                  </a:schemeClr>
                </a:solidFill>
                <a:latin typeface="#9Slide03 AmpleSoft" panose="02000000000000000000" pitchFamily="2" charset="0"/>
              </a:rPr>
              <a:t>tộc</a:t>
            </a:r>
            <a:r>
              <a:rPr lang="en-US" sz="2400" dirty="0">
                <a:solidFill>
                  <a:schemeClr val="tx2">
                    <a:lumMod val="10000"/>
                  </a:schemeClr>
                </a:solidFill>
                <a:latin typeface="#9Slide03 AmpleSoft" panose="02000000000000000000" pitchFamily="2" charset="0"/>
              </a:rPr>
              <a:t>, </a:t>
            </a:r>
            <a:r>
              <a:rPr lang="en-US" sz="2400" dirty="0" err="1">
                <a:solidFill>
                  <a:schemeClr val="tx2">
                    <a:lumMod val="10000"/>
                  </a:schemeClr>
                </a:solidFill>
                <a:latin typeface="#9Slide03 AmpleSoft" panose="02000000000000000000" pitchFamily="2" charset="0"/>
              </a:rPr>
              <a:t>tâm</a:t>
            </a:r>
            <a:r>
              <a:rPr lang="en-US" sz="2400" dirty="0">
                <a:solidFill>
                  <a:schemeClr val="tx2">
                    <a:lumMod val="10000"/>
                  </a:schemeClr>
                </a:solidFill>
                <a:latin typeface="#9Slide03 AmpleSoft" panose="02000000000000000000" pitchFamily="2" charset="0"/>
              </a:rPr>
              <a:t> </a:t>
            </a:r>
            <a:r>
              <a:rPr lang="en-US" sz="2400" dirty="0" err="1">
                <a:solidFill>
                  <a:schemeClr val="tx2">
                    <a:lumMod val="10000"/>
                  </a:schemeClr>
                </a:solidFill>
                <a:latin typeface="#9Slide03 AmpleSoft" panose="02000000000000000000" pitchFamily="2" charset="0"/>
              </a:rPr>
              <a:t>hồn</a:t>
            </a:r>
            <a:r>
              <a:rPr lang="en-US" sz="2400" dirty="0">
                <a:solidFill>
                  <a:schemeClr val="tx2">
                    <a:lumMod val="10000"/>
                  </a:schemeClr>
                </a:solidFill>
                <a:latin typeface="#9Slide03 AmpleSoft" panose="02000000000000000000" pitchFamily="2" charset="0"/>
              </a:rPr>
              <a:t> </a:t>
            </a:r>
            <a:r>
              <a:rPr lang="en-US" sz="2400" dirty="0" err="1">
                <a:solidFill>
                  <a:schemeClr val="tx2">
                    <a:lumMod val="10000"/>
                  </a:schemeClr>
                </a:solidFill>
                <a:latin typeface="#9Slide03 AmpleSoft" panose="02000000000000000000" pitchFamily="2" charset="0"/>
              </a:rPr>
              <a:t>chính</a:t>
            </a:r>
            <a:r>
              <a:rPr lang="en-US" sz="2400" dirty="0">
                <a:solidFill>
                  <a:schemeClr val="tx2">
                    <a:lumMod val="10000"/>
                  </a:schemeClr>
                </a:solidFill>
                <a:latin typeface="#9Slide03 AmpleSoft" panose="02000000000000000000" pitchFamily="2" charset="0"/>
              </a:rPr>
              <a:t> </a:t>
            </a:r>
            <a:r>
              <a:rPr lang="en-US" sz="2400" dirty="0" err="1">
                <a:solidFill>
                  <a:schemeClr val="tx2">
                    <a:lumMod val="10000"/>
                  </a:schemeClr>
                </a:solidFill>
                <a:latin typeface="#9Slide03 AmpleSoft" panose="02000000000000000000" pitchFamily="2" charset="0"/>
              </a:rPr>
              <a:t>mình</a:t>
            </a:r>
            <a:endParaRPr lang="en-US" sz="2400" dirty="0">
              <a:solidFill>
                <a:schemeClr val="tx2">
                  <a:lumMod val="10000"/>
                </a:schemeClr>
              </a:solidFill>
              <a:latin typeface="#9Slide03 AmpleSoft" panose="02000000000000000000" pitchFamily="2" charset="0"/>
            </a:endParaRPr>
          </a:p>
        </p:txBody>
      </p:sp>
      <p:sp>
        <p:nvSpPr>
          <p:cNvPr id="12" name="Rectangle: Rounded Corners 11">
            <a:extLst>
              <a:ext uri="{FF2B5EF4-FFF2-40B4-BE49-F238E27FC236}">
                <a16:creationId xmlns:a16="http://schemas.microsoft.com/office/drawing/2014/main" id="{9C5B6D1A-6F7A-092F-CA64-D63335473C91}"/>
              </a:ext>
            </a:extLst>
          </p:cNvPr>
          <p:cNvSpPr/>
          <p:nvPr/>
        </p:nvSpPr>
        <p:spPr>
          <a:xfrm>
            <a:off x="469338" y="4161724"/>
            <a:ext cx="1973179" cy="664144"/>
          </a:xfrm>
          <a:prstGeom prst="roundRect">
            <a:avLst/>
          </a:prstGeom>
          <a:solidFill>
            <a:srgbClr val="FFF0B7"/>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70C0"/>
                </a:solidFill>
                <a:latin typeface="#9Slide03 Ample" panose="02000000000000000000" pitchFamily="2" charset="0"/>
              </a:rPr>
              <a:t>Chất</a:t>
            </a:r>
            <a:r>
              <a:rPr lang="en-US" sz="2400" dirty="0">
                <a:solidFill>
                  <a:srgbClr val="0070C0"/>
                </a:solidFill>
                <a:latin typeface="#9Slide03 Ample" panose="02000000000000000000" pitchFamily="2" charset="0"/>
              </a:rPr>
              <a:t> </a:t>
            </a:r>
            <a:r>
              <a:rPr lang="en-US" sz="2400" dirty="0" err="1">
                <a:solidFill>
                  <a:srgbClr val="0070C0"/>
                </a:solidFill>
                <a:latin typeface="#9Slide03 Ample" panose="02000000000000000000" pitchFamily="2" charset="0"/>
              </a:rPr>
              <a:t>xúc</a:t>
            </a:r>
            <a:r>
              <a:rPr lang="en-US" sz="2400" dirty="0">
                <a:solidFill>
                  <a:srgbClr val="0070C0"/>
                </a:solidFill>
                <a:latin typeface="#9Slide03 Ample" panose="02000000000000000000" pitchFamily="2" charset="0"/>
              </a:rPr>
              <a:t> </a:t>
            </a:r>
            <a:r>
              <a:rPr lang="en-US" sz="2400" dirty="0" err="1">
                <a:solidFill>
                  <a:srgbClr val="0070C0"/>
                </a:solidFill>
                <a:latin typeface="#9Slide03 Ample" panose="02000000000000000000" pitchFamily="2" charset="0"/>
              </a:rPr>
              <a:t>tác</a:t>
            </a:r>
            <a:endParaRPr lang="en-US" sz="2400" dirty="0">
              <a:solidFill>
                <a:srgbClr val="0070C0"/>
              </a:solidFill>
              <a:latin typeface="#9Slide03 Ample" panose="02000000000000000000" pitchFamily="2" charset="0"/>
            </a:endParaRPr>
          </a:p>
        </p:txBody>
      </p:sp>
      <p:sp>
        <p:nvSpPr>
          <p:cNvPr id="13" name="Rectangle: Rounded Corners 12">
            <a:extLst>
              <a:ext uri="{FF2B5EF4-FFF2-40B4-BE49-F238E27FC236}">
                <a16:creationId xmlns:a16="http://schemas.microsoft.com/office/drawing/2014/main" id="{8B114DCE-6159-8F16-956A-0B8F6B0D9E56}"/>
              </a:ext>
            </a:extLst>
          </p:cNvPr>
          <p:cNvSpPr/>
          <p:nvPr/>
        </p:nvSpPr>
        <p:spPr>
          <a:xfrm>
            <a:off x="3402529" y="4161724"/>
            <a:ext cx="1973179" cy="664144"/>
          </a:xfrm>
          <a:prstGeom prst="roundRect">
            <a:avLst/>
          </a:prstGeom>
          <a:solidFill>
            <a:srgbClr val="FFF0B7"/>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70C0"/>
                </a:solidFill>
                <a:latin typeface="#9Slide03 Ample" panose="02000000000000000000" pitchFamily="2" charset="0"/>
              </a:rPr>
              <a:t>Cảm</a:t>
            </a:r>
            <a:r>
              <a:rPr lang="en-US" sz="2400" dirty="0">
                <a:solidFill>
                  <a:srgbClr val="0070C0"/>
                </a:solidFill>
                <a:latin typeface="#9Slide03 Ample" panose="02000000000000000000" pitchFamily="2" charset="0"/>
              </a:rPr>
              <a:t> </a:t>
            </a:r>
            <a:r>
              <a:rPr lang="en-US" sz="2400" dirty="0" err="1">
                <a:solidFill>
                  <a:srgbClr val="0070C0"/>
                </a:solidFill>
                <a:latin typeface="#9Slide03 Ample" panose="02000000000000000000" pitchFamily="2" charset="0"/>
              </a:rPr>
              <a:t>xúc</a:t>
            </a:r>
            <a:endParaRPr lang="en-US" sz="2400" dirty="0">
              <a:solidFill>
                <a:srgbClr val="0070C0"/>
              </a:solidFill>
              <a:latin typeface="#9Slide03 Ample" panose="02000000000000000000" pitchFamily="2" charset="0"/>
            </a:endParaRPr>
          </a:p>
        </p:txBody>
      </p:sp>
      <p:sp>
        <p:nvSpPr>
          <p:cNvPr id="14" name="Rectangle: Rounded Corners 13">
            <a:extLst>
              <a:ext uri="{FF2B5EF4-FFF2-40B4-BE49-F238E27FC236}">
                <a16:creationId xmlns:a16="http://schemas.microsoft.com/office/drawing/2014/main" id="{2B97C930-1EC9-1ECF-BA8D-7C99D08E7478}"/>
              </a:ext>
            </a:extLst>
          </p:cNvPr>
          <p:cNvSpPr/>
          <p:nvPr/>
        </p:nvSpPr>
        <p:spPr>
          <a:xfrm>
            <a:off x="6564429" y="4161724"/>
            <a:ext cx="1973179" cy="664144"/>
          </a:xfrm>
          <a:prstGeom prst="roundRect">
            <a:avLst/>
          </a:prstGeom>
          <a:solidFill>
            <a:srgbClr val="FFF0B7"/>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70C0"/>
                </a:solidFill>
                <a:latin typeface="#9Slide03 Ample" panose="02000000000000000000" pitchFamily="2" charset="0"/>
              </a:rPr>
              <a:t>Thức</a:t>
            </a:r>
            <a:r>
              <a:rPr lang="en-US" sz="2400" dirty="0">
                <a:solidFill>
                  <a:srgbClr val="0070C0"/>
                </a:solidFill>
                <a:latin typeface="#9Slide03 Ample" panose="02000000000000000000" pitchFamily="2" charset="0"/>
              </a:rPr>
              <a:t> </a:t>
            </a:r>
            <a:r>
              <a:rPr lang="en-US" sz="2400" dirty="0" err="1">
                <a:solidFill>
                  <a:srgbClr val="0070C0"/>
                </a:solidFill>
                <a:latin typeface="#9Slide03 Ample" panose="02000000000000000000" pitchFamily="2" charset="0"/>
              </a:rPr>
              <a:t>tỉnh</a:t>
            </a:r>
            <a:endParaRPr lang="en-US" sz="2400" dirty="0">
              <a:solidFill>
                <a:srgbClr val="0070C0"/>
              </a:solidFill>
              <a:latin typeface="#9Slide03 Ample" panose="02000000000000000000" pitchFamily="2" charset="0"/>
            </a:endParaRPr>
          </a:p>
        </p:txBody>
      </p:sp>
      <p:cxnSp>
        <p:nvCxnSpPr>
          <p:cNvPr id="17" name="Straight Arrow Connector 16">
            <a:extLst>
              <a:ext uri="{FF2B5EF4-FFF2-40B4-BE49-F238E27FC236}">
                <a16:creationId xmlns:a16="http://schemas.microsoft.com/office/drawing/2014/main" id="{634E3AAF-7FB5-7BDB-FA27-05DEDD14E453}"/>
              </a:ext>
            </a:extLst>
          </p:cNvPr>
          <p:cNvCxnSpPr/>
          <p:nvPr/>
        </p:nvCxnSpPr>
        <p:spPr>
          <a:xfrm>
            <a:off x="2608446" y="1501542"/>
            <a:ext cx="62564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9D11B2-96C7-40C9-1532-497F5AB924D4}"/>
              </a:ext>
            </a:extLst>
          </p:cNvPr>
          <p:cNvCxnSpPr/>
          <p:nvPr/>
        </p:nvCxnSpPr>
        <p:spPr>
          <a:xfrm>
            <a:off x="2627696" y="4472540"/>
            <a:ext cx="62564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32DE2FC-7DD1-C42A-AD09-1496D14CAE97}"/>
              </a:ext>
            </a:extLst>
          </p:cNvPr>
          <p:cNvCxnSpPr/>
          <p:nvPr/>
        </p:nvCxnSpPr>
        <p:spPr>
          <a:xfrm>
            <a:off x="5648425" y="1501542"/>
            <a:ext cx="62564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79086D6-5A71-D278-7609-97C7D110E6DC}"/>
              </a:ext>
            </a:extLst>
          </p:cNvPr>
          <p:cNvCxnSpPr/>
          <p:nvPr/>
        </p:nvCxnSpPr>
        <p:spPr>
          <a:xfrm>
            <a:off x="5648425" y="4493796"/>
            <a:ext cx="62564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4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arn(inVertical)">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5" grpId="0" animBg="1"/>
      <p:bldP spid="6" grpId="0" animBg="1"/>
      <p:bldP spid="8" grpId="0" animBg="1"/>
      <p:bldP spid="9" grpId="0" animBg="1"/>
      <p:bldP spid="11" grpId="0" animBg="1"/>
      <p:bldP spid="12" grpId="0" animBg="1"/>
      <p:bldP spid="13" grpId="0" animBg="1"/>
      <p:bldP spid="14" grpId="0" animBg="1"/>
    </p:bldLst>
  </p:timing>
</p:sld>
</file>

<file path=ppt/theme/theme1.xml><?xml version="1.0" encoding="utf-8"?>
<a:theme xmlns:a="http://schemas.openxmlformats.org/drawingml/2006/main" name="Hotel Business Plan by Slidesgo">
  <a:themeElements>
    <a:clrScheme name="Simple Light">
      <a:dk1>
        <a:srgbClr val="916452"/>
      </a:dk1>
      <a:lt1>
        <a:srgbClr val="FFFFFF"/>
      </a:lt1>
      <a:dk2>
        <a:srgbClr val="FFF6EC"/>
      </a:dk2>
      <a:lt2>
        <a:srgbClr val="FFC0A7"/>
      </a:lt2>
      <a:accent1>
        <a:srgbClr val="FED3C2"/>
      </a:accent1>
      <a:accent2>
        <a:srgbClr val="C7D8D0"/>
      </a:accent2>
      <a:accent3>
        <a:srgbClr val="E1EAE7"/>
      </a:accent3>
      <a:accent4>
        <a:srgbClr val="FFF6EC"/>
      </a:accent4>
      <a:accent5>
        <a:srgbClr val="FED3C2"/>
      </a:accent5>
      <a:accent6>
        <a:srgbClr val="C7D8D0"/>
      </a:accent6>
      <a:hlink>
        <a:srgbClr val="8C623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1315</Words>
  <Application>Microsoft Office PowerPoint</Application>
  <PresentationFormat>On-screen Show (16:9)</PresentationFormat>
  <Paragraphs>106</Paragraphs>
  <Slides>11</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#9Slide05 SVNAnthem</vt:lpstr>
      <vt:lpstr>Arial</vt:lpstr>
      <vt:lpstr>#9Slide03 AmpleSoft</vt:lpstr>
      <vt:lpstr>Times New Roman</vt:lpstr>
      <vt:lpstr>Fira Sans Extra Condensed Medium</vt:lpstr>
      <vt:lpstr>Livvic</vt:lpstr>
      <vt:lpstr>MS Mincho</vt:lpstr>
      <vt:lpstr>Calibri</vt:lpstr>
      <vt:lpstr>Wingdings</vt:lpstr>
      <vt:lpstr>#9Slide04 SVNMORVA</vt:lpstr>
      <vt:lpstr>Carter One</vt:lpstr>
      <vt:lpstr>#9Slide03 Ample</vt:lpstr>
      <vt:lpstr>Hotel Business Plan by Slidesgo</vt:lpstr>
      <vt:lpstr>Trưa tha hương</vt:lpstr>
      <vt:lpstr>2. Tìm hiểu chung</vt:lpstr>
      <vt:lpstr>PowerPoint Presentation</vt:lpstr>
      <vt:lpstr>TRƯA THA HƯƠNG</vt:lpstr>
      <vt:lpstr>PowerPoint Presentation</vt:lpstr>
      <vt:lpstr>1. Đối tượng</vt:lpstr>
      <vt:lpstr>2. Mạch cảm xúc</vt:lpstr>
      <vt:lpstr>2. Mạch cảm xúc</vt:lpstr>
      <vt:lpstr>2. Mạch cảm xúc</vt:lpstr>
      <vt:lpstr>3. Cái tôi, chất trữ tình, ngôn ngữ tùy bút</vt:lpstr>
      <vt:lpstr>4. Đề tài, chủ đề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Trưa tha hương</dc:title>
  <cp:lastModifiedBy>LINH</cp:lastModifiedBy>
  <cp:revision>19</cp:revision>
  <dcterms:modified xsi:type="dcterms:W3CDTF">2025-05-18T09:37:36Z</dcterms:modified>
</cp:coreProperties>
</file>