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64" r:id="rId3"/>
    <p:sldId id="368" r:id="rId4"/>
    <p:sldId id="369" r:id="rId5"/>
    <p:sldId id="370" r:id="rId6"/>
    <p:sldId id="367" r:id="rId7"/>
    <p:sldId id="322" r:id="rId8"/>
    <p:sldId id="320" r:id="rId9"/>
    <p:sldId id="323" r:id="rId10"/>
    <p:sldId id="324" r:id="rId11"/>
    <p:sldId id="371" r:id="rId12"/>
    <p:sldId id="325" r:id="rId13"/>
    <p:sldId id="327" r:id="rId14"/>
    <p:sldId id="317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ED6"/>
    <a:srgbClr val="E7DFD3"/>
    <a:srgbClr val="FFE5E5"/>
    <a:srgbClr val="FFC1C1"/>
    <a:srgbClr val="C9F1FF"/>
    <a:srgbClr val="F3E3F9"/>
    <a:srgbClr val="FEEBDE"/>
    <a:srgbClr val="E1BDF0"/>
    <a:srgbClr val="FCEEC8"/>
    <a:srgbClr val="FCD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68" autoAdjust="0"/>
    <p:restoredTop sz="93447" autoAdjust="0"/>
  </p:normalViewPr>
  <p:slideViewPr>
    <p:cSldViewPr snapToGrid="0" showGuides="1">
      <p:cViewPr varScale="1">
        <p:scale>
          <a:sx n="69" d="100"/>
          <a:sy n="69" d="100"/>
        </p:scale>
        <p:origin x="584" y="40"/>
      </p:cViewPr>
      <p:guideLst>
        <p:guide orient="horz" pos="2160"/>
        <p:guide pos="32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71A70-E98F-410C-8EE6-F1E5E1FA96DD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4BF99-8944-4D41-9D55-1268B4EFA9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44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ái</a:t>
            </a:r>
            <a:r>
              <a:rPr lang="en-US" dirty="0"/>
              <a:t>,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, </a:t>
            </a:r>
            <a:r>
              <a:rPr lang="en-US" dirty="0" err="1"/>
              <a:t>thấu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qua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dịu</a:t>
            </a:r>
            <a:r>
              <a:rPr lang="en-US" dirty="0"/>
              <a:t> </a:t>
            </a:r>
            <a:r>
              <a:rPr lang="en-US" dirty="0" err="1"/>
              <a:t>ngọt</a:t>
            </a:r>
            <a:r>
              <a:rPr lang="en-US" dirty="0"/>
              <a:t>,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đẽ</a:t>
            </a:r>
            <a:r>
              <a:rPr lang="en-US" dirty="0"/>
              <a:t>,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tin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bao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1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tỏ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,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buổi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,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tỏ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,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  <a:p>
            <a:endParaRPr lang="en-US" altLang="zh-CN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020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12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373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200" dirty="0" err="1">
                <a:latin typeface="#9Slide03 AmpleSoft" panose="02000000000000000000" pitchFamily="2" charset="0"/>
              </a:rPr>
              <a:t>Kết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hợp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nhiều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kiểu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câu</a:t>
            </a:r>
            <a:r>
              <a:rPr lang="en-US" sz="1200" dirty="0">
                <a:latin typeface="#9Slide03 AmpleSoft" panose="02000000000000000000" pitchFamily="2" charset="0"/>
              </a:rPr>
              <a:t> (</a:t>
            </a:r>
            <a:r>
              <a:rPr lang="en-US" sz="1200" dirty="0" err="1">
                <a:latin typeface="#9Slide03 AmpleSoft" panose="02000000000000000000" pitchFamily="2" charset="0"/>
              </a:rPr>
              <a:t>nhất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là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câu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cảm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thán</a:t>
            </a:r>
            <a:r>
              <a:rPr lang="en-US" sz="1200" dirty="0">
                <a:latin typeface="#9Slide03 AmpleSoft" panose="02000000000000000000" pitchFamily="2" charset="0"/>
              </a:rPr>
              <a:t>), </a:t>
            </a:r>
            <a:r>
              <a:rPr lang="en-US" sz="1200" dirty="0" err="1">
                <a:latin typeface="#9Slide03 AmpleSoft" panose="02000000000000000000" pitchFamily="2" charset="0"/>
              </a:rPr>
              <a:t>các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từ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ngữ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thể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hiện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cảm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xúc</a:t>
            </a:r>
            <a:r>
              <a:rPr lang="en-US" sz="1200" dirty="0">
                <a:latin typeface="#9Slide03 AmpleSoft" panose="02000000000000000000" pitchFamily="2" charset="0"/>
              </a:rPr>
              <a:t>, </a:t>
            </a:r>
            <a:r>
              <a:rPr lang="en-US" sz="1200" dirty="0" err="1">
                <a:latin typeface="#9Slide03 AmpleSoft" panose="02000000000000000000" pitchFamily="2" charset="0"/>
              </a:rPr>
              <a:t>các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biện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pháp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tu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từ</a:t>
            </a:r>
            <a:r>
              <a:rPr lang="en-US" sz="1200" dirty="0">
                <a:latin typeface="#9Slide03 AmpleSoft" panose="02000000000000000000" pitchFamily="2" charset="0"/>
              </a:rPr>
              <a:t> … </a:t>
            </a:r>
            <a:r>
              <a:rPr lang="en-US" sz="1200" dirty="0" err="1">
                <a:latin typeface="#9Slide03 AmpleSoft" panose="02000000000000000000" pitchFamily="2" charset="0"/>
              </a:rPr>
              <a:t>để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bài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văn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thêm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sinh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động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và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giàu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sức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biểu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cảm</a:t>
            </a:r>
            <a:endParaRPr lang="en-US" sz="1200" dirty="0">
              <a:latin typeface="#9Slide03 AmpleSoft" panose="02000000000000000000" pitchFamily="2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SG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371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666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73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61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34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908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45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893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489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40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4BF99-8944-4D41-9D55-1268B4EFA9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2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3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71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51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34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3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11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65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2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58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56A14-EC80-4D55-959A-9DCEADC36666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231D3-B0D1-47B5-9F9C-EF0CD9CB7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47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974109" y="183149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逐浪细阁体" panose="03000509000000000000" pitchFamily="65" charset="-122"/>
                <a:ea typeface="逐浪细阁体" panose="03000509000000000000" pitchFamily="65" charset="-122"/>
                <a:sym typeface="逐浪细阁体" panose="03000509000000000000" pitchFamily="65" charset="-122"/>
              </a:rPr>
              <a:t>感谢您下载包图网平台上提供的</a:t>
            </a:r>
            <a:r>
              <a:rPr lang="en-US" altLang="zh-CN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逐浪细阁体" panose="03000509000000000000" pitchFamily="65" charset="-122"/>
                <a:ea typeface="逐浪细阁体" panose="03000509000000000000" pitchFamily="65" charset="-122"/>
                <a:sym typeface="逐浪细阁体" panose="03000509000000000000" pitchFamily="65" charset="-122"/>
              </a:rPr>
              <a:t>PPT</a:t>
            </a: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逐浪细阁体" panose="03000509000000000000" pitchFamily="65" charset="-122"/>
                <a:ea typeface="逐浪细阁体" panose="03000509000000000000" pitchFamily="65" charset="-122"/>
                <a:sym typeface="逐浪细阁体" panose="03000509000000000000" pitchFamily="65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400" b="1" dirty="0">
              <a:solidFill>
                <a:schemeClr val="accent1">
                  <a:lumMod val="50000"/>
                  <a:alpha val="0"/>
                </a:schemeClr>
              </a:solidFill>
              <a:latin typeface="逐浪细阁体" panose="03000509000000000000" pitchFamily="65" charset="-122"/>
              <a:ea typeface="逐浪细阁体" panose="03000509000000000000" pitchFamily="65" charset="-122"/>
              <a:sym typeface="逐浪细阁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418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media1.mp3"/><Relationship Id="rId7" Type="http://schemas.openxmlformats.org/officeDocument/2006/relationships/image" Target="../media/image2.emf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11" Type="http://schemas.openxmlformats.org/officeDocument/2006/relationships/image" Target="../media/image6.em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omas Greenberg - The Right Pat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22263" y="3225800"/>
            <a:ext cx="406400" cy="406400"/>
          </a:xfrm>
          <a:prstGeom prst="rect">
            <a:avLst/>
          </a:prstGeom>
        </p:spPr>
      </p:pic>
      <p:pic>
        <p:nvPicPr>
          <p:cNvPr id="5" name="图片 84">
            <a:extLst>
              <a:ext uri="{FF2B5EF4-FFF2-40B4-BE49-F238E27FC236}">
                <a16:creationId xmlns:a16="http://schemas.microsoft.com/office/drawing/2014/main" id="{512C9FE3-431A-4352-B000-5BB6939E2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700000" flipH="1">
            <a:off x="4673420" y="5351002"/>
            <a:ext cx="1322038" cy="10865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83">
            <a:extLst>
              <a:ext uri="{FF2B5EF4-FFF2-40B4-BE49-F238E27FC236}">
                <a16:creationId xmlns:a16="http://schemas.microsoft.com/office/drawing/2014/main" id="{F098EAD2-38F9-43C2-84F3-0779341C2472}"/>
              </a:ext>
            </a:extLst>
          </p:cNvPr>
          <p:cNvSpPr/>
          <p:nvPr/>
        </p:nvSpPr>
        <p:spPr>
          <a:xfrm>
            <a:off x="3648301" y="-12700"/>
            <a:ext cx="5354166" cy="6941908"/>
          </a:xfrm>
          <a:prstGeom prst="rect">
            <a:avLst/>
          </a:prstGeom>
          <a:noFill/>
          <a:ln w="19050">
            <a:solidFill>
              <a:srgbClr val="3B3734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ym typeface="+mn-lt"/>
            </a:endParaRPr>
          </a:p>
        </p:txBody>
      </p:sp>
      <p:pic>
        <p:nvPicPr>
          <p:cNvPr id="15" name="图片 82">
            <a:extLst>
              <a:ext uri="{FF2B5EF4-FFF2-40B4-BE49-F238E27FC236}">
                <a16:creationId xmlns:a16="http://schemas.microsoft.com/office/drawing/2014/main" id="{B581B0BB-64B5-4343-BCE2-DAEFDECFE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71428" flipH="1">
            <a:off x="6417336" y="2063443"/>
            <a:ext cx="1322038" cy="10865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6A362C57-7218-4F95-91CC-F68295B281A6}"/>
              </a:ext>
            </a:extLst>
          </p:cNvPr>
          <p:cNvGrpSpPr/>
          <p:nvPr/>
        </p:nvGrpSpPr>
        <p:grpSpPr>
          <a:xfrm rot="1330736">
            <a:off x="-463696" y="1142759"/>
            <a:ext cx="13154484" cy="4536453"/>
            <a:chOff x="6074267" y="650263"/>
            <a:chExt cx="8550381" cy="312938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87" name="组合 7">
              <a:extLst>
                <a:ext uri="{FF2B5EF4-FFF2-40B4-BE49-F238E27FC236}">
                  <a16:creationId xmlns:a16="http://schemas.microsoft.com/office/drawing/2014/main" id="{BBA140A2-FC40-4A03-8F61-D761CA4DDB65}"/>
                </a:ext>
              </a:extLst>
            </p:cNvPr>
            <p:cNvGrpSpPr/>
            <p:nvPr/>
          </p:nvGrpSpPr>
          <p:grpSpPr>
            <a:xfrm>
              <a:off x="9759351" y="973470"/>
              <a:ext cx="4865297" cy="2806179"/>
              <a:chOff x="7122624" y="3718582"/>
              <a:chExt cx="4865297" cy="2806179"/>
            </a:xfrm>
          </p:grpSpPr>
          <p:grpSp>
            <p:nvGrpSpPr>
              <p:cNvPr id="197" name="组合 39">
                <a:extLst>
                  <a:ext uri="{FF2B5EF4-FFF2-40B4-BE49-F238E27FC236}">
                    <a16:creationId xmlns:a16="http://schemas.microsoft.com/office/drawing/2014/main" id="{58BD4C40-F824-40E7-8585-8235B8BF3F4B}"/>
                  </a:ext>
                </a:extLst>
              </p:cNvPr>
              <p:cNvGrpSpPr/>
              <p:nvPr/>
            </p:nvGrpSpPr>
            <p:grpSpPr>
              <a:xfrm rot="10800000">
                <a:off x="7536791" y="3718582"/>
                <a:ext cx="4451130" cy="2806179"/>
                <a:chOff x="2550435" y="6102"/>
                <a:chExt cx="4451130" cy="2806179"/>
              </a:xfrm>
            </p:grpSpPr>
            <p:grpSp>
              <p:nvGrpSpPr>
                <p:cNvPr id="199" name="组合 40">
                  <a:extLst>
                    <a:ext uri="{FF2B5EF4-FFF2-40B4-BE49-F238E27FC236}">
                      <a16:creationId xmlns:a16="http://schemas.microsoft.com/office/drawing/2014/main" id="{9BFED0E3-3829-42D2-AD3A-0D197C7EA177}"/>
                    </a:ext>
                  </a:extLst>
                </p:cNvPr>
                <p:cNvGrpSpPr/>
                <p:nvPr/>
              </p:nvGrpSpPr>
              <p:grpSpPr>
                <a:xfrm rot="2004730">
                  <a:off x="2550435" y="6102"/>
                  <a:ext cx="4227214" cy="2806179"/>
                  <a:chOff x="2207435" y="-669026"/>
                  <a:chExt cx="6913333" cy="4589321"/>
                </a:xfrm>
              </p:grpSpPr>
              <p:grpSp>
                <p:nvGrpSpPr>
                  <p:cNvPr id="201" name="组合 42">
                    <a:extLst>
                      <a:ext uri="{FF2B5EF4-FFF2-40B4-BE49-F238E27FC236}">
                        <a16:creationId xmlns:a16="http://schemas.microsoft.com/office/drawing/2014/main" id="{AC335E3B-EACF-4996-9784-535852C7F2BF}"/>
                      </a:ext>
                    </a:extLst>
                  </p:cNvPr>
                  <p:cNvGrpSpPr/>
                  <p:nvPr/>
                </p:nvGrpSpPr>
                <p:grpSpPr>
                  <a:xfrm>
                    <a:off x="2207435" y="-669026"/>
                    <a:ext cx="6913333" cy="4589321"/>
                    <a:chOff x="-1522986" y="-191652"/>
                    <a:chExt cx="8783717" cy="5830949"/>
                  </a:xfrm>
                </p:grpSpPr>
                <p:pic>
                  <p:nvPicPr>
                    <p:cNvPr id="203" name="图片 46">
                      <a:extLst>
                        <a:ext uri="{FF2B5EF4-FFF2-40B4-BE49-F238E27FC236}">
                          <a16:creationId xmlns:a16="http://schemas.microsoft.com/office/drawing/2014/main" id="{F8EE6C84-6A0A-48D4-A536-CAC0B29310F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 rot="19161457">
                      <a:off x="2198244" y="-191652"/>
                      <a:ext cx="5062487" cy="330624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4" name="图片 45">
                      <a:extLst>
                        <a:ext uri="{FF2B5EF4-FFF2-40B4-BE49-F238E27FC236}">
                          <a16:creationId xmlns:a16="http://schemas.microsoft.com/office/drawing/2014/main" id="{B57BE557-BBCE-454C-9DCB-9F7F198692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-1522986" y="1343432"/>
                      <a:ext cx="4890496" cy="429586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02" name="图片 44">
                    <a:extLst>
                      <a:ext uri="{FF2B5EF4-FFF2-40B4-BE49-F238E27FC236}">
                        <a16:creationId xmlns:a16="http://schemas.microsoft.com/office/drawing/2014/main" id="{25376918-2DD6-4481-8EF9-D938BC96BA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633005" y="2599245"/>
                    <a:ext cx="796723" cy="6745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0" name="图片 41">
                  <a:extLst>
                    <a:ext uri="{FF2B5EF4-FFF2-40B4-BE49-F238E27FC236}">
                      <a16:creationId xmlns:a16="http://schemas.microsoft.com/office/drawing/2014/main" id="{95153CCC-09D8-4411-83C4-E8FD512A4C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20414560">
                  <a:off x="6294592" y="383994"/>
                  <a:ext cx="706973" cy="598542"/>
                </a:xfrm>
                <a:prstGeom prst="rect">
                  <a:avLst/>
                </a:prstGeom>
              </p:spPr>
            </p:pic>
          </p:grpSp>
          <p:pic>
            <p:nvPicPr>
              <p:cNvPr id="198" name="图片 47">
                <a:extLst>
                  <a:ext uri="{FF2B5EF4-FFF2-40B4-BE49-F238E27FC236}">
                    <a16:creationId xmlns:a16="http://schemas.microsoft.com/office/drawing/2014/main" id="{9D5945A0-9011-4105-94A3-30615084A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0414560">
                <a:off x="7122624" y="5394538"/>
                <a:ext cx="469055" cy="473672"/>
              </a:xfrm>
              <a:prstGeom prst="rect">
                <a:avLst/>
              </a:prstGeom>
            </p:spPr>
          </p:pic>
        </p:grpSp>
        <p:grpSp>
          <p:nvGrpSpPr>
            <p:cNvPr id="188" name="组合 6">
              <a:extLst>
                <a:ext uri="{FF2B5EF4-FFF2-40B4-BE49-F238E27FC236}">
                  <a16:creationId xmlns:a16="http://schemas.microsoft.com/office/drawing/2014/main" id="{687B042A-9D0F-4132-9C4B-AE483A9DE1C3}"/>
                </a:ext>
              </a:extLst>
            </p:cNvPr>
            <p:cNvGrpSpPr/>
            <p:nvPr/>
          </p:nvGrpSpPr>
          <p:grpSpPr>
            <a:xfrm>
              <a:off x="6074267" y="650263"/>
              <a:ext cx="4909520" cy="2806179"/>
              <a:chOff x="-29110" y="1267470"/>
              <a:chExt cx="4909520" cy="2806179"/>
            </a:xfrm>
          </p:grpSpPr>
          <p:grpSp>
            <p:nvGrpSpPr>
              <p:cNvPr id="189" name="组合 5">
                <a:extLst>
                  <a:ext uri="{FF2B5EF4-FFF2-40B4-BE49-F238E27FC236}">
                    <a16:creationId xmlns:a16="http://schemas.microsoft.com/office/drawing/2014/main" id="{21A228B9-C3D3-492F-8DF9-78D13CCEDD28}"/>
                  </a:ext>
                </a:extLst>
              </p:cNvPr>
              <p:cNvGrpSpPr/>
              <p:nvPr/>
            </p:nvGrpSpPr>
            <p:grpSpPr>
              <a:xfrm>
                <a:off x="-29110" y="1267470"/>
                <a:ext cx="4451130" cy="2806179"/>
                <a:chOff x="2550435" y="6102"/>
                <a:chExt cx="4451130" cy="2806179"/>
              </a:xfrm>
            </p:grpSpPr>
            <p:grpSp>
              <p:nvGrpSpPr>
                <p:cNvPr id="191" name="组合 4">
                  <a:extLst>
                    <a:ext uri="{FF2B5EF4-FFF2-40B4-BE49-F238E27FC236}">
                      <a16:creationId xmlns:a16="http://schemas.microsoft.com/office/drawing/2014/main" id="{2CE38805-3B58-4654-8B7C-1FC6E4A15E6D}"/>
                    </a:ext>
                  </a:extLst>
                </p:cNvPr>
                <p:cNvGrpSpPr/>
                <p:nvPr/>
              </p:nvGrpSpPr>
              <p:grpSpPr>
                <a:xfrm rot="2004730">
                  <a:off x="2550435" y="6102"/>
                  <a:ext cx="4227216" cy="2806179"/>
                  <a:chOff x="2207435" y="-669026"/>
                  <a:chExt cx="6913334" cy="4589321"/>
                </a:xfrm>
              </p:grpSpPr>
              <p:grpSp>
                <p:nvGrpSpPr>
                  <p:cNvPr id="193" name="组合 31">
                    <a:extLst>
                      <a:ext uri="{FF2B5EF4-FFF2-40B4-BE49-F238E27FC236}">
                        <a16:creationId xmlns:a16="http://schemas.microsoft.com/office/drawing/2014/main" id="{A2C358F1-6FAA-4459-911B-B85C176620B8}"/>
                      </a:ext>
                    </a:extLst>
                  </p:cNvPr>
                  <p:cNvGrpSpPr/>
                  <p:nvPr/>
                </p:nvGrpSpPr>
                <p:grpSpPr>
                  <a:xfrm>
                    <a:off x="2207435" y="-669026"/>
                    <a:ext cx="6913334" cy="4589321"/>
                    <a:chOff x="-1522986" y="-191652"/>
                    <a:chExt cx="8783717" cy="5830949"/>
                  </a:xfrm>
                </p:grpSpPr>
                <p:pic>
                  <p:nvPicPr>
                    <p:cNvPr id="195" name="图片 35">
                      <a:extLst>
                        <a:ext uri="{FF2B5EF4-FFF2-40B4-BE49-F238E27FC236}">
                          <a16:creationId xmlns:a16="http://schemas.microsoft.com/office/drawing/2014/main" id="{B07BF2F7-9F64-484C-81A2-92E378B631F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-1522986" y="1343432"/>
                      <a:ext cx="4890496" cy="429586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6" name="图片 36">
                      <a:extLst>
                        <a:ext uri="{FF2B5EF4-FFF2-40B4-BE49-F238E27FC236}">
                          <a16:creationId xmlns:a16="http://schemas.microsoft.com/office/drawing/2014/main" id="{A0CDBBA2-33BC-49FB-B620-84BCAD66B07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 rot="19161457">
                      <a:off x="2198244" y="-191652"/>
                      <a:ext cx="5062487" cy="33062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94" name="图片 38">
                    <a:extLst>
                      <a:ext uri="{FF2B5EF4-FFF2-40B4-BE49-F238E27FC236}">
                        <a16:creationId xmlns:a16="http://schemas.microsoft.com/office/drawing/2014/main" id="{77CCBC32-16DE-4F89-82DC-51F9E21948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620645" y="2640574"/>
                    <a:ext cx="796723" cy="6745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2" name="图片 28">
                  <a:extLst>
                    <a:ext uri="{FF2B5EF4-FFF2-40B4-BE49-F238E27FC236}">
                      <a16:creationId xmlns:a16="http://schemas.microsoft.com/office/drawing/2014/main" id="{09434295-343E-4498-A07C-ACB9BEC056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20414560">
                  <a:off x="6294592" y="383994"/>
                  <a:ext cx="706973" cy="598542"/>
                </a:xfrm>
                <a:prstGeom prst="rect">
                  <a:avLst/>
                </a:prstGeom>
              </p:spPr>
            </p:pic>
          </p:grpSp>
          <p:pic>
            <p:nvPicPr>
              <p:cNvPr id="190" name="图片 48">
                <a:extLst>
                  <a:ext uri="{FF2B5EF4-FFF2-40B4-BE49-F238E27FC236}">
                    <a16:creationId xmlns:a16="http://schemas.microsoft.com/office/drawing/2014/main" id="{54EA4F40-9EB8-43C3-AD3F-611EBF96C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0414560">
                <a:off x="4411355" y="1708631"/>
                <a:ext cx="469055" cy="397114"/>
              </a:xfrm>
              <a:prstGeom prst="rect">
                <a:avLst/>
              </a:prstGeom>
            </p:spPr>
          </p:pic>
        </p:grpSp>
      </p:grpSp>
      <p:sp>
        <p:nvSpPr>
          <p:cNvPr id="17" name="矩形 77">
            <a:extLst>
              <a:ext uri="{FF2B5EF4-FFF2-40B4-BE49-F238E27FC236}">
                <a16:creationId xmlns:a16="http://schemas.microsoft.com/office/drawing/2014/main" id="{0E4850FF-C24D-476B-9A57-DFF0D9B0A76A}"/>
              </a:ext>
            </a:extLst>
          </p:cNvPr>
          <p:cNvSpPr/>
          <p:nvPr/>
        </p:nvSpPr>
        <p:spPr>
          <a:xfrm>
            <a:off x="3979038" y="0"/>
            <a:ext cx="4644262" cy="6941908"/>
          </a:xfrm>
          <a:prstGeom prst="rect">
            <a:avLst/>
          </a:prstGeom>
          <a:solidFill>
            <a:srgbClr val="F3F4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ym typeface="+mn-lt"/>
            </a:endParaRPr>
          </a:p>
        </p:txBody>
      </p:sp>
      <p:pic>
        <p:nvPicPr>
          <p:cNvPr id="18" name="图片 79">
            <a:extLst>
              <a:ext uri="{FF2B5EF4-FFF2-40B4-BE49-F238E27FC236}">
                <a16:creationId xmlns:a16="http://schemas.microsoft.com/office/drawing/2014/main" id="{E8D2D9B7-25F6-4ED7-891D-838EA57F61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6270"/>
          <a:stretch/>
        </p:blipFill>
        <p:spPr>
          <a:xfrm rot="15300000">
            <a:off x="9977619" y="658422"/>
            <a:ext cx="397374" cy="9682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50">
            <a:extLst>
              <a:ext uri="{FF2B5EF4-FFF2-40B4-BE49-F238E27FC236}">
                <a16:creationId xmlns:a16="http://schemas.microsoft.com/office/drawing/2014/main" id="{0516B57C-BEC9-4F18-AB7A-6775C5E1A1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775811">
            <a:off x="10542291" y="1008742"/>
            <a:ext cx="302464" cy="511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7DB8CD2C-0D29-44F2-BADB-CC65DB84F735}"/>
              </a:ext>
            </a:extLst>
          </p:cNvPr>
          <p:cNvGrpSpPr/>
          <p:nvPr/>
        </p:nvGrpSpPr>
        <p:grpSpPr>
          <a:xfrm>
            <a:off x="4084183" y="630602"/>
            <a:ext cx="4464587" cy="5863144"/>
            <a:chOff x="4536306" y="677479"/>
            <a:chExt cx="4411679" cy="5792276"/>
          </a:xfrm>
          <a:noFill/>
        </p:grpSpPr>
        <p:sp>
          <p:nvSpPr>
            <p:cNvPr id="184" name="文本框 2">
              <a:extLst>
                <a:ext uri="{FF2B5EF4-FFF2-40B4-BE49-F238E27FC236}">
                  <a16:creationId xmlns:a16="http://schemas.microsoft.com/office/drawing/2014/main" id="{B7D77B93-FF75-4270-9BEF-2A8999AFFBC4}"/>
                </a:ext>
              </a:extLst>
            </p:cNvPr>
            <p:cNvSpPr txBox="1"/>
            <p:nvPr/>
          </p:nvSpPr>
          <p:spPr>
            <a:xfrm>
              <a:off x="4536306" y="677479"/>
              <a:ext cx="4411679" cy="5792276"/>
            </a:xfrm>
            <a:prstGeom prst="rect">
              <a:avLst/>
            </a:prstGeo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altLang="zh-CN" sz="7500" dirty="0" err="1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Viết</a:t>
              </a:r>
              <a:r>
                <a:rPr lang="en-US" altLang="zh-CN" sz="7500" dirty="0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 </a:t>
              </a:r>
              <a:r>
                <a:rPr lang="en-US" altLang="zh-CN" sz="7500" dirty="0" err="1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bài</a:t>
              </a:r>
              <a:r>
                <a:rPr lang="en-US" altLang="zh-CN" sz="7500" dirty="0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 </a:t>
              </a:r>
              <a:r>
                <a:rPr lang="en-US" altLang="zh-CN" sz="7500" dirty="0" err="1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văn</a:t>
              </a:r>
              <a:r>
                <a:rPr lang="en-US" altLang="zh-CN" sz="7500" dirty="0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 </a:t>
              </a:r>
              <a:r>
                <a:rPr lang="en-US" altLang="zh-CN" sz="7500" dirty="0" err="1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biểu</a:t>
              </a:r>
              <a:r>
                <a:rPr lang="en-US" altLang="zh-CN" sz="7500" dirty="0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 </a:t>
              </a:r>
              <a:r>
                <a:rPr lang="en-US" altLang="zh-CN" sz="7500" dirty="0" err="1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cảm</a:t>
              </a:r>
              <a:r>
                <a:rPr lang="en-US" altLang="zh-CN" sz="7500" dirty="0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 </a:t>
              </a:r>
              <a:r>
                <a:rPr lang="en-US" altLang="zh-CN" sz="7500" dirty="0" err="1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về</a:t>
              </a:r>
              <a:r>
                <a:rPr lang="en-US" altLang="zh-CN" sz="7500" dirty="0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 </a:t>
              </a:r>
              <a:r>
                <a:rPr lang="en-US" altLang="zh-CN" sz="7500" dirty="0" err="1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một</a:t>
              </a:r>
              <a:r>
                <a:rPr lang="en-US" altLang="zh-CN" sz="7500" dirty="0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 con </a:t>
              </a:r>
              <a:r>
                <a:rPr lang="en-US" altLang="zh-CN" sz="7500" dirty="0" err="1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người</a:t>
              </a:r>
              <a:r>
                <a:rPr lang="en-US" altLang="zh-CN" sz="7500" dirty="0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 </a:t>
              </a:r>
              <a:r>
                <a:rPr lang="en-US" altLang="zh-CN" sz="7500" dirty="0" err="1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hoặc</a:t>
              </a:r>
              <a:r>
                <a:rPr lang="en-US" altLang="zh-CN" sz="7500" dirty="0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 </a:t>
              </a:r>
              <a:r>
                <a:rPr lang="en-US" altLang="zh-CN" sz="7500" dirty="0" err="1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sự</a:t>
              </a:r>
              <a:r>
                <a:rPr lang="en-US" altLang="zh-CN" sz="7500" dirty="0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 </a:t>
              </a:r>
              <a:r>
                <a:rPr lang="en-US" altLang="zh-CN" sz="7500" dirty="0" err="1">
                  <a:solidFill>
                    <a:srgbClr val="00B050"/>
                  </a:solidFill>
                  <a:latin typeface="#9Slide05 SVNEgregio Script" panose="02000500000000000000" pitchFamily="2" charset="0"/>
                  <a:sym typeface="+mn-lt"/>
                </a:rPr>
                <a:t>việc</a:t>
              </a:r>
              <a:endParaRPr lang="zh-CN" altLang="en-US" sz="7500" dirty="0">
                <a:solidFill>
                  <a:srgbClr val="00B050"/>
                </a:solidFill>
                <a:latin typeface="#9Slide05 SVNEgregio Script" panose="02000500000000000000" pitchFamily="2" charset="0"/>
                <a:sym typeface="+mn-lt"/>
              </a:endParaRPr>
            </a:p>
          </p:txBody>
        </p:sp>
        <p:sp>
          <p:nvSpPr>
            <p:cNvPr id="185" name="半闭框 32">
              <a:extLst>
                <a:ext uri="{FF2B5EF4-FFF2-40B4-BE49-F238E27FC236}">
                  <a16:creationId xmlns:a16="http://schemas.microsoft.com/office/drawing/2014/main" id="{325CF974-4E27-4E6B-AB76-582EE45F755E}"/>
                </a:ext>
              </a:extLst>
            </p:cNvPr>
            <p:cNvSpPr/>
            <p:nvPr/>
          </p:nvSpPr>
          <p:spPr>
            <a:xfrm>
              <a:off x="5403749" y="2502575"/>
              <a:ext cx="349682" cy="921679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solidFill>
                  <a:srgbClr val="3B3734"/>
                </a:solidFill>
                <a:sym typeface="+mn-lt"/>
              </a:endParaRPr>
            </a:p>
          </p:txBody>
        </p:sp>
        <p:sp>
          <p:nvSpPr>
            <p:cNvPr id="186" name="半闭框 33">
              <a:extLst>
                <a:ext uri="{FF2B5EF4-FFF2-40B4-BE49-F238E27FC236}">
                  <a16:creationId xmlns:a16="http://schemas.microsoft.com/office/drawing/2014/main" id="{01552941-A56A-4D82-ACF9-0C42CF77416A}"/>
                </a:ext>
              </a:extLst>
            </p:cNvPr>
            <p:cNvSpPr/>
            <p:nvPr/>
          </p:nvSpPr>
          <p:spPr>
            <a:xfrm flipH="1" flipV="1">
              <a:off x="7506001" y="3975123"/>
              <a:ext cx="349682" cy="921679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solidFill>
                  <a:srgbClr val="3B3734"/>
                </a:solidFill>
                <a:sym typeface="+mn-lt"/>
              </a:endParaRPr>
            </a:p>
          </p:txBody>
        </p:sp>
      </p:grpSp>
      <p:pic>
        <p:nvPicPr>
          <p:cNvPr id="182" name="图片 73">
            <a:extLst>
              <a:ext uri="{FF2B5EF4-FFF2-40B4-BE49-F238E27FC236}">
                <a16:creationId xmlns:a16="http://schemas.microsoft.com/office/drawing/2014/main" id="{9FB8B78E-4811-4D51-8334-5D223DF971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414560">
            <a:off x="9921944" y="709494"/>
            <a:ext cx="474794" cy="4019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3" name="图片 80">
            <a:extLst>
              <a:ext uri="{FF2B5EF4-FFF2-40B4-BE49-F238E27FC236}">
                <a16:creationId xmlns:a16="http://schemas.microsoft.com/office/drawing/2014/main" id="{040F02D3-8552-4D27-A729-A8D6CEA3A3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1090" y="4901549"/>
            <a:ext cx="428027" cy="7231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" name="图片 52">
            <a:extLst>
              <a:ext uri="{FF2B5EF4-FFF2-40B4-BE49-F238E27FC236}">
                <a16:creationId xmlns:a16="http://schemas.microsoft.com/office/drawing/2014/main" id="{C2D6A882-C445-E127-DE02-03AD2C89AA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414560">
            <a:off x="1107398" y="5423893"/>
            <a:ext cx="474794" cy="4019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2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>
            <a:extLst>
              <a:ext uri="{FF2B5EF4-FFF2-40B4-BE49-F238E27FC236}">
                <a16:creationId xmlns:a16="http://schemas.microsoft.com/office/drawing/2014/main" id="{C2FA9EEC-0350-B85C-43DA-927D0821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970" y="524507"/>
            <a:ext cx="66720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b/ </a:t>
            </a:r>
            <a:r>
              <a:rPr lang="en-US" altLang="zh-CN" sz="3600" b="1" dirty="0" err="1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Tìm</a:t>
            </a:r>
            <a:r>
              <a:rPr lang="en-US" altLang="zh-CN" sz="36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 ý </a:t>
            </a:r>
            <a:r>
              <a:rPr lang="en-US" altLang="zh-CN" sz="3600" b="1" dirty="0" err="1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và</a:t>
            </a:r>
            <a:r>
              <a:rPr lang="en-US" altLang="zh-CN" sz="36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lập</a:t>
            </a:r>
            <a:r>
              <a:rPr lang="en-US" altLang="zh-CN" sz="36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dàn</a:t>
            </a:r>
            <a:r>
              <a:rPr lang="en-US" altLang="zh-CN" sz="36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 ý</a:t>
            </a:r>
            <a:endParaRPr lang="zh-CN" altLang="en-US" sz="3600" b="1" dirty="0">
              <a:solidFill>
                <a:srgbClr val="FF0000"/>
              </a:solidFill>
              <a:latin typeface="#9Slide03 Ample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5" name="Google Shape;807;p29">
            <a:extLst>
              <a:ext uri="{FF2B5EF4-FFF2-40B4-BE49-F238E27FC236}">
                <a16:creationId xmlns:a16="http://schemas.microsoft.com/office/drawing/2014/main" id="{FD657F06-C280-63BD-4424-1CA1207B4B21}"/>
              </a:ext>
            </a:extLst>
          </p:cNvPr>
          <p:cNvSpPr/>
          <p:nvPr/>
        </p:nvSpPr>
        <p:spPr>
          <a:xfrm>
            <a:off x="3893192" y="1693819"/>
            <a:ext cx="7763001" cy="942745"/>
          </a:xfrm>
          <a:custGeom>
            <a:avLst/>
            <a:gdLst/>
            <a:ahLst/>
            <a:cxnLst/>
            <a:rect l="l" t="t" r="r" b="b"/>
            <a:pathLst>
              <a:path w="68979" h="8966" extrusionOk="0">
                <a:moveTo>
                  <a:pt x="0" y="0"/>
                </a:moveTo>
                <a:lnTo>
                  <a:pt x="0" y="8965"/>
                </a:lnTo>
                <a:lnTo>
                  <a:pt x="68979" y="8965"/>
                </a:lnTo>
                <a:lnTo>
                  <a:pt x="68979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808;p29">
            <a:extLst>
              <a:ext uri="{FF2B5EF4-FFF2-40B4-BE49-F238E27FC236}">
                <a16:creationId xmlns:a16="http://schemas.microsoft.com/office/drawing/2014/main" id="{856A5E76-2151-50A5-B660-09BE8EE29C14}"/>
              </a:ext>
            </a:extLst>
          </p:cNvPr>
          <p:cNvSpPr/>
          <p:nvPr/>
        </p:nvSpPr>
        <p:spPr>
          <a:xfrm>
            <a:off x="2630235" y="1693819"/>
            <a:ext cx="1062857" cy="942745"/>
          </a:xfrm>
          <a:custGeom>
            <a:avLst/>
            <a:gdLst/>
            <a:ahLst/>
            <a:cxnLst/>
            <a:rect l="l" t="t" r="r" b="b"/>
            <a:pathLst>
              <a:path w="13170" h="8966" extrusionOk="0">
                <a:moveTo>
                  <a:pt x="1" y="0"/>
                </a:moveTo>
                <a:lnTo>
                  <a:pt x="1" y="8965"/>
                </a:lnTo>
                <a:lnTo>
                  <a:pt x="12391" y="8965"/>
                </a:lnTo>
                <a:lnTo>
                  <a:pt x="12391" y="5111"/>
                </a:lnTo>
                <a:lnTo>
                  <a:pt x="13170" y="4273"/>
                </a:lnTo>
                <a:lnTo>
                  <a:pt x="12391" y="3450"/>
                </a:lnTo>
                <a:lnTo>
                  <a:pt x="12391" y="0"/>
                </a:lnTo>
                <a:close/>
              </a:path>
            </a:pathLst>
          </a:custGeom>
          <a:solidFill>
            <a:srgbClr val="F3E3F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b="1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1</a:t>
            </a:r>
            <a:endParaRPr sz="3200" b="1">
              <a:solidFill>
                <a:srgbClr val="0070C0"/>
              </a:solidFill>
              <a:latin typeface="#9Slide03 Ample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809;p29">
            <a:extLst>
              <a:ext uri="{FF2B5EF4-FFF2-40B4-BE49-F238E27FC236}">
                <a16:creationId xmlns:a16="http://schemas.microsoft.com/office/drawing/2014/main" id="{74375F9B-FBC7-C069-5F12-CA3053732E4C}"/>
              </a:ext>
            </a:extLst>
          </p:cNvPr>
          <p:cNvSpPr/>
          <p:nvPr/>
        </p:nvSpPr>
        <p:spPr>
          <a:xfrm>
            <a:off x="3893192" y="2843925"/>
            <a:ext cx="7763001" cy="943271"/>
          </a:xfrm>
          <a:custGeom>
            <a:avLst/>
            <a:gdLst/>
            <a:ahLst/>
            <a:cxnLst/>
            <a:rect l="l" t="t" r="r" b="b"/>
            <a:pathLst>
              <a:path w="68979" h="8971" extrusionOk="0">
                <a:moveTo>
                  <a:pt x="0" y="1"/>
                </a:moveTo>
                <a:lnTo>
                  <a:pt x="0" y="8971"/>
                </a:lnTo>
                <a:lnTo>
                  <a:pt x="68979" y="8971"/>
                </a:lnTo>
                <a:lnTo>
                  <a:pt x="68979" y="1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810;p29">
            <a:extLst>
              <a:ext uri="{FF2B5EF4-FFF2-40B4-BE49-F238E27FC236}">
                <a16:creationId xmlns:a16="http://schemas.microsoft.com/office/drawing/2014/main" id="{13B7EF47-E236-BC5C-F766-EAF015B9CD48}"/>
              </a:ext>
            </a:extLst>
          </p:cNvPr>
          <p:cNvSpPr/>
          <p:nvPr/>
        </p:nvSpPr>
        <p:spPr>
          <a:xfrm>
            <a:off x="2630235" y="2843925"/>
            <a:ext cx="1062857" cy="943271"/>
          </a:xfrm>
          <a:custGeom>
            <a:avLst/>
            <a:gdLst/>
            <a:ahLst/>
            <a:cxnLst/>
            <a:rect l="l" t="t" r="r" b="b"/>
            <a:pathLst>
              <a:path w="13170" h="8971" extrusionOk="0">
                <a:moveTo>
                  <a:pt x="1" y="1"/>
                </a:moveTo>
                <a:lnTo>
                  <a:pt x="1" y="8971"/>
                </a:lnTo>
                <a:lnTo>
                  <a:pt x="12391" y="8971"/>
                </a:lnTo>
                <a:lnTo>
                  <a:pt x="12391" y="5117"/>
                </a:lnTo>
                <a:lnTo>
                  <a:pt x="13170" y="4274"/>
                </a:lnTo>
                <a:lnTo>
                  <a:pt x="12391" y="3451"/>
                </a:lnTo>
                <a:lnTo>
                  <a:pt x="12391" y="1"/>
                </a:lnTo>
                <a:close/>
              </a:path>
            </a:pathLst>
          </a:custGeom>
          <a:solidFill>
            <a:srgbClr val="C9F1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3200" b="1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2</a:t>
            </a:r>
            <a:endParaRPr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sp>
        <p:nvSpPr>
          <p:cNvPr id="9" name="Google Shape;811;p29">
            <a:extLst>
              <a:ext uri="{FF2B5EF4-FFF2-40B4-BE49-F238E27FC236}">
                <a16:creationId xmlns:a16="http://schemas.microsoft.com/office/drawing/2014/main" id="{B5A2E345-2752-7F83-6328-30E3B82DF816}"/>
              </a:ext>
            </a:extLst>
          </p:cNvPr>
          <p:cNvSpPr/>
          <p:nvPr/>
        </p:nvSpPr>
        <p:spPr>
          <a:xfrm>
            <a:off x="3893192" y="3973290"/>
            <a:ext cx="7763001" cy="943271"/>
          </a:xfrm>
          <a:custGeom>
            <a:avLst/>
            <a:gdLst/>
            <a:ahLst/>
            <a:cxnLst/>
            <a:rect l="l" t="t" r="r" b="b"/>
            <a:pathLst>
              <a:path w="68979" h="8971" extrusionOk="0">
                <a:moveTo>
                  <a:pt x="0" y="1"/>
                </a:moveTo>
                <a:lnTo>
                  <a:pt x="0" y="8970"/>
                </a:lnTo>
                <a:lnTo>
                  <a:pt x="68979" y="8970"/>
                </a:lnTo>
                <a:lnTo>
                  <a:pt x="68979" y="1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812;p29">
            <a:extLst>
              <a:ext uri="{FF2B5EF4-FFF2-40B4-BE49-F238E27FC236}">
                <a16:creationId xmlns:a16="http://schemas.microsoft.com/office/drawing/2014/main" id="{642A465C-D220-2B4E-C62F-88F300F6000B}"/>
              </a:ext>
            </a:extLst>
          </p:cNvPr>
          <p:cNvSpPr/>
          <p:nvPr/>
        </p:nvSpPr>
        <p:spPr>
          <a:xfrm>
            <a:off x="2630235" y="3973290"/>
            <a:ext cx="1062857" cy="943271"/>
          </a:xfrm>
          <a:custGeom>
            <a:avLst/>
            <a:gdLst/>
            <a:ahLst/>
            <a:cxnLst/>
            <a:rect l="l" t="t" r="r" b="b"/>
            <a:pathLst>
              <a:path w="13170" h="8971" extrusionOk="0">
                <a:moveTo>
                  <a:pt x="1" y="1"/>
                </a:moveTo>
                <a:lnTo>
                  <a:pt x="1" y="8970"/>
                </a:lnTo>
                <a:lnTo>
                  <a:pt x="12391" y="8970"/>
                </a:lnTo>
                <a:lnTo>
                  <a:pt x="12391" y="5116"/>
                </a:lnTo>
                <a:lnTo>
                  <a:pt x="13170" y="4279"/>
                </a:lnTo>
                <a:lnTo>
                  <a:pt x="12391" y="3455"/>
                </a:lnTo>
                <a:lnTo>
                  <a:pt x="12391" y="1"/>
                </a:lnTo>
                <a:close/>
              </a:path>
            </a:pathLst>
          </a:custGeom>
          <a:solidFill>
            <a:srgbClr val="C8EE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3200" b="1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3</a:t>
            </a:r>
            <a:endParaRPr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sp>
        <p:nvSpPr>
          <p:cNvPr id="14" name="Google Shape;813;p29">
            <a:extLst>
              <a:ext uri="{FF2B5EF4-FFF2-40B4-BE49-F238E27FC236}">
                <a16:creationId xmlns:a16="http://schemas.microsoft.com/office/drawing/2014/main" id="{6CA745F4-E2BE-FC7B-DFAD-4CD2777C6B52}"/>
              </a:ext>
            </a:extLst>
          </p:cNvPr>
          <p:cNvSpPr/>
          <p:nvPr/>
        </p:nvSpPr>
        <p:spPr>
          <a:xfrm>
            <a:off x="3884863" y="5102664"/>
            <a:ext cx="7766143" cy="943271"/>
          </a:xfrm>
          <a:custGeom>
            <a:avLst/>
            <a:gdLst/>
            <a:ahLst/>
            <a:cxnLst/>
            <a:rect l="l" t="t" r="r" b="b"/>
            <a:pathLst>
              <a:path w="68980" h="8971" extrusionOk="0">
                <a:moveTo>
                  <a:pt x="1" y="0"/>
                </a:moveTo>
                <a:lnTo>
                  <a:pt x="1" y="8970"/>
                </a:lnTo>
                <a:lnTo>
                  <a:pt x="68980" y="8970"/>
                </a:lnTo>
                <a:lnTo>
                  <a:pt x="68980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814;p29">
            <a:extLst>
              <a:ext uri="{FF2B5EF4-FFF2-40B4-BE49-F238E27FC236}">
                <a16:creationId xmlns:a16="http://schemas.microsoft.com/office/drawing/2014/main" id="{CFEF7EA9-D41D-3F24-3258-7D8891C44E99}"/>
              </a:ext>
            </a:extLst>
          </p:cNvPr>
          <p:cNvSpPr/>
          <p:nvPr/>
        </p:nvSpPr>
        <p:spPr>
          <a:xfrm>
            <a:off x="2606241" y="5102664"/>
            <a:ext cx="1077931" cy="943271"/>
          </a:xfrm>
          <a:custGeom>
            <a:avLst/>
            <a:gdLst/>
            <a:ahLst/>
            <a:cxnLst/>
            <a:rect l="l" t="t" r="r" b="b"/>
            <a:pathLst>
              <a:path w="13170" h="8971" extrusionOk="0">
                <a:moveTo>
                  <a:pt x="0" y="0"/>
                </a:moveTo>
                <a:lnTo>
                  <a:pt x="0" y="8970"/>
                </a:lnTo>
                <a:lnTo>
                  <a:pt x="12391" y="8970"/>
                </a:lnTo>
                <a:lnTo>
                  <a:pt x="12391" y="5116"/>
                </a:lnTo>
                <a:lnTo>
                  <a:pt x="13169" y="4278"/>
                </a:lnTo>
                <a:lnTo>
                  <a:pt x="12391" y="3455"/>
                </a:lnTo>
                <a:lnTo>
                  <a:pt x="12391" y="0"/>
                </a:lnTo>
                <a:close/>
              </a:path>
            </a:pathLst>
          </a:custGeom>
          <a:solidFill>
            <a:srgbClr val="FFE5E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3200" b="1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4</a:t>
            </a:r>
            <a:endParaRPr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16" name="Google Shape;815;p29">
            <a:extLst>
              <a:ext uri="{FF2B5EF4-FFF2-40B4-BE49-F238E27FC236}">
                <a16:creationId xmlns:a16="http://schemas.microsoft.com/office/drawing/2014/main" id="{463FBB31-CBB3-07A4-DCFB-A09D0C428CDB}"/>
              </a:ext>
            </a:extLst>
          </p:cNvPr>
          <p:cNvGrpSpPr/>
          <p:nvPr/>
        </p:nvGrpSpPr>
        <p:grpSpPr>
          <a:xfrm>
            <a:off x="1888230" y="1109258"/>
            <a:ext cx="944847" cy="5012133"/>
            <a:chOff x="658800" y="1017850"/>
            <a:chExt cx="447452" cy="3466922"/>
          </a:xfrm>
        </p:grpSpPr>
        <p:sp>
          <p:nvSpPr>
            <p:cNvPr id="17" name="Google Shape;816;p29">
              <a:extLst>
                <a:ext uri="{FF2B5EF4-FFF2-40B4-BE49-F238E27FC236}">
                  <a16:creationId xmlns:a16="http://schemas.microsoft.com/office/drawing/2014/main" id="{5011F7D2-8F92-202B-23B3-5AA684DD5E48}"/>
                </a:ext>
              </a:extLst>
            </p:cNvPr>
            <p:cNvSpPr/>
            <p:nvPr/>
          </p:nvSpPr>
          <p:spPr>
            <a:xfrm>
              <a:off x="658800" y="1017850"/>
              <a:ext cx="447452" cy="3466922"/>
            </a:xfrm>
            <a:custGeom>
              <a:avLst/>
              <a:gdLst/>
              <a:ahLst/>
              <a:cxnLst/>
              <a:rect l="l" t="t" r="r" b="b"/>
              <a:pathLst>
                <a:path w="5674" h="43963" extrusionOk="0">
                  <a:moveTo>
                    <a:pt x="2412" y="271"/>
                  </a:moveTo>
                  <a:cubicBezTo>
                    <a:pt x="2475" y="271"/>
                    <a:pt x="2548" y="312"/>
                    <a:pt x="2637" y="409"/>
                  </a:cubicBezTo>
                  <a:cubicBezTo>
                    <a:pt x="2903" y="695"/>
                    <a:pt x="3061" y="1222"/>
                    <a:pt x="3224" y="1651"/>
                  </a:cubicBezTo>
                  <a:cubicBezTo>
                    <a:pt x="3283" y="1799"/>
                    <a:pt x="3337" y="1952"/>
                    <a:pt x="3396" y="2100"/>
                  </a:cubicBezTo>
                  <a:cubicBezTo>
                    <a:pt x="3177" y="2461"/>
                    <a:pt x="2952" y="2691"/>
                    <a:pt x="2613" y="2691"/>
                  </a:cubicBezTo>
                  <a:cubicBezTo>
                    <a:pt x="2610" y="2691"/>
                    <a:pt x="2606" y="2691"/>
                    <a:pt x="2603" y="2691"/>
                  </a:cubicBezTo>
                  <a:cubicBezTo>
                    <a:pt x="2243" y="2686"/>
                    <a:pt x="1908" y="2430"/>
                    <a:pt x="1597" y="2169"/>
                  </a:cubicBezTo>
                  <a:cubicBezTo>
                    <a:pt x="1661" y="1976"/>
                    <a:pt x="1730" y="1779"/>
                    <a:pt x="1799" y="1587"/>
                  </a:cubicBezTo>
                  <a:cubicBezTo>
                    <a:pt x="1893" y="1316"/>
                    <a:pt x="1982" y="1045"/>
                    <a:pt x="2080" y="774"/>
                  </a:cubicBezTo>
                  <a:cubicBezTo>
                    <a:pt x="2165" y="524"/>
                    <a:pt x="2254" y="271"/>
                    <a:pt x="2412" y="271"/>
                  </a:cubicBezTo>
                  <a:close/>
                  <a:moveTo>
                    <a:pt x="3470" y="2297"/>
                  </a:moveTo>
                  <a:lnTo>
                    <a:pt x="3756" y="3046"/>
                  </a:lnTo>
                  <a:cubicBezTo>
                    <a:pt x="4101" y="3958"/>
                    <a:pt x="4416" y="4933"/>
                    <a:pt x="4801" y="5801"/>
                  </a:cubicBezTo>
                  <a:cubicBezTo>
                    <a:pt x="4801" y="5826"/>
                    <a:pt x="4801" y="5845"/>
                    <a:pt x="4811" y="5870"/>
                  </a:cubicBezTo>
                  <a:cubicBezTo>
                    <a:pt x="4906" y="6185"/>
                    <a:pt x="4411" y="6276"/>
                    <a:pt x="4270" y="6276"/>
                  </a:cubicBezTo>
                  <a:cubicBezTo>
                    <a:pt x="4259" y="6276"/>
                    <a:pt x="4250" y="6275"/>
                    <a:pt x="4244" y="6274"/>
                  </a:cubicBezTo>
                  <a:cubicBezTo>
                    <a:pt x="4052" y="6244"/>
                    <a:pt x="3894" y="6111"/>
                    <a:pt x="3761" y="5885"/>
                  </a:cubicBezTo>
                  <a:cubicBezTo>
                    <a:pt x="3749" y="5863"/>
                    <a:pt x="3732" y="5853"/>
                    <a:pt x="3715" y="5853"/>
                  </a:cubicBezTo>
                  <a:cubicBezTo>
                    <a:pt x="3689" y="5853"/>
                    <a:pt x="3662" y="5874"/>
                    <a:pt x="3647" y="5909"/>
                  </a:cubicBezTo>
                  <a:cubicBezTo>
                    <a:pt x="3517" y="6259"/>
                    <a:pt x="3241" y="6586"/>
                    <a:pt x="2994" y="6586"/>
                  </a:cubicBezTo>
                  <a:cubicBezTo>
                    <a:pt x="2841" y="6586"/>
                    <a:pt x="2698" y="6461"/>
                    <a:pt x="2608" y="6136"/>
                  </a:cubicBezTo>
                  <a:cubicBezTo>
                    <a:pt x="2598" y="6100"/>
                    <a:pt x="2574" y="6082"/>
                    <a:pt x="2549" y="6082"/>
                  </a:cubicBezTo>
                  <a:cubicBezTo>
                    <a:pt x="2523" y="6082"/>
                    <a:pt x="2497" y="6101"/>
                    <a:pt x="2484" y="6136"/>
                  </a:cubicBezTo>
                  <a:cubicBezTo>
                    <a:pt x="2380" y="6486"/>
                    <a:pt x="2216" y="6627"/>
                    <a:pt x="2042" y="6627"/>
                  </a:cubicBezTo>
                  <a:cubicBezTo>
                    <a:pt x="1781" y="6627"/>
                    <a:pt x="1499" y="6309"/>
                    <a:pt x="1366" y="5909"/>
                  </a:cubicBezTo>
                  <a:cubicBezTo>
                    <a:pt x="1353" y="5874"/>
                    <a:pt x="1328" y="5856"/>
                    <a:pt x="1303" y="5856"/>
                  </a:cubicBezTo>
                  <a:cubicBezTo>
                    <a:pt x="1280" y="5856"/>
                    <a:pt x="1257" y="5873"/>
                    <a:pt x="1247" y="5909"/>
                  </a:cubicBezTo>
                  <a:cubicBezTo>
                    <a:pt x="1132" y="6279"/>
                    <a:pt x="926" y="6465"/>
                    <a:pt x="716" y="6465"/>
                  </a:cubicBezTo>
                  <a:cubicBezTo>
                    <a:pt x="539" y="6465"/>
                    <a:pt x="360" y="6333"/>
                    <a:pt x="232" y="6067"/>
                  </a:cubicBezTo>
                  <a:cubicBezTo>
                    <a:pt x="232" y="6052"/>
                    <a:pt x="232" y="6037"/>
                    <a:pt x="232" y="6018"/>
                  </a:cubicBezTo>
                  <a:cubicBezTo>
                    <a:pt x="232" y="6013"/>
                    <a:pt x="232" y="6008"/>
                    <a:pt x="232" y="6003"/>
                  </a:cubicBezTo>
                  <a:cubicBezTo>
                    <a:pt x="242" y="5998"/>
                    <a:pt x="257" y="5988"/>
                    <a:pt x="267" y="5964"/>
                  </a:cubicBezTo>
                  <a:cubicBezTo>
                    <a:pt x="626" y="5012"/>
                    <a:pt x="957" y="4027"/>
                    <a:pt x="1292" y="3051"/>
                  </a:cubicBezTo>
                  <a:cubicBezTo>
                    <a:pt x="1375" y="2809"/>
                    <a:pt x="1459" y="2568"/>
                    <a:pt x="1543" y="2321"/>
                  </a:cubicBezTo>
                  <a:cubicBezTo>
                    <a:pt x="1874" y="2626"/>
                    <a:pt x="2240" y="2910"/>
                    <a:pt x="2628" y="2910"/>
                  </a:cubicBezTo>
                  <a:cubicBezTo>
                    <a:pt x="2673" y="2910"/>
                    <a:pt x="2719" y="2906"/>
                    <a:pt x="2765" y="2898"/>
                  </a:cubicBezTo>
                  <a:cubicBezTo>
                    <a:pt x="3022" y="2849"/>
                    <a:pt x="3322" y="2661"/>
                    <a:pt x="3470" y="2297"/>
                  </a:cubicBezTo>
                  <a:close/>
                  <a:moveTo>
                    <a:pt x="1306" y="6175"/>
                  </a:moveTo>
                  <a:lnTo>
                    <a:pt x="1306" y="6175"/>
                  </a:lnTo>
                  <a:cubicBezTo>
                    <a:pt x="1483" y="6569"/>
                    <a:pt x="1778" y="6844"/>
                    <a:pt x="2055" y="6844"/>
                  </a:cubicBezTo>
                  <a:cubicBezTo>
                    <a:pt x="2242" y="6844"/>
                    <a:pt x="2421" y="6718"/>
                    <a:pt x="2548" y="6417"/>
                  </a:cubicBezTo>
                  <a:cubicBezTo>
                    <a:pt x="2548" y="6417"/>
                    <a:pt x="2548" y="6422"/>
                    <a:pt x="2548" y="6422"/>
                  </a:cubicBezTo>
                  <a:cubicBezTo>
                    <a:pt x="2346" y="10379"/>
                    <a:pt x="2386" y="14381"/>
                    <a:pt x="2420" y="18349"/>
                  </a:cubicBezTo>
                  <a:cubicBezTo>
                    <a:pt x="2460" y="22292"/>
                    <a:pt x="2544" y="26234"/>
                    <a:pt x="2617" y="30182"/>
                  </a:cubicBezTo>
                  <a:cubicBezTo>
                    <a:pt x="2657" y="32395"/>
                    <a:pt x="2672" y="34623"/>
                    <a:pt x="2741" y="36836"/>
                  </a:cubicBezTo>
                  <a:cubicBezTo>
                    <a:pt x="2401" y="36850"/>
                    <a:pt x="2061" y="36860"/>
                    <a:pt x="1725" y="36875"/>
                  </a:cubicBezTo>
                  <a:cubicBezTo>
                    <a:pt x="1627" y="28852"/>
                    <a:pt x="1523" y="20833"/>
                    <a:pt x="1415" y="12814"/>
                  </a:cubicBezTo>
                  <a:cubicBezTo>
                    <a:pt x="1385" y="10601"/>
                    <a:pt x="1380" y="8388"/>
                    <a:pt x="1306" y="6175"/>
                  </a:cubicBezTo>
                  <a:close/>
                  <a:moveTo>
                    <a:pt x="1237" y="6309"/>
                  </a:moveTo>
                  <a:lnTo>
                    <a:pt x="1237" y="6309"/>
                  </a:lnTo>
                  <a:cubicBezTo>
                    <a:pt x="1213" y="10237"/>
                    <a:pt x="1316" y="14174"/>
                    <a:pt x="1366" y="18102"/>
                  </a:cubicBezTo>
                  <a:cubicBezTo>
                    <a:pt x="1420" y="22149"/>
                    <a:pt x="1469" y="26200"/>
                    <a:pt x="1523" y="30251"/>
                  </a:cubicBezTo>
                  <a:cubicBezTo>
                    <a:pt x="1553" y="32459"/>
                    <a:pt x="1578" y="34667"/>
                    <a:pt x="1607" y="36880"/>
                  </a:cubicBezTo>
                  <a:cubicBezTo>
                    <a:pt x="1518" y="36880"/>
                    <a:pt x="1425" y="36885"/>
                    <a:pt x="1336" y="36885"/>
                  </a:cubicBezTo>
                  <a:cubicBezTo>
                    <a:pt x="1313" y="36886"/>
                    <a:pt x="1290" y="36886"/>
                    <a:pt x="1266" y="36886"/>
                  </a:cubicBezTo>
                  <a:cubicBezTo>
                    <a:pt x="1229" y="36886"/>
                    <a:pt x="1190" y="36885"/>
                    <a:pt x="1151" y="36885"/>
                  </a:cubicBezTo>
                  <a:cubicBezTo>
                    <a:pt x="1001" y="36885"/>
                    <a:pt x="842" y="36892"/>
                    <a:pt x="700" y="36954"/>
                  </a:cubicBezTo>
                  <a:cubicBezTo>
                    <a:pt x="513" y="28935"/>
                    <a:pt x="350" y="20922"/>
                    <a:pt x="281" y="12898"/>
                  </a:cubicBezTo>
                  <a:cubicBezTo>
                    <a:pt x="267" y="10715"/>
                    <a:pt x="252" y="8531"/>
                    <a:pt x="237" y="6348"/>
                  </a:cubicBezTo>
                  <a:lnTo>
                    <a:pt x="237" y="6348"/>
                  </a:lnTo>
                  <a:cubicBezTo>
                    <a:pt x="372" y="6562"/>
                    <a:pt x="547" y="6667"/>
                    <a:pt x="722" y="6667"/>
                  </a:cubicBezTo>
                  <a:cubicBezTo>
                    <a:pt x="909" y="6667"/>
                    <a:pt x="1097" y="6546"/>
                    <a:pt x="1237" y="6309"/>
                  </a:cubicBezTo>
                  <a:close/>
                  <a:moveTo>
                    <a:pt x="4919" y="6126"/>
                  </a:moveTo>
                  <a:cubicBezTo>
                    <a:pt x="4993" y="14184"/>
                    <a:pt x="5072" y="22242"/>
                    <a:pt x="5146" y="30296"/>
                  </a:cubicBezTo>
                  <a:cubicBezTo>
                    <a:pt x="5170" y="32573"/>
                    <a:pt x="5170" y="34854"/>
                    <a:pt x="5230" y="37126"/>
                  </a:cubicBezTo>
                  <a:cubicBezTo>
                    <a:pt x="5008" y="36900"/>
                    <a:pt x="4692" y="36811"/>
                    <a:pt x="4431" y="36811"/>
                  </a:cubicBezTo>
                  <a:cubicBezTo>
                    <a:pt x="4320" y="36809"/>
                    <a:pt x="4207" y="36807"/>
                    <a:pt x="4093" y="36807"/>
                  </a:cubicBezTo>
                  <a:cubicBezTo>
                    <a:pt x="3979" y="36807"/>
                    <a:pt x="3864" y="36809"/>
                    <a:pt x="3751" y="36811"/>
                  </a:cubicBezTo>
                  <a:cubicBezTo>
                    <a:pt x="3761" y="36791"/>
                    <a:pt x="3766" y="36767"/>
                    <a:pt x="3771" y="36742"/>
                  </a:cubicBezTo>
                  <a:cubicBezTo>
                    <a:pt x="3840" y="36274"/>
                    <a:pt x="3776" y="35648"/>
                    <a:pt x="3776" y="35160"/>
                  </a:cubicBezTo>
                  <a:cubicBezTo>
                    <a:pt x="3776" y="34608"/>
                    <a:pt x="3776" y="34051"/>
                    <a:pt x="3776" y="33499"/>
                  </a:cubicBezTo>
                  <a:cubicBezTo>
                    <a:pt x="3781" y="31281"/>
                    <a:pt x="3781" y="29059"/>
                    <a:pt x="3785" y="26841"/>
                  </a:cubicBezTo>
                  <a:cubicBezTo>
                    <a:pt x="3785" y="22449"/>
                    <a:pt x="3795" y="18058"/>
                    <a:pt x="3795" y="13667"/>
                  </a:cubicBezTo>
                  <a:cubicBezTo>
                    <a:pt x="3795" y="11193"/>
                    <a:pt x="3800" y="8719"/>
                    <a:pt x="3776" y="6249"/>
                  </a:cubicBezTo>
                  <a:cubicBezTo>
                    <a:pt x="3776" y="6230"/>
                    <a:pt x="3771" y="6220"/>
                    <a:pt x="3766" y="6210"/>
                  </a:cubicBezTo>
                  <a:cubicBezTo>
                    <a:pt x="3759" y="6202"/>
                    <a:pt x="3752" y="6198"/>
                    <a:pt x="3744" y="6198"/>
                  </a:cubicBezTo>
                  <a:cubicBezTo>
                    <a:pt x="3728" y="6198"/>
                    <a:pt x="3712" y="6216"/>
                    <a:pt x="3712" y="6249"/>
                  </a:cubicBezTo>
                  <a:cubicBezTo>
                    <a:pt x="3618" y="14189"/>
                    <a:pt x="3672" y="22139"/>
                    <a:pt x="3662" y="30079"/>
                  </a:cubicBezTo>
                  <a:cubicBezTo>
                    <a:pt x="3662" y="30591"/>
                    <a:pt x="3652" y="35702"/>
                    <a:pt x="3643" y="36678"/>
                  </a:cubicBezTo>
                  <a:cubicBezTo>
                    <a:pt x="3638" y="36678"/>
                    <a:pt x="3638" y="36673"/>
                    <a:pt x="3633" y="36673"/>
                  </a:cubicBezTo>
                  <a:cubicBezTo>
                    <a:pt x="3628" y="36673"/>
                    <a:pt x="3618" y="36673"/>
                    <a:pt x="3608" y="36668"/>
                  </a:cubicBezTo>
                  <a:cubicBezTo>
                    <a:pt x="3583" y="36668"/>
                    <a:pt x="3564" y="36698"/>
                    <a:pt x="3559" y="36732"/>
                  </a:cubicBezTo>
                  <a:cubicBezTo>
                    <a:pt x="3549" y="36762"/>
                    <a:pt x="3549" y="36786"/>
                    <a:pt x="3549" y="36811"/>
                  </a:cubicBezTo>
                  <a:cubicBezTo>
                    <a:pt x="3312" y="36816"/>
                    <a:pt x="3081" y="36821"/>
                    <a:pt x="2844" y="36831"/>
                  </a:cubicBezTo>
                  <a:cubicBezTo>
                    <a:pt x="2824" y="32898"/>
                    <a:pt x="2706" y="28955"/>
                    <a:pt x="2637" y="25022"/>
                  </a:cubicBezTo>
                  <a:cubicBezTo>
                    <a:pt x="2563" y="21069"/>
                    <a:pt x="2504" y="17112"/>
                    <a:pt x="2519" y="13159"/>
                  </a:cubicBezTo>
                  <a:cubicBezTo>
                    <a:pt x="2524" y="10946"/>
                    <a:pt x="2578" y="8733"/>
                    <a:pt x="2603" y="6520"/>
                  </a:cubicBezTo>
                  <a:cubicBezTo>
                    <a:pt x="2715" y="6706"/>
                    <a:pt x="2872" y="6808"/>
                    <a:pt x="3041" y="6808"/>
                  </a:cubicBezTo>
                  <a:cubicBezTo>
                    <a:pt x="3065" y="6808"/>
                    <a:pt x="3090" y="6806"/>
                    <a:pt x="3115" y="6801"/>
                  </a:cubicBezTo>
                  <a:cubicBezTo>
                    <a:pt x="3376" y="6757"/>
                    <a:pt x="3578" y="6471"/>
                    <a:pt x="3721" y="6136"/>
                  </a:cubicBezTo>
                  <a:cubicBezTo>
                    <a:pt x="3736" y="6161"/>
                    <a:pt x="3751" y="6180"/>
                    <a:pt x="3771" y="6200"/>
                  </a:cubicBezTo>
                  <a:cubicBezTo>
                    <a:pt x="3930" y="6401"/>
                    <a:pt x="4127" y="6512"/>
                    <a:pt x="4331" y="6512"/>
                  </a:cubicBezTo>
                  <a:cubicBezTo>
                    <a:pt x="4392" y="6512"/>
                    <a:pt x="4453" y="6502"/>
                    <a:pt x="4515" y="6481"/>
                  </a:cubicBezTo>
                  <a:cubicBezTo>
                    <a:pt x="4633" y="6442"/>
                    <a:pt x="4830" y="6313"/>
                    <a:pt x="4919" y="6126"/>
                  </a:cubicBezTo>
                  <a:close/>
                  <a:moveTo>
                    <a:pt x="4423" y="36988"/>
                  </a:moveTo>
                  <a:cubicBezTo>
                    <a:pt x="4671" y="36988"/>
                    <a:pt x="4921" y="37029"/>
                    <a:pt x="5126" y="37225"/>
                  </a:cubicBezTo>
                  <a:cubicBezTo>
                    <a:pt x="5343" y="37432"/>
                    <a:pt x="5437" y="37826"/>
                    <a:pt x="5353" y="38201"/>
                  </a:cubicBezTo>
                  <a:cubicBezTo>
                    <a:pt x="5249" y="38659"/>
                    <a:pt x="4983" y="38738"/>
                    <a:pt x="4712" y="38778"/>
                  </a:cubicBezTo>
                  <a:cubicBezTo>
                    <a:pt x="4259" y="38842"/>
                    <a:pt x="3805" y="38851"/>
                    <a:pt x="3352" y="38856"/>
                  </a:cubicBezTo>
                  <a:cubicBezTo>
                    <a:pt x="3326" y="38857"/>
                    <a:pt x="3300" y="38857"/>
                    <a:pt x="3274" y="38857"/>
                  </a:cubicBezTo>
                  <a:cubicBezTo>
                    <a:pt x="2389" y="38857"/>
                    <a:pt x="1512" y="38697"/>
                    <a:pt x="631" y="38635"/>
                  </a:cubicBezTo>
                  <a:lnTo>
                    <a:pt x="626" y="38635"/>
                  </a:lnTo>
                  <a:cubicBezTo>
                    <a:pt x="498" y="38344"/>
                    <a:pt x="375" y="37984"/>
                    <a:pt x="429" y="37614"/>
                  </a:cubicBezTo>
                  <a:cubicBezTo>
                    <a:pt x="513" y="37057"/>
                    <a:pt x="883" y="37092"/>
                    <a:pt x="1159" y="37082"/>
                  </a:cubicBezTo>
                  <a:cubicBezTo>
                    <a:pt x="1311" y="37077"/>
                    <a:pt x="1459" y="37072"/>
                    <a:pt x="1612" y="37067"/>
                  </a:cubicBezTo>
                  <a:cubicBezTo>
                    <a:pt x="1612" y="37082"/>
                    <a:pt x="1612" y="37097"/>
                    <a:pt x="1612" y="37112"/>
                  </a:cubicBezTo>
                  <a:cubicBezTo>
                    <a:pt x="1612" y="37171"/>
                    <a:pt x="1642" y="37200"/>
                    <a:pt x="1671" y="37200"/>
                  </a:cubicBezTo>
                  <a:cubicBezTo>
                    <a:pt x="1700" y="37200"/>
                    <a:pt x="1728" y="37171"/>
                    <a:pt x="1725" y="37112"/>
                  </a:cubicBezTo>
                  <a:cubicBezTo>
                    <a:pt x="1725" y="37097"/>
                    <a:pt x="1725" y="37082"/>
                    <a:pt x="1725" y="37067"/>
                  </a:cubicBezTo>
                  <a:cubicBezTo>
                    <a:pt x="2006" y="37057"/>
                    <a:pt x="2282" y="37053"/>
                    <a:pt x="2563" y="37043"/>
                  </a:cubicBezTo>
                  <a:cubicBezTo>
                    <a:pt x="3027" y="37033"/>
                    <a:pt x="3495" y="37018"/>
                    <a:pt x="3963" y="37008"/>
                  </a:cubicBezTo>
                  <a:cubicBezTo>
                    <a:pt x="4108" y="37004"/>
                    <a:pt x="4265" y="36988"/>
                    <a:pt x="4423" y="36988"/>
                  </a:cubicBezTo>
                  <a:close/>
                  <a:moveTo>
                    <a:pt x="602" y="38792"/>
                  </a:moveTo>
                  <a:cubicBezTo>
                    <a:pt x="607" y="38797"/>
                    <a:pt x="607" y="38802"/>
                    <a:pt x="616" y="38802"/>
                  </a:cubicBezTo>
                  <a:cubicBezTo>
                    <a:pt x="1346" y="39012"/>
                    <a:pt x="2113" y="39059"/>
                    <a:pt x="2867" y="39059"/>
                  </a:cubicBezTo>
                  <a:cubicBezTo>
                    <a:pt x="3106" y="39059"/>
                    <a:pt x="3343" y="39055"/>
                    <a:pt x="3578" y="39049"/>
                  </a:cubicBezTo>
                  <a:cubicBezTo>
                    <a:pt x="4027" y="39039"/>
                    <a:pt x="4510" y="39063"/>
                    <a:pt x="4949" y="38930"/>
                  </a:cubicBezTo>
                  <a:cubicBezTo>
                    <a:pt x="5032" y="38906"/>
                    <a:pt x="5106" y="38861"/>
                    <a:pt x="5175" y="38802"/>
                  </a:cubicBezTo>
                  <a:cubicBezTo>
                    <a:pt x="5180" y="38832"/>
                    <a:pt x="5190" y="38856"/>
                    <a:pt x="5215" y="38866"/>
                  </a:cubicBezTo>
                  <a:cubicBezTo>
                    <a:pt x="5412" y="38945"/>
                    <a:pt x="5412" y="39329"/>
                    <a:pt x="5402" y="39571"/>
                  </a:cubicBezTo>
                  <a:cubicBezTo>
                    <a:pt x="5387" y="39985"/>
                    <a:pt x="5220" y="40162"/>
                    <a:pt x="4978" y="40167"/>
                  </a:cubicBezTo>
                  <a:cubicBezTo>
                    <a:pt x="4947" y="40169"/>
                    <a:pt x="4915" y="40169"/>
                    <a:pt x="4884" y="40169"/>
                  </a:cubicBezTo>
                  <a:cubicBezTo>
                    <a:pt x="4663" y="40169"/>
                    <a:pt x="4439" y="40143"/>
                    <a:pt x="4214" y="40143"/>
                  </a:cubicBezTo>
                  <a:cubicBezTo>
                    <a:pt x="4179" y="40142"/>
                    <a:pt x="4145" y="40142"/>
                    <a:pt x="4110" y="40142"/>
                  </a:cubicBezTo>
                  <a:cubicBezTo>
                    <a:pt x="3592" y="40142"/>
                    <a:pt x="3071" y="40176"/>
                    <a:pt x="2553" y="40236"/>
                  </a:cubicBezTo>
                  <a:cubicBezTo>
                    <a:pt x="2041" y="40295"/>
                    <a:pt x="1518" y="40453"/>
                    <a:pt x="1006" y="40463"/>
                  </a:cubicBezTo>
                  <a:cubicBezTo>
                    <a:pt x="999" y="40463"/>
                    <a:pt x="992" y="40463"/>
                    <a:pt x="986" y="40463"/>
                  </a:cubicBezTo>
                  <a:cubicBezTo>
                    <a:pt x="713" y="40463"/>
                    <a:pt x="378" y="40363"/>
                    <a:pt x="281" y="39891"/>
                  </a:cubicBezTo>
                  <a:cubicBezTo>
                    <a:pt x="193" y="39458"/>
                    <a:pt x="340" y="39004"/>
                    <a:pt x="592" y="38807"/>
                  </a:cubicBezTo>
                  <a:cubicBezTo>
                    <a:pt x="597" y="38802"/>
                    <a:pt x="597" y="38797"/>
                    <a:pt x="602" y="38792"/>
                  </a:cubicBezTo>
                  <a:close/>
                  <a:moveTo>
                    <a:pt x="4047" y="40330"/>
                  </a:moveTo>
                  <a:cubicBezTo>
                    <a:pt x="4293" y="40330"/>
                    <a:pt x="4544" y="40335"/>
                    <a:pt x="4791" y="40350"/>
                  </a:cubicBezTo>
                  <a:cubicBezTo>
                    <a:pt x="4870" y="40355"/>
                    <a:pt x="4954" y="40364"/>
                    <a:pt x="5032" y="40364"/>
                  </a:cubicBezTo>
                  <a:cubicBezTo>
                    <a:pt x="5032" y="40872"/>
                    <a:pt x="5032" y="41380"/>
                    <a:pt x="5032" y="41892"/>
                  </a:cubicBezTo>
                  <a:cubicBezTo>
                    <a:pt x="5032" y="42331"/>
                    <a:pt x="5092" y="42873"/>
                    <a:pt x="5003" y="43297"/>
                  </a:cubicBezTo>
                  <a:cubicBezTo>
                    <a:pt x="4906" y="43751"/>
                    <a:pt x="4673" y="43755"/>
                    <a:pt x="4422" y="43755"/>
                  </a:cubicBezTo>
                  <a:cubicBezTo>
                    <a:pt x="4417" y="43755"/>
                    <a:pt x="4412" y="43755"/>
                    <a:pt x="4406" y="43755"/>
                  </a:cubicBezTo>
                  <a:lnTo>
                    <a:pt x="3889" y="43755"/>
                  </a:lnTo>
                  <a:cubicBezTo>
                    <a:pt x="3539" y="43760"/>
                    <a:pt x="3194" y="43760"/>
                    <a:pt x="2849" y="43760"/>
                  </a:cubicBezTo>
                  <a:cubicBezTo>
                    <a:pt x="2519" y="43760"/>
                    <a:pt x="2194" y="43765"/>
                    <a:pt x="1863" y="43765"/>
                  </a:cubicBezTo>
                  <a:cubicBezTo>
                    <a:pt x="1725" y="43765"/>
                    <a:pt x="1513" y="43805"/>
                    <a:pt x="1306" y="43805"/>
                  </a:cubicBezTo>
                  <a:cubicBezTo>
                    <a:pt x="1093" y="43805"/>
                    <a:pt x="887" y="43763"/>
                    <a:pt x="774" y="43593"/>
                  </a:cubicBezTo>
                  <a:cubicBezTo>
                    <a:pt x="557" y="43267"/>
                    <a:pt x="602" y="42622"/>
                    <a:pt x="597" y="42193"/>
                  </a:cubicBezTo>
                  <a:cubicBezTo>
                    <a:pt x="592" y="41651"/>
                    <a:pt x="587" y="41109"/>
                    <a:pt x="587" y="40571"/>
                  </a:cubicBezTo>
                  <a:lnTo>
                    <a:pt x="587" y="40571"/>
                  </a:lnTo>
                  <a:cubicBezTo>
                    <a:pt x="706" y="40631"/>
                    <a:pt x="838" y="40651"/>
                    <a:pt x="966" y="40651"/>
                  </a:cubicBezTo>
                  <a:cubicBezTo>
                    <a:pt x="1039" y="40651"/>
                    <a:pt x="1110" y="40644"/>
                    <a:pt x="1178" y="40636"/>
                  </a:cubicBezTo>
                  <a:cubicBezTo>
                    <a:pt x="1656" y="40576"/>
                    <a:pt x="2130" y="40468"/>
                    <a:pt x="2608" y="40419"/>
                  </a:cubicBezTo>
                  <a:cubicBezTo>
                    <a:pt x="3086" y="40364"/>
                    <a:pt x="3564" y="40335"/>
                    <a:pt x="4047" y="40330"/>
                  </a:cubicBezTo>
                  <a:close/>
                  <a:moveTo>
                    <a:pt x="2403" y="1"/>
                  </a:moveTo>
                  <a:cubicBezTo>
                    <a:pt x="2231" y="1"/>
                    <a:pt x="2119" y="219"/>
                    <a:pt x="2031" y="449"/>
                  </a:cubicBezTo>
                  <a:cubicBezTo>
                    <a:pt x="1814" y="1015"/>
                    <a:pt x="1627" y="1622"/>
                    <a:pt x="1425" y="2203"/>
                  </a:cubicBezTo>
                  <a:cubicBezTo>
                    <a:pt x="1006" y="3425"/>
                    <a:pt x="567" y="4638"/>
                    <a:pt x="178" y="5885"/>
                  </a:cubicBezTo>
                  <a:cubicBezTo>
                    <a:pt x="178" y="5895"/>
                    <a:pt x="173" y="5904"/>
                    <a:pt x="173" y="5914"/>
                  </a:cubicBezTo>
                  <a:cubicBezTo>
                    <a:pt x="169" y="5913"/>
                    <a:pt x="164" y="5913"/>
                    <a:pt x="160" y="5913"/>
                  </a:cubicBezTo>
                  <a:cubicBezTo>
                    <a:pt x="125" y="5913"/>
                    <a:pt x="94" y="5948"/>
                    <a:pt x="94" y="6018"/>
                  </a:cubicBezTo>
                  <a:cubicBezTo>
                    <a:pt x="148" y="14076"/>
                    <a:pt x="202" y="22134"/>
                    <a:pt x="390" y="30187"/>
                  </a:cubicBezTo>
                  <a:cubicBezTo>
                    <a:pt x="444" y="32464"/>
                    <a:pt x="508" y="34736"/>
                    <a:pt x="607" y="37008"/>
                  </a:cubicBezTo>
                  <a:cubicBezTo>
                    <a:pt x="503" y="37077"/>
                    <a:pt x="419" y="37195"/>
                    <a:pt x="360" y="37373"/>
                  </a:cubicBezTo>
                  <a:cubicBezTo>
                    <a:pt x="207" y="37861"/>
                    <a:pt x="365" y="38354"/>
                    <a:pt x="577" y="38709"/>
                  </a:cubicBezTo>
                  <a:cubicBezTo>
                    <a:pt x="577" y="38713"/>
                    <a:pt x="577" y="38718"/>
                    <a:pt x="577" y="38723"/>
                  </a:cubicBezTo>
                  <a:cubicBezTo>
                    <a:pt x="577" y="38723"/>
                    <a:pt x="572" y="38723"/>
                    <a:pt x="567" y="38728"/>
                  </a:cubicBezTo>
                  <a:cubicBezTo>
                    <a:pt x="129" y="38930"/>
                    <a:pt x="0" y="39891"/>
                    <a:pt x="345" y="40364"/>
                  </a:cubicBezTo>
                  <a:cubicBezTo>
                    <a:pt x="400" y="40433"/>
                    <a:pt x="459" y="40488"/>
                    <a:pt x="523" y="40532"/>
                  </a:cubicBezTo>
                  <a:cubicBezTo>
                    <a:pt x="523" y="40532"/>
                    <a:pt x="518" y="40537"/>
                    <a:pt x="518" y="40537"/>
                  </a:cubicBezTo>
                  <a:cubicBezTo>
                    <a:pt x="493" y="41232"/>
                    <a:pt x="474" y="41932"/>
                    <a:pt x="488" y="42627"/>
                  </a:cubicBezTo>
                  <a:cubicBezTo>
                    <a:pt x="498" y="43001"/>
                    <a:pt x="518" y="43440"/>
                    <a:pt x="690" y="43721"/>
                  </a:cubicBezTo>
                  <a:cubicBezTo>
                    <a:pt x="819" y="43927"/>
                    <a:pt x="1003" y="43963"/>
                    <a:pt x="1183" y="43963"/>
                  </a:cubicBezTo>
                  <a:cubicBezTo>
                    <a:pt x="1279" y="43963"/>
                    <a:pt x="1374" y="43952"/>
                    <a:pt x="1459" y="43952"/>
                  </a:cubicBezTo>
                  <a:cubicBezTo>
                    <a:pt x="1923" y="43952"/>
                    <a:pt x="2386" y="43948"/>
                    <a:pt x="2849" y="43948"/>
                  </a:cubicBezTo>
                  <a:cubicBezTo>
                    <a:pt x="3293" y="43948"/>
                    <a:pt x="3736" y="43943"/>
                    <a:pt x="4180" y="43943"/>
                  </a:cubicBezTo>
                  <a:cubicBezTo>
                    <a:pt x="4275" y="43943"/>
                    <a:pt x="4385" y="43956"/>
                    <a:pt x="4495" y="43956"/>
                  </a:cubicBezTo>
                  <a:cubicBezTo>
                    <a:pt x="4698" y="43956"/>
                    <a:pt x="4903" y="43910"/>
                    <a:pt x="5027" y="43652"/>
                  </a:cubicBezTo>
                  <a:cubicBezTo>
                    <a:pt x="5185" y="43312"/>
                    <a:pt x="5156" y="42809"/>
                    <a:pt x="5156" y="42415"/>
                  </a:cubicBezTo>
                  <a:cubicBezTo>
                    <a:pt x="5156" y="41725"/>
                    <a:pt x="5156" y="41035"/>
                    <a:pt x="5151" y="40345"/>
                  </a:cubicBezTo>
                  <a:cubicBezTo>
                    <a:pt x="5175" y="40340"/>
                    <a:pt x="5200" y="40335"/>
                    <a:pt x="5220" y="40320"/>
                  </a:cubicBezTo>
                  <a:cubicBezTo>
                    <a:pt x="5609" y="40138"/>
                    <a:pt x="5673" y="38911"/>
                    <a:pt x="5274" y="38694"/>
                  </a:cubicBezTo>
                  <a:cubicBezTo>
                    <a:pt x="5377" y="38561"/>
                    <a:pt x="5456" y="38378"/>
                    <a:pt x="5486" y="38147"/>
                  </a:cubicBezTo>
                  <a:cubicBezTo>
                    <a:pt x="5545" y="37738"/>
                    <a:pt x="5466" y="37442"/>
                    <a:pt x="5318" y="37235"/>
                  </a:cubicBezTo>
                  <a:cubicBezTo>
                    <a:pt x="5328" y="37225"/>
                    <a:pt x="5333" y="37205"/>
                    <a:pt x="5333" y="37181"/>
                  </a:cubicBezTo>
                  <a:cubicBezTo>
                    <a:pt x="5363" y="33090"/>
                    <a:pt x="5274" y="28994"/>
                    <a:pt x="5234" y="24904"/>
                  </a:cubicBezTo>
                  <a:lnTo>
                    <a:pt x="5121" y="12622"/>
                  </a:lnTo>
                  <a:cubicBezTo>
                    <a:pt x="5101" y="10325"/>
                    <a:pt x="5077" y="8029"/>
                    <a:pt x="5057" y="5737"/>
                  </a:cubicBezTo>
                  <a:cubicBezTo>
                    <a:pt x="5057" y="5664"/>
                    <a:pt x="5022" y="5628"/>
                    <a:pt x="4987" y="5628"/>
                  </a:cubicBezTo>
                  <a:cubicBezTo>
                    <a:pt x="4957" y="5628"/>
                    <a:pt x="4928" y="5653"/>
                    <a:pt x="4919" y="5702"/>
                  </a:cubicBezTo>
                  <a:cubicBezTo>
                    <a:pt x="4559" y="4564"/>
                    <a:pt x="4086" y="3485"/>
                    <a:pt x="3672" y="2390"/>
                  </a:cubicBezTo>
                  <a:cubicBezTo>
                    <a:pt x="3470" y="1863"/>
                    <a:pt x="3283" y="1306"/>
                    <a:pt x="3056" y="803"/>
                  </a:cubicBezTo>
                  <a:cubicBezTo>
                    <a:pt x="2918" y="498"/>
                    <a:pt x="2711" y="79"/>
                    <a:pt x="2465" y="10"/>
                  </a:cubicBezTo>
                  <a:cubicBezTo>
                    <a:pt x="2443" y="4"/>
                    <a:pt x="2423" y="1"/>
                    <a:pt x="240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17;p29">
              <a:extLst>
                <a:ext uri="{FF2B5EF4-FFF2-40B4-BE49-F238E27FC236}">
                  <a16:creationId xmlns:a16="http://schemas.microsoft.com/office/drawing/2014/main" id="{A6D89D21-7AC3-BB6C-BDB0-C43039F88C39}"/>
                </a:ext>
              </a:extLst>
            </p:cNvPr>
            <p:cNvSpPr/>
            <p:nvPr/>
          </p:nvSpPr>
          <p:spPr>
            <a:xfrm>
              <a:off x="673941" y="4076932"/>
              <a:ext cx="411649" cy="131854"/>
            </a:xfrm>
            <a:custGeom>
              <a:avLst/>
              <a:gdLst/>
              <a:ahLst/>
              <a:cxnLst/>
              <a:rect l="l" t="t" r="r" b="b"/>
              <a:pathLst>
                <a:path w="5220" h="1672" extrusionOk="0">
                  <a:moveTo>
                    <a:pt x="410" y="0"/>
                  </a:moveTo>
                  <a:cubicBezTo>
                    <a:pt x="405" y="5"/>
                    <a:pt x="405" y="10"/>
                    <a:pt x="400" y="15"/>
                  </a:cubicBezTo>
                  <a:cubicBezTo>
                    <a:pt x="148" y="212"/>
                    <a:pt x="1" y="661"/>
                    <a:pt x="89" y="1099"/>
                  </a:cubicBezTo>
                  <a:cubicBezTo>
                    <a:pt x="190" y="1571"/>
                    <a:pt x="526" y="1671"/>
                    <a:pt x="794" y="1671"/>
                  </a:cubicBezTo>
                  <a:cubicBezTo>
                    <a:pt x="801" y="1671"/>
                    <a:pt x="807" y="1671"/>
                    <a:pt x="814" y="1671"/>
                  </a:cubicBezTo>
                  <a:cubicBezTo>
                    <a:pt x="1331" y="1661"/>
                    <a:pt x="1849" y="1499"/>
                    <a:pt x="2361" y="1439"/>
                  </a:cubicBezTo>
                  <a:cubicBezTo>
                    <a:pt x="2913" y="1375"/>
                    <a:pt x="3470" y="1346"/>
                    <a:pt x="4027" y="1346"/>
                  </a:cubicBezTo>
                  <a:cubicBezTo>
                    <a:pt x="4247" y="1350"/>
                    <a:pt x="4471" y="1377"/>
                    <a:pt x="4696" y="1377"/>
                  </a:cubicBezTo>
                  <a:cubicBezTo>
                    <a:pt x="4728" y="1377"/>
                    <a:pt x="4759" y="1377"/>
                    <a:pt x="4791" y="1375"/>
                  </a:cubicBezTo>
                  <a:cubicBezTo>
                    <a:pt x="5028" y="1370"/>
                    <a:pt x="5195" y="1188"/>
                    <a:pt x="5210" y="779"/>
                  </a:cubicBezTo>
                  <a:cubicBezTo>
                    <a:pt x="5220" y="537"/>
                    <a:pt x="5220" y="153"/>
                    <a:pt x="5023" y="74"/>
                  </a:cubicBezTo>
                  <a:cubicBezTo>
                    <a:pt x="4998" y="64"/>
                    <a:pt x="4988" y="40"/>
                    <a:pt x="4983" y="10"/>
                  </a:cubicBezTo>
                  <a:cubicBezTo>
                    <a:pt x="4914" y="69"/>
                    <a:pt x="4840" y="114"/>
                    <a:pt x="4762" y="138"/>
                  </a:cubicBezTo>
                  <a:cubicBezTo>
                    <a:pt x="4318" y="271"/>
                    <a:pt x="3835" y="242"/>
                    <a:pt x="3386" y="257"/>
                  </a:cubicBezTo>
                  <a:cubicBezTo>
                    <a:pt x="3151" y="263"/>
                    <a:pt x="2914" y="267"/>
                    <a:pt x="2675" y="267"/>
                  </a:cubicBezTo>
                  <a:cubicBezTo>
                    <a:pt x="1921" y="267"/>
                    <a:pt x="1154" y="220"/>
                    <a:pt x="424" y="10"/>
                  </a:cubicBezTo>
                  <a:cubicBezTo>
                    <a:pt x="420" y="10"/>
                    <a:pt x="415" y="5"/>
                    <a:pt x="410" y="0"/>
                  </a:cubicBezTo>
                  <a:close/>
                </a:path>
              </a:pathLst>
            </a:custGeom>
            <a:solidFill>
              <a:srgbClr val="E1BD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18;p29">
              <a:extLst>
                <a:ext uri="{FF2B5EF4-FFF2-40B4-BE49-F238E27FC236}">
                  <a16:creationId xmlns:a16="http://schemas.microsoft.com/office/drawing/2014/main" id="{468BD53D-86BD-5EE2-975E-07B0E907C047}"/>
                </a:ext>
              </a:extLst>
            </p:cNvPr>
            <p:cNvSpPr/>
            <p:nvPr/>
          </p:nvSpPr>
          <p:spPr>
            <a:xfrm>
              <a:off x="688293" y="3934592"/>
              <a:ext cx="399268" cy="147468"/>
            </a:xfrm>
            <a:custGeom>
              <a:avLst/>
              <a:gdLst/>
              <a:ahLst/>
              <a:cxnLst/>
              <a:rect l="l" t="t" r="r" b="b"/>
              <a:pathLst>
                <a:path w="5063" h="1870" extrusionOk="0">
                  <a:moveTo>
                    <a:pt x="4049" y="1"/>
                  </a:moveTo>
                  <a:cubicBezTo>
                    <a:pt x="3891" y="1"/>
                    <a:pt x="3734" y="17"/>
                    <a:pt x="3589" y="21"/>
                  </a:cubicBezTo>
                  <a:cubicBezTo>
                    <a:pt x="3121" y="36"/>
                    <a:pt x="2653" y="46"/>
                    <a:pt x="2189" y="56"/>
                  </a:cubicBezTo>
                  <a:cubicBezTo>
                    <a:pt x="1908" y="66"/>
                    <a:pt x="1627" y="70"/>
                    <a:pt x="1351" y="80"/>
                  </a:cubicBezTo>
                  <a:cubicBezTo>
                    <a:pt x="1351" y="95"/>
                    <a:pt x="1351" y="110"/>
                    <a:pt x="1351" y="125"/>
                  </a:cubicBezTo>
                  <a:cubicBezTo>
                    <a:pt x="1351" y="184"/>
                    <a:pt x="1323" y="213"/>
                    <a:pt x="1295" y="213"/>
                  </a:cubicBezTo>
                  <a:cubicBezTo>
                    <a:pt x="1266" y="213"/>
                    <a:pt x="1238" y="184"/>
                    <a:pt x="1238" y="125"/>
                  </a:cubicBezTo>
                  <a:cubicBezTo>
                    <a:pt x="1238" y="110"/>
                    <a:pt x="1238" y="95"/>
                    <a:pt x="1238" y="80"/>
                  </a:cubicBezTo>
                  <a:cubicBezTo>
                    <a:pt x="1085" y="85"/>
                    <a:pt x="937" y="90"/>
                    <a:pt x="785" y="95"/>
                  </a:cubicBezTo>
                  <a:cubicBezTo>
                    <a:pt x="509" y="105"/>
                    <a:pt x="139" y="75"/>
                    <a:pt x="55" y="632"/>
                  </a:cubicBezTo>
                  <a:cubicBezTo>
                    <a:pt x="1" y="997"/>
                    <a:pt x="124" y="1357"/>
                    <a:pt x="252" y="1648"/>
                  </a:cubicBezTo>
                  <a:lnTo>
                    <a:pt x="257" y="1648"/>
                  </a:lnTo>
                  <a:cubicBezTo>
                    <a:pt x="1138" y="1710"/>
                    <a:pt x="2010" y="1870"/>
                    <a:pt x="2900" y="1870"/>
                  </a:cubicBezTo>
                  <a:cubicBezTo>
                    <a:pt x="2926" y="1870"/>
                    <a:pt x="2952" y="1870"/>
                    <a:pt x="2978" y="1869"/>
                  </a:cubicBezTo>
                  <a:cubicBezTo>
                    <a:pt x="3431" y="1864"/>
                    <a:pt x="3885" y="1855"/>
                    <a:pt x="4338" y="1791"/>
                  </a:cubicBezTo>
                  <a:cubicBezTo>
                    <a:pt x="4609" y="1751"/>
                    <a:pt x="4875" y="1672"/>
                    <a:pt x="4979" y="1214"/>
                  </a:cubicBezTo>
                  <a:cubicBezTo>
                    <a:pt x="5063" y="839"/>
                    <a:pt x="4969" y="445"/>
                    <a:pt x="4752" y="238"/>
                  </a:cubicBezTo>
                  <a:cubicBezTo>
                    <a:pt x="4547" y="42"/>
                    <a:pt x="4297" y="1"/>
                    <a:pt x="4049" y="1"/>
                  </a:cubicBezTo>
                  <a:close/>
                </a:path>
              </a:pathLst>
            </a:custGeom>
            <a:solidFill>
              <a:srgbClr val="E1BD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19;p29">
              <a:extLst>
                <a:ext uri="{FF2B5EF4-FFF2-40B4-BE49-F238E27FC236}">
                  <a16:creationId xmlns:a16="http://schemas.microsoft.com/office/drawing/2014/main" id="{51C92D3B-8ACC-7DF1-418C-48F7F6ABB2F2}"/>
                </a:ext>
              </a:extLst>
            </p:cNvPr>
            <p:cNvSpPr/>
            <p:nvPr/>
          </p:nvSpPr>
          <p:spPr>
            <a:xfrm>
              <a:off x="951403" y="1500938"/>
              <a:ext cx="116713" cy="2444739"/>
            </a:xfrm>
            <a:custGeom>
              <a:avLst/>
              <a:gdLst/>
              <a:ahLst/>
              <a:cxnLst/>
              <a:rect l="l" t="t" r="r" b="b"/>
              <a:pathLst>
                <a:path w="1480" h="31001" extrusionOk="0">
                  <a:moveTo>
                    <a:pt x="1169" y="0"/>
                  </a:moveTo>
                  <a:cubicBezTo>
                    <a:pt x="1080" y="187"/>
                    <a:pt x="883" y="311"/>
                    <a:pt x="765" y="350"/>
                  </a:cubicBezTo>
                  <a:cubicBezTo>
                    <a:pt x="702" y="372"/>
                    <a:pt x="638" y="383"/>
                    <a:pt x="575" y="383"/>
                  </a:cubicBezTo>
                  <a:cubicBezTo>
                    <a:pt x="373" y="383"/>
                    <a:pt x="178" y="272"/>
                    <a:pt x="21" y="69"/>
                  </a:cubicBezTo>
                  <a:lnTo>
                    <a:pt x="11" y="84"/>
                  </a:lnTo>
                  <a:cubicBezTo>
                    <a:pt x="21" y="94"/>
                    <a:pt x="26" y="104"/>
                    <a:pt x="26" y="118"/>
                  </a:cubicBezTo>
                  <a:cubicBezTo>
                    <a:pt x="45" y="2593"/>
                    <a:pt x="40" y="5067"/>
                    <a:pt x="45" y="7536"/>
                  </a:cubicBezTo>
                  <a:cubicBezTo>
                    <a:pt x="45" y="11932"/>
                    <a:pt x="35" y="16323"/>
                    <a:pt x="31" y="20715"/>
                  </a:cubicBezTo>
                  <a:cubicBezTo>
                    <a:pt x="31" y="22933"/>
                    <a:pt x="31" y="25150"/>
                    <a:pt x="26" y="27373"/>
                  </a:cubicBezTo>
                  <a:cubicBezTo>
                    <a:pt x="26" y="27925"/>
                    <a:pt x="26" y="28482"/>
                    <a:pt x="26" y="29034"/>
                  </a:cubicBezTo>
                  <a:cubicBezTo>
                    <a:pt x="26" y="29522"/>
                    <a:pt x="90" y="30148"/>
                    <a:pt x="21" y="30616"/>
                  </a:cubicBezTo>
                  <a:cubicBezTo>
                    <a:pt x="16" y="30641"/>
                    <a:pt x="11" y="30660"/>
                    <a:pt x="1" y="30680"/>
                  </a:cubicBezTo>
                  <a:cubicBezTo>
                    <a:pt x="152" y="30680"/>
                    <a:pt x="303" y="30678"/>
                    <a:pt x="454" y="30678"/>
                  </a:cubicBezTo>
                  <a:cubicBezTo>
                    <a:pt x="530" y="30678"/>
                    <a:pt x="606" y="30678"/>
                    <a:pt x="681" y="30680"/>
                  </a:cubicBezTo>
                  <a:cubicBezTo>
                    <a:pt x="942" y="30685"/>
                    <a:pt x="1258" y="30774"/>
                    <a:pt x="1480" y="31000"/>
                  </a:cubicBezTo>
                  <a:cubicBezTo>
                    <a:pt x="1420" y="28728"/>
                    <a:pt x="1415" y="26447"/>
                    <a:pt x="1396" y="24170"/>
                  </a:cubicBezTo>
                  <a:cubicBezTo>
                    <a:pt x="1322" y="16116"/>
                    <a:pt x="1243" y="8058"/>
                    <a:pt x="1169" y="0"/>
                  </a:cubicBezTo>
                  <a:close/>
                </a:path>
              </a:pathLst>
            </a:custGeom>
            <a:solidFill>
              <a:srgbClr val="FCEE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1" name="Google Shape;820;p29">
              <a:extLst>
                <a:ext uri="{FF2B5EF4-FFF2-40B4-BE49-F238E27FC236}">
                  <a16:creationId xmlns:a16="http://schemas.microsoft.com/office/drawing/2014/main" id="{F280572C-FD92-F43C-503F-F834DB16F370}"/>
                </a:ext>
              </a:extLst>
            </p:cNvPr>
            <p:cNvSpPr/>
            <p:nvPr/>
          </p:nvSpPr>
          <p:spPr>
            <a:xfrm>
              <a:off x="702724" y="4198453"/>
              <a:ext cx="357630" cy="273802"/>
            </a:xfrm>
            <a:custGeom>
              <a:avLst/>
              <a:gdLst/>
              <a:ahLst/>
              <a:cxnLst/>
              <a:rect l="l" t="t" r="r" b="b"/>
              <a:pathLst>
                <a:path w="4535" h="3472" extrusionOk="0">
                  <a:moveTo>
                    <a:pt x="3626" y="1"/>
                  </a:moveTo>
                  <a:cubicBezTo>
                    <a:pt x="3580" y="1"/>
                    <a:pt x="3535" y="1"/>
                    <a:pt x="3490" y="2"/>
                  </a:cubicBezTo>
                  <a:cubicBezTo>
                    <a:pt x="3007" y="2"/>
                    <a:pt x="2529" y="31"/>
                    <a:pt x="2051" y="86"/>
                  </a:cubicBezTo>
                  <a:cubicBezTo>
                    <a:pt x="1577" y="140"/>
                    <a:pt x="1099" y="243"/>
                    <a:pt x="626" y="303"/>
                  </a:cubicBezTo>
                  <a:cubicBezTo>
                    <a:pt x="557" y="311"/>
                    <a:pt x="484" y="318"/>
                    <a:pt x="410" y="318"/>
                  </a:cubicBezTo>
                  <a:cubicBezTo>
                    <a:pt x="281" y="318"/>
                    <a:pt x="149" y="298"/>
                    <a:pt x="30" y="238"/>
                  </a:cubicBezTo>
                  <a:lnTo>
                    <a:pt x="30" y="238"/>
                  </a:lnTo>
                  <a:cubicBezTo>
                    <a:pt x="30" y="781"/>
                    <a:pt x="40" y="1318"/>
                    <a:pt x="40" y="1860"/>
                  </a:cubicBezTo>
                  <a:cubicBezTo>
                    <a:pt x="45" y="2289"/>
                    <a:pt x="0" y="2934"/>
                    <a:pt x="217" y="3260"/>
                  </a:cubicBezTo>
                  <a:cubicBezTo>
                    <a:pt x="330" y="3430"/>
                    <a:pt x="536" y="3472"/>
                    <a:pt x="750" y="3472"/>
                  </a:cubicBezTo>
                  <a:cubicBezTo>
                    <a:pt x="957" y="3472"/>
                    <a:pt x="1171" y="3432"/>
                    <a:pt x="1311" y="3432"/>
                  </a:cubicBezTo>
                  <a:cubicBezTo>
                    <a:pt x="1637" y="3432"/>
                    <a:pt x="1962" y="3432"/>
                    <a:pt x="2292" y="3427"/>
                  </a:cubicBezTo>
                  <a:cubicBezTo>
                    <a:pt x="2637" y="3427"/>
                    <a:pt x="2987" y="3427"/>
                    <a:pt x="3332" y="3422"/>
                  </a:cubicBezTo>
                  <a:lnTo>
                    <a:pt x="3849" y="3422"/>
                  </a:lnTo>
                  <a:cubicBezTo>
                    <a:pt x="3855" y="3422"/>
                    <a:pt x="3860" y="3422"/>
                    <a:pt x="3865" y="3422"/>
                  </a:cubicBezTo>
                  <a:cubicBezTo>
                    <a:pt x="4116" y="3422"/>
                    <a:pt x="4349" y="3418"/>
                    <a:pt x="4446" y="2964"/>
                  </a:cubicBezTo>
                  <a:cubicBezTo>
                    <a:pt x="4535" y="2540"/>
                    <a:pt x="4475" y="1998"/>
                    <a:pt x="4475" y="1559"/>
                  </a:cubicBezTo>
                  <a:cubicBezTo>
                    <a:pt x="4475" y="1047"/>
                    <a:pt x="4475" y="539"/>
                    <a:pt x="4475" y="31"/>
                  </a:cubicBezTo>
                  <a:cubicBezTo>
                    <a:pt x="4397" y="31"/>
                    <a:pt x="4313" y="22"/>
                    <a:pt x="4234" y="17"/>
                  </a:cubicBezTo>
                  <a:cubicBezTo>
                    <a:pt x="4033" y="9"/>
                    <a:pt x="3828" y="1"/>
                    <a:pt x="3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21;p29">
              <a:extLst>
                <a:ext uri="{FF2B5EF4-FFF2-40B4-BE49-F238E27FC236}">
                  <a16:creationId xmlns:a16="http://schemas.microsoft.com/office/drawing/2014/main" id="{3795AC45-68D4-42F6-F27D-AA777420532F}"/>
                </a:ext>
              </a:extLst>
            </p:cNvPr>
            <p:cNvSpPr/>
            <p:nvPr/>
          </p:nvSpPr>
          <p:spPr>
            <a:xfrm>
              <a:off x="677095" y="1198910"/>
              <a:ext cx="368513" cy="341464"/>
            </a:xfrm>
            <a:custGeom>
              <a:avLst/>
              <a:gdLst/>
              <a:ahLst/>
              <a:cxnLst/>
              <a:rect l="l" t="t" r="r" b="b"/>
              <a:pathLst>
                <a:path w="4673" h="4330" extrusionOk="0">
                  <a:moveTo>
                    <a:pt x="3238" y="1"/>
                  </a:moveTo>
                  <a:cubicBezTo>
                    <a:pt x="3090" y="361"/>
                    <a:pt x="2795" y="553"/>
                    <a:pt x="2533" y="602"/>
                  </a:cubicBezTo>
                  <a:cubicBezTo>
                    <a:pt x="2487" y="610"/>
                    <a:pt x="2441" y="614"/>
                    <a:pt x="2396" y="614"/>
                  </a:cubicBezTo>
                  <a:cubicBezTo>
                    <a:pt x="2008" y="614"/>
                    <a:pt x="1642" y="330"/>
                    <a:pt x="1311" y="25"/>
                  </a:cubicBezTo>
                  <a:cubicBezTo>
                    <a:pt x="1227" y="267"/>
                    <a:pt x="1143" y="513"/>
                    <a:pt x="1060" y="755"/>
                  </a:cubicBezTo>
                  <a:cubicBezTo>
                    <a:pt x="725" y="1731"/>
                    <a:pt x="394" y="2716"/>
                    <a:pt x="35" y="3668"/>
                  </a:cubicBezTo>
                  <a:cubicBezTo>
                    <a:pt x="25" y="3692"/>
                    <a:pt x="15" y="3702"/>
                    <a:pt x="0" y="3707"/>
                  </a:cubicBezTo>
                  <a:cubicBezTo>
                    <a:pt x="0" y="3712"/>
                    <a:pt x="0" y="3717"/>
                    <a:pt x="0" y="3722"/>
                  </a:cubicBezTo>
                  <a:cubicBezTo>
                    <a:pt x="0" y="3737"/>
                    <a:pt x="0" y="3756"/>
                    <a:pt x="0" y="3771"/>
                  </a:cubicBezTo>
                  <a:cubicBezTo>
                    <a:pt x="128" y="4037"/>
                    <a:pt x="307" y="4169"/>
                    <a:pt x="484" y="4169"/>
                  </a:cubicBezTo>
                  <a:cubicBezTo>
                    <a:pt x="694" y="4169"/>
                    <a:pt x="900" y="3983"/>
                    <a:pt x="1015" y="3613"/>
                  </a:cubicBezTo>
                  <a:cubicBezTo>
                    <a:pt x="1027" y="3577"/>
                    <a:pt x="1050" y="3560"/>
                    <a:pt x="1073" y="3560"/>
                  </a:cubicBezTo>
                  <a:cubicBezTo>
                    <a:pt x="1097" y="3560"/>
                    <a:pt x="1121" y="3578"/>
                    <a:pt x="1134" y="3613"/>
                  </a:cubicBezTo>
                  <a:cubicBezTo>
                    <a:pt x="1267" y="4011"/>
                    <a:pt x="1550" y="4329"/>
                    <a:pt x="1812" y="4329"/>
                  </a:cubicBezTo>
                  <a:cubicBezTo>
                    <a:pt x="1985" y="4329"/>
                    <a:pt x="2148" y="4190"/>
                    <a:pt x="2252" y="3840"/>
                  </a:cubicBezTo>
                  <a:cubicBezTo>
                    <a:pt x="2265" y="3805"/>
                    <a:pt x="2291" y="3786"/>
                    <a:pt x="2317" y="3786"/>
                  </a:cubicBezTo>
                  <a:cubicBezTo>
                    <a:pt x="2342" y="3786"/>
                    <a:pt x="2366" y="3804"/>
                    <a:pt x="2376" y="3840"/>
                  </a:cubicBezTo>
                  <a:cubicBezTo>
                    <a:pt x="2466" y="4165"/>
                    <a:pt x="2609" y="4290"/>
                    <a:pt x="2762" y="4290"/>
                  </a:cubicBezTo>
                  <a:cubicBezTo>
                    <a:pt x="3010" y="4290"/>
                    <a:pt x="3287" y="3963"/>
                    <a:pt x="3420" y="3613"/>
                  </a:cubicBezTo>
                  <a:cubicBezTo>
                    <a:pt x="3432" y="3578"/>
                    <a:pt x="3458" y="3557"/>
                    <a:pt x="3483" y="3557"/>
                  </a:cubicBezTo>
                  <a:cubicBezTo>
                    <a:pt x="3500" y="3557"/>
                    <a:pt x="3517" y="3567"/>
                    <a:pt x="3529" y="3589"/>
                  </a:cubicBezTo>
                  <a:cubicBezTo>
                    <a:pt x="3662" y="3815"/>
                    <a:pt x="3820" y="3948"/>
                    <a:pt x="4012" y="3978"/>
                  </a:cubicBezTo>
                  <a:cubicBezTo>
                    <a:pt x="4019" y="3980"/>
                    <a:pt x="4031" y="3981"/>
                    <a:pt x="4045" y="3981"/>
                  </a:cubicBezTo>
                  <a:cubicBezTo>
                    <a:pt x="4195" y="3981"/>
                    <a:pt x="4673" y="3884"/>
                    <a:pt x="4579" y="3574"/>
                  </a:cubicBezTo>
                  <a:cubicBezTo>
                    <a:pt x="4569" y="3549"/>
                    <a:pt x="4569" y="3530"/>
                    <a:pt x="4574" y="3505"/>
                  </a:cubicBezTo>
                  <a:cubicBezTo>
                    <a:pt x="4184" y="2637"/>
                    <a:pt x="3869" y="1662"/>
                    <a:pt x="3524" y="750"/>
                  </a:cubicBezTo>
                  <a:lnTo>
                    <a:pt x="3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22;p29">
              <a:extLst>
                <a:ext uri="{FF2B5EF4-FFF2-40B4-BE49-F238E27FC236}">
                  <a16:creationId xmlns:a16="http://schemas.microsoft.com/office/drawing/2014/main" id="{7A112A85-4310-17C4-9CC3-01F4CF2DC5CD}"/>
                </a:ext>
              </a:extLst>
            </p:cNvPr>
            <p:cNvSpPr/>
            <p:nvPr/>
          </p:nvSpPr>
          <p:spPr>
            <a:xfrm>
              <a:off x="855867" y="1501727"/>
              <a:ext cx="100310" cy="2420608"/>
            </a:xfrm>
            <a:custGeom>
              <a:avLst/>
              <a:gdLst/>
              <a:ahLst/>
              <a:cxnLst/>
              <a:rect l="l" t="t" r="r" b="b"/>
              <a:pathLst>
                <a:path w="1272" h="30695" extrusionOk="0">
                  <a:moveTo>
                    <a:pt x="1222" y="0"/>
                  </a:moveTo>
                  <a:cubicBezTo>
                    <a:pt x="1079" y="335"/>
                    <a:pt x="877" y="621"/>
                    <a:pt x="616" y="665"/>
                  </a:cubicBezTo>
                  <a:cubicBezTo>
                    <a:pt x="591" y="670"/>
                    <a:pt x="566" y="672"/>
                    <a:pt x="542" y="672"/>
                  </a:cubicBezTo>
                  <a:cubicBezTo>
                    <a:pt x="373" y="672"/>
                    <a:pt x="216" y="570"/>
                    <a:pt x="104" y="384"/>
                  </a:cubicBezTo>
                  <a:cubicBezTo>
                    <a:pt x="74" y="2597"/>
                    <a:pt x="25" y="4810"/>
                    <a:pt x="15" y="7023"/>
                  </a:cubicBezTo>
                  <a:cubicBezTo>
                    <a:pt x="0" y="10981"/>
                    <a:pt x="64" y="14933"/>
                    <a:pt x="133" y="18886"/>
                  </a:cubicBezTo>
                  <a:cubicBezTo>
                    <a:pt x="207" y="22819"/>
                    <a:pt x="325" y="26762"/>
                    <a:pt x="345" y="30695"/>
                  </a:cubicBezTo>
                  <a:cubicBezTo>
                    <a:pt x="582" y="30690"/>
                    <a:pt x="813" y="30680"/>
                    <a:pt x="1050" y="30675"/>
                  </a:cubicBezTo>
                  <a:cubicBezTo>
                    <a:pt x="1050" y="30650"/>
                    <a:pt x="1050" y="30626"/>
                    <a:pt x="1060" y="30596"/>
                  </a:cubicBezTo>
                  <a:cubicBezTo>
                    <a:pt x="1065" y="30562"/>
                    <a:pt x="1084" y="30532"/>
                    <a:pt x="1109" y="30532"/>
                  </a:cubicBezTo>
                  <a:cubicBezTo>
                    <a:pt x="1119" y="30537"/>
                    <a:pt x="1124" y="30537"/>
                    <a:pt x="1134" y="30537"/>
                  </a:cubicBezTo>
                  <a:cubicBezTo>
                    <a:pt x="1139" y="30537"/>
                    <a:pt x="1139" y="30542"/>
                    <a:pt x="1139" y="30542"/>
                  </a:cubicBezTo>
                  <a:cubicBezTo>
                    <a:pt x="1153" y="29566"/>
                    <a:pt x="1163" y="24455"/>
                    <a:pt x="1163" y="23943"/>
                  </a:cubicBezTo>
                  <a:cubicBezTo>
                    <a:pt x="1168" y="15998"/>
                    <a:pt x="1119" y="8053"/>
                    <a:pt x="1208" y="113"/>
                  </a:cubicBezTo>
                  <a:cubicBezTo>
                    <a:pt x="1211" y="80"/>
                    <a:pt x="1228" y="62"/>
                    <a:pt x="1243" y="62"/>
                  </a:cubicBezTo>
                  <a:cubicBezTo>
                    <a:pt x="1250" y="62"/>
                    <a:pt x="1257" y="66"/>
                    <a:pt x="1262" y="74"/>
                  </a:cubicBezTo>
                  <a:lnTo>
                    <a:pt x="1272" y="64"/>
                  </a:lnTo>
                  <a:cubicBezTo>
                    <a:pt x="1257" y="44"/>
                    <a:pt x="1237" y="25"/>
                    <a:pt x="1222" y="0"/>
                  </a:cubicBezTo>
                  <a:close/>
                </a:path>
              </a:pathLst>
            </a:custGeom>
            <a:solidFill>
              <a:srgbClr val="FEEB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4" name="Google Shape;823;p29">
              <a:extLst>
                <a:ext uri="{FF2B5EF4-FFF2-40B4-BE49-F238E27FC236}">
                  <a16:creationId xmlns:a16="http://schemas.microsoft.com/office/drawing/2014/main" id="{B138CF07-058D-ECDB-2352-CE91E4EB9C15}"/>
                </a:ext>
              </a:extLst>
            </p:cNvPr>
            <p:cNvSpPr/>
            <p:nvPr/>
          </p:nvSpPr>
          <p:spPr>
            <a:xfrm>
              <a:off x="784737" y="1039221"/>
              <a:ext cx="141948" cy="190920"/>
            </a:xfrm>
            <a:custGeom>
              <a:avLst/>
              <a:gdLst/>
              <a:ahLst/>
              <a:cxnLst/>
              <a:rect l="l" t="t" r="r" b="b"/>
              <a:pathLst>
                <a:path w="1800" h="2421" extrusionOk="0">
                  <a:moveTo>
                    <a:pt x="815" y="0"/>
                  </a:moveTo>
                  <a:cubicBezTo>
                    <a:pt x="657" y="0"/>
                    <a:pt x="568" y="253"/>
                    <a:pt x="483" y="503"/>
                  </a:cubicBezTo>
                  <a:cubicBezTo>
                    <a:pt x="390" y="774"/>
                    <a:pt x="296" y="1045"/>
                    <a:pt x="202" y="1316"/>
                  </a:cubicBezTo>
                  <a:cubicBezTo>
                    <a:pt x="133" y="1508"/>
                    <a:pt x="69" y="1705"/>
                    <a:pt x="0" y="1898"/>
                  </a:cubicBezTo>
                  <a:cubicBezTo>
                    <a:pt x="316" y="2159"/>
                    <a:pt x="646" y="2415"/>
                    <a:pt x="1006" y="2420"/>
                  </a:cubicBezTo>
                  <a:cubicBezTo>
                    <a:pt x="1009" y="2420"/>
                    <a:pt x="1013" y="2420"/>
                    <a:pt x="1016" y="2420"/>
                  </a:cubicBezTo>
                  <a:cubicBezTo>
                    <a:pt x="1355" y="2420"/>
                    <a:pt x="1580" y="2190"/>
                    <a:pt x="1799" y="1829"/>
                  </a:cubicBezTo>
                  <a:cubicBezTo>
                    <a:pt x="1740" y="1681"/>
                    <a:pt x="1686" y="1528"/>
                    <a:pt x="1627" y="1380"/>
                  </a:cubicBezTo>
                  <a:cubicBezTo>
                    <a:pt x="1464" y="951"/>
                    <a:pt x="1306" y="424"/>
                    <a:pt x="1040" y="138"/>
                  </a:cubicBezTo>
                  <a:cubicBezTo>
                    <a:pt x="951" y="41"/>
                    <a:pt x="878" y="0"/>
                    <a:pt x="815" y="0"/>
                  </a:cubicBezTo>
                  <a:close/>
                </a:path>
              </a:pathLst>
            </a:custGeom>
            <a:solidFill>
              <a:srgbClr val="F3E3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5" name="Google Shape;824;p29">
              <a:extLst>
                <a:ext uri="{FF2B5EF4-FFF2-40B4-BE49-F238E27FC236}">
                  <a16:creationId xmlns:a16="http://schemas.microsoft.com/office/drawing/2014/main" id="{F28AF5AD-52D5-5A25-87BE-4C4A0BEB2562}"/>
                </a:ext>
              </a:extLst>
            </p:cNvPr>
            <p:cNvSpPr/>
            <p:nvPr/>
          </p:nvSpPr>
          <p:spPr>
            <a:xfrm>
              <a:off x="758674" y="1505196"/>
              <a:ext cx="113164" cy="2420687"/>
            </a:xfrm>
            <a:custGeom>
              <a:avLst/>
              <a:gdLst/>
              <a:ahLst/>
              <a:cxnLst/>
              <a:rect l="l" t="t" r="r" b="b"/>
              <a:pathLst>
                <a:path w="1435" h="30696" extrusionOk="0">
                  <a:moveTo>
                    <a:pt x="0" y="0"/>
                  </a:moveTo>
                  <a:cubicBezTo>
                    <a:pt x="74" y="2208"/>
                    <a:pt x="79" y="4426"/>
                    <a:pt x="109" y="6634"/>
                  </a:cubicBezTo>
                  <a:cubicBezTo>
                    <a:pt x="217" y="14653"/>
                    <a:pt x="321" y="22676"/>
                    <a:pt x="419" y="30695"/>
                  </a:cubicBezTo>
                  <a:cubicBezTo>
                    <a:pt x="755" y="30680"/>
                    <a:pt x="1095" y="30670"/>
                    <a:pt x="1435" y="30656"/>
                  </a:cubicBezTo>
                  <a:cubicBezTo>
                    <a:pt x="1366" y="28443"/>
                    <a:pt x="1351" y="26220"/>
                    <a:pt x="1311" y="24002"/>
                  </a:cubicBezTo>
                  <a:cubicBezTo>
                    <a:pt x="1238" y="20054"/>
                    <a:pt x="1154" y="16112"/>
                    <a:pt x="1114" y="12169"/>
                  </a:cubicBezTo>
                  <a:cubicBezTo>
                    <a:pt x="1080" y="8201"/>
                    <a:pt x="1040" y="4199"/>
                    <a:pt x="1242" y="242"/>
                  </a:cubicBezTo>
                  <a:cubicBezTo>
                    <a:pt x="1242" y="242"/>
                    <a:pt x="1242" y="237"/>
                    <a:pt x="1238" y="237"/>
                  </a:cubicBezTo>
                  <a:cubicBezTo>
                    <a:pt x="1112" y="538"/>
                    <a:pt x="934" y="664"/>
                    <a:pt x="747" y="664"/>
                  </a:cubicBezTo>
                  <a:cubicBezTo>
                    <a:pt x="472" y="664"/>
                    <a:pt x="177" y="391"/>
                    <a:pt x="0" y="0"/>
                  </a:cubicBezTo>
                  <a:close/>
                </a:path>
              </a:pathLst>
            </a:custGeom>
            <a:solidFill>
              <a:srgbClr val="FCEE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25;p29">
              <a:extLst>
                <a:ext uri="{FF2B5EF4-FFF2-40B4-BE49-F238E27FC236}">
                  <a16:creationId xmlns:a16="http://schemas.microsoft.com/office/drawing/2014/main" id="{4BE89A80-96E4-F090-06C5-6C76CBAEC570}"/>
                </a:ext>
              </a:extLst>
            </p:cNvPr>
            <p:cNvSpPr/>
            <p:nvPr/>
          </p:nvSpPr>
          <p:spPr>
            <a:xfrm>
              <a:off x="677411" y="1515290"/>
              <a:ext cx="108196" cy="2416744"/>
            </a:xfrm>
            <a:custGeom>
              <a:avLst/>
              <a:gdLst/>
              <a:ahLst/>
              <a:cxnLst/>
              <a:rect l="l" t="t" r="r" b="b"/>
              <a:pathLst>
                <a:path w="1372" h="30646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861" y="239"/>
                    <a:pt x="672" y="360"/>
                    <a:pt x="484" y="360"/>
                  </a:cubicBezTo>
                  <a:cubicBezTo>
                    <a:pt x="310" y="360"/>
                    <a:pt x="136" y="256"/>
                    <a:pt x="1" y="45"/>
                  </a:cubicBezTo>
                  <a:lnTo>
                    <a:pt x="1" y="45"/>
                  </a:lnTo>
                  <a:cubicBezTo>
                    <a:pt x="16" y="2228"/>
                    <a:pt x="31" y="4407"/>
                    <a:pt x="45" y="6590"/>
                  </a:cubicBezTo>
                  <a:cubicBezTo>
                    <a:pt x="114" y="14614"/>
                    <a:pt x="277" y="22627"/>
                    <a:pt x="464" y="30646"/>
                  </a:cubicBezTo>
                  <a:cubicBezTo>
                    <a:pt x="606" y="30584"/>
                    <a:pt x="765" y="30577"/>
                    <a:pt x="915" y="30577"/>
                  </a:cubicBezTo>
                  <a:cubicBezTo>
                    <a:pt x="954" y="30577"/>
                    <a:pt x="993" y="30578"/>
                    <a:pt x="1030" y="30578"/>
                  </a:cubicBezTo>
                  <a:cubicBezTo>
                    <a:pt x="1054" y="30578"/>
                    <a:pt x="1077" y="30578"/>
                    <a:pt x="1100" y="30577"/>
                  </a:cubicBezTo>
                  <a:cubicBezTo>
                    <a:pt x="1189" y="30577"/>
                    <a:pt x="1282" y="30572"/>
                    <a:pt x="1371" y="30572"/>
                  </a:cubicBezTo>
                  <a:cubicBezTo>
                    <a:pt x="1342" y="28359"/>
                    <a:pt x="1317" y="26151"/>
                    <a:pt x="1287" y="23943"/>
                  </a:cubicBezTo>
                  <a:cubicBezTo>
                    <a:pt x="1233" y="19892"/>
                    <a:pt x="1184" y="15846"/>
                    <a:pt x="1130" y="11794"/>
                  </a:cubicBezTo>
                  <a:cubicBezTo>
                    <a:pt x="1080" y="7866"/>
                    <a:pt x="977" y="3929"/>
                    <a:pt x="1001" y="1"/>
                  </a:cubicBezTo>
                  <a:close/>
                </a:path>
              </a:pathLst>
            </a:custGeom>
            <a:solidFill>
              <a:srgbClr val="FEEB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7" name="Google Shape;826;p29">
            <a:extLst>
              <a:ext uri="{FF2B5EF4-FFF2-40B4-BE49-F238E27FC236}">
                <a16:creationId xmlns:a16="http://schemas.microsoft.com/office/drawing/2014/main" id="{1CC01A3F-7011-3E6A-0893-1CB5EBA8B941}"/>
              </a:ext>
            </a:extLst>
          </p:cNvPr>
          <p:cNvSpPr txBox="1"/>
          <p:nvPr/>
        </p:nvSpPr>
        <p:spPr>
          <a:xfrm>
            <a:off x="3973683" y="1707457"/>
            <a:ext cx="7480380" cy="6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Câu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chuyện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về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“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người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ngồi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đợi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trước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hiên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nhà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”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có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sự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việc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gì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đáng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chú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ý?</a:t>
            </a:r>
            <a:endParaRPr sz="2400" dirty="0">
              <a:solidFill>
                <a:srgbClr val="000000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827;p29">
            <a:extLst>
              <a:ext uri="{FF2B5EF4-FFF2-40B4-BE49-F238E27FC236}">
                <a16:creationId xmlns:a16="http://schemas.microsoft.com/office/drawing/2014/main" id="{1D34EAA8-0BE0-6ADB-944B-FF82266E0F6A}"/>
              </a:ext>
            </a:extLst>
          </p:cNvPr>
          <p:cNvSpPr txBox="1"/>
          <p:nvPr/>
        </p:nvSpPr>
        <p:spPr>
          <a:xfrm>
            <a:off x="3973683" y="2857848"/>
            <a:ext cx="7480380" cy="6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Sự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hi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sinh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thầm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lặng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dì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Bảy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thể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hiện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những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đức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nào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người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phụ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nữ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Việt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Nam?</a:t>
            </a:r>
            <a:endParaRPr sz="2400" dirty="0"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828;p29">
            <a:extLst>
              <a:ext uri="{FF2B5EF4-FFF2-40B4-BE49-F238E27FC236}">
                <a16:creationId xmlns:a16="http://schemas.microsoft.com/office/drawing/2014/main" id="{1407DDB4-9846-EA47-3A21-2E49A778CE05}"/>
              </a:ext>
            </a:extLst>
          </p:cNvPr>
          <p:cNvSpPr txBox="1"/>
          <p:nvPr/>
        </p:nvSpPr>
        <p:spPr>
          <a:xfrm>
            <a:off x="3973683" y="3976576"/>
            <a:ext cx="7480380" cy="6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Sự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hi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sinh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thầm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lặng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dì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Bảy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để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lại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trong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em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những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tình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cảm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suy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nghĩ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gì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?</a:t>
            </a:r>
            <a:endParaRPr sz="2400" dirty="0">
              <a:solidFill>
                <a:srgbClr val="000000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829;p29">
            <a:extLst>
              <a:ext uri="{FF2B5EF4-FFF2-40B4-BE49-F238E27FC236}">
                <a16:creationId xmlns:a16="http://schemas.microsoft.com/office/drawing/2014/main" id="{E99AE91D-3FA5-A567-1705-8C261DD114F8}"/>
              </a:ext>
            </a:extLst>
          </p:cNvPr>
          <p:cNvSpPr txBox="1"/>
          <p:nvPr/>
        </p:nvSpPr>
        <p:spPr>
          <a:xfrm>
            <a:off x="3973683" y="5112702"/>
            <a:ext cx="7480380" cy="6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Xã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hội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cần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phải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ứng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xử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như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thế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nào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với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những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người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như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dì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Bảy</a:t>
            </a:r>
            <a:r>
              <a:rPr lang="en-US" sz="2400" dirty="0">
                <a:solidFill>
                  <a:schemeClr val="dk1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rPr>
              <a:t>?</a:t>
            </a:r>
            <a:endParaRPr sz="2400" dirty="0">
              <a:solidFill>
                <a:srgbClr val="000000"/>
              </a:solidFill>
              <a:latin typeface="#9Slide03 AmpleSoft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C9634B-39DB-8A7D-CA64-9025FB5ED0E2}"/>
              </a:ext>
            </a:extLst>
          </p:cNvPr>
          <p:cNvSpPr txBox="1"/>
          <p:nvPr/>
        </p:nvSpPr>
        <p:spPr>
          <a:xfrm rot="16200000">
            <a:off x="-1686378" y="3138270"/>
            <a:ext cx="53431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#9Slide03 Ample" panose="02000000000000000000" pitchFamily="2" charset="0"/>
              </a:rPr>
              <a:t>Thảo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luận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nhóm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cặp</a:t>
            </a:r>
            <a:r>
              <a:rPr lang="en-US" sz="2800" dirty="0">
                <a:latin typeface="#9Slide03 Ample" panose="02000000000000000000" pitchFamily="2" charset="0"/>
              </a:rPr>
              <a:t>, </a:t>
            </a:r>
            <a:r>
              <a:rPr lang="en-US" sz="2800" dirty="0" err="1">
                <a:latin typeface="#9Slide03 Ample" panose="02000000000000000000" pitchFamily="2" charset="0"/>
              </a:rPr>
              <a:t>trả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lời</a:t>
            </a:r>
            <a:r>
              <a:rPr lang="en-US" sz="2800" dirty="0">
                <a:latin typeface="#9Slide03 Ample" panose="02000000000000000000" pitchFamily="2" charset="0"/>
              </a:rPr>
              <a:t> 4 </a:t>
            </a:r>
            <a:r>
              <a:rPr lang="en-US" sz="2800" dirty="0" err="1">
                <a:latin typeface="#9Slide03 Ample" panose="02000000000000000000" pitchFamily="2" charset="0"/>
              </a:rPr>
              <a:t>câu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hỏi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sau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để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tìm</a:t>
            </a:r>
            <a:r>
              <a:rPr lang="en-US" sz="2800" dirty="0">
                <a:latin typeface="#9Slide03 Ample" panose="02000000000000000000" pitchFamily="2" charset="0"/>
              </a:rPr>
              <a:t> ý </a:t>
            </a:r>
            <a:r>
              <a:rPr lang="en-US" sz="2800" dirty="0" err="1">
                <a:latin typeface="#9Slide03 Ample" panose="02000000000000000000" pitchFamily="2" charset="0"/>
              </a:rPr>
              <a:t>cho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bài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viết</a:t>
            </a:r>
            <a:endParaRPr lang="en-US" sz="2800" dirty="0"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33;p33">
            <a:extLst>
              <a:ext uri="{FF2B5EF4-FFF2-40B4-BE49-F238E27FC236}">
                <a16:creationId xmlns:a16="http://schemas.microsoft.com/office/drawing/2014/main" id="{25F138E6-9853-376F-BEED-C58E8015DD88}"/>
              </a:ext>
            </a:extLst>
          </p:cNvPr>
          <p:cNvGrpSpPr/>
          <p:nvPr/>
        </p:nvGrpSpPr>
        <p:grpSpPr>
          <a:xfrm>
            <a:off x="5486302" y="1104926"/>
            <a:ext cx="1219395" cy="4648147"/>
            <a:chOff x="4093112" y="1431925"/>
            <a:chExt cx="914546" cy="3158684"/>
          </a:xfrm>
        </p:grpSpPr>
        <p:sp>
          <p:nvSpPr>
            <p:cNvPr id="5" name="Google Shape;1138;p33">
              <a:extLst>
                <a:ext uri="{FF2B5EF4-FFF2-40B4-BE49-F238E27FC236}">
                  <a16:creationId xmlns:a16="http://schemas.microsoft.com/office/drawing/2014/main" id="{37AD9AFF-5A7A-7D01-35ED-42E829B1FF34}"/>
                </a:ext>
              </a:extLst>
            </p:cNvPr>
            <p:cNvSpPr/>
            <p:nvPr/>
          </p:nvSpPr>
          <p:spPr>
            <a:xfrm>
              <a:off x="4093112" y="3834127"/>
              <a:ext cx="914546" cy="756482"/>
            </a:xfrm>
            <a:custGeom>
              <a:avLst/>
              <a:gdLst/>
              <a:ahLst/>
              <a:cxnLst/>
              <a:rect l="l" t="t" r="r" b="b"/>
              <a:pathLst>
                <a:path w="11352" h="9390" extrusionOk="0">
                  <a:moveTo>
                    <a:pt x="1" y="0"/>
                  </a:moveTo>
                  <a:lnTo>
                    <a:pt x="4506" y="8680"/>
                  </a:lnTo>
                  <a:cubicBezTo>
                    <a:pt x="4750" y="9153"/>
                    <a:pt x="5212" y="9389"/>
                    <a:pt x="5674" y="9389"/>
                  </a:cubicBezTo>
                  <a:cubicBezTo>
                    <a:pt x="6137" y="9389"/>
                    <a:pt x="6600" y="9153"/>
                    <a:pt x="6847" y="8680"/>
                  </a:cubicBezTo>
                  <a:lnTo>
                    <a:pt x="113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1139;p33">
              <a:extLst>
                <a:ext uri="{FF2B5EF4-FFF2-40B4-BE49-F238E27FC236}">
                  <a16:creationId xmlns:a16="http://schemas.microsoft.com/office/drawing/2014/main" id="{03421C5A-DA66-719E-6797-3E1382B3E270}"/>
                </a:ext>
              </a:extLst>
            </p:cNvPr>
            <p:cNvSpPr/>
            <p:nvPr/>
          </p:nvSpPr>
          <p:spPr>
            <a:xfrm>
              <a:off x="4093112" y="3834127"/>
              <a:ext cx="914546" cy="531310"/>
            </a:xfrm>
            <a:custGeom>
              <a:avLst/>
              <a:gdLst/>
              <a:ahLst/>
              <a:cxnLst/>
              <a:rect l="l" t="t" r="r" b="b"/>
              <a:pathLst>
                <a:path w="11352" h="6595" extrusionOk="0">
                  <a:moveTo>
                    <a:pt x="1" y="0"/>
                  </a:moveTo>
                  <a:lnTo>
                    <a:pt x="2500" y="4821"/>
                  </a:lnTo>
                  <a:cubicBezTo>
                    <a:pt x="3322" y="5992"/>
                    <a:pt x="4250" y="6173"/>
                    <a:pt x="5159" y="6173"/>
                  </a:cubicBezTo>
                  <a:cubicBezTo>
                    <a:pt x="5564" y="6173"/>
                    <a:pt x="5966" y="6137"/>
                    <a:pt x="6352" y="6137"/>
                  </a:cubicBezTo>
                  <a:cubicBezTo>
                    <a:pt x="6920" y="6137"/>
                    <a:pt x="7456" y="6214"/>
                    <a:pt x="7926" y="6595"/>
                  </a:cubicBezTo>
                  <a:lnTo>
                    <a:pt x="11351" y="0"/>
                  </a:lnTo>
                  <a:close/>
                </a:path>
              </a:pathLst>
            </a:custGeom>
            <a:solidFill>
              <a:srgbClr val="FFE7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1140;p33">
              <a:extLst>
                <a:ext uri="{FF2B5EF4-FFF2-40B4-BE49-F238E27FC236}">
                  <a16:creationId xmlns:a16="http://schemas.microsoft.com/office/drawing/2014/main" id="{2AC7C5DD-A1EC-EB89-EB0C-0E1578B229C0}"/>
                </a:ext>
              </a:extLst>
            </p:cNvPr>
            <p:cNvSpPr/>
            <p:nvPr/>
          </p:nvSpPr>
          <p:spPr>
            <a:xfrm>
              <a:off x="4093112" y="3834127"/>
              <a:ext cx="357053" cy="493204"/>
            </a:xfrm>
            <a:custGeom>
              <a:avLst/>
              <a:gdLst/>
              <a:ahLst/>
              <a:cxnLst/>
              <a:rect l="l" t="t" r="r" b="b"/>
              <a:pathLst>
                <a:path w="4432" h="6122" extrusionOk="0">
                  <a:moveTo>
                    <a:pt x="1" y="0"/>
                  </a:moveTo>
                  <a:lnTo>
                    <a:pt x="2500" y="4821"/>
                  </a:lnTo>
                  <a:cubicBezTo>
                    <a:pt x="3106" y="5683"/>
                    <a:pt x="3766" y="6008"/>
                    <a:pt x="4432" y="6122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rgbClr val="E7DF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141;p33">
              <a:extLst>
                <a:ext uri="{FF2B5EF4-FFF2-40B4-BE49-F238E27FC236}">
                  <a16:creationId xmlns:a16="http://schemas.microsoft.com/office/drawing/2014/main" id="{11ED9C31-17FB-D7B8-A78F-FB005B79FFBD}"/>
                </a:ext>
              </a:extLst>
            </p:cNvPr>
            <p:cNvSpPr/>
            <p:nvPr/>
          </p:nvSpPr>
          <p:spPr>
            <a:xfrm>
              <a:off x="4310307" y="3834127"/>
              <a:ext cx="441644" cy="497473"/>
            </a:xfrm>
            <a:custGeom>
              <a:avLst/>
              <a:gdLst/>
              <a:ahLst/>
              <a:cxnLst/>
              <a:rect l="l" t="t" r="r" b="b"/>
              <a:pathLst>
                <a:path w="5482" h="6175" extrusionOk="0">
                  <a:moveTo>
                    <a:pt x="1" y="0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1" y="0"/>
                  </a:lnTo>
                  <a:close/>
                  <a:moveTo>
                    <a:pt x="2" y="5"/>
                  </a:moveTo>
                  <a:lnTo>
                    <a:pt x="1736" y="6122"/>
                  </a:lnTo>
                  <a:cubicBezTo>
                    <a:pt x="1977" y="6162"/>
                    <a:pt x="2219" y="6175"/>
                    <a:pt x="2459" y="6175"/>
                  </a:cubicBezTo>
                  <a:cubicBezTo>
                    <a:pt x="2865" y="6175"/>
                    <a:pt x="3266" y="6139"/>
                    <a:pt x="3654" y="6139"/>
                  </a:cubicBezTo>
                  <a:cubicBezTo>
                    <a:pt x="3794" y="6139"/>
                    <a:pt x="3931" y="6143"/>
                    <a:pt x="4067" y="6156"/>
                  </a:cubicBezTo>
                  <a:lnTo>
                    <a:pt x="5481" y="5"/>
                  </a:lnTo>
                  <a:close/>
                </a:path>
              </a:pathLst>
            </a:custGeom>
            <a:solidFill>
              <a:srgbClr val="E7DF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142;p33">
              <a:extLst>
                <a:ext uri="{FF2B5EF4-FFF2-40B4-BE49-F238E27FC236}">
                  <a16:creationId xmlns:a16="http://schemas.microsoft.com/office/drawing/2014/main" id="{D1C3FB5D-65DA-2B94-3E65-7640CF4E6557}"/>
                </a:ext>
              </a:extLst>
            </p:cNvPr>
            <p:cNvSpPr/>
            <p:nvPr/>
          </p:nvSpPr>
          <p:spPr>
            <a:xfrm>
              <a:off x="4637873" y="3834127"/>
              <a:ext cx="369782" cy="531310"/>
            </a:xfrm>
            <a:custGeom>
              <a:avLst/>
              <a:gdLst/>
              <a:ahLst/>
              <a:cxnLst/>
              <a:rect l="l" t="t" r="r" b="b"/>
              <a:pathLst>
                <a:path w="4590" h="6595" extrusionOk="0">
                  <a:moveTo>
                    <a:pt x="1415" y="0"/>
                  </a:moveTo>
                  <a:lnTo>
                    <a:pt x="1" y="6156"/>
                  </a:lnTo>
                  <a:cubicBezTo>
                    <a:pt x="420" y="6191"/>
                    <a:pt x="809" y="6304"/>
                    <a:pt x="1164" y="6595"/>
                  </a:cubicBezTo>
                  <a:lnTo>
                    <a:pt x="4589" y="0"/>
                  </a:lnTo>
                  <a:close/>
                </a:path>
              </a:pathLst>
            </a:custGeom>
            <a:solidFill>
              <a:srgbClr val="E7DF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143;p33">
              <a:extLst>
                <a:ext uri="{FF2B5EF4-FFF2-40B4-BE49-F238E27FC236}">
                  <a16:creationId xmlns:a16="http://schemas.microsoft.com/office/drawing/2014/main" id="{8E3A8BD3-9395-8778-2C8A-7F24828955D4}"/>
                </a:ext>
              </a:extLst>
            </p:cNvPr>
            <p:cNvSpPr/>
            <p:nvPr/>
          </p:nvSpPr>
          <p:spPr>
            <a:xfrm>
              <a:off x="4751063" y="1561791"/>
              <a:ext cx="256592" cy="2520156"/>
            </a:xfrm>
            <a:custGeom>
              <a:avLst/>
              <a:gdLst/>
              <a:ahLst/>
              <a:cxnLst/>
              <a:rect l="l" t="t" r="r" b="b"/>
              <a:pathLst>
                <a:path w="3185" h="31282" extrusionOk="0">
                  <a:moveTo>
                    <a:pt x="0" y="1"/>
                  </a:moveTo>
                  <a:lnTo>
                    <a:pt x="331" y="31282"/>
                  </a:lnTo>
                  <a:lnTo>
                    <a:pt x="3184" y="28206"/>
                  </a:lnTo>
                  <a:lnTo>
                    <a:pt x="3184" y="1"/>
                  </a:lnTo>
                  <a:close/>
                </a:path>
              </a:pathLst>
            </a:custGeom>
            <a:solidFill>
              <a:srgbClr val="FFE5E5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144;p33">
              <a:extLst>
                <a:ext uri="{FF2B5EF4-FFF2-40B4-BE49-F238E27FC236}">
                  <a16:creationId xmlns:a16="http://schemas.microsoft.com/office/drawing/2014/main" id="{F285A2CE-4D76-20FF-4239-2D5D76122BEB}"/>
                </a:ext>
              </a:extLst>
            </p:cNvPr>
            <p:cNvSpPr/>
            <p:nvPr/>
          </p:nvSpPr>
          <p:spPr>
            <a:xfrm>
              <a:off x="4093112" y="1561791"/>
              <a:ext cx="256592" cy="2520156"/>
            </a:xfrm>
            <a:custGeom>
              <a:avLst/>
              <a:gdLst/>
              <a:ahLst/>
              <a:cxnLst/>
              <a:rect l="l" t="t" r="r" b="b"/>
              <a:pathLst>
                <a:path w="3185" h="31282" extrusionOk="0">
                  <a:moveTo>
                    <a:pt x="1" y="1"/>
                  </a:moveTo>
                  <a:lnTo>
                    <a:pt x="1" y="28206"/>
                  </a:lnTo>
                  <a:lnTo>
                    <a:pt x="2850" y="3128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FE5E5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2" name="Google Shape;1145;p33">
              <a:extLst>
                <a:ext uri="{FF2B5EF4-FFF2-40B4-BE49-F238E27FC236}">
                  <a16:creationId xmlns:a16="http://schemas.microsoft.com/office/drawing/2014/main" id="{B3C06FD4-6676-F8A7-9744-E7F6C06F442D}"/>
                </a:ext>
              </a:extLst>
            </p:cNvPr>
            <p:cNvSpPr/>
            <p:nvPr/>
          </p:nvSpPr>
          <p:spPr>
            <a:xfrm>
              <a:off x="4322633" y="1565014"/>
              <a:ext cx="455098" cy="2518545"/>
            </a:xfrm>
            <a:custGeom>
              <a:avLst/>
              <a:gdLst/>
              <a:ahLst/>
              <a:cxnLst/>
              <a:rect l="l" t="t" r="r" b="b"/>
              <a:pathLst>
                <a:path w="5649" h="31262" extrusionOk="0">
                  <a:moveTo>
                    <a:pt x="1" y="0"/>
                  </a:moveTo>
                  <a:lnTo>
                    <a:pt x="1" y="31262"/>
                  </a:lnTo>
                  <a:lnTo>
                    <a:pt x="2854" y="30241"/>
                  </a:lnTo>
                  <a:lnTo>
                    <a:pt x="5649" y="31242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rgbClr val="FFE5E5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3" name="Google Shape;1146;p33">
              <a:extLst>
                <a:ext uri="{FF2B5EF4-FFF2-40B4-BE49-F238E27FC236}">
                  <a16:creationId xmlns:a16="http://schemas.microsoft.com/office/drawing/2014/main" id="{9CFCF030-2778-86BD-304F-638FD879E64A}"/>
                </a:ext>
              </a:extLst>
            </p:cNvPr>
            <p:cNvSpPr/>
            <p:nvPr/>
          </p:nvSpPr>
          <p:spPr>
            <a:xfrm>
              <a:off x="4093112" y="1431925"/>
              <a:ext cx="914546" cy="259814"/>
            </a:xfrm>
            <a:custGeom>
              <a:avLst/>
              <a:gdLst/>
              <a:ahLst/>
              <a:cxnLst/>
              <a:rect l="l" t="t" r="r" b="b"/>
              <a:pathLst>
                <a:path w="11352" h="3225" extrusionOk="0">
                  <a:moveTo>
                    <a:pt x="2840" y="1"/>
                  </a:moveTo>
                  <a:lnTo>
                    <a:pt x="1" y="1613"/>
                  </a:lnTo>
                  <a:lnTo>
                    <a:pt x="2840" y="3224"/>
                  </a:lnTo>
                  <a:lnTo>
                    <a:pt x="8512" y="3224"/>
                  </a:lnTo>
                  <a:lnTo>
                    <a:pt x="11351" y="1613"/>
                  </a:lnTo>
                  <a:lnTo>
                    <a:pt x="8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147;p33">
              <a:extLst>
                <a:ext uri="{FF2B5EF4-FFF2-40B4-BE49-F238E27FC236}">
                  <a16:creationId xmlns:a16="http://schemas.microsoft.com/office/drawing/2014/main" id="{916C0CC8-6AD4-E870-0550-604A4DE5134B}"/>
                </a:ext>
              </a:extLst>
            </p:cNvPr>
            <p:cNvSpPr/>
            <p:nvPr/>
          </p:nvSpPr>
          <p:spPr>
            <a:xfrm>
              <a:off x="4093112" y="1785754"/>
              <a:ext cx="914546" cy="288333"/>
            </a:xfrm>
            <a:custGeom>
              <a:avLst/>
              <a:gdLst/>
              <a:ahLst/>
              <a:cxnLst/>
              <a:rect l="l" t="t" r="r" b="b"/>
              <a:pathLst>
                <a:path w="11352" h="3579" extrusionOk="0">
                  <a:moveTo>
                    <a:pt x="1" y="0"/>
                  </a:moveTo>
                  <a:lnTo>
                    <a:pt x="1" y="1967"/>
                  </a:lnTo>
                  <a:lnTo>
                    <a:pt x="2840" y="3578"/>
                  </a:lnTo>
                  <a:lnTo>
                    <a:pt x="8512" y="3578"/>
                  </a:lnTo>
                  <a:lnTo>
                    <a:pt x="11351" y="1967"/>
                  </a:lnTo>
                  <a:lnTo>
                    <a:pt x="11351" y="0"/>
                  </a:lnTo>
                  <a:lnTo>
                    <a:pt x="8512" y="1661"/>
                  </a:lnTo>
                  <a:lnTo>
                    <a:pt x="2840" y="16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148;p33">
              <a:extLst>
                <a:ext uri="{FF2B5EF4-FFF2-40B4-BE49-F238E27FC236}">
                  <a16:creationId xmlns:a16="http://schemas.microsoft.com/office/drawing/2014/main" id="{F2503148-E236-1ADD-B2EC-317E3E71B7C0}"/>
                </a:ext>
              </a:extLst>
            </p:cNvPr>
            <p:cNvSpPr/>
            <p:nvPr/>
          </p:nvSpPr>
          <p:spPr>
            <a:xfrm>
              <a:off x="4362753" y="1785754"/>
              <a:ext cx="644903" cy="288333"/>
            </a:xfrm>
            <a:custGeom>
              <a:avLst/>
              <a:gdLst/>
              <a:ahLst/>
              <a:cxnLst/>
              <a:rect l="l" t="t" r="r" b="b"/>
              <a:pathLst>
                <a:path w="8005" h="3579" extrusionOk="0">
                  <a:moveTo>
                    <a:pt x="8004" y="0"/>
                  </a:moveTo>
                  <a:lnTo>
                    <a:pt x="5165" y="1661"/>
                  </a:lnTo>
                  <a:lnTo>
                    <a:pt x="0" y="1661"/>
                  </a:lnTo>
                  <a:lnTo>
                    <a:pt x="0" y="3578"/>
                  </a:lnTo>
                  <a:lnTo>
                    <a:pt x="5165" y="3578"/>
                  </a:lnTo>
                  <a:lnTo>
                    <a:pt x="8004" y="1967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149;p33">
              <a:extLst>
                <a:ext uri="{FF2B5EF4-FFF2-40B4-BE49-F238E27FC236}">
                  <a16:creationId xmlns:a16="http://schemas.microsoft.com/office/drawing/2014/main" id="{CAE836B2-2811-4ABB-3063-DB6BB188E47B}"/>
                </a:ext>
              </a:extLst>
            </p:cNvPr>
            <p:cNvSpPr/>
            <p:nvPr/>
          </p:nvSpPr>
          <p:spPr>
            <a:xfrm>
              <a:off x="4321425" y="1919567"/>
              <a:ext cx="457514" cy="154519"/>
            </a:xfrm>
            <a:custGeom>
              <a:avLst/>
              <a:gdLst/>
              <a:ahLst/>
              <a:cxnLst/>
              <a:rect l="l" t="t" r="r" b="b"/>
              <a:pathLst>
                <a:path w="5679" h="1918" extrusionOk="0">
                  <a:moveTo>
                    <a:pt x="1" y="0"/>
                  </a:moveTo>
                  <a:lnTo>
                    <a:pt x="1" y="1917"/>
                  </a:lnTo>
                  <a:lnTo>
                    <a:pt x="5678" y="1917"/>
                  </a:lnTo>
                  <a:lnTo>
                    <a:pt x="56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150;p33">
              <a:extLst>
                <a:ext uri="{FF2B5EF4-FFF2-40B4-BE49-F238E27FC236}">
                  <a16:creationId xmlns:a16="http://schemas.microsoft.com/office/drawing/2014/main" id="{9F6AC85A-5684-95A2-C5B1-F811C79254B2}"/>
                </a:ext>
              </a:extLst>
            </p:cNvPr>
            <p:cNvSpPr/>
            <p:nvPr/>
          </p:nvSpPr>
          <p:spPr>
            <a:xfrm>
              <a:off x="4321425" y="1469709"/>
              <a:ext cx="457514" cy="129464"/>
            </a:xfrm>
            <a:custGeom>
              <a:avLst/>
              <a:gdLst/>
              <a:ahLst/>
              <a:cxnLst/>
              <a:rect l="l" t="t" r="r" b="b"/>
              <a:pathLst>
                <a:path w="5679" h="1607" extrusionOk="0">
                  <a:moveTo>
                    <a:pt x="2840" y="0"/>
                  </a:moveTo>
                  <a:cubicBezTo>
                    <a:pt x="1272" y="0"/>
                    <a:pt x="1" y="360"/>
                    <a:pt x="1" y="804"/>
                  </a:cubicBezTo>
                  <a:cubicBezTo>
                    <a:pt x="1" y="1247"/>
                    <a:pt x="1272" y="1607"/>
                    <a:pt x="2840" y="1607"/>
                  </a:cubicBezTo>
                  <a:cubicBezTo>
                    <a:pt x="4407" y="1607"/>
                    <a:pt x="5678" y="1247"/>
                    <a:pt x="5678" y="804"/>
                  </a:cubicBezTo>
                  <a:cubicBezTo>
                    <a:pt x="5678" y="360"/>
                    <a:pt x="4407" y="0"/>
                    <a:pt x="2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258C39-FC5E-BECE-CEBA-C6FE227E9849}"/>
              </a:ext>
            </a:extLst>
          </p:cNvPr>
          <p:cNvGrpSpPr/>
          <p:nvPr/>
        </p:nvGrpSpPr>
        <p:grpSpPr>
          <a:xfrm>
            <a:off x="365760" y="798276"/>
            <a:ext cx="4668253" cy="2214431"/>
            <a:chOff x="365760" y="798276"/>
            <a:chExt cx="4668253" cy="2214431"/>
          </a:xfrm>
        </p:grpSpPr>
        <p:sp>
          <p:nvSpPr>
            <p:cNvPr id="19" name="Google Shape;1134;p33">
              <a:extLst>
                <a:ext uri="{FF2B5EF4-FFF2-40B4-BE49-F238E27FC236}">
                  <a16:creationId xmlns:a16="http://schemas.microsoft.com/office/drawing/2014/main" id="{1970C439-AD40-F786-1DD8-3ABA1E2B987E}"/>
                </a:ext>
              </a:extLst>
            </p:cNvPr>
            <p:cNvSpPr/>
            <p:nvPr/>
          </p:nvSpPr>
          <p:spPr>
            <a:xfrm>
              <a:off x="365760" y="798276"/>
              <a:ext cx="4668253" cy="2214431"/>
            </a:xfrm>
            <a:custGeom>
              <a:avLst/>
              <a:gdLst/>
              <a:ahLst/>
              <a:cxnLst/>
              <a:rect l="l" t="t" r="r" b="b"/>
              <a:pathLst>
                <a:path w="48236" h="8720" extrusionOk="0">
                  <a:moveTo>
                    <a:pt x="4363" y="1"/>
                  </a:moveTo>
                  <a:cubicBezTo>
                    <a:pt x="1967" y="1"/>
                    <a:pt x="1" y="1962"/>
                    <a:pt x="1" y="4363"/>
                  </a:cubicBezTo>
                  <a:cubicBezTo>
                    <a:pt x="6" y="6758"/>
                    <a:pt x="1967" y="8719"/>
                    <a:pt x="4363" y="8719"/>
                  </a:cubicBezTo>
                  <a:lnTo>
                    <a:pt x="43879" y="8719"/>
                  </a:lnTo>
                  <a:cubicBezTo>
                    <a:pt x="46274" y="8719"/>
                    <a:pt x="48236" y="6758"/>
                    <a:pt x="48236" y="4363"/>
                  </a:cubicBezTo>
                  <a:cubicBezTo>
                    <a:pt x="48236" y="1962"/>
                    <a:pt x="46274" y="1"/>
                    <a:pt x="43879" y="1"/>
                  </a:cubicBezTo>
                  <a:close/>
                </a:path>
              </a:pathLst>
            </a:custGeom>
            <a:solidFill>
              <a:srgbClr val="C8EE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0" name="Google Shape;826;p29">
              <a:extLst>
                <a:ext uri="{FF2B5EF4-FFF2-40B4-BE49-F238E27FC236}">
                  <a16:creationId xmlns:a16="http://schemas.microsoft.com/office/drawing/2014/main" id="{F498B299-19C5-05B7-4E5A-C92E3B5039E3}"/>
                </a:ext>
              </a:extLst>
            </p:cNvPr>
            <p:cNvSpPr txBox="1"/>
            <p:nvPr/>
          </p:nvSpPr>
          <p:spPr>
            <a:xfrm>
              <a:off x="500513" y="1085676"/>
              <a:ext cx="4321743" cy="1773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just">
                <a:buClr>
                  <a:schemeClr val="dk1"/>
                </a:buClr>
                <a:buSzPts val="1100"/>
              </a:pP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1/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Câu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chuyện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“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người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ngồi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đợi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trước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hiên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nhà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”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kể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về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dì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Bảy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–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người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phụ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nữ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kiên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cường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thủy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chung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dù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dượng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Bảy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đã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hi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sinh</a:t>
              </a:r>
              <a:endParaRPr sz="2400" dirty="0">
                <a:solidFill>
                  <a:srgbClr val="0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5A0DBB-37BD-727A-485D-959CAEF0CAF9}"/>
              </a:ext>
            </a:extLst>
          </p:cNvPr>
          <p:cNvGrpSpPr/>
          <p:nvPr/>
        </p:nvGrpSpPr>
        <p:grpSpPr>
          <a:xfrm>
            <a:off x="7157987" y="798276"/>
            <a:ext cx="4668253" cy="2214431"/>
            <a:chOff x="7157987" y="798276"/>
            <a:chExt cx="4668253" cy="2214431"/>
          </a:xfrm>
        </p:grpSpPr>
        <p:sp>
          <p:nvSpPr>
            <p:cNvPr id="22" name="Google Shape;1134;p33">
              <a:extLst>
                <a:ext uri="{FF2B5EF4-FFF2-40B4-BE49-F238E27FC236}">
                  <a16:creationId xmlns:a16="http://schemas.microsoft.com/office/drawing/2014/main" id="{8A0B2E4E-4A33-C1FD-F4E6-4A6542A84A44}"/>
                </a:ext>
              </a:extLst>
            </p:cNvPr>
            <p:cNvSpPr/>
            <p:nvPr/>
          </p:nvSpPr>
          <p:spPr>
            <a:xfrm>
              <a:off x="7157987" y="798276"/>
              <a:ext cx="4668253" cy="2214431"/>
            </a:xfrm>
            <a:custGeom>
              <a:avLst/>
              <a:gdLst/>
              <a:ahLst/>
              <a:cxnLst/>
              <a:rect l="l" t="t" r="r" b="b"/>
              <a:pathLst>
                <a:path w="48236" h="8720" extrusionOk="0">
                  <a:moveTo>
                    <a:pt x="4363" y="1"/>
                  </a:moveTo>
                  <a:cubicBezTo>
                    <a:pt x="1967" y="1"/>
                    <a:pt x="1" y="1962"/>
                    <a:pt x="1" y="4363"/>
                  </a:cubicBezTo>
                  <a:cubicBezTo>
                    <a:pt x="6" y="6758"/>
                    <a:pt x="1967" y="8719"/>
                    <a:pt x="4363" y="8719"/>
                  </a:cubicBezTo>
                  <a:lnTo>
                    <a:pt x="43879" y="8719"/>
                  </a:lnTo>
                  <a:cubicBezTo>
                    <a:pt x="46274" y="8719"/>
                    <a:pt x="48236" y="6758"/>
                    <a:pt x="48236" y="4363"/>
                  </a:cubicBezTo>
                  <a:cubicBezTo>
                    <a:pt x="48236" y="1962"/>
                    <a:pt x="46274" y="1"/>
                    <a:pt x="43879" y="1"/>
                  </a:cubicBezTo>
                  <a:close/>
                </a:path>
              </a:pathLst>
            </a:custGeom>
            <a:solidFill>
              <a:srgbClr val="C8EE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3" name="Google Shape;826;p29">
              <a:extLst>
                <a:ext uri="{FF2B5EF4-FFF2-40B4-BE49-F238E27FC236}">
                  <a16:creationId xmlns:a16="http://schemas.microsoft.com/office/drawing/2014/main" id="{17E53FD8-B692-8841-AD8E-3F63331AE5CD}"/>
                </a:ext>
              </a:extLst>
            </p:cNvPr>
            <p:cNvSpPr txBox="1"/>
            <p:nvPr/>
          </p:nvSpPr>
          <p:spPr>
            <a:xfrm>
              <a:off x="7331240" y="1085675"/>
              <a:ext cx="4321743" cy="18211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just">
                <a:buClr>
                  <a:schemeClr val="dk1"/>
                </a:buClr>
                <a:buSzPts val="1100"/>
              </a:pP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2/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Sự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hi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sinh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thầm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lặng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của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dì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Bảy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thể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hiện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những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đức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tính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yêu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thương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chồng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sống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tình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nghĩa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thủy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chung</a:t>
              </a:r>
              <a:endParaRPr sz="2400" dirty="0">
                <a:solidFill>
                  <a:srgbClr val="0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8F42B3-B3E0-5E07-D75E-FEF75FE3A179}"/>
              </a:ext>
            </a:extLst>
          </p:cNvPr>
          <p:cNvGrpSpPr/>
          <p:nvPr/>
        </p:nvGrpSpPr>
        <p:grpSpPr>
          <a:xfrm>
            <a:off x="365759" y="3766313"/>
            <a:ext cx="4668253" cy="2214431"/>
            <a:chOff x="365759" y="3679686"/>
            <a:chExt cx="4668253" cy="2214431"/>
          </a:xfrm>
        </p:grpSpPr>
        <p:sp>
          <p:nvSpPr>
            <p:cNvPr id="25" name="Google Shape;1135;p33">
              <a:extLst>
                <a:ext uri="{FF2B5EF4-FFF2-40B4-BE49-F238E27FC236}">
                  <a16:creationId xmlns:a16="http://schemas.microsoft.com/office/drawing/2014/main" id="{78C8E3B0-9915-ED8F-484D-B10016154780}"/>
                </a:ext>
              </a:extLst>
            </p:cNvPr>
            <p:cNvSpPr/>
            <p:nvPr/>
          </p:nvSpPr>
          <p:spPr>
            <a:xfrm>
              <a:off x="365759" y="3679686"/>
              <a:ext cx="4668253" cy="2214431"/>
            </a:xfrm>
            <a:custGeom>
              <a:avLst/>
              <a:gdLst/>
              <a:ahLst/>
              <a:cxnLst/>
              <a:rect l="l" t="t" r="r" b="b"/>
              <a:pathLst>
                <a:path w="48236" h="8720" extrusionOk="0">
                  <a:moveTo>
                    <a:pt x="4363" y="1"/>
                  </a:moveTo>
                  <a:cubicBezTo>
                    <a:pt x="1967" y="1"/>
                    <a:pt x="1" y="1957"/>
                    <a:pt x="1" y="4358"/>
                  </a:cubicBezTo>
                  <a:cubicBezTo>
                    <a:pt x="6" y="6758"/>
                    <a:pt x="1967" y="8719"/>
                    <a:pt x="4363" y="8719"/>
                  </a:cubicBezTo>
                  <a:lnTo>
                    <a:pt x="43879" y="8719"/>
                  </a:lnTo>
                  <a:cubicBezTo>
                    <a:pt x="46274" y="8719"/>
                    <a:pt x="48236" y="6758"/>
                    <a:pt x="48236" y="4358"/>
                  </a:cubicBezTo>
                  <a:cubicBezTo>
                    <a:pt x="48236" y="1957"/>
                    <a:pt x="46274" y="1"/>
                    <a:pt x="43879" y="1"/>
                  </a:cubicBezTo>
                  <a:close/>
                </a:path>
              </a:pathLst>
            </a:custGeom>
            <a:solidFill>
              <a:srgbClr val="C8EE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6" name="Google Shape;826;p29">
              <a:extLst>
                <a:ext uri="{FF2B5EF4-FFF2-40B4-BE49-F238E27FC236}">
                  <a16:creationId xmlns:a16="http://schemas.microsoft.com/office/drawing/2014/main" id="{8A7B0413-4E54-9450-AFBC-53C77A13C4E4}"/>
                </a:ext>
              </a:extLst>
            </p:cNvPr>
            <p:cNvSpPr txBox="1"/>
            <p:nvPr/>
          </p:nvSpPr>
          <p:spPr>
            <a:xfrm>
              <a:off x="490888" y="3780346"/>
              <a:ext cx="4412143" cy="1982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just">
                <a:buClr>
                  <a:schemeClr val="dk1"/>
                </a:buClr>
                <a:buSzPts val="1100"/>
              </a:pP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3/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Sự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hi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sinh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thầm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lặng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của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dì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Bảy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khiến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em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thấy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khâm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phục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ngưỡng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mộ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trân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trọng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.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Họ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chính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là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hậu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phương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vững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chắc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cho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các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chiến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sĩ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vững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tâm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công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tác</a:t>
              </a:r>
              <a:endParaRPr sz="2400" dirty="0">
                <a:solidFill>
                  <a:srgbClr val="0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C1147C-3F21-F96D-0250-D334DE3F9DCF}"/>
              </a:ext>
            </a:extLst>
          </p:cNvPr>
          <p:cNvGrpSpPr/>
          <p:nvPr/>
        </p:nvGrpSpPr>
        <p:grpSpPr>
          <a:xfrm>
            <a:off x="7157986" y="3766313"/>
            <a:ext cx="4668253" cy="2214431"/>
            <a:chOff x="7157986" y="3679686"/>
            <a:chExt cx="4668253" cy="2214431"/>
          </a:xfrm>
        </p:grpSpPr>
        <p:sp>
          <p:nvSpPr>
            <p:cNvPr id="28" name="Google Shape;1135;p33">
              <a:extLst>
                <a:ext uri="{FF2B5EF4-FFF2-40B4-BE49-F238E27FC236}">
                  <a16:creationId xmlns:a16="http://schemas.microsoft.com/office/drawing/2014/main" id="{2EB7C439-E078-B438-9A61-FAB4D5310962}"/>
                </a:ext>
              </a:extLst>
            </p:cNvPr>
            <p:cNvSpPr/>
            <p:nvPr/>
          </p:nvSpPr>
          <p:spPr>
            <a:xfrm>
              <a:off x="7157986" y="3679686"/>
              <a:ext cx="4668253" cy="2214431"/>
            </a:xfrm>
            <a:custGeom>
              <a:avLst/>
              <a:gdLst/>
              <a:ahLst/>
              <a:cxnLst/>
              <a:rect l="l" t="t" r="r" b="b"/>
              <a:pathLst>
                <a:path w="48236" h="8720" extrusionOk="0">
                  <a:moveTo>
                    <a:pt x="4363" y="1"/>
                  </a:moveTo>
                  <a:cubicBezTo>
                    <a:pt x="1967" y="1"/>
                    <a:pt x="1" y="1957"/>
                    <a:pt x="1" y="4358"/>
                  </a:cubicBezTo>
                  <a:cubicBezTo>
                    <a:pt x="6" y="6758"/>
                    <a:pt x="1967" y="8719"/>
                    <a:pt x="4363" y="8719"/>
                  </a:cubicBezTo>
                  <a:lnTo>
                    <a:pt x="43879" y="8719"/>
                  </a:lnTo>
                  <a:cubicBezTo>
                    <a:pt x="46274" y="8719"/>
                    <a:pt x="48236" y="6758"/>
                    <a:pt x="48236" y="4358"/>
                  </a:cubicBezTo>
                  <a:cubicBezTo>
                    <a:pt x="48236" y="1957"/>
                    <a:pt x="46274" y="1"/>
                    <a:pt x="43879" y="1"/>
                  </a:cubicBezTo>
                  <a:close/>
                </a:path>
              </a:pathLst>
            </a:custGeom>
            <a:solidFill>
              <a:srgbClr val="C8EE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9" name="Google Shape;826;p29">
              <a:extLst>
                <a:ext uri="{FF2B5EF4-FFF2-40B4-BE49-F238E27FC236}">
                  <a16:creationId xmlns:a16="http://schemas.microsoft.com/office/drawing/2014/main" id="{90EFC5D5-B317-7901-5999-3C72120BF374}"/>
                </a:ext>
              </a:extLst>
            </p:cNvPr>
            <p:cNvSpPr txBox="1"/>
            <p:nvPr/>
          </p:nvSpPr>
          <p:spPr>
            <a:xfrm>
              <a:off x="7347280" y="3911765"/>
              <a:ext cx="4321743" cy="1982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just">
                <a:buClr>
                  <a:schemeClr val="dk1"/>
                </a:buClr>
                <a:buSzPts val="1100"/>
              </a:pP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4/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Xã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hội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cần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bày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tỏ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lòng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biết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ơn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có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những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hành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động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thiết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thực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thể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hiện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lòng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biết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ơn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với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những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người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như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dì</a:t>
              </a:r>
              <a:r>
                <a:rPr lang="en-US" sz="2400" dirty="0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Bảy</a:t>
              </a:r>
              <a:endParaRPr sz="2400" dirty="0">
                <a:solidFill>
                  <a:srgbClr val="000000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1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33;p37">
            <a:extLst>
              <a:ext uri="{FF2B5EF4-FFF2-40B4-BE49-F238E27FC236}">
                <a16:creationId xmlns:a16="http://schemas.microsoft.com/office/drawing/2014/main" id="{A44A29FB-735A-CA27-4C51-BBBA52089563}"/>
              </a:ext>
            </a:extLst>
          </p:cNvPr>
          <p:cNvSpPr/>
          <p:nvPr/>
        </p:nvSpPr>
        <p:spPr>
          <a:xfrm>
            <a:off x="2636367" y="2540279"/>
            <a:ext cx="2073912" cy="3983404"/>
          </a:xfrm>
          <a:prstGeom prst="roundRect">
            <a:avLst>
              <a:gd name="adj" fmla="val 17175"/>
            </a:avLst>
          </a:prstGeom>
          <a:solidFill>
            <a:srgbClr val="C9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#9Slide03 AmpleSoft" panose="02000000000000000000" pitchFamily="2" charset="0"/>
              </a:rPr>
              <a:t>Kết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hợp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giữa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việc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nêu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đặc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điểm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của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đối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tượng</a:t>
            </a:r>
            <a:r>
              <a:rPr lang="en-US" sz="2400" dirty="0">
                <a:latin typeface="#9Slide03 AmpleSoft" panose="02000000000000000000" pitchFamily="2" charset="0"/>
              </a:rPr>
              <a:t> (</a:t>
            </a:r>
            <a:r>
              <a:rPr lang="en-US" sz="2400" dirty="0" err="1">
                <a:latin typeface="#9Slide03 AmpleSoft" panose="02000000000000000000" pitchFamily="2" charset="0"/>
              </a:rPr>
              <a:t>kể</a:t>
            </a:r>
            <a:r>
              <a:rPr lang="en-US" sz="2400" dirty="0">
                <a:latin typeface="#9Slide03 AmpleSoft" panose="02000000000000000000" pitchFamily="2" charset="0"/>
              </a:rPr>
              <a:t>, </a:t>
            </a:r>
            <a:r>
              <a:rPr lang="en-US" sz="2400" dirty="0" err="1">
                <a:latin typeface="#9Slide03 AmpleSoft" panose="02000000000000000000" pitchFamily="2" charset="0"/>
              </a:rPr>
              <a:t>giới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thiệu</a:t>
            </a:r>
            <a:r>
              <a:rPr lang="en-US" sz="2400" dirty="0">
                <a:latin typeface="#9Slide03 AmpleSoft" panose="02000000000000000000" pitchFamily="2" charset="0"/>
              </a:rPr>
              <a:t>, </a:t>
            </a:r>
            <a:r>
              <a:rPr lang="en-US" sz="2400" dirty="0" err="1">
                <a:latin typeface="#9Slide03 AmpleSoft" panose="02000000000000000000" pitchFamily="2" charset="0"/>
              </a:rPr>
              <a:t>tả</a:t>
            </a:r>
            <a:r>
              <a:rPr lang="en-US" sz="2400" dirty="0">
                <a:latin typeface="#9Slide03 AmpleSoft" panose="02000000000000000000" pitchFamily="2" charset="0"/>
              </a:rPr>
              <a:t>) </a:t>
            </a:r>
            <a:r>
              <a:rPr lang="en-US" sz="2400" dirty="0" err="1">
                <a:latin typeface="#9Slide03 AmpleSoft" panose="02000000000000000000" pitchFamily="2" charset="0"/>
              </a:rPr>
              <a:t>với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bộc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lộ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cảm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xúc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về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các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đặc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điểm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đó</a:t>
            </a:r>
            <a:endParaRPr sz="2400" dirty="0">
              <a:latin typeface="#9Slide03 AmpleSoft" panose="02000000000000000000" pitchFamily="2" charset="0"/>
            </a:endParaRPr>
          </a:p>
        </p:txBody>
      </p:sp>
      <p:sp>
        <p:nvSpPr>
          <p:cNvPr id="7" name="Google Shape;1026;p37">
            <a:extLst>
              <a:ext uri="{FF2B5EF4-FFF2-40B4-BE49-F238E27FC236}">
                <a16:creationId xmlns:a16="http://schemas.microsoft.com/office/drawing/2014/main" id="{E2576995-9944-4276-9EA5-2E5697EA39B5}"/>
              </a:ext>
            </a:extLst>
          </p:cNvPr>
          <p:cNvSpPr/>
          <p:nvPr/>
        </p:nvSpPr>
        <p:spPr>
          <a:xfrm>
            <a:off x="213478" y="2541183"/>
            <a:ext cx="2073912" cy="2114227"/>
          </a:xfrm>
          <a:prstGeom prst="roundRect">
            <a:avLst>
              <a:gd name="adj" fmla="val 18667"/>
            </a:avLst>
          </a:prstGeom>
          <a:solidFill>
            <a:srgbClr val="FCEE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#9Slide03 AmpleSoft" panose="02000000000000000000" pitchFamily="2" charset="0"/>
              </a:rPr>
              <a:t>Bám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sát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dàn</a:t>
            </a:r>
            <a:r>
              <a:rPr lang="en-US" sz="2400" dirty="0">
                <a:latin typeface="#9Slide03 AmpleSoft" panose="02000000000000000000" pitchFamily="2" charset="0"/>
              </a:rPr>
              <a:t> ý </a:t>
            </a:r>
            <a:r>
              <a:rPr lang="en-US" sz="2400" dirty="0" err="1">
                <a:latin typeface="#9Slide03 AmpleSoft" panose="02000000000000000000" pitchFamily="2" charset="0"/>
              </a:rPr>
              <a:t>đã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lập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để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triển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khai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bài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viết</a:t>
            </a:r>
            <a:endParaRPr sz="2400" dirty="0">
              <a:latin typeface="#9Slide03 AmpleSoft" panose="02000000000000000000" pitchFamily="2" charset="0"/>
            </a:endParaRPr>
          </a:p>
        </p:txBody>
      </p:sp>
      <p:sp>
        <p:nvSpPr>
          <p:cNvPr id="8" name="Google Shape;1033;p37">
            <a:extLst>
              <a:ext uri="{FF2B5EF4-FFF2-40B4-BE49-F238E27FC236}">
                <a16:creationId xmlns:a16="http://schemas.microsoft.com/office/drawing/2014/main" id="{DE38E9A7-E19E-AB02-366D-247110D0E9C5}"/>
              </a:ext>
            </a:extLst>
          </p:cNvPr>
          <p:cNvSpPr/>
          <p:nvPr/>
        </p:nvSpPr>
        <p:spPr>
          <a:xfrm>
            <a:off x="7475163" y="2540278"/>
            <a:ext cx="2073912" cy="3983404"/>
          </a:xfrm>
          <a:prstGeom prst="roundRect">
            <a:avLst>
              <a:gd name="adj" fmla="val 17175"/>
            </a:avLst>
          </a:prstGeom>
          <a:solidFill>
            <a:srgbClr val="C8EE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#9Slide03 AmpleSoft" panose="02000000000000000000" pitchFamily="2" charset="0"/>
              </a:rPr>
              <a:t>Kết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hợp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nhiều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kiểu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câu</a:t>
            </a:r>
            <a:r>
              <a:rPr lang="en-US" sz="2400" dirty="0">
                <a:latin typeface="#9Slide03 AmpleSoft" panose="02000000000000000000" pitchFamily="2" charset="0"/>
              </a:rPr>
              <a:t> (</a:t>
            </a:r>
            <a:r>
              <a:rPr lang="en-US" sz="2400" dirty="0" err="1">
                <a:latin typeface="#9Slide03 AmpleSoft" panose="02000000000000000000" pitchFamily="2" charset="0"/>
              </a:rPr>
              <a:t>nhất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là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câu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cảm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thán</a:t>
            </a:r>
            <a:r>
              <a:rPr lang="en-US" sz="2400" dirty="0">
                <a:latin typeface="#9Slide03 AmpleSoft" panose="02000000000000000000" pitchFamily="2" charset="0"/>
              </a:rPr>
              <a:t>), </a:t>
            </a:r>
            <a:r>
              <a:rPr lang="en-US" sz="2400" dirty="0" err="1">
                <a:latin typeface="#9Slide03 AmpleSoft" panose="02000000000000000000" pitchFamily="2" charset="0"/>
              </a:rPr>
              <a:t>các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từ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ngữ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thể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hiện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cảm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xúc</a:t>
            </a:r>
            <a:r>
              <a:rPr lang="en-US" sz="2400" dirty="0">
                <a:latin typeface="#9Slide03 AmpleSoft" panose="02000000000000000000" pitchFamily="2" charset="0"/>
              </a:rPr>
              <a:t>, </a:t>
            </a:r>
            <a:r>
              <a:rPr lang="en-US" sz="2400" dirty="0" err="1">
                <a:latin typeface="#9Slide03 AmpleSoft" panose="02000000000000000000" pitchFamily="2" charset="0"/>
              </a:rPr>
              <a:t>các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biện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pháp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tu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từ</a:t>
            </a:r>
            <a:r>
              <a:rPr lang="en-US" sz="2400" dirty="0">
                <a:latin typeface="#9Slide03 AmpleSoft" panose="02000000000000000000" pitchFamily="2" charset="0"/>
              </a:rPr>
              <a:t> …</a:t>
            </a:r>
          </a:p>
        </p:txBody>
      </p:sp>
      <p:sp>
        <p:nvSpPr>
          <p:cNvPr id="9" name="Google Shape;1026;p37">
            <a:extLst>
              <a:ext uri="{FF2B5EF4-FFF2-40B4-BE49-F238E27FC236}">
                <a16:creationId xmlns:a16="http://schemas.microsoft.com/office/drawing/2014/main" id="{2E43CDDA-EA5B-E59E-201B-74ACAC3DD297}"/>
              </a:ext>
            </a:extLst>
          </p:cNvPr>
          <p:cNvSpPr/>
          <p:nvPr/>
        </p:nvSpPr>
        <p:spPr>
          <a:xfrm>
            <a:off x="5059256" y="2540277"/>
            <a:ext cx="2073912" cy="3983404"/>
          </a:xfrm>
          <a:prstGeom prst="roundRect">
            <a:avLst>
              <a:gd name="adj" fmla="val 18667"/>
            </a:avLst>
          </a:prstGeom>
          <a:solidFill>
            <a:srgbClr val="F3E3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#9Slide03 AmpleSoft" panose="02000000000000000000" pitchFamily="2" charset="0"/>
              </a:rPr>
              <a:t>Gọi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tên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cảm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xúc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và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lí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giải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vì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sao</a:t>
            </a:r>
            <a:r>
              <a:rPr lang="en-US" sz="2400" dirty="0">
                <a:latin typeface="#9Slide03 AmpleSoft" panose="02000000000000000000" pitchFamily="2" charset="0"/>
              </a:rPr>
              <a:t> e </a:t>
            </a:r>
            <a:r>
              <a:rPr lang="en-US" sz="2400" dirty="0" err="1">
                <a:latin typeface="#9Slide03 AmpleSoft" panose="02000000000000000000" pitchFamily="2" charset="0"/>
              </a:rPr>
              <a:t>có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cảm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xúc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đó</a:t>
            </a:r>
            <a:r>
              <a:rPr lang="en-US" sz="2400" dirty="0">
                <a:latin typeface="#9Slide03 AmpleSoft" panose="02000000000000000000" pitchFamily="2" charset="0"/>
              </a:rPr>
              <a:t> (</a:t>
            </a:r>
            <a:r>
              <a:rPr lang="en-US" sz="2400" dirty="0" err="1">
                <a:latin typeface="#9Slide03 AmpleSoft" panose="02000000000000000000" pitchFamily="2" charset="0"/>
              </a:rPr>
              <a:t>Thông</a:t>
            </a:r>
            <a:r>
              <a:rPr lang="en-US" sz="2400" dirty="0">
                <a:latin typeface="#9Slide03 AmpleSoft" panose="02000000000000000000" pitchFamily="2" charset="0"/>
              </a:rPr>
              <a:t> qua </a:t>
            </a:r>
            <a:r>
              <a:rPr lang="en-US" sz="2400" dirty="0" err="1">
                <a:latin typeface="#9Slide03 AmpleSoft" panose="02000000000000000000" pitchFamily="2" charset="0"/>
              </a:rPr>
              <a:t>các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biểu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hiện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cụ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thể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về</a:t>
            </a:r>
            <a:r>
              <a:rPr lang="en-US" sz="2400" dirty="0">
                <a:latin typeface="#9Slide03 AmpleSoft" panose="02000000000000000000" pitchFamily="2" charset="0"/>
              </a:rPr>
              <a:t> con </a:t>
            </a:r>
            <a:r>
              <a:rPr lang="en-US" sz="2400" dirty="0" err="1">
                <a:latin typeface="#9Slide03 AmpleSoft" panose="02000000000000000000" pitchFamily="2" charset="0"/>
              </a:rPr>
              <a:t>số</a:t>
            </a:r>
            <a:r>
              <a:rPr lang="en-US" sz="2400" dirty="0">
                <a:latin typeface="#9Slide03 AmpleSoft" panose="02000000000000000000" pitchFamily="2" charset="0"/>
              </a:rPr>
              <a:t>, </a:t>
            </a:r>
            <a:r>
              <a:rPr lang="en-US" sz="2400" dirty="0" err="1">
                <a:latin typeface="#9Slide03 AmpleSoft" panose="02000000000000000000" pitchFamily="2" charset="0"/>
              </a:rPr>
              <a:t>sự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việc</a:t>
            </a:r>
            <a:r>
              <a:rPr lang="en-US" sz="2400" dirty="0">
                <a:latin typeface="#9Slide03 AmpleSoft" panose="02000000000000000000" pitchFamily="2" charset="0"/>
              </a:rPr>
              <a:t>, chi </a:t>
            </a:r>
            <a:r>
              <a:rPr lang="en-US" sz="2400" dirty="0" err="1">
                <a:latin typeface="#9Slide03 AmpleSoft" panose="02000000000000000000" pitchFamily="2" charset="0"/>
              </a:rPr>
              <a:t>tiết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cụ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thể</a:t>
            </a:r>
            <a:r>
              <a:rPr lang="en-US" sz="2400" dirty="0">
                <a:latin typeface="#9Slide03 AmpleSoft" panose="02000000000000000000" pitchFamily="2" charset="0"/>
              </a:rPr>
              <a:t>)</a:t>
            </a:r>
            <a:endParaRPr sz="2400" dirty="0">
              <a:latin typeface="#9Slide03 AmpleSoft" panose="02000000000000000000" pitchFamily="2" charset="0"/>
            </a:endParaRPr>
          </a:p>
        </p:txBody>
      </p:sp>
      <p:sp>
        <p:nvSpPr>
          <p:cNvPr id="10" name="Google Shape;1033;p37">
            <a:extLst>
              <a:ext uri="{FF2B5EF4-FFF2-40B4-BE49-F238E27FC236}">
                <a16:creationId xmlns:a16="http://schemas.microsoft.com/office/drawing/2014/main" id="{85FD63A5-13AF-80D9-AD4C-86EEEF582619}"/>
              </a:ext>
            </a:extLst>
          </p:cNvPr>
          <p:cNvSpPr/>
          <p:nvPr/>
        </p:nvSpPr>
        <p:spPr>
          <a:xfrm>
            <a:off x="9899893" y="2540277"/>
            <a:ext cx="2073912" cy="3983404"/>
          </a:xfrm>
          <a:prstGeom prst="roundRect">
            <a:avLst>
              <a:gd name="adj" fmla="val 17175"/>
            </a:avLst>
          </a:prstGeom>
          <a:solidFill>
            <a:srgbClr val="FFC1C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#9Slide03 AmpleSoft" panose="02000000000000000000" pitchFamily="2" charset="0"/>
              </a:rPr>
              <a:t>Đặt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mình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vào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vị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trí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của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nhân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vật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để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hình</a:t>
            </a:r>
            <a:r>
              <a:rPr lang="en-US" sz="2400" dirty="0">
                <a:latin typeface="#9Slide03 AmpleSoft" panose="02000000000000000000" pitchFamily="2" charset="0"/>
              </a:rPr>
              <a:t> dung </a:t>
            </a:r>
            <a:r>
              <a:rPr lang="en-US" sz="2400" dirty="0" err="1">
                <a:latin typeface="#9Slide03 AmpleSoft" panose="02000000000000000000" pitchFamily="2" charset="0"/>
              </a:rPr>
              <a:t>và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trải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nghiệm</a:t>
            </a:r>
            <a:r>
              <a:rPr lang="en-US" sz="2400" dirty="0">
                <a:latin typeface="#9Slide03 AmpleSoft" panose="02000000000000000000" pitchFamily="2" charset="0"/>
              </a:rPr>
              <a:t> qua </a:t>
            </a:r>
            <a:r>
              <a:rPr lang="en-US" sz="2400" dirty="0" err="1">
                <a:latin typeface="#9Slide03 AmpleSoft" panose="02000000000000000000" pitchFamily="2" charset="0"/>
              </a:rPr>
              <a:t>suy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nghĩ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kết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hợp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với</a:t>
            </a:r>
            <a:r>
              <a:rPr lang="en-US" sz="2400" dirty="0"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</a:rPr>
              <a:t>những</a:t>
            </a:r>
            <a:r>
              <a:rPr lang="en-US" sz="2400" dirty="0">
                <a:latin typeface="#9Slide03 AmpleSoft" panose="02000000000000000000" pitchFamily="2" charset="0"/>
              </a:rPr>
              <a:t> chi </a:t>
            </a:r>
            <a:r>
              <a:rPr lang="en-US" sz="2400" dirty="0" err="1">
                <a:latin typeface="#9Slide03 AmpleSoft" panose="02000000000000000000" pitchFamily="2" charset="0"/>
              </a:rPr>
              <a:t>tiết</a:t>
            </a:r>
            <a:r>
              <a:rPr lang="en-US" sz="2400" dirty="0">
                <a:latin typeface="#9Slide03 AmpleSoft" panose="02000000000000000000" pitchFamily="2" charset="0"/>
              </a:rPr>
              <a:t> ở VB</a:t>
            </a:r>
            <a:endParaRPr sz="2400" dirty="0">
              <a:latin typeface="#9Slide03 AmpleSoft" panose="02000000000000000000" pitchFamily="2" charset="0"/>
            </a:endParaRPr>
          </a:p>
        </p:txBody>
      </p:sp>
      <p:sp>
        <p:nvSpPr>
          <p:cNvPr id="2" name="TextBox 20">
            <a:extLst>
              <a:ext uri="{FF2B5EF4-FFF2-40B4-BE49-F238E27FC236}">
                <a16:creationId xmlns:a16="http://schemas.microsoft.com/office/drawing/2014/main" id="{C2FA9EEC-0350-B85C-43DA-927D0821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970" y="228529"/>
            <a:ext cx="66720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c/ </a:t>
            </a:r>
            <a:r>
              <a:rPr lang="en-US" altLang="zh-CN" sz="4000" b="1" dirty="0" err="1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Viết</a:t>
            </a:r>
            <a:r>
              <a:rPr lang="en-US" altLang="zh-CN" sz="40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bài</a:t>
            </a:r>
            <a:endParaRPr lang="zh-CN" altLang="en-US" sz="4000" b="1" dirty="0">
              <a:solidFill>
                <a:srgbClr val="FF0000"/>
              </a:solidFill>
              <a:latin typeface="#9Slide03 Ample" panose="02000000000000000000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2" name="Google Shape;1029;p37">
            <a:extLst>
              <a:ext uri="{FF2B5EF4-FFF2-40B4-BE49-F238E27FC236}">
                <a16:creationId xmlns:a16="http://schemas.microsoft.com/office/drawing/2014/main" id="{A43CA29F-D8A3-DC9E-12DC-07913FFFBDA4}"/>
              </a:ext>
            </a:extLst>
          </p:cNvPr>
          <p:cNvGrpSpPr/>
          <p:nvPr/>
        </p:nvGrpSpPr>
        <p:grpSpPr>
          <a:xfrm>
            <a:off x="633727" y="1201477"/>
            <a:ext cx="1044685" cy="1034747"/>
            <a:chOff x="697070" y="3396110"/>
            <a:chExt cx="1104000" cy="1104000"/>
          </a:xfrm>
        </p:grpSpPr>
        <p:sp>
          <p:nvSpPr>
            <p:cNvPr id="13" name="Google Shape;1030;p37">
              <a:extLst>
                <a:ext uri="{FF2B5EF4-FFF2-40B4-BE49-F238E27FC236}">
                  <a16:creationId xmlns:a16="http://schemas.microsoft.com/office/drawing/2014/main" id="{2A48F559-2FB0-A32C-9428-FF39AB5D1684}"/>
                </a:ext>
              </a:extLst>
            </p:cNvPr>
            <p:cNvSpPr/>
            <p:nvPr/>
          </p:nvSpPr>
          <p:spPr>
            <a:xfrm>
              <a:off x="697070" y="3396110"/>
              <a:ext cx="1104000" cy="1104000"/>
            </a:xfrm>
            <a:prstGeom prst="ellipse">
              <a:avLst/>
            </a:prstGeom>
            <a:solidFill>
              <a:srgbClr val="FFC00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" name="Google Shape;1031;p37">
              <a:extLst>
                <a:ext uri="{FF2B5EF4-FFF2-40B4-BE49-F238E27FC236}">
                  <a16:creationId xmlns:a16="http://schemas.microsoft.com/office/drawing/2014/main" id="{30E83638-68AE-2CA0-E7B4-4347B67DA85A}"/>
                </a:ext>
              </a:extLst>
            </p:cNvPr>
            <p:cNvSpPr/>
            <p:nvPr/>
          </p:nvSpPr>
          <p:spPr>
            <a:xfrm>
              <a:off x="786020" y="3485051"/>
              <a:ext cx="926100" cy="9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" name="Google Shape;1058;p37">
            <a:extLst>
              <a:ext uri="{FF2B5EF4-FFF2-40B4-BE49-F238E27FC236}">
                <a16:creationId xmlns:a16="http://schemas.microsoft.com/office/drawing/2014/main" id="{0BA79F3A-E002-B530-4F1A-67C03121D28B}"/>
              </a:ext>
            </a:extLst>
          </p:cNvPr>
          <p:cNvGrpSpPr/>
          <p:nvPr/>
        </p:nvGrpSpPr>
        <p:grpSpPr>
          <a:xfrm>
            <a:off x="876944" y="1430774"/>
            <a:ext cx="552294" cy="543017"/>
            <a:chOff x="1900575" y="5021740"/>
            <a:chExt cx="664374" cy="659486"/>
          </a:xfrm>
        </p:grpSpPr>
        <p:sp>
          <p:nvSpPr>
            <p:cNvPr id="16" name="Google Shape;1059;p37">
              <a:extLst>
                <a:ext uri="{FF2B5EF4-FFF2-40B4-BE49-F238E27FC236}">
                  <a16:creationId xmlns:a16="http://schemas.microsoft.com/office/drawing/2014/main" id="{D8CD2F30-7465-D9A1-DA04-21A65BC4EC21}"/>
                </a:ext>
              </a:extLst>
            </p:cNvPr>
            <p:cNvSpPr/>
            <p:nvPr/>
          </p:nvSpPr>
          <p:spPr>
            <a:xfrm>
              <a:off x="1900575" y="5374395"/>
              <a:ext cx="636233" cy="306243"/>
            </a:xfrm>
            <a:custGeom>
              <a:avLst/>
              <a:gdLst/>
              <a:ahLst/>
              <a:cxnLst/>
              <a:rect l="l" t="t" r="r" b="b"/>
              <a:pathLst>
                <a:path w="18621" h="8963" extrusionOk="0">
                  <a:moveTo>
                    <a:pt x="18317" y="0"/>
                  </a:moveTo>
                  <a:cubicBezTo>
                    <a:pt x="18289" y="0"/>
                    <a:pt x="18260" y="6"/>
                    <a:pt x="18234" y="6"/>
                  </a:cubicBezTo>
                  <a:lnTo>
                    <a:pt x="4119" y="6"/>
                  </a:lnTo>
                  <a:cubicBezTo>
                    <a:pt x="3438" y="6"/>
                    <a:pt x="2758" y="22"/>
                    <a:pt x="2082" y="22"/>
                  </a:cubicBezTo>
                  <a:cubicBezTo>
                    <a:pt x="1969" y="22"/>
                    <a:pt x="1856" y="22"/>
                    <a:pt x="1744" y="21"/>
                  </a:cubicBezTo>
                  <a:cubicBezTo>
                    <a:pt x="1061" y="21"/>
                    <a:pt x="572" y="288"/>
                    <a:pt x="260" y="881"/>
                  </a:cubicBezTo>
                  <a:cubicBezTo>
                    <a:pt x="223" y="948"/>
                    <a:pt x="200" y="1015"/>
                    <a:pt x="111" y="1037"/>
                  </a:cubicBezTo>
                  <a:cubicBezTo>
                    <a:pt x="59" y="1082"/>
                    <a:pt x="37" y="1141"/>
                    <a:pt x="52" y="1201"/>
                  </a:cubicBezTo>
                  <a:cubicBezTo>
                    <a:pt x="111" y="1371"/>
                    <a:pt x="134" y="1527"/>
                    <a:pt x="126" y="1705"/>
                  </a:cubicBezTo>
                  <a:cubicBezTo>
                    <a:pt x="119" y="1824"/>
                    <a:pt x="163" y="1943"/>
                    <a:pt x="223" y="2054"/>
                  </a:cubicBezTo>
                  <a:cubicBezTo>
                    <a:pt x="379" y="2388"/>
                    <a:pt x="616" y="2640"/>
                    <a:pt x="935" y="2826"/>
                  </a:cubicBezTo>
                  <a:cubicBezTo>
                    <a:pt x="1024" y="2885"/>
                    <a:pt x="1150" y="2885"/>
                    <a:pt x="1195" y="3034"/>
                  </a:cubicBezTo>
                  <a:cubicBezTo>
                    <a:pt x="1084" y="3086"/>
                    <a:pt x="950" y="3138"/>
                    <a:pt x="839" y="3204"/>
                  </a:cubicBezTo>
                  <a:cubicBezTo>
                    <a:pt x="720" y="3293"/>
                    <a:pt x="609" y="3405"/>
                    <a:pt x="497" y="3516"/>
                  </a:cubicBezTo>
                  <a:cubicBezTo>
                    <a:pt x="0" y="3998"/>
                    <a:pt x="8" y="4971"/>
                    <a:pt x="505" y="5453"/>
                  </a:cubicBezTo>
                  <a:cubicBezTo>
                    <a:pt x="683" y="5616"/>
                    <a:pt x="839" y="5787"/>
                    <a:pt x="1061" y="5869"/>
                  </a:cubicBezTo>
                  <a:cubicBezTo>
                    <a:pt x="1128" y="5898"/>
                    <a:pt x="1210" y="5928"/>
                    <a:pt x="1187" y="6039"/>
                  </a:cubicBezTo>
                  <a:cubicBezTo>
                    <a:pt x="1009" y="6136"/>
                    <a:pt x="824" y="6225"/>
                    <a:pt x="668" y="6344"/>
                  </a:cubicBezTo>
                  <a:cubicBezTo>
                    <a:pt x="238" y="6677"/>
                    <a:pt x="82" y="7123"/>
                    <a:pt x="126" y="7657"/>
                  </a:cubicBezTo>
                  <a:cubicBezTo>
                    <a:pt x="186" y="8340"/>
                    <a:pt x="713" y="8904"/>
                    <a:pt x="1418" y="8956"/>
                  </a:cubicBezTo>
                  <a:cubicBezTo>
                    <a:pt x="1467" y="8961"/>
                    <a:pt x="1517" y="8962"/>
                    <a:pt x="1568" y="8962"/>
                  </a:cubicBezTo>
                  <a:cubicBezTo>
                    <a:pt x="1670" y="8962"/>
                    <a:pt x="1774" y="8956"/>
                    <a:pt x="1878" y="8956"/>
                  </a:cubicBezTo>
                  <a:lnTo>
                    <a:pt x="18078" y="8956"/>
                  </a:lnTo>
                  <a:cubicBezTo>
                    <a:pt x="18219" y="8956"/>
                    <a:pt x="18353" y="8948"/>
                    <a:pt x="18494" y="8948"/>
                  </a:cubicBezTo>
                  <a:cubicBezTo>
                    <a:pt x="18264" y="8763"/>
                    <a:pt x="18071" y="8562"/>
                    <a:pt x="17945" y="8303"/>
                  </a:cubicBezTo>
                  <a:cubicBezTo>
                    <a:pt x="17507" y="7486"/>
                    <a:pt x="17863" y="6447"/>
                    <a:pt x="18524" y="6069"/>
                  </a:cubicBezTo>
                  <a:cubicBezTo>
                    <a:pt x="18561" y="6047"/>
                    <a:pt x="18583" y="6010"/>
                    <a:pt x="18620" y="5980"/>
                  </a:cubicBezTo>
                  <a:cubicBezTo>
                    <a:pt x="18004" y="5639"/>
                    <a:pt x="17752" y="5089"/>
                    <a:pt x="17767" y="4407"/>
                  </a:cubicBezTo>
                  <a:cubicBezTo>
                    <a:pt x="17782" y="3969"/>
                    <a:pt x="17945" y="3598"/>
                    <a:pt x="18264" y="3293"/>
                  </a:cubicBezTo>
                  <a:cubicBezTo>
                    <a:pt x="18375" y="3182"/>
                    <a:pt x="18494" y="3086"/>
                    <a:pt x="18613" y="2997"/>
                  </a:cubicBezTo>
                  <a:cubicBezTo>
                    <a:pt x="18301" y="2811"/>
                    <a:pt x="18056" y="2559"/>
                    <a:pt x="17908" y="2217"/>
                  </a:cubicBezTo>
                  <a:cubicBezTo>
                    <a:pt x="17611" y="1557"/>
                    <a:pt x="17730" y="956"/>
                    <a:pt x="18160" y="384"/>
                  </a:cubicBezTo>
                  <a:cubicBezTo>
                    <a:pt x="18205" y="325"/>
                    <a:pt x="18264" y="273"/>
                    <a:pt x="18316" y="221"/>
                  </a:cubicBezTo>
                  <a:cubicBezTo>
                    <a:pt x="18360" y="176"/>
                    <a:pt x="18398" y="125"/>
                    <a:pt x="18435" y="87"/>
                  </a:cubicBezTo>
                  <a:cubicBezTo>
                    <a:pt x="18407" y="14"/>
                    <a:pt x="18363" y="0"/>
                    <a:pt x="18317" y="0"/>
                  </a:cubicBezTo>
                  <a:close/>
                </a:path>
              </a:pathLst>
            </a:custGeom>
            <a:solidFill>
              <a:srgbClr val="F2F1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060;p37">
              <a:extLst>
                <a:ext uri="{FF2B5EF4-FFF2-40B4-BE49-F238E27FC236}">
                  <a16:creationId xmlns:a16="http://schemas.microsoft.com/office/drawing/2014/main" id="{D212741A-A58E-273E-50DE-760BDCF99411}"/>
                </a:ext>
              </a:extLst>
            </p:cNvPr>
            <p:cNvSpPr/>
            <p:nvPr/>
          </p:nvSpPr>
          <p:spPr>
            <a:xfrm>
              <a:off x="1901839" y="5021740"/>
              <a:ext cx="661073" cy="455043"/>
            </a:xfrm>
            <a:custGeom>
              <a:avLst/>
              <a:gdLst/>
              <a:ahLst/>
              <a:cxnLst/>
              <a:rect l="l" t="t" r="r" b="b"/>
              <a:pathLst>
                <a:path w="19348" h="13318" extrusionOk="0">
                  <a:moveTo>
                    <a:pt x="14478" y="1376"/>
                  </a:moveTo>
                  <a:cubicBezTo>
                    <a:pt x="14841" y="1376"/>
                    <a:pt x="14770" y="1405"/>
                    <a:pt x="14887" y="1859"/>
                  </a:cubicBezTo>
                  <a:cubicBezTo>
                    <a:pt x="15013" y="2386"/>
                    <a:pt x="15140" y="2920"/>
                    <a:pt x="15258" y="3447"/>
                  </a:cubicBezTo>
                  <a:cubicBezTo>
                    <a:pt x="15303" y="3625"/>
                    <a:pt x="15266" y="3677"/>
                    <a:pt x="15088" y="3685"/>
                  </a:cubicBezTo>
                  <a:lnTo>
                    <a:pt x="6939" y="3685"/>
                  </a:lnTo>
                  <a:cubicBezTo>
                    <a:pt x="6865" y="3685"/>
                    <a:pt x="6794" y="3688"/>
                    <a:pt x="6722" y="3688"/>
                  </a:cubicBezTo>
                  <a:cubicBezTo>
                    <a:pt x="6686" y="3688"/>
                    <a:pt x="6650" y="3687"/>
                    <a:pt x="6613" y="3685"/>
                  </a:cubicBezTo>
                  <a:cubicBezTo>
                    <a:pt x="6472" y="3677"/>
                    <a:pt x="6427" y="3633"/>
                    <a:pt x="6442" y="3477"/>
                  </a:cubicBezTo>
                  <a:cubicBezTo>
                    <a:pt x="6516" y="2846"/>
                    <a:pt x="6605" y="2208"/>
                    <a:pt x="6694" y="1585"/>
                  </a:cubicBezTo>
                  <a:cubicBezTo>
                    <a:pt x="6724" y="1399"/>
                    <a:pt x="6754" y="1384"/>
                    <a:pt x="6939" y="1377"/>
                  </a:cubicBezTo>
                  <a:lnTo>
                    <a:pt x="14294" y="1377"/>
                  </a:lnTo>
                  <a:cubicBezTo>
                    <a:pt x="14365" y="1377"/>
                    <a:pt x="14426" y="1376"/>
                    <a:pt x="14478" y="1376"/>
                  </a:cubicBezTo>
                  <a:close/>
                  <a:moveTo>
                    <a:pt x="15488" y="4687"/>
                  </a:moveTo>
                  <a:cubicBezTo>
                    <a:pt x="15585" y="4687"/>
                    <a:pt x="15674" y="4687"/>
                    <a:pt x="15770" y="4709"/>
                  </a:cubicBezTo>
                  <a:cubicBezTo>
                    <a:pt x="15926" y="4746"/>
                    <a:pt x="16038" y="4894"/>
                    <a:pt x="16015" y="5050"/>
                  </a:cubicBezTo>
                  <a:cubicBezTo>
                    <a:pt x="16008" y="5191"/>
                    <a:pt x="15904" y="5310"/>
                    <a:pt x="15748" y="5332"/>
                  </a:cubicBezTo>
                  <a:cubicBezTo>
                    <a:pt x="15600" y="5347"/>
                    <a:pt x="15444" y="5347"/>
                    <a:pt x="15288" y="5347"/>
                  </a:cubicBezTo>
                  <a:lnTo>
                    <a:pt x="6494" y="5347"/>
                  </a:lnTo>
                  <a:cubicBezTo>
                    <a:pt x="6423" y="5347"/>
                    <a:pt x="6353" y="5349"/>
                    <a:pt x="6282" y="5349"/>
                  </a:cubicBezTo>
                  <a:cubicBezTo>
                    <a:pt x="6212" y="5349"/>
                    <a:pt x="6141" y="5347"/>
                    <a:pt x="6071" y="5340"/>
                  </a:cubicBezTo>
                  <a:cubicBezTo>
                    <a:pt x="5878" y="5317"/>
                    <a:pt x="5737" y="5176"/>
                    <a:pt x="5752" y="5013"/>
                  </a:cubicBezTo>
                  <a:cubicBezTo>
                    <a:pt x="5759" y="4857"/>
                    <a:pt x="5885" y="4724"/>
                    <a:pt x="6093" y="4694"/>
                  </a:cubicBezTo>
                  <a:cubicBezTo>
                    <a:pt x="6167" y="4687"/>
                    <a:pt x="6249" y="4687"/>
                    <a:pt x="6323" y="4687"/>
                  </a:cubicBezTo>
                  <a:close/>
                  <a:moveTo>
                    <a:pt x="13744" y="6015"/>
                  </a:moveTo>
                  <a:cubicBezTo>
                    <a:pt x="13863" y="6015"/>
                    <a:pt x="13997" y="6015"/>
                    <a:pt x="14116" y="6045"/>
                  </a:cubicBezTo>
                  <a:cubicBezTo>
                    <a:pt x="14264" y="6074"/>
                    <a:pt x="14346" y="6201"/>
                    <a:pt x="14346" y="6349"/>
                  </a:cubicBezTo>
                  <a:cubicBezTo>
                    <a:pt x="14346" y="6497"/>
                    <a:pt x="14264" y="6616"/>
                    <a:pt x="14108" y="6646"/>
                  </a:cubicBezTo>
                  <a:cubicBezTo>
                    <a:pt x="13989" y="6675"/>
                    <a:pt x="13856" y="6675"/>
                    <a:pt x="13737" y="6675"/>
                  </a:cubicBezTo>
                  <a:lnTo>
                    <a:pt x="8008" y="6675"/>
                  </a:lnTo>
                  <a:cubicBezTo>
                    <a:pt x="7889" y="6675"/>
                    <a:pt x="7763" y="6675"/>
                    <a:pt x="7637" y="6646"/>
                  </a:cubicBezTo>
                  <a:cubicBezTo>
                    <a:pt x="7503" y="6616"/>
                    <a:pt x="7399" y="6468"/>
                    <a:pt x="7399" y="6342"/>
                  </a:cubicBezTo>
                  <a:cubicBezTo>
                    <a:pt x="7407" y="6201"/>
                    <a:pt x="7511" y="6074"/>
                    <a:pt x="7652" y="6045"/>
                  </a:cubicBezTo>
                  <a:cubicBezTo>
                    <a:pt x="7770" y="6022"/>
                    <a:pt x="7904" y="6015"/>
                    <a:pt x="8023" y="6015"/>
                  </a:cubicBezTo>
                  <a:close/>
                  <a:moveTo>
                    <a:pt x="5045" y="0"/>
                  </a:moveTo>
                  <a:cubicBezTo>
                    <a:pt x="4890" y="0"/>
                    <a:pt x="4735" y="1"/>
                    <a:pt x="4579" y="4"/>
                  </a:cubicBezTo>
                  <a:cubicBezTo>
                    <a:pt x="4067" y="11"/>
                    <a:pt x="3644" y="219"/>
                    <a:pt x="3310" y="597"/>
                  </a:cubicBezTo>
                  <a:cubicBezTo>
                    <a:pt x="3132" y="805"/>
                    <a:pt x="3028" y="1043"/>
                    <a:pt x="2946" y="1295"/>
                  </a:cubicBezTo>
                  <a:cubicBezTo>
                    <a:pt x="2753" y="1904"/>
                    <a:pt x="2561" y="2512"/>
                    <a:pt x="2360" y="3113"/>
                  </a:cubicBezTo>
                  <a:cubicBezTo>
                    <a:pt x="1692" y="5191"/>
                    <a:pt x="1024" y="7269"/>
                    <a:pt x="342" y="9347"/>
                  </a:cubicBezTo>
                  <a:cubicBezTo>
                    <a:pt x="126" y="10008"/>
                    <a:pt x="0" y="10676"/>
                    <a:pt x="52" y="11358"/>
                  </a:cubicBezTo>
                  <a:cubicBezTo>
                    <a:pt x="149" y="11351"/>
                    <a:pt x="163" y="11269"/>
                    <a:pt x="201" y="11202"/>
                  </a:cubicBezTo>
                  <a:cubicBezTo>
                    <a:pt x="512" y="10617"/>
                    <a:pt x="992" y="10341"/>
                    <a:pt x="1634" y="10341"/>
                  </a:cubicBezTo>
                  <a:cubicBezTo>
                    <a:pt x="1651" y="10341"/>
                    <a:pt x="1668" y="10341"/>
                    <a:pt x="1685" y="10342"/>
                  </a:cubicBezTo>
                  <a:cubicBezTo>
                    <a:pt x="2471" y="10342"/>
                    <a:pt x="3273" y="10327"/>
                    <a:pt x="4060" y="10327"/>
                  </a:cubicBezTo>
                  <a:lnTo>
                    <a:pt x="18182" y="10327"/>
                  </a:lnTo>
                  <a:cubicBezTo>
                    <a:pt x="18204" y="10327"/>
                    <a:pt x="18225" y="10325"/>
                    <a:pt x="18247" y="10325"/>
                  </a:cubicBezTo>
                  <a:cubicBezTo>
                    <a:pt x="18300" y="10325"/>
                    <a:pt x="18351" y="10336"/>
                    <a:pt x="18383" y="10416"/>
                  </a:cubicBezTo>
                  <a:cubicBezTo>
                    <a:pt x="18346" y="10460"/>
                    <a:pt x="18301" y="10497"/>
                    <a:pt x="18264" y="10542"/>
                  </a:cubicBezTo>
                  <a:cubicBezTo>
                    <a:pt x="18219" y="10594"/>
                    <a:pt x="18153" y="10646"/>
                    <a:pt x="18108" y="10713"/>
                  </a:cubicBezTo>
                  <a:cubicBezTo>
                    <a:pt x="17678" y="11269"/>
                    <a:pt x="17559" y="11870"/>
                    <a:pt x="17856" y="12538"/>
                  </a:cubicBezTo>
                  <a:cubicBezTo>
                    <a:pt x="18012" y="12872"/>
                    <a:pt x="18242" y="13132"/>
                    <a:pt x="18561" y="13318"/>
                  </a:cubicBezTo>
                  <a:lnTo>
                    <a:pt x="19318" y="13318"/>
                  </a:lnTo>
                  <a:cubicBezTo>
                    <a:pt x="19333" y="13251"/>
                    <a:pt x="19348" y="13199"/>
                    <a:pt x="19348" y="13132"/>
                  </a:cubicBezTo>
                  <a:lnTo>
                    <a:pt x="19348" y="9971"/>
                  </a:lnTo>
                  <a:cubicBezTo>
                    <a:pt x="19348" y="9696"/>
                    <a:pt x="19303" y="9436"/>
                    <a:pt x="19221" y="9191"/>
                  </a:cubicBezTo>
                  <a:cubicBezTo>
                    <a:pt x="18494" y="6950"/>
                    <a:pt x="17774" y="4709"/>
                    <a:pt x="17047" y="2460"/>
                  </a:cubicBezTo>
                  <a:cubicBezTo>
                    <a:pt x="16854" y="1837"/>
                    <a:pt x="16661" y="1221"/>
                    <a:pt x="16453" y="597"/>
                  </a:cubicBezTo>
                  <a:cubicBezTo>
                    <a:pt x="16312" y="167"/>
                    <a:pt x="16112" y="26"/>
                    <a:pt x="15667" y="4"/>
                  </a:cubicBezTo>
                  <a:lnTo>
                    <a:pt x="5982" y="4"/>
                  </a:lnTo>
                  <a:cubicBezTo>
                    <a:pt x="5665" y="4"/>
                    <a:pt x="5355" y="0"/>
                    <a:pt x="504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8" name="Google Shape;1061;p37">
              <a:extLst>
                <a:ext uri="{FF2B5EF4-FFF2-40B4-BE49-F238E27FC236}">
                  <a16:creationId xmlns:a16="http://schemas.microsoft.com/office/drawing/2014/main" id="{00180277-6FEC-35CE-9473-5493E0DA5764}"/>
                </a:ext>
              </a:extLst>
            </p:cNvPr>
            <p:cNvSpPr/>
            <p:nvPr/>
          </p:nvSpPr>
          <p:spPr>
            <a:xfrm>
              <a:off x="2506352" y="5476765"/>
              <a:ext cx="57846" cy="101717"/>
            </a:xfrm>
            <a:custGeom>
              <a:avLst/>
              <a:gdLst/>
              <a:ahLst/>
              <a:cxnLst/>
              <a:rect l="l" t="t" r="r" b="b"/>
              <a:pathLst>
                <a:path w="1693" h="2977" extrusionOk="0">
                  <a:moveTo>
                    <a:pt x="869" y="1"/>
                  </a:moveTo>
                  <a:cubicBezTo>
                    <a:pt x="750" y="104"/>
                    <a:pt x="624" y="193"/>
                    <a:pt x="513" y="283"/>
                  </a:cubicBezTo>
                  <a:cubicBezTo>
                    <a:pt x="201" y="594"/>
                    <a:pt x="30" y="965"/>
                    <a:pt x="23" y="1396"/>
                  </a:cubicBezTo>
                  <a:cubicBezTo>
                    <a:pt x="1" y="2086"/>
                    <a:pt x="253" y="2635"/>
                    <a:pt x="876" y="2976"/>
                  </a:cubicBezTo>
                  <a:lnTo>
                    <a:pt x="1656" y="2976"/>
                  </a:lnTo>
                  <a:cubicBezTo>
                    <a:pt x="1693" y="1982"/>
                    <a:pt x="1685" y="995"/>
                    <a:pt x="1656" y="1"/>
                  </a:cubicBezTo>
                  <a:close/>
                </a:path>
              </a:pathLst>
            </a:custGeom>
            <a:solidFill>
              <a:srgbClr val="DBD8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062;p37">
              <a:extLst>
                <a:ext uri="{FF2B5EF4-FFF2-40B4-BE49-F238E27FC236}">
                  <a16:creationId xmlns:a16="http://schemas.microsoft.com/office/drawing/2014/main" id="{E48467C4-3A18-753F-CA0F-007C7719F830}"/>
                </a:ext>
              </a:extLst>
            </p:cNvPr>
            <p:cNvSpPr/>
            <p:nvPr/>
          </p:nvSpPr>
          <p:spPr>
            <a:xfrm>
              <a:off x="2498254" y="5578451"/>
              <a:ext cx="66695" cy="102776"/>
            </a:xfrm>
            <a:custGeom>
              <a:avLst/>
              <a:gdLst/>
              <a:ahLst/>
              <a:cxnLst/>
              <a:rect l="l" t="t" r="r" b="b"/>
              <a:pathLst>
                <a:path w="1952" h="3008" extrusionOk="0">
                  <a:moveTo>
                    <a:pt x="1113" y="0"/>
                  </a:moveTo>
                  <a:cubicBezTo>
                    <a:pt x="1076" y="30"/>
                    <a:pt x="1047" y="67"/>
                    <a:pt x="1024" y="82"/>
                  </a:cubicBezTo>
                  <a:cubicBezTo>
                    <a:pt x="364" y="468"/>
                    <a:pt x="0" y="1507"/>
                    <a:pt x="445" y="2323"/>
                  </a:cubicBezTo>
                  <a:cubicBezTo>
                    <a:pt x="586" y="2583"/>
                    <a:pt x="787" y="2783"/>
                    <a:pt x="1009" y="2969"/>
                  </a:cubicBezTo>
                  <a:cubicBezTo>
                    <a:pt x="1102" y="2984"/>
                    <a:pt x="1198" y="3007"/>
                    <a:pt x="1293" y="3007"/>
                  </a:cubicBezTo>
                  <a:cubicBezTo>
                    <a:pt x="1335" y="3007"/>
                    <a:pt x="1377" y="3003"/>
                    <a:pt x="1418" y="2991"/>
                  </a:cubicBezTo>
                  <a:cubicBezTo>
                    <a:pt x="1714" y="2902"/>
                    <a:pt x="1915" y="2665"/>
                    <a:pt x="1922" y="2301"/>
                  </a:cubicBezTo>
                  <a:cubicBezTo>
                    <a:pt x="1930" y="1744"/>
                    <a:pt x="1922" y="1195"/>
                    <a:pt x="1922" y="639"/>
                  </a:cubicBezTo>
                  <a:cubicBezTo>
                    <a:pt x="1922" y="431"/>
                    <a:pt x="1952" y="216"/>
                    <a:pt x="1893" y="0"/>
                  </a:cubicBezTo>
                  <a:close/>
                </a:path>
              </a:pathLst>
            </a:custGeom>
            <a:solidFill>
              <a:srgbClr val="76C2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063;p37">
              <a:extLst>
                <a:ext uri="{FF2B5EF4-FFF2-40B4-BE49-F238E27FC236}">
                  <a16:creationId xmlns:a16="http://schemas.microsoft.com/office/drawing/2014/main" id="{5C2BB7C2-1164-A477-BEED-CBB7D114838A}"/>
                </a:ext>
              </a:extLst>
            </p:cNvPr>
            <p:cNvSpPr/>
            <p:nvPr/>
          </p:nvSpPr>
          <p:spPr>
            <a:xfrm>
              <a:off x="2121441" y="5068756"/>
              <a:ext cx="303032" cy="79132"/>
            </a:xfrm>
            <a:custGeom>
              <a:avLst/>
              <a:gdLst/>
              <a:ahLst/>
              <a:cxnLst/>
              <a:rect l="l" t="t" r="r" b="b"/>
              <a:pathLst>
                <a:path w="8869" h="2316" extrusionOk="0">
                  <a:moveTo>
                    <a:pt x="8049" y="0"/>
                  </a:moveTo>
                  <a:cubicBezTo>
                    <a:pt x="7997" y="0"/>
                    <a:pt x="7937" y="1"/>
                    <a:pt x="7867" y="1"/>
                  </a:cubicBezTo>
                  <a:lnTo>
                    <a:pt x="512" y="1"/>
                  </a:lnTo>
                  <a:cubicBezTo>
                    <a:pt x="327" y="1"/>
                    <a:pt x="297" y="23"/>
                    <a:pt x="267" y="209"/>
                  </a:cubicBezTo>
                  <a:lnTo>
                    <a:pt x="15" y="2101"/>
                  </a:lnTo>
                  <a:cubicBezTo>
                    <a:pt x="0" y="2257"/>
                    <a:pt x="45" y="2301"/>
                    <a:pt x="186" y="2309"/>
                  </a:cubicBezTo>
                  <a:lnTo>
                    <a:pt x="8245" y="2309"/>
                  </a:lnTo>
                  <a:cubicBezTo>
                    <a:pt x="8339" y="2309"/>
                    <a:pt x="8433" y="2315"/>
                    <a:pt x="8525" y="2315"/>
                  </a:cubicBezTo>
                  <a:cubicBezTo>
                    <a:pt x="8571" y="2315"/>
                    <a:pt x="8616" y="2314"/>
                    <a:pt x="8661" y="2309"/>
                  </a:cubicBezTo>
                  <a:cubicBezTo>
                    <a:pt x="8831" y="2301"/>
                    <a:pt x="8869" y="2249"/>
                    <a:pt x="8831" y="2071"/>
                  </a:cubicBezTo>
                  <a:cubicBezTo>
                    <a:pt x="8713" y="1544"/>
                    <a:pt x="8586" y="1010"/>
                    <a:pt x="8460" y="483"/>
                  </a:cubicBezTo>
                  <a:cubicBezTo>
                    <a:pt x="8343" y="29"/>
                    <a:pt x="8408" y="0"/>
                    <a:pt x="8049" y="0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064;p37">
              <a:extLst>
                <a:ext uri="{FF2B5EF4-FFF2-40B4-BE49-F238E27FC236}">
                  <a16:creationId xmlns:a16="http://schemas.microsoft.com/office/drawing/2014/main" id="{FE1B7F82-50CC-EDC9-6C37-144AC2E40FCE}"/>
                </a:ext>
              </a:extLst>
            </p:cNvPr>
            <p:cNvSpPr/>
            <p:nvPr/>
          </p:nvSpPr>
          <p:spPr>
            <a:xfrm>
              <a:off x="2097592" y="5181855"/>
              <a:ext cx="351994" cy="22619"/>
            </a:xfrm>
            <a:custGeom>
              <a:avLst/>
              <a:gdLst/>
              <a:ahLst/>
              <a:cxnLst/>
              <a:rect l="l" t="t" r="r" b="b"/>
              <a:pathLst>
                <a:path w="10302" h="662" extrusionOk="0">
                  <a:moveTo>
                    <a:pt x="587" y="1"/>
                  </a:moveTo>
                  <a:cubicBezTo>
                    <a:pt x="513" y="1"/>
                    <a:pt x="431" y="1"/>
                    <a:pt x="357" y="15"/>
                  </a:cubicBezTo>
                  <a:cubicBezTo>
                    <a:pt x="149" y="30"/>
                    <a:pt x="23" y="164"/>
                    <a:pt x="8" y="327"/>
                  </a:cubicBezTo>
                  <a:cubicBezTo>
                    <a:pt x="0" y="490"/>
                    <a:pt x="134" y="631"/>
                    <a:pt x="334" y="654"/>
                  </a:cubicBezTo>
                  <a:cubicBezTo>
                    <a:pt x="475" y="661"/>
                    <a:pt x="616" y="661"/>
                    <a:pt x="750" y="661"/>
                  </a:cubicBezTo>
                  <a:lnTo>
                    <a:pt x="9544" y="661"/>
                  </a:lnTo>
                  <a:cubicBezTo>
                    <a:pt x="9708" y="661"/>
                    <a:pt x="9863" y="661"/>
                    <a:pt x="10012" y="646"/>
                  </a:cubicBezTo>
                  <a:cubicBezTo>
                    <a:pt x="10168" y="624"/>
                    <a:pt x="10272" y="505"/>
                    <a:pt x="10279" y="364"/>
                  </a:cubicBezTo>
                  <a:cubicBezTo>
                    <a:pt x="10301" y="208"/>
                    <a:pt x="10197" y="60"/>
                    <a:pt x="10027" y="23"/>
                  </a:cubicBezTo>
                  <a:cubicBezTo>
                    <a:pt x="9938" y="1"/>
                    <a:pt x="9841" y="1"/>
                    <a:pt x="9752" y="1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065;p37">
              <a:extLst>
                <a:ext uri="{FF2B5EF4-FFF2-40B4-BE49-F238E27FC236}">
                  <a16:creationId xmlns:a16="http://schemas.microsoft.com/office/drawing/2014/main" id="{709C6CC3-2CD4-FE5E-9B2F-EB0D22EFD8F6}"/>
                </a:ext>
              </a:extLst>
            </p:cNvPr>
            <p:cNvSpPr/>
            <p:nvPr/>
          </p:nvSpPr>
          <p:spPr>
            <a:xfrm>
              <a:off x="2154653" y="5227265"/>
              <a:ext cx="237362" cy="22585"/>
            </a:xfrm>
            <a:custGeom>
              <a:avLst/>
              <a:gdLst/>
              <a:ahLst/>
              <a:cxnLst/>
              <a:rect l="l" t="t" r="r" b="b"/>
              <a:pathLst>
                <a:path w="6947" h="661" extrusionOk="0">
                  <a:moveTo>
                    <a:pt x="624" y="0"/>
                  </a:moveTo>
                  <a:cubicBezTo>
                    <a:pt x="505" y="0"/>
                    <a:pt x="371" y="7"/>
                    <a:pt x="253" y="30"/>
                  </a:cubicBezTo>
                  <a:cubicBezTo>
                    <a:pt x="104" y="59"/>
                    <a:pt x="8" y="186"/>
                    <a:pt x="0" y="327"/>
                  </a:cubicBezTo>
                  <a:cubicBezTo>
                    <a:pt x="0" y="453"/>
                    <a:pt x="104" y="601"/>
                    <a:pt x="245" y="631"/>
                  </a:cubicBezTo>
                  <a:cubicBezTo>
                    <a:pt x="364" y="660"/>
                    <a:pt x="490" y="660"/>
                    <a:pt x="616" y="660"/>
                  </a:cubicBezTo>
                  <a:lnTo>
                    <a:pt x="6338" y="660"/>
                  </a:lnTo>
                  <a:cubicBezTo>
                    <a:pt x="6457" y="660"/>
                    <a:pt x="6590" y="653"/>
                    <a:pt x="6709" y="631"/>
                  </a:cubicBezTo>
                  <a:cubicBezTo>
                    <a:pt x="6865" y="601"/>
                    <a:pt x="6947" y="482"/>
                    <a:pt x="6947" y="334"/>
                  </a:cubicBezTo>
                  <a:cubicBezTo>
                    <a:pt x="6947" y="186"/>
                    <a:pt x="6865" y="59"/>
                    <a:pt x="6717" y="30"/>
                  </a:cubicBezTo>
                  <a:cubicBezTo>
                    <a:pt x="6598" y="7"/>
                    <a:pt x="6464" y="0"/>
                    <a:pt x="6345" y="0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" name="Google Shape;1036;p37">
            <a:extLst>
              <a:ext uri="{FF2B5EF4-FFF2-40B4-BE49-F238E27FC236}">
                <a16:creationId xmlns:a16="http://schemas.microsoft.com/office/drawing/2014/main" id="{8D0A0544-DFAE-17EF-D1C2-1AB78767CF5D}"/>
              </a:ext>
            </a:extLst>
          </p:cNvPr>
          <p:cNvGrpSpPr/>
          <p:nvPr/>
        </p:nvGrpSpPr>
        <p:grpSpPr>
          <a:xfrm>
            <a:off x="3136092" y="1203774"/>
            <a:ext cx="1044685" cy="1034747"/>
            <a:chOff x="2358535" y="3396110"/>
            <a:chExt cx="1104000" cy="1104000"/>
          </a:xfrm>
        </p:grpSpPr>
        <p:sp>
          <p:nvSpPr>
            <p:cNvPr id="24" name="Google Shape;1037;p37">
              <a:extLst>
                <a:ext uri="{FF2B5EF4-FFF2-40B4-BE49-F238E27FC236}">
                  <a16:creationId xmlns:a16="http://schemas.microsoft.com/office/drawing/2014/main" id="{15FE9C52-1164-9B11-6682-C5270AA0FE15}"/>
                </a:ext>
              </a:extLst>
            </p:cNvPr>
            <p:cNvSpPr/>
            <p:nvPr/>
          </p:nvSpPr>
          <p:spPr>
            <a:xfrm>
              <a:off x="2358535" y="3396110"/>
              <a:ext cx="1104000" cy="1104000"/>
            </a:xfrm>
            <a:prstGeom prst="ellipse">
              <a:avLst/>
            </a:prstGeom>
            <a:solidFill>
              <a:srgbClr val="00B0F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038;p37">
              <a:extLst>
                <a:ext uri="{FF2B5EF4-FFF2-40B4-BE49-F238E27FC236}">
                  <a16:creationId xmlns:a16="http://schemas.microsoft.com/office/drawing/2014/main" id="{B8B6871F-6107-43B6-1BE5-E51883B4FE76}"/>
                </a:ext>
              </a:extLst>
            </p:cNvPr>
            <p:cNvSpPr/>
            <p:nvPr/>
          </p:nvSpPr>
          <p:spPr>
            <a:xfrm>
              <a:off x="2447485" y="3485051"/>
              <a:ext cx="926100" cy="9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26" name="Google Shape;1053;p37">
            <a:extLst>
              <a:ext uri="{FF2B5EF4-FFF2-40B4-BE49-F238E27FC236}">
                <a16:creationId xmlns:a16="http://schemas.microsoft.com/office/drawing/2014/main" id="{306CEB9B-7279-279F-2E0F-68B35BCE8167}"/>
              </a:ext>
            </a:extLst>
          </p:cNvPr>
          <p:cNvGrpSpPr/>
          <p:nvPr/>
        </p:nvGrpSpPr>
        <p:grpSpPr>
          <a:xfrm>
            <a:off x="3426229" y="1423648"/>
            <a:ext cx="483598" cy="543490"/>
            <a:chOff x="2824326" y="5021125"/>
            <a:chExt cx="581736" cy="660062"/>
          </a:xfrm>
        </p:grpSpPr>
        <p:sp>
          <p:nvSpPr>
            <p:cNvPr id="27" name="Google Shape;1054;p37">
              <a:extLst>
                <a:ext uri="{FF2B5EF4-FFF2-40B4-BE49-F238E27FC236}">
                  <a16:creationId xmlns:a16="http://schemas.microsoft.com/office/drawing/2014/main" id="{ED3B8FB4-6FD5-7882-C2EB-A320DA47490B}"/>
                </a:ext>
              </a:extLst>
            </p:cNvPr>
            <p:cNvSpPr/>
            <p:nvPr/>
          </p:nvSpPr>
          <p:spPr>
            <a:xfrm>
              <a:off x="2825111" y="5104257"/>
              <a:ext cx="534790" cy="258204"/>
            </a:xfrm>
            <a:custGeom>
              <a:avLst/>
              <a:gdLst/>
              <a:ahLst/>
              <a:cxnLst/>
              <a:rect l="l" t="t" r="r" b="b"/>
              <a:pathLst>
                <a:path w="15652" h="7557" extrusionOk="0">
                  <a:moveTo>
                    <a:pt x="15" y="1"/>
                  </a:moveTo>
                  <a:cubicBezTo>
                    <a:pt x="8" y="171"/>
                    <a:pt x="0" y="342"/>
                    <a:pt x="0" y="513"/>
                  </a:cubicBezTo>
                  <a:lnTo>
                    <a:pt x="0" y="5559"/>
                  </a:lnTo>
                  <a:cubicBezTo>
                    <a:pt x="0" y="5700"/>
                    <a:pt x="8" y="5834"/>
                    <a:pt x="15" y="5975"/>
                  </a:cubicBezTo>
                  <a:cubicBezTo>
                    <a:pt x="45" y="6034"/>
                    <a:pt x="74" y="6086"/>
                    <a:pt x="89" y="6146"/>
                  </a:cubicBezTo>
                  <a:cubicBezTo>
                    <a:pt x="304" y="6865"/>
                    <a:pt x="817" y="7274"/>
                    <a:pt x="1492" y="7518"/>
                  </a:cubicBezTo>
                  <a:cubicBezTo>
                    <a:pt x="1586" y="7552"/>
                    <a:pt x="1694" y="7556"/>
                    <a:pt x="1801" y="7556"/>
                  </a:cubicBezTo>
                  <a:cubicBezTo>
                    <a:pt x="1836" y="7556"/>
                    <a:pt x="1872" y="7556"/>
                    <a:pt x="1907" y="7556"/>
                  </a:cubicBezTo>
                  <a:cubicBezTo>
                    <a:pt x="4772" y="7556"/>
                    <a:pt x="7644" y="7541"/>
                    <a:pt x="10509" y="7541"/>
                  </a:cubicBezTo>
                  <a:cubicBezTo>
                    <a:pt x="10707" y="7541"/>
                    <a:pt x="10901" y="7547"/>
                    <a:pt x="11097" y="7547"/>
                  </a:cubicBezTo>
                  <a:cubicBezTo>
                    <a:pt x="11195" y="7547"/>
                    <a:pt x="11293" y="7546"/>
                    <a:pt x="11392" y="7541"/>
                  </a:cubicBezTo>
                  <a:cubicBezTo>
                    <a:pt x="11607" y="7533"/>
                    <a:pt x="11615" y="7526"/>
                    <a:pt x="11659" y="7311"/>
                  </a:cubicBezTo>
                  <a:cubicBezTo>
                    <a:pt x="11733" y="6969"/>
                    <a:pt x="11800" y="6902"/>
                    <a:pt x="12149" y="6895"/>
                  </a:cubicBezTo>
                  <a:cubicBezTo>
                    <a:pt x="12258" y="6890"/>
                    <a:pt x="12367" y="6888"/>
                    <a:pt x="12475" y="6888"/>
                  </a:cubicBezTo>
                  <a:cubicBezTo>
                    <a:pt x="12692" y="6888"/>
                    <a:pt x="12908" y="6895"/>
                    <a:pt x="13121" y="6895"/>
                  </a:cubicBezTo>
                  <a:cubicBezTo>
                    <a:pt x="13210" y="6902"/>
                    <a:pt x="13284" y="6902"/>
                    <a:pt x="13359" y="6917"/>
                  </a:cubicBezTo>
                  <a:cubicBezTo>
                    <a:pt x="13507" y="6954"/>
                    <a:pt x="13618" y="7043"/>
                    <a:pt x="13618" y="7207"/>
                  </a:cubicBezTo>
                  <a:cubicBezTo>
                    <a:pt x="13626" y="7274"/>
                    <a:pt x="13626" y="7325"/>
                    <a:pt x="13633" y="7392"/>
                  </a:cubicBezTo>
                  <a:cubicBezTo>
                    <a:pt x="13655" y="7489"/>
                    <a:pt x="13707" y="7533"/>
                    <a:pt x="13796" y="7541"/>
                  </a:cubicBezTo>
                  <a:cubicBezTo>
                    <a:pt x="13856" y="7556"/>
                    <a:pt x="13915" y="7556"/>
                    <a:pt x="13982" y="7556"/>
                  </a:cubicBezTo>
                  <a:cubicBezTo>
                    <a:pt x="14539" y="7556"/>
                    <a:pt x="15095" y="7541"/>
                    <a:pt x="15652" y="7541"/>
                  </a:cubicBezTo>
                  <a:lnTo>
                    <a:pt x="15652" y="2695"/>
                  </a:lnTo>
                  <a:cubicBezTo>
                    <a:pt x="15652" y="2554"/>
                    <a:pt x="15629" y="2413"/>
                    <a:pt x="15622" y="2272"/>
                  </a:cubicBezTo>
                  <a:cubicBezTo>
                    <a:pt x="15563" y="2190"/>
                    <a:pt x="15518" y="2116"/>
                    <a:pt x="15474" y="2034"/>
                  </a:cubicBezTo>
                  <a:cubicBezTo>
                    <a:pt x="15288" y="1752"/>
                    <a:pt x="15021" y="1626"/>
                    <a:pt x="14694" y="1589"/>
                  </a:cubicBezTo>
                  <a:cubicBezTo>
                    <a:pt x="14634" y="1579"/>
                    <a:pt x="14573" y="1577"/>
                    <a:pt x="14514" y="1577"/>
                  </a:cubicBezTo>
                  <a:cubicBezTo>
                    <a:pt x="14434" y="1577"/>
                    <a:pt x="14355" y="1581"/>
                    <a:pt x="14279" y="1581"/>
                  </a:cubicBezTo>
                  <a:lnTo>
                    <a:pt x="2457" y="1581"/>
                  </a:lnTo>
                  <a:cubicBezTo>
                    <a:pt x="2391" y="1581"/>
                    <a:pt x="2325" y="1582"/>
                    <a:pt x="2259" y="1582"/>
                  </a:cubicBezTo>
                  <a:cubicBezTo>
                    <a:pt x="2094" y="1582"/>
                    <a:pt x="1929" y="1578"/>
                    <a:pt x="1759" y="1552"/>
                  </a:cubicBezTo>
                  <a:cubicBezTo>
                    <a:pt x="1069" y="1448"/>
                    <a:pt x="557" y="1084"/>
                    <a:pt x="238" y="453"/>
                  </a:cubicBezTo>
                  <a:cubicBezTo>
                    <a:pt x="163" y="305"/>
                    <a:pt x="89" y="149"/>
                    <a:pt x="15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8" name="Google Shape;1055;p37">
              <a:extLst>
                <a:ext uri="{FF2B5EF4-FFF2-40B4-BE49-F238E27FC236}">
                  <a16:creationId xmlns:a16="http://schemas.microsoft.com/office/drawing/2014/main" id="{0031FF41-0B70-4834-9042-46F7B999CFD1}"/>
                </a:ext>
              </a:extLst>
            </p:cNvPr>
            <p:cNvSpPr/>
            <p:nvPr/>
          </p:nvSpPr>
          <p:spPr>
            <a:xfrm>
              <a:off x="2824838" y="5424794"/>
              <a:ext cx="535063" cy="256393"/>
            </a:xfrm>
            <a:custGeom>
              <a:avLst/>
              <a:gdLst/>
              <a:ahLst/>
              <a:cxnLst/>
              <a:rect l="l" t="t" r="r" b="b"/>
              <a:pathLst>
                <a:path w="15660" h="7504" extrusionOk="0">
                  <a:moveTo>
                    <a:pt x="23" y="0"/>
                  </a:moveTo>
                  <a:cubicBezTo>
                    <a:pt x="16" y="163"/>
                    <a:pt x="8" y="342"/>
                    <a:pt x="8" y="505"/>
                  </a:cubicBezTo>
                  <a:lnTo>
                    <a:pt x="8" y="5165"/>
                  </a:lnTo>
                  <a:cubicBezTo>
                    <a:pt x="8" y="5321"/>
                    <a:pt x="1" y="5470"/>
                    <a:pt x="8" y="5626"/>
                  </a:cubicBezTo>
                  <a:cubicBezTo>
                    <a:pt x="52" y="6659"/>
                    <a:pt x="950" y="7504"/>
                    <a:pt x="1915" y="7504"/>
                  </a:cubicBezTo>
                  <a:cubicBezTo>
                    <a:pt x="1928" y="7504"/>
                    <a:pt x="1940" y="7503"/>
                    <a:pt x="1953" y="7503"/>
                  </a:cubicBezTo>
                  <a:cubicBezTo>
                    <a:pt x="2168" y="7496"/>
                    <a:pt x="2390" y="7496"/>
                    <a:pt x="2606" y="7496"/>
                  </a:cubicBezTo>
                  <a:lnTo>
                    <a:pt x="14198" y="7496"/>
                  </a:lnTo>
                  <a:cubicBezTo>
                    <a:pt x="14307" y="7496"/>
                    <a:pt x="14409" y="7499"/>
                    <a:pt x="14511" y="7499"/>
                  </a:cubicBezTo>
                  <a:cubicBezTo>
                    <a:pt x="14562" y="7499"/>
                    <a:pt x="14613" y="7498"/>
                    <a:pt x="14665" y="7496"/>
                  </a:cubicBezTo>
                  <a:cubicBezTo>
                    <a:pt x="15214" y="7466"/>
                    <a:pt x="15585" y="7117"/>
                    <a:pt x="15637" y="6568"/>
                  </a:cubicBezTo>
                  <a:cubicBezTo>
                    <a:pt x="15660" y="6427"/>
                    <a:pt x="15645" y="6286"/>
                    <a:pt x="15645" y="6152"/>
                  </a:cubicBezTo>
                  <a:cubicBezTo>
                    <a:pt x="15660" y="4609"/>
                    <a:pt x="15660" y="3080"/>
                    <a:pt x="15660" y="1536"/>
                  </a:cubicBezTo>
                  <a:cubicBezTo>
                    <a:pt x="15279" y="1536"/>
                    <a:pt x="14898" y="1533"/>
                    <a:pt x="14512" y="1533"/>
                  </a:cubicBezTo>
                  <a:cubicBezTo>
                    <a:pt x="14320" y="1533"/>
                    <a:pt x="14126" y="1534"/>
                    <a:pt x="13931" y="1536"/>
                  </a:cubicBezTo>
                  <a:cubicBezTo>
                    <a:pt x="13693" y="1536"/>
                    <a:pt x="13671" y="1566"/>
                    <a:pt x="13619" y="1833"/>
                  </a:cubicBezTo>
                  <a:cubicBezTo>
                    <a:pt x="13559" y="2130"/>
                    <a:pt x="13515" y="2167"/>
                    <a:pt x="13226" y="2175"/>
                  </a:cubicBezTo>
                  <a:cubicBezTo>
                    <a:pt x="13036" y="2182"/>
                    <a:pt x="12843" y="2186"/>
                    <a:pt x="12649" y="2186"/>
                  </a:cubicBezTo>
                  <a:cubicBezTo>
                    <a:pt x="12456" y="2186"/>
                    <a:pt x="12261" y="2182"/>
                    <a:pt x="12068" y="2175"/>
                  </a:cubicBezTo>
                  <a:cubicBezTo>
                    <a:pt x="11741" y="2175"/>
                    <a:pt x="11704" y="2130"/>
                    <a:pt x="11660" y="1804"/>
                  </a:cubicBezTo>
                  <a:cubicBezTo>
                    <a:pt x="11652" y="1759"/>
                    <a:pt x="11652" y="1714"/>
                    <a:pt x="11637" y="1670"/>
                  </a:cubicBezTo>
                  <a:cubicBezTo>
                    <a:pt x="11630" y="1603"/>
                    <a:pt x="11585" y="1544"/>
                    <a:pt x="11519" y="1544"/>
                  </a:cubicBezTo>
                  <a:cubicBezTo>
                    <a:pt x="11378" y="1536"/>
                    <a:pt x="11244" y="1529"/>
                    <a:pt x="11103" y="1529"/>
                  </a:cubicBezTo>
                  <a:lnTo>
                    <a:pt x="2457" y="1529"/>
                  </a:lnTo>
                  <a:cubicBezTo>
                    <a:pt x="2131" y="1522"/>
                    <a:pt x="1819" y="1522"/>
                    <a:pt x="1492" y="1432"/>
                  </a:cubicBezTo>
                  <a:cubicBezTo>
                    <a:pt x="899" y="1277"/>
                    <a:pt x="491" y="906"/>
                    <a:pt x="223" y="371"/>
                  </a:cubicBezTo>
                  <a:cubicBezTo>
                    <a:pt x="157" y="238"/>
                    <a:pt x="127" y="97"/>
                    <a:pt x="2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056;p37">
              <a:extLst>
                <a:ext uri="{FF2B5EF4-FFF2-40B4-BE49-F238E27FC236}">
                  <a16:creationId xmlns:a16="http://schemas.microsoft.com/office/drawing/2014/main" id="{EABAEF2E-B198-08C0-BF32-05DE7F7D58C7}"/>
                </a:ext>
              </a:extLst>
            </p:cNvPr>
            <p:cNvSpPr/>
            <p:nvPr/>
          </p:nvSpPr>
          <p:spPr>
            <a:xfrm>
              <a:off x="2824326" y="5021125"/>
              <a:ext cx="536327" cy="160758"/>
            </a:xfrm>
            <a:custGeom>
              <a:avLst/>
              <a:gdLst/>
              <a:ahLst/>
              <a:cxnLst/>
              <a:rect l="l" t="t" r="r" b="b"/>
              <a:pathLst>
                <a:path w="15697" h="4705" extrusionOk="0">
                  <a:moveTo>
                    <a:pt x="2185" y="0"/>
                  </a:moveTo>
                  <a:cubicBezTo>
                    <a:pt x="2159" y="0"/>
                    <a:pt x="2133" y="2"/>
                    <a:pt x="2109" y="7"/>
                  </a:cubicBezTo>
                  <a:cubicBezTo>
                    <a:pt x="1730" y="44"/>
                    <a:pt x="1359" y="96"/>
                    <a:pt x="1040" y="304"/>
                  </a:cubicBezTo>
                  <a:cubicBezTo>
                    <a:pt x="528" y="623"/>
                    <a:pt x="157" y="1090"/>
                    <a:pt x="45" y="1699"/>
                  </a:cubicBezTo>
                  <a:cubicBezTo>
                    <a:pt x="1" y="1944"/>
                    <a:pt x="38" y="2196"/>
                    <a:pt x="38" y="2441"/>
                  </a:cubicBezTo>
                  <a:cubicBezTo>
                    <a:pt x="112" y="2590"/>
                    <a:pt x="186" y="2753"/>
                    <a:pt x="261" y="2901"/>
                  </a:cubicBezTo>
                  <a:cubicBezTo>
                    <a:pt x="580" y="3532"/>
                    <a:pt x="1084" y="3888"/>
                    <a:pt x="1782" y="3992"/>
                  </a:cubicBezTo>
                  <a:cubicBezTo>
                    <a:pt x="1946" y="4019"/>
                    <a:pt x="2114" y="4022"/>
                    <a:pt x="2281" y="4022"/>
                  </a:cubicBezTo>
                  <a:cubicBezTo>
                    <a:pt x="2348" y="4022"/>
                    <a:pt x="2414" y="4022"/>
                    <a:pt x="2480" y="4022"/>
                  </a:cubicBezTo>
                  <a:lnTo>
                    <a:pt x="14302" y="4022"/>
                  </a:lnTo>
                  <a:cubicBezTo>
                    <a:pt x="14369" y="4022"/>
                    <a:pt x="14437" y="4020"/>
                    <a:pt x="14507" y="4020"/>
                  </a:cubicBezTo>
                  <a:cubicBezTo>
                    <a:pt x="14576" y="4020"/>
                    <a:pt x="14647" y="4022"/>
                    <a:pt x="14717" y="4029"/>
                  </a:cubicBezTo>
                  <a:cubicBezTo>
                    <a:pt x="15044" y="4066"/>
                    <a:pt x="15311" y="4200"/>
                    <a:pt x="15497" y="4475"/>
                  </a:cubicBezTo>
                  <a:cubicBezTo>
                    <a:pt x="15541" y="4549"/>
                    <a:pt x="15600" y="4630"/>
                    <a:pt x="15645" y="4705"/>
                  </a:cubicBezTo>
                  <a:cubicBezTo>
                    <a:pt x="15652" y="4593"/>
                    <a:pt x="15675" y="4497"/>
                    <a:pt x="15682" y="4371"/>
                  </a:cubicBezTo>
                  <a:cubicBezTo>
                    <a:pt x="15682" y="3317"/>
                    <a:pt x="15690" y="2270"/>
                    <a:pt x="15690" y="1209"/>
                  </a:cubicBezTo>
                  <a:cubicBezTo>
                    <a:pt x="15690" y="1120"/>
                    <a:pt x="15697" y="1024"/>
                    <a:pt x="15682" y="935"/>
                  </a:cubicBezTo>
                  <a:cubicBezTo>
                    <a:pt x="15593" y="534"/>
                    <a:pt x="15408" y="215"/>
                    <a:pt x="14985" y="89"/>
                  </a:cubicBezTo>
                  <a:cubicBezTo>
                    <a:pt x="14769" y="22"/>
                    <a:pt x="14554" y="7"/>
                    <a:pt x="14346" y="7"/>
                  </a:cubicBezTo>
                  <a:lnTo>
                    <a:pt x="2339" y="7"/>
                  </a:lnTo>
                  <a:cubicBezTo>
                    <a:pt x="2289" y="7"/>
                    <a:pt x="2236" y="0"/>
                    <a:pt x="2185" y="0"/>
                  </a:cubicBezTo>
                  <a:close/>
                </a:path>
              </a:pathLst>
            </a:custGeom>
            <a:solidFill>
              <a:srgbClr val="F2F1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057;p37">
              <a:extLst>
                <a:ext uri="{FF2B5EF4-FFF2-40B4-BE49-F238E27FC236}">
                  <a16:creationId xmlns:a16="http://schemas.microsoft.com/office/drawing/2014/main" id="{7A35077C-A9BC-D61F-EE89-49B6C7C76FBC}"/>
                </a:ext>
              </a:extLst>
            </p:cNvPr>
            <p:cNvSpPr/>
            <p:nvPr/>
          </p:nvSpPr>
          <p:spPr>
            <a:xfrm>
              <a:off x="2825863" y="5308381"/>
              <a:ext cx="580198" cy="190860"/>
            </a:xfrm>
            <a:custGeom>
              <a:avLst/>
              <a:gdLst/>
              <a:ahLst/>
              <a:cxnLst/>
              <a:rect l="l" t="t" r="r" b="b"/>
              <a:pathLst>
                <a:path w="16981" h="5586" extrusionOk="0">
                  <a:moveTo>
                    <a:pt x="0" y="1"/>
                  </a:moveTo>
                  <a:lnTo>
                    <a:pt x="0" y="3400"/>
                  </a:lnTo>
                  <a:cubicBezTo>
                    <a:pt x="104" y="3511"/>
                    <a:pt x="134" y="3645"/>
                    <a:pt x="201" y="3771"/>
                  </a:cubicBezTo>
                  <a:cubicBezTo>
                    <a:pt x="468" y="4305"/>
                    <a:pt x="876" y="4676"/>
                    <a:pt x="1470" y="4832"/>
                  </a:cubicBezTo>
                  <a:cubicBezTo>
                    <a:pt x="1782" y="4929"/>
                    <a:pt x="2108" y="4929"/>
                    <a:pt x="2435" y="4929"/>
                  </a:cubicBezTo>
                  <a:lnTo>
                    <a:pt x="11080" y="4929"/>
                  </a:lnTo>
                  <a:cubicBezTo>
                    <a:pt x="11221" y="4929"/>
                    <a:pt x="11362" y="4936"/>
                    <a:pt x="11496" y="4943"/>
                  </a:cubicBezTo>
                  <a:cubicBezTo>
                    <a:pt x="11563" y="4958"/>
                    <a:pt x="11600" y="5003"/>
                    <a:pt x="11615" y="5070"/>
                  </a:cubicBezTo>
                  <a:cubicBezTo>
                    <a:pt x="11630" y="5114"/>
                    <a:pt x="11630" y="5159"/>
                    <a:pt x="11637" y="5203"/>
                  </a:cubicBezTo>
                  <a:cubicBezTo>
                    <a:pt x="11682" y="5530"/>
                    <a:pt x="11734" y="5567"/>
                    <a:pt x="12045" y="5574"/>
                  </a:cubicBezTo>
                  <a:cubicBezTo>
                    <a:pt x="12234" y="5582"/>
                    <a:pt x="12427" y="5585"/>
                    <a:pt x="12621" y="5585"/>
                  </a:cubicBezTo>
                  <a:cubicBezTo>
                    <a:pt x="12815" y="5585"/>
                    <a:pt x="13010" y="5582"/>
                    <a:pt x="13203" y="5574"/>
                  </a:cubicBezTo>
                  <a:cubicBezTo>
                    <a:pt x="13492" y="5567"/>
                    <a:pt x="13537" y="5530"/>
                    <a:pt x="13596" y="5233"/>
                  </a:cubicBezTo>
                  <a:cubicBezTo>
                    <a:pt x="13641" y="4973"/>
                    <a:pt x="13670" y="4936"/>
                    <a:pt x="13908" y="4936"/>
                  </a:cubicBezTo>
                  <a:cubicBezTo>
                    <a:pt x="14075" y="4934"/>
                    <a:pt x="14243" y="4933"/>
                    <a:pt x="14410" y="4933"/>
                  </a:cubicBezTo>
                  <a:cubicBezTo>
                    <a:pt x="14815" y="4933"/>
                    <a:pt x="15220" y="4938"/>
                    <a:pt x="15630" y="4943"/>
                  </a:cubicBezTo>
                  <a:cubicBezTo>
                    <a:pt x="15753" y="4943"/>
                    <a:pt x="15880" y="4937"/>
                    <a:pt x="16008" y="4937"/>
                  </a:cubicBezTo>
                  <a:cubicBezTo>
                    <a:pt x="16073" y="4937"/>
                    <a:pt x="16137" y="4938"/>
                    <a:pt x="16201" y="4943"/>
                  </a:cubicBezTo>
                  <a:cubicBezTo>
                    <a:pt x="16215" y="4944"/>
                    <a:pt x="16230" y="4944"/>
                    <a:pt x="16244" y="4944"/>
                  </a:cubicBezTo>
                  <a:cubicBezTo>
                    <a:pt x="16708" y="4944"/>
                    <a:pt x="16980" y="4590"/>
                    <a:pt x="16973" y="4201"/>
                  </a:cubicBezTo>
                  <a:cubicBezTo>
                    <a:pt x="16951" y="3585"/>
                    <a:pt x="16973" y="2962"/>
                    <a:pt x="16958" y="2339"/>
                  </a:cubicBezTo>
                  <a:cubicBezTo>
                    <a:pt x="16951" y="1878"/>
                    <a:pt x="16713" y="1641"/>
                    <a:pt x="16238" y="1604"/>
                  </a:cubicBezTo>
                  <a:cubicBezTo>
                    <a:pt x="16197" y="1601"/>
                    <a:pt x="16155" y="1600"/>
                    <a:pt x="16114" y="1600"/>
                  </a:cubicBezTo>
                  <a:cubicBezTo>
                    <a:pt x="16053" y="1600"/>
                    <a:pt x="15992" y="1602"/>
                    <a:pt x="15932" y="1602"/>
                  </a:cubicBezTo>
                  <a:cubicBezTo>
                    <a:pt x="15832" y="1602"/>
                    <a:pt x="15734" y="1596"/>
                    <a:pt x="15637" y="1567"/>
                  </a:cubicBezTo>
                  <a:cubicBezTo>
                    <a:pt x="15081" y="1567"/>
                    <a:pt x="14524" y="1582"/>
                    <a:pt x="13967" y="1582"/>
                  </a:cubicBezTo>
                  <a:cubicBezTo>
                    <a:pt x="13901" y="1582"/>
                    <a:pt x="13841" y="1582"/>
                    <a:pt x="13782" y="1567"/>
                  </a:cubicBezTo>
                  <a:cubicBezTo>
                    <a:pt x="13693" y="1559"/>
                    <a:pt x="13641" y="1507"/>
                    <a:pt x="13619" y="1418"/>
                  </a:cubicBezTo>
                  <a:cubicBezTo>
                    <a:pt x="13604" y="1359"/>
                    <a:pt x="13604" y="1300"/>
                    <a:pt x="13604" y="1233"/>
                  </a:cubicBezTo>
                  <a:cubicBezTo>
                    <a:pt x="13596" y="1069"/>
                    <a:pt x="13485" y="988"/>
                    <a:pt x="13344" y="951"/>
                  </a:cubicBezTo>
                  <a:cubicBezTo>
                    <a:pt x="13270" y="921"/>
                    <a:pt x="13188" y="921"/>
                    <a:pt x="13114" y="921"/>
                  </a:cubicBezTo>
                  <a:cubicBezTo>
                    <a:pt x="12896" y="921"/>
                    <a:pt x="12678" y="918"/>
                    <a:pt x="12461" y="918"/>
                  </a:cubicBezTo>
                  <a:cubicBezTo>
                    <a:pt x="12352" y="918"/>
                    <a:pt x="12243" y="919"/>
                    <a:pt x="12134" y="921"/>
                  </a:cubicBezTo>
                  <a:cubicBezTo>
                    <a:pt x="11793" y="928"/>
                    <a:pt x="11719" y="995"/>
                    <a:pt x="11644" y="1337"/>
                  </a:cubicBezTo>
                  <a:cubicBezTo>
                    <a:pt x="11600" y="1552"/>
                    <a:pt x="11593" y="1567"/>
                    <a:pt x="11377" y="1567"/>
                  </a:cubicBezTo>
                  <a:lnTo>
                    <a:pt x="10494" y="1567"/>
                  </a:lnTo>
                  <a:cubicBezTo>
                    <a:pt x="7630" y="1567"/>
                    <a:pt x="4765" y="1582"/>
                    <a:pt x="1893" y="1582"/>
                  </a:cubicBezTo>
                  <a:cubicBezTo>
                    <a:pt x="1859" y="1582"/>
                    <a:pt x="1825" y="1582"/>
                    <a:pt x="1790" y="1582"/>
                  </a:cubicBezTo>
                  <a:cubicBezTo>
                    <a:pt x="1686" y="1582"/>
                    <a:pt x="1577" y="1578"/>
                    <a:pt x="1477" y="1544"/>
                  </a:cubicBezTo>
                  <a:cubicBezTo>
                    <a:pt x="802" y="1300"/>
                    <a:pt x="282" y="891"/>
                    <a:pt x="75" y="172"/>
                  </a:cubicBezTo>
                  <a:cubicBezTo>
                    <a:pt x="60" y="112"/>
                    <a:pt x="30" y="6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" name="Google Shape;1043;p37">
            <a:extLst>
              <a:ext uri="{FF2B5EF4-FFF2-40B4-BE49-F238E27FC236}">
                <a16:creationId xmlns:a16="http://schemas.microsoft.com/office/drawing/2014/main" id="{68E40AA2-B242-775E-EF93-874ED2DA09B8}"/>
              </a:ext>
            </a:extLst>
          </p:cNvPr>
          <p:cNvGrpSpPr/>
          <p:nvPr/>
        </p:nvGrpSpPr>
        <p:grpSpPr>
          <a:xfrm>
            <a:off x="5573657" y="1203774"/>
            <a:ext cx="1044685" cy="1034747"/>
            <a:chOff x="4020000" y="3396110"/>
            <a:chExt cx="1104000" cy="1104000"/>
          </a:xfrm>
        </p:grpSpPr>
        <p:sp>
          <p:nvSpPr>
            <p:cNvPr id="32" name="Google Shape;1044;p37">
              <a:extLst>
                <a:ext uri="{FF2B5EF4-FFF2-40B4-BE49-F238E27FC236}">
                  <a16:creationId xmlns:a16="http://schemas.microsoft.com/office/drawing/2014/main" id="{BF259FFF-0C00-A3BF-3CB0-52D5A74D963B}"/>
                </a:ext>
              </a:extLst>
            </p:cNvPr>
            <p:cNvSpPr/>
            <p:nvPr/>
          </p:nvSpPr>
          <p:spPr>
            <a:xfrm>
              <a:off x="4020000" y="3396110"/>
              <a:ext cx="1104000" cy="1104000"/>
            </a:xfrm>
            <a:prstGeom prst="ellipse">
              <a:avLst/>
            </a:prstGeom>
            <a:solidFill>
              <a:srgbClr val="E1BDF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045;p37">
              <a:extLst>
                <a:ext uri="{FF2B5EF4-FFF2-40B4-BE49-F238E27FC236}">
                  <a16:creationId xmlns:a16="http://schemas.microsoft.com/office/drawing/2014/main" id="{FD033074-CC00-F137-E42B-644ACB76C6A9}"/>
                </a:ext>
              </a:extLst>
            </p:cNvPr>
            <p:cNvSpPr/>
            <p:nvPr/>
          </p:nvSpPr>
          <p:spPr>
            <a:xfrm>
              <a:off x="4108950" y="3485051"/>
              <a:ext cx="926100" cy="9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34" name="Google Shape;1084;p37">
            <a:extLst>
              <a:ext uri="{FF2B5EF4-FFF2-40B4-BE49-F238E27FC236}">
                <a16:creationId xmlns:a16="http://schemas.microsoft.com/office/drawing/2014/main" id="{D5413D58-C4AD-AB48-0C23-B55DDA41090D}"/>
              </a:ext>
            </a:extLst>
          </p:cNvPr>
          <p:cNvGrpSpPr/>
          <p:nvPr/>
        </p:nvGrpSpPr>
        <p:grpSpPr>
          <a:xfrm>
            <a:off x="5827458" y="1389560"/>
            <a:ext cx="544292" cy="542912"/>
            <a:chOff x="4284400" y="3658497"/>
            <a:chExt cx="575195" cy="579248"/>
          </a:xfrm>
          <a:solidFill>
            <a:srgbClr val="E1BDF0"/>
          </a:solidFill>
        </p:grpSpPr>
        <p:sp>
          <p:nvSpPr>
            <p:cNvPr id="35" name="Google Shape;1085;p37">
              <a:extLst>
                <a:ext uri="{FF2B5EF4-FFF2-40B4-BE49-F238E27FC236}">
                  <a16:creationId xmlns:a16="http://schemas.microsoft.com/office/drawing/2014/main" id="{3CAA41B8-4A7B-C283-F32B-9ADA4B6CB426}"/>
                </a:ext>
              </a:extLst>
            </p:cNvPr>
            <p:cNvSpPr/>
            <p:nvPr/>
          </p:nvSpPr>
          <p:spPr>
            <a:xfrm>
              <a:off x="4331500" y="4067175"/>
              <a:ext cx="504900" cy="150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086;p37">
              <a:extLst>
                <a:ext uri="{FF2B5EF4-FFF2-40B4-BE49-F238E27FC236}">
                  <a16:creationId xmlns:a16="http://schemas.microsoft.com/office/drawing/2014/main" id="{B4F4AC87-9604-BFB1-7A78-90E9FC939336}"/>
                </a:ext>
              </a:extLst>
            </p:cNvPr>
            <p:cNvSpPr/>
            <p:nvPr/>
          </p:nvSpPr>
          <p:spPr>
            <a:xfrm>
              <a:off x="4284400" y="3658497"/>
              <a:ext cx="575195" cy="579248"/>
            </a:xfrm>
            <a:custGeom>
              <a:avLst/>
              <a:gdLst/>
              <a:ahLst/>
              <a:cxnLst/>
              <a:rect l="l" t="t" r="r" b="b"/>
              <a:pathLst>
                <a:path w="19162" h="19297" extrusionOk="0">
                  <a:moveTo>
                    <a:pt x="8368" y="1"/>
                  </a:moveTo>
                  <a:cubicBezTo>
                    <a:pt x="8300" y="1"/>
                    <a:pt x="8233" y="25"/>
                    <a:pt x="8178" y="72"/>
                  </a:cubicBezTo>
                  <a:cubicBezTo>
                    <a:pt x="8052" y="169"/>
                    <a:pt x="8015" y="347"/>
                    <a:pt x="8097" y="488"/>
                  </a:cubicBezTo>
                  <a:cubicBezTo>
                    <a:pt x="8164" y="592"/>
                    <a:pt x="8245" y="688"/>
                    <a:pt x="8319" y="785"/>
                  </a:cubicBezTo>
                  <a:cubicBezTo>
                    <a:pt x="8587" y="1126"/>
                    <a:pt x="8861" y="1467"/>
                    <a:pt x="9136" y="1801"/>
                  </a:cubicBezTo>
                  <a:cubicBezTo>
                    <a:pt x="9292" y="1987"/>
                    <a:pt x="9366" y="2195"/>
                    <a:pt x="9358" y="2447"/>
                  </a:cubicBezTo>
                  <a:cubicBezTo>
                    <a:pt x="9351" y="2818"/>
                    <a:pt x="9358" y="3189"/>
                    <a:pt x="9358" y="3560"/>
                  </a:cubicBezTo>
                  <a:cubicBezTo>
                    <a:pt x="9358" y="3705"/>
                    <a:pt x="9345" y="3770"/>
                    <a:pt x="9290" y="3770"/>
                  </a:cubicBezTo>
                  <a:cubicBezTo>
                    <a:pt x="9255" y="3770"/>
                    <a:pt x="9204" y="3743"/>
                    <a:pt x="9128" y="3694"/>
                  </a:cubicBezTo>
                  <a:cubicBezTo>
                    <a:pt x="8658" y="3399"/>
                    <a:pt x="8159" y="3259"/>
                    <a:pt x="7636" y="3259"/>
                  </a:cubicBezTo>
                  <a:cubicBezTo>
                    <a:pt x="7408" y="3259"/>
                    <a:pt x="7175" y="3286"/>
                    <a:pt x="6939" y="3338"/>
                  </a:cubicBezTo>
                  <a:cubicBezTo>
                    <a:pt x="5870" y="3568"/>
                    <a:pt x="5121" y="4176"/>
                    <a:pt x="4713" y="5193"/>
                  </a:cubicBezTo>
                  <a:cubicBezTo>
                    <a:pt x="4497" y="5727"/>
                    <a:pt x="4416" y="6306"/>
                    <a:pt x="4453" y="6878"/>
                  </a:cubicBezTo>
                  <a:cubicBezTo>
                    <a:pt x="4468" y="7278"/>
                    <a:pt x="4520" y="7679"/>
                    <a:pt x="4594" y="8072"/>
                  </a:cubicBezTo>
                  <a:cubicBezTo>
                    <a:pt x="4794" y="9163"/>
                    <a:pt x="5165" y="10173"/>
                    <a:pt x="5826" y="11063"/>
                  </a:cubicBezTo>
                  <a:cubicBezTo>
                    <a:pt x="6338" y="11768"/>
                    <a:pt x="6976" y="12317"/>
                    <a:pt x="7830" y="12585"/>
                  </a:cubicBezTo>
                  <a:cubicBezTo>
                    <a:pt x="7882" y="12599"/>
                    <a:pt x="7985" y="12599"/>
                    <a:pt x="7956" y="12733"/>
                  </a:cubicBezTo>
                  <a:lnTo>
                    <a:pt x="7496" y="12733"/>
                  </a:lnTo>
                  <a:cubicBezTo>
                    <a:pt x="6625" y="12733"/>
                    <a:pt x="5757" y="12736"/>
                    <a:pt x="4887" y="12736"/>
                  </a:cubicBezTo>
                  <a:cubicBezTo>
                    <a:pt x="4451" y="12736"/>
                    <a:pt x="4015" y="12735"/>
                    <a:pt x="3577" y="12733"/>
                  </a:cubicBezTo>
                  <a:cubicBezTo>
                    <a:pt x="3280" y="12733"/>
                    <a:pt x="2998" y="12763"/>
                    <a:pt x="2709" y="12837"/>
                  </a:cubicBezTo>
                  <a:cubicBezTo>
                    <a:pt x="1381" y="13171"/>
                    <a:pt x="423" y="14210"/>
                    <a:pt x="230" y="15560"/>
                  </a:cubicBezTo>
                  <a:cubicBezTo>
                    <a:pt x="0" y="17186"/>
                    <a:pt x="1076" y="18752"/>
                    <a:pt x="2664" y="19167"/>
                  </a:cubicBezTo>
                  <a:cubicBezTo>
                    <a:pt x="3073" y="19271"/>
                    <a:pt x="3488" y="19293"/>
                    <a:pt x="3904" y="19293"/>
                  </a:cubicBezTo>
                  <a:lnTo>
                    <a:pt x="18064" y="19293"/>
                  </a:lnTo>
                  <a:cubicBezTo>
                    <a:pt x="18143" y="19293"/>
                    <a:pt x="18225" y="19297"/>
                    <a:pt x="18309" y="19297"/>
                  </a:cubicBezTo>
                  <a:cubicBezTo>
                    <a:pt x="18351" y="19297"/>
                    <a:pt x="18393" y="19296"/>
                    <a:pt x="18435" y="19293"/>
                  </a:cubicBezTo>
                  <a:cubicBezTo>
                    <a:pt x="18524" y="19279"/>
                    <a:pt x="18628" y="19271"/>
                    <a:pt x="18709" y="19241"/>
                  </a:cubicBezTo>
                  <a:cubicBezTo>
                    <a:pt x="18976" y="19160"/>
                    <a:pt x="19147" y="18930"/>
                    <a:pt x="19155" y="18648"/>
                  </a:cubicBezTo>
                  <a:cubicBezTo>
                    <a:pt x="19162" y="18366"/>
                    <a:pt x="19014" y="18128"/>
                    <a:pt x="18754" y="18032"/>
                  </a:cubicBezTo>
                  <a:cubicBezTo>
                    <a:pt x="18642" y="17980"/>
                    <a:pt x="18524" y="17965"/>
                    <a:pt x="18398" y="17965"/>
                  </a:cubicBezTo>
                  <a:lnTo>
                    <a:pt x="17841" y="17935"/>
                  </a:lnTo>
                  <a:cubicBezTo>
                    <a:pt x="17701" y="17942"/>
                    <a:pt x="17566" y="17959"/>
                    <a:pt x="17417" y="17959"/>
                  </a:cubicBezTo>
                  <a:cubicBezTo>
                    <a:pt x="17393" y="17959"/>
                    <a:pt x="17369" y="17959"/>
                    <a:pt x="17344" y="17958"/>
                  </a:cubicBezTo>
                  <a:lnTo>
                    <a:pt x="3755" y="17958"/>
                  </a:lnTo>
                  <a:cubicBezTo>
                    <a:pt x="3429" y="17958"/>
                    <a:pt x="3110" y="17958"/>
                    <a:pt x="2791" y="17831"/>
                  </a:cubicBezTo>
                  <a:cubicBezTo>
                    <a:pt x="1588" y="17386"/>
                    <a:pt x="906" y="15716"/>
                    <a:pt x="2108" y="14566"/>
                  </a:cubicBezTo>
                  <a:cubicBezTo>
                    <a:pt x="2464" y="14225"/>
                    <a:pt x="2924" y="14069"/>
                    <a:pt x="3414" y="14032"/>
                  </a:cubicBezTo>
                  <a:cubicBezTo>
                    <a:pt x="3451" y="14029"/>
                    <a:pt x="3487" y="14028"/>
                    <a:pt x="3523" y="14028"/>
                  </a:cubicBezTo>
                  <a:cubicBezTo>
                    <a:pt x="3595" y="14028"/>
                    <a:pt x="3666" y="14032"/>
                    <a:pt x="3741" y="14032"/>
                  </a:cubicBezTo>
                  <a:lnTo>
                    <a:pt x="17604" y="14032"/>
                  </a:lnTo>
                  <a:cubicBezTo>
                    <a:pt x="17730" y="14032"/>
                    <a:pt x="17856" y="14039"/>
                    <a:pt x="17975" y="14047"/>
                  </a:cubicBezTo>
                  <a:cubicBezTo>
                    <a:pt x="18111" y="14047"/>
                    <a:pt x="18252" y="14037"/>
                    <a:pt x="18387" y="14037"/>
                  </a:cubicBezTo>
                  <a:cubicBezTo>
                    <a:pt x="18421" y="14037"/>
                    <a:pt x="18454" y="14038"/>
                    <a:pt x="18487" y="14039"/>
                  </a:cubicBezTo>
                  <a:cubicBezTo>
                    <a:pt x="18491" y="14039"/>
                    <a:pt x="18495" y="14039"/>
                    <a:pt x="18499" y="14039"/>
                  </a:cubicBezTo>
                  <a:cubicBezTo>
                    <a:pt x="18835" y="14039"/>
                    <a:pt x="19125" y="13739"/>
                    <a:pt x="19125" y="13431"/>
                  </a:cubicBezTo>
                  <a:cubicBezTo>
                    <a:pt x="19140" y="13067"/>
                    <a:pt x="18895" y="12777"/>
                    <a:pt x="18516" y="12740"/>
                  </a:cubicBezTo>
                  <a:cubicBezTo>
                    <a:pt x="18457" y="12733"/>
                    <a:pt x="18394" y="12731"/>
                    <a:pt x="18331" y="12731"/>
                  </a:cubicBezTo>
                  <a:cubicBezTo>
                    <a:pt x="18268" y="12731"/>
                    <a:pt x="18205" y="12733"/>
                    <a:pt x="18145" y="12733"/>
                  </a:cubicBezTo>
                  <a:lnTo>
                    <a:pt x="11585" y="12733"/>
                  </a:lnTo>
                  <a:cubicBezTo>
                    <a:pt x="11557" y="12733"/>
                    <a:pt x="11522" y="12741"/>
                    <a:pt x="11486" y="12741"/>
                  </a:cubicBezTo>
                  <a:cubicBezTo>
                    <a:pt x="11436" y="12741"/>
                    <a:pt x="11385" y="12725"/>
                    <a:pt x="11355" y="12651"/>
                  </a:cubicBezTo>
                  <a:cubicBezTo>
                    <a:pt x="11778" y="12510"/>
                    <a:pt x="12179" y="12340"/>
                    <a:pt x="12535" y="12080"/>
                  </a:cubicBezTo>
                  <a:cubicBezTo>
                    <a:pt x="13062" y="11701"/>
                    <a:pt x="13470" y="11219"/>
                    <a:pt x="13804" y="10670"/>
                  </a:cubicBezTo>
                  <a:cubicBezTo>
                    <a:pt x="14331" y="9816"/>
                    <a:pt x="14650" y="8874"/>
                    <a:pt x="14806" y="7887"/>
                  </a:cubicBezTo>
                  <a:cubicBezTo>
                    <a:pt x="14910" y="7234"/>
                    <a:pt x="14969" y="6566"/>
                    <a:pt x="14850" y="5898"/>
                  </a:cubicBezTo>
                  <a:cubicBezTo>
                    <a:pt x="14657" y="4807"/>
                    <a:pt x="14093" y="4020"/>
                    <a:pt x="13077" y="3560"/>
                  </a:cubicBezTo>
                  <a:cubicBezTo>
                    <a:pt x="13017" y="3583"/>
                    <a:pt x="12928" y="3597"/>
                    <a:pt x="12869" y="3634"/>
                  </a:cubicBezTo>
                  <a:cubicBezTo>
                    <a:pt x="12401" y="3909"/>
                    <a:pt x="11889" y="4028"/>
                    <a:pt x="11370" y="4102"/>
                  </a:cubicBezTo>
                  <a:cubicBezTo>
                    <a:pt x="11005" y="4159"/>
                    <a:pt x="10630" y="4236"/>
                    <a:pt x="10244" y="4236"/>
                  </a:cubicBezTo>
                  <a:cubicBezTo>
                    <a:pt x="10174" y="4236"/>
                    <a:pt x="10104" y="4234"/>
                    <a:pt x="10034" y="4228"/>
                  </a:cubicBezTo>
                  <a:cubicBezTo>
                    <a:pt x="9974" y="4228"/>
                    <a:pt x="9908" y="4228"/>
                    <a:pt x="9848" y="4213"/>
                  </a:cubicBezTo>
                  <a:cubicBezTo>
                    <a:pt x="9789" y="4198"/>
                    <a:pt x="9759" y="4154"/>
                    <a:pt x="9774" y="4080"/>
                  </a:cubicBezTo>
                  <a:cubicBezTo>
                    <a:pt x="9841" y="3835"/>
                    <a:pt x="9952" y="3612"/>
                    <a:pt x="10071" y="3397"/>
                  </a:cubicBezTo>
                  <a:cubicBezTo>
                    <a:pt x="10012" y="3286"/>
                    <a:pt x="10012" y="3160"/>
                    <a:pt x="10012" y="3041"/>
                  </a:cubicBezTo>
                  <a:cubicBezTo>
                    <a:pt x="10012" y="2833"/>
                    <a:pt x="9997" y="2640"/>
                    <a:pt x="10012" y="2432"/>
                  </a:cubicBezTo>
                  <a:cubicBezTo>
                    <a:pt x="10034" y="2046"/>
                    <a:pt x="9915" y="1712"/>
                    <a:pt x="9663" y="1408"/>
                  </a:cubicBezTo>
                  <a:cubicBezTo>
                    <a:pt x="9366" y="1037"/>
                    <a:pt x="9069" y="651"/>
                    <a:pt x="8765" y="280"/>
                  </a:cubicBezTo>
                  <a:cubicBezTo>
                    <a:pt x="8698" y="206"/>
                    <a:pt x="8646" y="132"/>
                    <a:pt x="8572" y="80"/>
                  </a:cubicBezTo>
                  <a:cubicBezTo>
                    <a:pt x="8511" y="27"/>
                    <a:pt x="8439" y="1"/>
                    <a:pt x="83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7" name="Google Shape;1050;p37">
            <a:extLst>
              <a:ext uri="{FF2B5EF4-FFF2-40B4-BE49-F238E27FC236}">
                <a16:creationId xmlns:a16="http://schemas.microsoft.com/office/drawing/2014/main" id="{66178536-EDFF-290C-5515-0151D05A597D}"/>
              </a:ext>
            </a:extLst>
          </p:cNvPr>
          <p:cNvGrpSpPr/>
          <p:nvPr/>
        </p:nvGrpSpPr>
        <p:grpSpPr>
          <a:xfrm>
            <a:off x="7979323" y="1220972"/>
            <a:ext cx="1044685" cy="1034747"/>
            <a:chOff x="5681465" y="3396110"/>
            <a:chExt cx="1104000" cy="1104000"/>
          </a:xfrm>
        </p:grpSpPr>
        <p:sp>
          <p:nvSpPr>
            <p:cNvPr id="38" name="Google Shape;1051;p37">
              <a:extLst>
                <a:ext uri="{FF2B5EF4-FFF2-40B4-BE49-F238E27FC236}">
                  <a16:creationId xmlns:a16="http://schemas.microsoft.com/office/drawing/2014/main" id="{AE7D3727-1846-A745-C0A6-14BC92FCBA92}"/>
                </a:ext>
              </a:extLst>
            </p:cNvPr>
            <p:cNvSpPr/>
            <p:nvPr/>
          </p:nvSpPr>
          <p:spPr>
            <a:xfrm>
              <a:off x="5681465" y="3396110"/>
              <a:ext cx="1104000" cy="11040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9" name="Google Shape;1052;p37">
              <a:extLst>
                <a:ext uri="{FF2B5EF4-FFF2-40B4-BE49-F238E27FC236}">
                  <a16:creationId xmlns:a16="http://schemas.microsoft.com/office/drawing/2014/main" id="{FB0AF9FC-D88A-E559-C7D0-BB215518994E}"/>
                </a:ext>
              </a:extLst>
            </p:cNvPr>
            <p:cNvSpPr/>
            <p:nvPr/>
          </p:nvSpPr>
          <p:spPr>
            <a:xfrm>
              <a:off x="5770415" y="3485051"/>
              <a:ext cx="926100" cy="9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0" name="Google Shape;1079;p37">
            <a:extLst>
              <a:ext uri="{FF2B5EF4-FFF2-40B4-BE49-F238E27FC236}">
                <a16:creationId xmlns:a16="http://schemas.microsoft.com/office/drawing/2014/main" id="{EADDDD4B-4552-EEAC-E761-13799D0B4A18}"/>
              </a:ext>
            </a:extLst>
          </p:cNvPr>
          <p:cNvGrpSpPr/>
          <p:nvPr/>
        </p:nvGrpSpPr>
        <p:grpSpPr>
          <a:xfrm>
            <a:off x="8231320" y="1431443"/>
            <a:ext cx="553560" cy="542874"/>
            <a:chOff x="5331175" y="5073547"/>
            <a:chExt cx="665896" cy="659314"/>
          </a:xfrm>
        </p:grpSpPr>
        <p:sp>
          <p:nvSpPr>
            <p:cNvPr id="41" name="Google Shape;1080;p37">
              <a:extLst>
                <a:ext uri="{FF2B5EF4-FFF2-40B4-BE49-F238E27FC236}">
                  <a16:creationId xmlns:a16="http://schemas.microsoft.com/office/drawing/2014/main" id="{917894AC-DEAE-DB55-A34C-9B9D1BB2E03E}"/>
                </a:ext>
              </a:extLst>
            </p:cNvPr>
            <p:cNvSpPr/>
            <p:nvPr/>
          </p:nvSpPr>
          <p:spPr>
            <a:xfrm>
              <a:off x="5469115" y="5073547"/>
              <a:ext cx="527956" cy="473531"/>
            </a:xfrm>
            <a:custGeom>
              <a:avLst/>
              <a:gdLst/>
              <a:ahLst/>
              <a:cxnLst/>
              <a:rect l="l" t="t" r="r" b="b"/>
              <a:pathLst>
                <a:path w="15452" h="9704" extrusionOk="0">
                  <a:moveTo>
                    <a:pt x="3943" y="1"/>
                  </a:moveTo>
                  <a:cubicBezTo>
                    <a:pt x="3897" y="1"/>
                    <a:pt x="3852" y="2"/>
                    <a:pt x="3807" y="4"/>
                  </a:cubicBezTo>
                  <a:cubicBezTo>
                    <a:pt x="3295" y="56"/>
                    <a:pt x="2843" y="227"/>
                    <a:pt x="2479" y="613"/>
                  </a:cubicBezTo>
                  <a:cubicBezTo>
                    <a:pt x="2212" y="887"/>
                    <a:pt x="2071" y="1221"/>
                    <a:pt x="1959" y="1585"/>
                  </a:cubicBezTo>
                  <a:cubicBezTo>
                    <a:pt x="1729" y="2357"/>
                    <a:pt x="1484" y="3121"/>
                    <a:pt x="1254" y="3893"/>
                  </a:cubicBezTo>
                  <a:cubicBezTo>
                    <a:pt x="1151" y="4457"/>
                    <a:pt x="950" y="4999"/>
                    <a:pt x="802" y="5548"/>
                  </a:cubicBezTo>
                  <a:cubicBezTo>
                    <a:pt x="765" y="5704"/>
                    <a:pt x="661" y="5815"/>
                    <a:pt x="557" y="5934"/>
                  </a:cubicBezTo>
                  <a:cubicBezTo>
                    <a:pt x="215" y="6349"/>
                    <a:pt x="0" y="6824"/>
                    <a:pt x="8" y="7373"/>
                  </a:cubicBezTo>
                  <a:cubicBezTo>
                    <a:pt x="30" y="8301"/>
                    <a:pt x="445" y="8999"/>
                    <a:pt x="1269" y="9429"/>
                  </a:cubicBezTo>
                  <a:cubicBezTo>
                    <a:pt x="1433" y="9526"/>
                    <a:pt x="1603" y="9592"/>
                    <a:pt x="1774" y="9667"/>
                  </a:cubicBezTo>
                  <a:cubicBezTo>
                    <a:pt x="2048" y="9674"/>
                    <a:pt x="2331" y="9681"/>
                    <a:pt x="2605" y="9681"/>
                  </a:cubicBezTo>
                  <a:lnTo>
                    <a:pt x="9611" y="9681"/>
                  </a:lnTo>
                  <a:cubicBezTo>
                    <a:pt x="9796" y="9681"/>
                    <a:pt x="9982" y="9689"/>
                    <a:pt x="10167" y="9704"/>
                  </a:cubicBezTo>
                  <a:cubicBezTo>
                    <a:pt x="10338" y="9689"/>
                    <a:pt x="10509" y="9681"/>
                    <a:pt x="10679" y="9681"/>
                  </a:cubicBezTo>
                  <a:cubicBezTo>
                    <a:pt x="12060" y="9674"/>
                    <a:pt x="13433" y="9674"/>
                    <a:pt x="14813" y="9674"/>
                  </a:cubicBezTo>
                  <a:cubicBezTo>
                    <a:pt x="14939" y="9674"/>
                    <a:pt x="15065" y="9674"/>
                    <a:pt x="15184" y="9652"/>
                  </a:cubicBezTo>
                  <a:cubicBezTo>
                    <a:pt x="15347" y="9629"/>
                    <a:pt x="15451" y="9459"/>
                    <a:pt x="15444" y="9318"/>
                  </a:cubicBezTo>
                  <a:cubicBezTo>
                    <a:pt x="15437" y="9192"/>
                    <a:pt x="15325" y="9058"/>
                    <a:pt x="15184" y="9036"/>
                  </a:cubicBezTo>
                  <a:cubicBezTo>
                    <a:pt x="15095" y="9013"/>
                    <a:pt x="14999" y="9013"/>
                    <a:pt x="14910" y="9013"/>
                  </a:cubicBezTo>
                  <a:cubicBezTo>
                    <a:pt x="14628" y="9006"/>
                    <a:pt x="14353" y="9006"/>
                    <a:pt x="14071" y="8999"/>
                  </a:cubicBezTo>
                  <a:cubicBezTo>
                    <a:pt x="13915" y="9006"/>
                    <a:pt x="13767" y="9013"/>
                    <a:pt x="13611" y="9036"/>
                  </a:cubicBezTo>
                  <a:lnTo>
                    <a:pt x="2531" y="9036"/>
                  </a:lnTo>
                  <a:cubicBezTo>
                    <a:pt x="2457" y="9036"/>
                    <a:pt x="2389" y="9039"/>
                    <a:pt x="2319" y="9039"/>
                  </a:cubicBezTo>
                  <a:cubicBezTo>
                    <a:pt x="2284" y="9039"/>
                    <a:pt x="2249" y="9038"/>
                    <a:pt x="2212" y="9036"/>
                  </a:cubicBezTo>
                  <a:cubicBezTo>
                    <a:pt x="1418" y="8999"/>
                    <a:pt x="750" y="8368"/>
                    <a:pt x="668" y="7603"/>
                  </a:cubicBezTo>
                  <a:cubicBezTo>
                    <a:pt x="587" y="6832"/>
                    <a:pt x="1106" y="6038"/>
                    <a:pt x="1900" y="5867"/>
                  </a:cubicBezTo>
                  <a:cubicBezTo>
                    <a:pt x="2086" y="5830"/>
                    <a:pt x="2271" y="5807"/>
                    <a:pt x="2457" y="5807"/>
                  </a:cubicBezTo>
                  <a:lnTo>
                    <a:pt x="13811" y="5807"/>
                  </a:lnTo>
                  <a:cubicBezTo>
                    <a:pt x="13923" y="5807"/>
                    <a:pt x="14026" y="5822"/>
                    <a:pt x="14138" y="5830"/>
                  </a:cubicBezTo>
                  <a:cubicBezTo>
                    <a:pt x="14234" y="5822"/>
                    <a:pt x="14323" y="5807"/>
                    <a:pt x="14420" y="5807"/>
                  </a:cubicBezTo>
                  <a:cubicBezTo>
                    <a:pt x="14535" y="5800"/>
                    <a:pt x="14650" y="5800"/>
                    <a:pt x="14765" y="5800"/>
                  </a:cubicBezTo>
                  <a:cubicBezTo>
                    <a:pt x="14880" y="5800"/>
                    <a:pt x="14995" y="5800"/>
                    <a:pt x="15110" y="5793"/>
                  </a:cubicBezTo>
                  <a:cubicBezTo>
                    <a:pt x="15288" y="5785"/>
                    <a:pt x="15422" y="5674"/>
                    <a:pt x="15437" y="5525"/>
                  </a:cubicBezTo>
                  <a:cubicBezTo>
                    <a:pt x="15444" y="5370"/>
                    <a:pt x="15370" y="5258"/>
                    <a:pt x="15236" y="5192"/>
                  </a:cubicBezTo>
                  <a:cubicBezTo>
                    <a:pt x="15206" y="5177"/>
                    <a:pt x="15177" y="5162"/>
                    <a:pt x="15147" y="5154"/>
                  </a:cubicBezTo>
                  <a:cubicBezTo>
                    <a:pt x="15043" y="5125"/>
                    <a:pt x="14999" y="5050"/>
                    <a:pt x="14969" y="4961"/>
                  </a:cubicBezTo>
                  <a:cubicBezTo>
                    <a:pt x="14954" y="4887"/>
                    <a:pt x="14924" y="4813"/>
                    <a:pt x="14910" y="4739"/>
                  </a:cubicBezTo>
                  <a:cubicBezTo>
                    <a:pt x="14501" y="3344"/>
                    <a:pt x="14093" y="1948"/>
                    <a:pt x="13670" y="553"/>
                  </a:cubicBezTo>
                  <a:cubicBezTo>
                    <a:pt x="13552" y="163"/>
                    <a:pt x="13564" y="2"/>
                    <a:pt x="13076" y="2"/>
                  </a:cubicBezTo>
                  <a:cubicBezTo>
                    <a:pt x="13044" y="2"/>
                    <a:pt x="13009" y="3"/>
                    <a:pt x="12973" y="4"/>
                  </a:cubicBezTo>
                  <a:lnTo>
                    <a:pt x="4223" y="4"/>
                  </a:lnTo>
                  <a:cubicBezTo>
                    <a:pt x="4129" y="4"/>
                    <a:pt x="4035" y="1"/>
                    <a:pt x="3943" y="1"/>
                  </a:cubicBezTo>
                  <a:close/>
                </a:path>
              </a:pathLst>
            </a:custGeom>
            <a:solidFill>
              <a:srgbClr val="B46C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081;p37">
              <a:extLst>
                <a:ext uri="{FF2B5EF4-FFF2-40B4-BE49-F238E27FC236}">
                  <a16:creationId xmlns:a16="http://schemas.microsoft.com/office/drawing/2014/main" id="{EE607D94-20D7-9233-5755-49A0EFD125CB}"/>
                </a:ext>
              </a:extLst>
            </p:cNvPr>
            <p:cNvSpPr/>
            <p:nvPr/>
          </p:nvSpPr>
          <p:spPr>
            <a:xfrm>
              <a:off x="5489138" y="5355857"/>
              <a:ext cx="463038" cy="157567"/>
            </a:xfrm>
            <a:custGeom>
              <a:avLst/>
              <a:gdLst/>
              <a:ahLst/>
              <a:cxnLst/>
              <a:rect l="l" t="t" r="r" b="b"/>
              <a:pathLst>
                <a:path w="13552" h="3229" extrusionOk="0">
                  <a:moveTo>
                    <a:pt x="1871" y="0"/>
                  </a:moveTo>
                  <a:cubicBezTo>
                    <a:pt x="1678" y="0"/>
                    <a:pt x="1500" y="30"/>
                    <a:pt x="1314" y="67"/>
                  </a:cubicBezTo>
                  <a:cubicBezTo>
                    <a:pt x="520" y="230"/>
                    <a:pt x="1" y="1032"/>
                    <a:pt x="82" y="1804"/>
                  </a:cubicBezTo>
                  <a:cubicBezTo>
                    <a:pt x="164" y="2561"/>
                    <a:pt x="832" y="3191"/>
                    <a:pt x="1626" y="3228"/>
                  </a:cubicBezTo>
                  <a:lnTo>
                    <a:pt x="13025" y="3228"/>
                  </a:lnTo>
                  <a:cubicBezTo>
                    <a:pt x="13181" y="3228"/>
                    <a:pt x="13329" y="3221"/>
                    <a:pt x="13485" y="3214"/>
                  </a:cubicBezTo>
                  <a:cubicBezTo>
                    <a:pt x="13248" y="2894"/>
                    <a:pt x="13129" y="2546"/>
                    <a:pt x="13003" y="2160"/>
                  </a:cubicBezTo>
                  <a:cubicBezTo>
                    <a:pt x="12906" y="1848"/>
                    <a:pt x="12906" y="1529"/>
                    <a:pt x="12980" y="1202"/>
                  </a:cubicBezTo>
                  <a:cubicBezTo>
                    <a:pt x="13025" y="1039"/>
                    <a:pt x="13077" y="883"/>
                    <a:pt x="13114" y="713"/>
                  </a:cubicBezTo>
                  <a:cubicBezTo>
                    <a:pt x="13181" y="423"/>
                    <a:pt x="13322" y="201"/>
                    <a:pt x="13552" y="30"/>
                  </a:cubicBezTo>
                  <a:cubicBezTo>
                    <a:pt x="13440" y="22"/>
                    <a:pt x="13337" y="0"/>
                    <a:pt x="13225" y="0"/>
                  </a:cubicBezTo>
                  <a:close/>
                </a:path>
              </a:pathLst>
            </a:custGeom>
            <a:solidFill>
              <a:srgbClr val="F2F1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082;p37">
              <a:extLst>
                <a:ext uri="{FF2B5EF4-FFF2-40B4-BE49-F238E27FC236}">
                  <a16:creationId xmlns:a16="http://schemas.microsoft.com/office/drawing/2014/main" id="{34D63403-73FE-D0DF-B1D0-4C759B40B7D1}"/>
                </a:ext>
              </a:extLst>
            </p:cNvPr>
            <p:cNvSpPr/>
            <p:nvPr/>
          </p:nvSpPr>
          <p:spPr>
            <a:xfrm>
              <a:off x="5358305" y="5545252"/>
              <a:ext cx="458220" cy="155762"/>
            </a:xfrm>
            <a:custGeom>
              <a:avLst/>
              <a:gdLst/>
              <a:ahLst/>
              <a:cxnLst/>
              <a:rect l="l" t="t" r="r" b="b"/>
              <a:pathLst>
                <a:path w="13411" h="3192" extrusionOk="0">
                  <a:moveTo>
                    <a:pt x="5017" y="1"/>
                  </a:moveTo>
                  <a:cubicBezTo>
                    <a:pt x="3911" y="1"/>
                    <a:pt x="2820" y="8"/>
                    <a:pt x="1714" y="8"/>
                  </a:cubicBezTo>
                  <a:cubicBezTo>
                    <a:pt x="1388" y="8"/>
                    <a:pt x="1091" y="82"/>
                    <a:pt x="824" y="238"/>
                  </a:cubicBezTo>
                  <a:cubicBezTo>
                    <a:pt x="349" y="520"/>
                    <a:pt x="111" y="943"/>
                    <a:pt x="59" y="1492"/>
                  </a:cubicBezTo>
                  <a:cubicBezTo>
                    <a:pt x="0" y="2168"/>
                    <a:pt x="408" y="2873"/>
                    <a:pt x="1128" y="3117"/>
                  </a:cubicBezTo>
                  <a:cubicBezTo>
                    <a:pt x="1247" y="3155"/>
                    <a:pt x="1358" y="3192"/>
                    <a:pt x="1492" y="3192"/>
                  </a:cubicBezTo>
                  <a:lnTo>
                    <a:pt x="12891" y="3192"/>
                  </a:lnTo>
                  <a:cubicBezTo>
                    <a:pt x="13062" y="3192"/>
                    <a:pt x="13232" y="3177"/>
                    <a:pt x="13403" y="3169"/>
                  </a:cubicBezTo>
                  <a:cubicBezTo>
                    <a:pt x="13269" y="2865"/>
                    <a:pt x="13099" y="2576"/>
                    <a:pt x="13010" y="2242"/>
                  </a:cubicBezTo>
                  <a:cubicBezTo>
                    <a:pt x="12898" y="1804"/>
                    <a:pt x="12898" y="1388"/>
                    <a:pt x="13010" y="965"/>
                  </a:cubicBezTo>
                  <a:cubicBezTo>
                    <a:pt x="13099" y="631"/>
                    <a:pt x="13255" y="334"/>
                    <a:pt x="13410" y="38"/>
                  </a:cubicBezTo>
                  <a:cubicBezTo>
                    <a:pt x="13225" y="23"/>
                    <a:pt x="13039" y="15"/>
                    <a:pt x="12854" y="15"/>
                  </a:cubicBezTo>
                  <a:lnTo>
                    <a:pt x="5848" y="15"/>
                  </a:lnTo>
                  <a:cubicBezTo>
                    <a:pt x="5574" y="15"/>
                    <a:pt x="5291" y="8"/>
                    <a:pt x="5017" y="1"/>
                  </a:cubicBezTo>
                  <a:close/>
                </a:path>
              </a:pathLst>
            </a:custGeom>
            <a:solidFill>
              <a:srgbClr val="F2F1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083;p37">
              <a:extLst>
                <a:ext uri="{FF2B5EF4-FFF2-40B4-BE49-F238E27FC236}">
                  <a16:creationId xmlns:a16="http://schemas.microsoft.com/office/drawing/2014/main" id="{ABD3AAFA-2E1C-E647-3C8B-171AE5D07A1F}"/>
                </a:ext>
              </a:extLst>
            </p:cNvPr>
            <p:cNvSpPr/>
            <p:nvPr/>
          </p:nvSpPr>
          <p:spPr>
            <a:xfrm>
              <a:off x="5331175" y="5263381"/>
              <a:ext cx="533526" cy="469481"/>
            </a:xfrm>
            <a:custGeom>
              <a:avLst/>
              <a:gdLst/>
              <a:ahLst/>
              <a:cxnLst/>
              <a:rect l="l" t="t" r="r" b="b"/>
              <a:pathLst>
                <a:path w="15615" h="9621" extrusionOk="0">
                  <a:moveTo>
                    <a:pt x="4202" y="1"/>
                  </a:moveTo>
                  <a:cubicBezTo>
                    <a:pt x="4112" y="1"/>
                    <a:pt x="4022" y="1"/>
                    <a:pt x="3933" y="3"/>
                  </a:cubicBezTo>
                  <a:cubicBezTo>
                    <a:pt x="3303" y="25"/>
                    <a:pt x="2813" y="322"/>
                    <a:pt x="2449" y="827"/>
                  </a:cubicBezTo>
                  <a:cubicBezTo>
                    <a:pt x="2315" y="1034"/>
                    <a:pt x="2226" y="1264"/>
                    <a:pt x="2152" y="1509"/>
                  </a:cubicBezTo>
                  <a:cubicBezTo>
                    <a:pt x="1781" y="2756"/>
                    <a:pt x="1410" y="4003"/>
                    <a:pt x="1054" y="5257"/>
                  </a:cubicBezTo>
                  <a:cubicBezTo>
                    <a:pt x="965" y="5524"/>
                    <a:pt x="853" y="5762"/>
                    <a:pt x="668" y="5984"/>
                  </a:cubicBezTo>
                  <a:cubicBezTo>
                    <a:pt x="0" y="6816"/>
                    <a:pt x="52" y="7995"/>
                    <a:pt x="653" y="8752"/>
                  </a:cubicBezTo>
                  <a:cubicBezTo>
                    <a:pt x="1113" y="9331"/>
                    <a:pt x="1722" y="9621"/>
                    <a:pt x="2471" y="9621"/>
                  </a:cubicBezTo>
                  <a:lnTo>
                    <a:pt x="15050" y="9621"/>
                  </a:lnTo>
                  <a:cubicBezTo>
                    <a:pt x="15139" y="9621"/>
                    <a:pt x="15236" y="9621"/>
                    <a:pt x="15325" y="9613"/>
                  </a:cubicBezTo>
                  <a:cubicBezTo>
                    <a:pt x="15488" y="9598"/>
                    <a:pt x="15577" y="9495"/>
                    <a:pt x="15600" y="9346"/>
                  </a:cubicBezTo>
                  <a:cubicBezTo>
                    <a:pt x="15614" y="9175"/>
                    <a:pt x="15525" y="9034"/>
                    <a:pt x="15355" y="8997"/>
                  </a:cubicBezTo>
                  <a:cubicBezTo>
                    <a:pt x="15251" y="8975"/>
                    <a:pt x="15139" y="8975"/>
                    <a:pt x="15028" y="8975"/>
                  </a:cubicBezTo>
                  <a:lnTo>
                    <a:pt x="14197" y="8945"/>
                  </a:lnTo>
                  <a:cubicBezTo>
                    <a:pt x="14026" y="8953"/>
                    <a:pt x="13856" y="8968"/>
                    <a:pt x="13685" y="8968"/>
                  </a:cubicBezTo>
                  <a:lnTo>
                    <a:pt x="2286" y="8968"/>
                  </a:lnTo>
                  <a:cubicBezTo>
                    <a:pt x="2152" y="8968"/>
                    <a:pt x="2041" y="8931"/>
                    <a:pt x="1922" y="8893"/>
                  </a:cubicBezTo>
                  <a:cubicBezTo>
                    <a:pt x="1210" y="8649"/>
                    <a:pt x="794" y="7944"/>
                    <a:pt x="853" y="7268"/>
                  </a:cubicBezTo>
                  <a:cubicBezTo>
                    <a:pt x="905" y="6726"/>
                    <a:pt x="1143" y="6296"/>
                    <a:pt x="1618" y="6014"/>
                  </a:cubicBezTo>
                  <a:cubicBezTo>
                    <a:pt x="1892" y="5858"/>
                    <a:pt x="2182" y="5784"/>
                    <a:pt x="2508" y="5784"/>
                  </a:cubicBezTo>
                  <a:cubicBezTo>
                    <a:pt x="3614" y="5784"/>
                    <a:pt x="4705" y="5777"/>
                    <a:pt x="5811" y="5777"/>
                  </a:cubicBezTo>
                  <a:cubicBezTo>
                    <a:pt x="5640" y="5687"/>
                    <a:pt x="5477" y="5628"/>
                    <a:pt x="5306" y="5554"/>
                  </a:cubicBezTo>
                  <a:cubicBezTo>
                    <a:pt x="4475" y="5116"/>
                    <a:pt x="4067" y="4418"/>
                    <a:pt x="4045" y="3491"/>
                  </a:cubicBezTo>
                  <a:cubicBezTo>
                    <a:pt x="4037" y="2956"/>
                    <a:pt x="4252" y="2474"/>
                    <a:pt x="4594" y="2051"/>
                  </a:cubicBezTo>
                  <a:cubicBezTo>
                    <a:pt x="4698" y="1932"/>
                    <a:pt x="4802" y="1821"/>
                    <a:pt x="4839" y="1665"/>
                  </a:cubicBezTo>
                  <a:cubicBezTo>
                    <a:pt x="4972" y="1109"/>
                    <a:pt x="5188" y="582"/>
                    <a:pt x="5291" y="10"/>
                  </a:cubicBezTo>
                  <a:cubicBezTo>
                    <a:pt x="4929" y="10"/>
                    <a:pt x="4562" y="1"/>
                    <a:pt x="4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" name="Google Shape;1022;p37">
            <a:extLst>
              <a:ext uri="{FF2B5EF4-FFF2-40B4-BE49-F238E27FC236}">
                <a16:creationId xmlns:a16="http://schemas.microsoft.com/office/drawing/2014/main" id="{12AFF31F-4C8B-233E-0271-02AA117573A4}"/>
              </a:ext>
            </a:extLst>
          </p:cNvPr>
          <p:cNvGrpSpPr/>
          <p:nvPr/>
        </p:nvGrpSpPr>
        <p:grpSpPr>
          <a:xfrm>
            <a:off x="10384989" y="1238652"/>
            <a:ext cx="1044685" cy="1034747"/>
            <a:chOff x="7342930" y="3396119"/>
            <a:chExt cx="1104000" cy="1104000"/>
          </a:xfrm>
        </p:grpSpPr>
        <p:sp>
          <p:nvSpPr>
            <p:cNvPr id="46" name="Google Shape;1023;p37">
              <a:extLst>
                <a:ext uri="{FF2B5EF4-FFF2-40B4-BE49-F238E27FC236}">
                  <a16:creationId xmlns:a16="http://schemas.microsoft.com/office/drawing/2014/main" id="{7D43669F-E836-3118-6323-D63217CEE6D4}"/>
                </a:ext>
              </a:extLst>
            </p:cNvPr>
            <p:cNvSpPr/>
            <p:nvPr/>
          </p:nvSpPr>
          <p:spPr>
            <a:xfrm>
              <a:off x="7342930" y="3396119"/>
              <a:ext cx="1104000" cy="1104000"/>
            </a:xfrm>
            <a:prstGeom prst="ellipse">
              <a:avLst/>
            </a:prstGeom>
            <a:solidFill>
              <a:srgbClr val="FFC1C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024;p37">
              <a:extLst>
                <a:ext uri="{FF2B5EF4-FFF2-40B4-BE49-F238E27FC236}">
                  <a16:creationId xmlns:a16="http://schemas.microsoft.com/office/drawing/2014/main" id="{1607C4FD-F953-CE65-5863-24F386C282C3}"/>
                </a:ext>
              </a:extLst>
            </p:cNvPr>
            <p:cNvSpPr/>
            <p:nvPr/>
          </p:nvSpPr>
          <p:spPr>
            <a:xfrm>
              <a:off x="7431880" y="3485051"/>
              <a:ext cx="926100" cy="9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8" name="Google Shape;1066;p37">
            <a:extLst>
              <a:ext uri="{FF2B5EF4-FFF2-40B4-BE49-F238E27FC236}">
                <a16:creationId xmlns:a16="http://schemas.microsoft.com/office/drawing/2014/main" id="{F55EFCF5-5A37-1F9C-D366-A9BE56A97750}"/>
              </a:ext>
            </a:extLst>
          </p:cNvPr>
          <p:cNvGrpSpPr/>
          <p:nvPr/>
        </p:nvGrpSpPr>
        <p:grpSpPr>
          <a:xfrm>
            <a:off x="10636981" y="1484566"/>
            <a:ext cx="550611" cy="542884"/>
            <a:chOff x="4399800" y="5135745"/>
            <a:chExt cx="662350" cy="659326"/>
          </a:xfrm>
        </p:grpSpPr>
        <p:sp>
          <p:nvSpPr>
            <p:cNvPr id="49" name="Google Shape;1067;p37">
              <a:extLst>
                <a:ext uri="{FF2B5EF4-FFF2-40B4-BE49-F238E27FC236}">
                  <a16:creationId xmlns:a16="http://schemas.microsoft.com/office/drawing/2014/main" id="{3DB97BED-E307-CF8C-E901-E11EFAD87282}"/>
                </a:ext>
              </a:extLst>
            </p:cNvPr>
            <p:cNvSpPr/>
            <p:nvPr/>
          </p:nvSpPr>
          <p:spPr>
            <a:xfrm>
              <a:off x="4423137" y="5135745"/>
              <a:ext cx="619491" cy="549443"/>
            </a:xfrm>
            <a:custGeom>
              <a:avLst/>
              <a:gdLst/>
              <a:ahLst/>
              <a:cxnLst/>
              <a:rect l="l" t="t" r="r" b="b"/>
              <a:pathLst>
                <a:path w="18131" h="10552" extrusionOk="0">
                  <a:moveTo>
                    <a:pt x="13158" y="1164"/>
                  </a:moveTo>
                  <a:cubicBezTo>
                    <a:pt x="13655" y="1186"/>
                    <a:pt x="14160" y="1238"/>
                    <a:pt x="14657" y="1350"/>
                  </a:cubicBezTo>
                  <a:cubicBezTo>
                    <a:pt x="14732" y="1372"/>
                    <a:pt x="14806" y="1387"/>
                    <a:pt x="14880" y="1416"/>
                  </a:cubicBezTo>
                  <a:cubicBezTo>
                    <a:pt x="15051" y="1483"/>
                    <a:pt x="15132" y="1639"/>
                    <a:pt x="15088" y="1787"/>
                  </a:cubicBezTo>
                  <a:cubicBezTo>
                    <a:pt x="15047" y="1929"/>
                    <a:pt x="14927" y="2028"/>
                    <a:pt x="14777" y="2028"/>
                  </a:cubicBezTo>
                  <a:cubicBezTo>
                    <a:pt x="14762" y="2028"/>
                    <a:pt x="14747" y="2027"/>
                    <a:pt x="14732" y="2025"/>
                  </a:cubicBezTo>
                  <a:cubicBezTo>
                    <a:pt x="14524" y="2003"/>
                    <a:pt x="14309" y="1936"/>
                    <a:pt x="14093" y="1906"/>
                  </a:cubicBezTo>
                  <a:cubicBezTo>
                    <a:pt x="13750" y="1859"/>
                    <a:pt x="13410" y="1829"/>
                    <a:pt x="13070" y="1829"/>
                  </a:cubicBezTo>
                  <a:cubicBezTo>
                    <a:pt x="12720" y="1829"/>
                    <a:pt x="12369" y="1861"/>
                    <a:pt x="12015" y="1936"/>
                  </a:cubicBezTo>
                  <a:cubicBezTo>
                    <a:pt x="11555" y="2025"/>
                    <a:pt x="11132" y="2210"/>
                    <a:pt x="10739" y="2463"/>
                  </a:cubicBezTo>
                  <a:cubicBezTo>
                    <a:pt x="10642" y="2522"/>
                    <a:pt x="10553" y="2582"/>
                    <a:pt x="10457" y="2633"/>
                  </a:cubicBezTo>
                  <a:cubicBezTo>
                    <a:pt x="10410" y="2657"/>
                    <a:pt x="10361" y="2669"/>
                    <a:pt x="10315" y="2669"/>
                  </a:cubicBezTo>
                  <a:cubicBezTo>
                    <a:pt x="10215" y="2669"/>
                    <a:pt x="10122" y="2616"/>
                    <a:pt x="10056" y="2515"/>
                  </a:cubicBezTo>
                  <a:cubicBezTo>
                    <a:pt x="9982" y="2389"/>
                    <a:pt x="9997" y="2240"/>
                    <a:pt x="10101" y="2129"/>
                  </a:cubicBezTo>
                  <a:cubicBezTo>
                    <a:pt x="10190" y="2055"/>
                    <a:pt x="10271" y="1995"/>
                    <a:pt x="10368" y="1936"/>
                  </a:cubicBezTo>
                  <a:cubicBezTo>
                    <a:pt x="11206" y="1372"/>
                    <a:pt x="12142" y="1179"/>
                    <a:pt x="13158" y="1164"/>
                  </a:cubicBezTo>
                  <a:close/>
                  <a:moveTo>
                    <a:pt x="4943" y="1179"/>
                  </a:moveTo>
                  <a:cubicBezTo>
                    <a:pt x="5900" y="1179"/>
                    <a:pt x="6798" y="1372"/>
                    <a:pt x="7607" y="1891"/>
                  </a:cubicBezTo>
                  <a:cubicBezTo>
                    <a:pt x="7741" y="1973"/>
                    <a:pt x="7867" y="2062"/>
                    <a:pt x="7978" y="2166"/>
                  </a:cubicBezTo>
                  <a:cubicBezTo>
                    <a:pt x="8089" y="2270"/>
                    <a:pt x="8097" y="2426"/>
                    <a:pt x="8015" y="2552"/>
                  </a:cubicBezTo>
                  <a:cubicBezTo>
                    <a:pt x="7954" y="2644"/>
                    <a:pt x="7857" y="2697"/>
                    <a:pt x="7752" y="2697"/>
                  </a:cubicBezTo>
                  <a:cubicBezTo>
                    <a:pt x="7705" y="2697"/>
                    <a:pt x="7656" y="2686"/>
                    <a:pt x="7607" y="2663"/>
                  </a:cubicBezTo>
                  <a:cubicBezTo>
                    <a:pt x="7503" y="2604"/>
                    <a:pt x="7422" y="2537"/>
                    <a:pt x="7332" y="2485"/>
                  </a:cubicBezTo>
                  <a:cubicBezTo>
                    <a:pt x="6761" y="2107"/>
                    <a:pt x="6130" y="1906"/>
                    <a:pt x="5455" y="1862"/>
                  </a:cubicBezTo>
                  <a:cubicBezTo>
                    <a:pt x="5307" y="1851"/>
                    <a:pt x="5158" y="1846"/>
                    <a:pt x="5009" y="1846"/>
                  </a:cubicBezTo>
                  <a:cubicBezTo>
                    <a:pt x="4525" y="1846"/>
                    <a:pt x="4039" y="1900"/>
                    <a:pt x="3562" y="2003"/>
                  </a:cubicBezTo>
                  <a:cubicBezTo>
                    <a:pt x="3473" y="2018"/>
                    <a:pt x="3377" y="2040"/>
                    <a:pt x="3288" y="2040"/>
                  </a:cubicBezTo>
                  <a:cubicBezTo>
                    <a:pt x="3139" y="2040"/>
                    <a:pt x="3013" y="1928"/>
                    <a:pt x="2991" y="1787"/>
                  </a:cubicBezTo>
                  <a:cubicBezTo>
                    <a:pt x="2961" y="1639"/>
                    <a:pt x="3028" y="1491"/>
                    <a:pt x="3154" y="1439"/>
                  </a:cubicBezTo>
                  <a:cubicBezTo>
                    <a:pt x="3236" y="1402"/>
                    <a:pt x="3332" y="1372"/>
                    <a:pt x="3421" y="1350"/>
                  </a:cubicBezTo>
                  <a:cubicBezTo>
                    <a:pt x="3926" y="1238"/>
                    <a:pt x="4438" y="1194"/>
                    <a:pt x="4943" y="1179"/>
                  </a:cubicBezTo>
                  <a:close/>
                  <a:moveTo>
                    <a:pt x="4614" y="2641"/>
                  </a:moveTo>
                  <a:cubicBezTo>
                    <a:pt x="4632" y="2641"/>
                    <a:pt x="4650" y="2641"/>
                    <a:pt x="4668" y="2641"/>
                  </a:cubicBezTo>
                  <a:cubicBezTo>
                    <a:pt x="5618" y="2648"/>
                    <a:pt x="6516" y="2834"/>
                    <a:pt x="7318" y="3309"/>
                  </a:cubicBezTo>
                  <a:cubicBezTo>
                    <a:pt x="7496" y="3405"/>
                    <a:pt x="7666" y="3517"/>
                    <a:pt x="7822" y="3643"/>
                  </a:cubicBezTo>
                  <a:cubicBezTo>
                    <a:pt x="7971" y="3762"/>
                    <a:pt x="7978" y="3962"/>
                    <a:pt x="7867" y="4095"/>
                  </a:cubicBezTo>
                  <a:cubicBezTo>
                    <a:pt x="7813" y="4172"/>
                    <a:pt x="7729" y="4210"/>
                    <a:pt x="7636" y="4210"/>
                  </a:cubicBezTo>
                  <a:cubicBezTo>
                    <a:pt x="7576" y="4210"/>
                    <a:pt x="7512" y="4194"/>
                    <a:pt x="7451" y="4162"/>
                  </a:cubicBezTo>
                  <a:cubicBezTo>
                    <a:pt x="7355" y="4118"/>
                    <a:pt x="7273" y="4044"/>
                    <a:pt x="7184" y="3984"/>
                  </a:cubicBezTo>
                  <a:cubicBezTo>
                    <a:pt x="6598" y="3613"/>
                    <a:pt x="5960" y="3405"/>
                    <a:pt x="5269" y="3338"/>
                  </a:cubicBezTo>
                  <a:cubicBezTo>
                    <a:pt x="5071" y="3318"/>
                    <a:pt x="4874" y="3309"/>
                    <a:pt x="4677" y="3309"/>
                  </a:cubicBezTo>
                  <a:cubicBezTo>
                    <a:pt x="4146" y="3309"/>
                    <a:pt x="3622" y="3377"/>
                    <a:pt x="3102" y="3480"/>
                  </a:cubicBezTo>
                  <a:cubicBezTo>
                    <a:pt x="3013" y="3494"/>
                    <a:pt x="2924" y="3524"/>
                    <a:pt x="2828" y="3524"/>
                  </a:cubicBezTo>
                  <a:cubicBezTo>
                    <a:pt x="2694" y="3524"/>
                    <a:pt x="2568" y="3405"/>
                    <a:pt x="2531" y="3272"/>
                  </a:cubicBezTo>
                  <a:cubicBezTo>
                    <a:pt x="2509" y="3131"/>
                    <a:pt x="2568" y="2982"/>
                    <a:pt x="2702" y="2923"/>
                  </a:cubicBezTo>
                  <a:cubicBezTo>
                    <a:pt x="2783" y="2886"/>
                    <a:pt x="2865" y="2856"/>
                    <a:pt x="2961" y="2834"/>
                  </a:cubicBezTo>
                  <a:cubicBezTo>
                    <a:pt x="3507" y="2748"/>
                    <a:pt x="4060" y="2641"/>
                    <a:pt x="4614" y="2641"/>
                  </a:cubicBezTo>
                  <a:close/>
                  <a:moveTo>
                    <a:pt x="13300" y="2638"/>
                  </a:moveTo>
                  <a:cubicBezTo>
                    <a:pt x="13340" y="2638"/>
                    <a:pt x="13379" y="2639"/>
                    <a:pt x="13418" y="2641"/>
                  </a:cubicBezTo>
                  <a:cubicBezTo>
                    <a:pt x="13438" y="2641"/>
                    <a:pt x="13458" y="2641"/>
                    <a:pt x="13478" y="2641"/>
                  </a:cubicBezTo>
                  <a:cubicBezTo>
                    <a:pt x="14049" y="2641"/>
                    <a:pt x="14580" y="2741"/>
                    <a:pt x="15125" y="2834"/>
                  </a:cubicBezTo>
                  <a:cubicBezTo>
                    <a:pt x="15207" y="2856"/>
                    <a:pt x="15296" y="2893"/>
                    <a:pt x="15385" y="2930"/>
                  </a:cubicBezTo>
                  <a:cubicBezTo>
                    <a:pt x="15503" y="2997"/>
                    <a:pt x="15563" y="3160"/>
                    <a:pt x="15518" y="3294"/>
                  </a:cubicBezTo>
                  <a:cubicBezTo>
                    <a:pt x="15481" y="3413"/>
                    <a:pt x="15377" y="3517"/>
                    <a:pt x="15251" y="3517"/>
                  </a:cubicBezTo>
                  <a:cubicBezTo>
                    <a:pt x="15169" y="3517"/>
                    <a:pt x="15073" y="3494"/>
                    <a:pt x="14984" y="3480"/>
                  </a:cubicBezTo>
                  <a:cubicBezTo>
                    <a:pt x="14456" y="3375"/>
                    <a:pt x="13920" y="3303"/>
                    <a:pt x="13378" y="3303"/>
                  </a:cubicBezTo>
                  <a:cubicBezTo>
                    <a:pt x="13189" y="3303"/>
                    <a:pt x="13000" y="3312"/>
                    <a:pt x="12809" y="3331"/>
                  </a:cubicBezTo>
                  <a:cubicBezTo>
                    <a:pt x="12104" y="3405"/>
                    <a:pt x="11451" y="3628"/>
                    <a:pt x="10858" y="4006"/>
                  </a:cubicBezTo>
                  <a:cubicBezTo>
                    <a:pt x="10783" y="4058"/>
                    <a:pt x="10709" y="4118"/>
                    <a:pt x="10620" y="4162"/>
                  </a:cubicBezTo>
                  <a:cubicBezTo>
                    <a:pt x="10552" y="4196"/>
                    <a:pt x="10483" y="4214"/>
                    <a:pt x="10419" y="4214"/>
                  </a:cubicBezTo>
                  <a:cubicBezTo>
                    <a:pt x="10329" y="4214"/>
                    <a:pt x="10249" y="4180"/>
                    <a:pt x="10197" y="4110"/>
                  </a:cubicBezTo>
                  <a:cubicBezTo>
                    <a:pt x="10078" y="3969"/>
                    <a:pt x="10086" y="3784"/>
                    <a:pt x="10234" y="3650"/>
                  </a:cubicBezTo>
                  <a:cubicBezTo>
                    <a:pt x="10308" y="3576"/>
                    <a:pt x="10405" y="3517"/>
                    <a:pt x="10494" y="3457"/>
                  </a:cubicBezTo>
                  <a:cubicBezTo>
                    <a:pt x="11095" y="3056"/>
                    <a:pt x="11763" y="2819"/>
                    <a:pt x="12483" y="2715"/>
                  </a:cubicBezTo>
                  <a:cubicBezTo>
                    <a:pt x="12759" y="2677"/>
                    <a:pt x="13041" y="2638"/>
                    <a:pt x="13300" y="2638"/>
                  </a:cubicBezTo>
                  <a:close/>
                  <a:moveTo>
                    <a:pt x="4292" y="4117"/>
                  </a:moveTo>
                  <a:cubicBezTo>
                    <a:pt x="4313" y="4117"/>
                    <a:pt x="4335" y="4117"/>
                    <a:pt x="4357" y="4118"/>
                  </a:cubicBezTo>
                  <a:cubicBezTo>
                    <a:pt x="5485" y="4133"/>
                    <a:pt x="6561" y="4370"/>
                    <a:pt x="7518" y="5008"/>
                  </a:cubicBezTo>
                  <a:cubicBezTo>
                    <a:pt x="7607" y="5060"/>
                    <a:pt x="7704" y="5127"/>
                    <a:pt x="7778" y="5201"/>
                  </a:cubicBezTo>
                  <a:cubicBezTo>
                    <a:pt x="7897" y="5320"/>
                    <a:pt x="7904" y="5491"/>
                    <a:pt x="7807" y="5617"/>
                  </a:cubicBezTo>
                  <a:cubicBezTo>
                    <a:pt x="7747" y="5698"/>
                    <a:pt x="7658" y="5744"/>
                    <a:pt x="7565" y="5744"/>
                  </a:cubicBezTo>
                  <a:cubicBezTo>
                    <a:pt x="7522" y="5744"/>
                    <a:pt x="7479" y="5734"/>
                    <a:pt x="7436" y="5713"/>
                  </a:cubicBezTo>
                  <a:cubicBezTo>
                    <a:pt x="7332" y="5669"/>
                    <a:pt x="7251" y="5602"/>
                    <a:pt x="7154" y="5543"/>
                  </a:cubicBezTo>
                  <a:cubicBezTo>
                    <a:pt x="6321" y="4991"/>
                    <a:pt x="5402" y="4763"/>
                    <a:pt x="4438" y="4763"/>
                  </a:cubicBezTo>
                  <a:cubicBezTo>
                    <a:pt x="4235" y="4763"/>
                    <a:pt x="4029" y="4774"/>
                    <a:pt x="3822" y="4793"/>
                  </a:cubicBezTo>
                  <a:cubicBezTo>
                    <a:pt x="3414" y="4838"/>
                    <a:pt x="2998" y="4890"/>
                    <a:pt x="2590" y="5001"/>
                  </a:cubicBezTo>
                  <a:cubicBezTo>
                    <a:pt x="2531" y="5016"/>
                    <a:pt x="2472" y="5016"/>
                    <a:pt x="2405" y="5016"/>
                  </a:cubicBezTo>
                  <a:cubicBezTo>
                    <a:pt x="2264" y="5008"/>
                    <a:pt x="2145" y="4897"/>
                    <a:pt x="2115" y="4756"/>
                  </a:cubicBezTo>
                  <a:cubicBezTo>
                    <a:pt x="2093" y="4630"/>
                    <a:pt x="2160" y="4467"/>
                    <a:pt x="2293" y="4415"/>
                  </a:cubicBezTo>
                  <a:cubicBezTo>
                    <a:pt x="2390" y="4377"/>
                    <a:pt x="2501" y="4340"/>
                    <a:pt x="2598" y="4318"/>
                  </a:cubicBezTo>
                  <a:cubicBezTo>
                    <a:pt x="3163" y="4211"/>
                    <a:pt x="3721" y="4117"/>
                    <a:pt x="4292" y="4117"/>
                  </a:cubicBezTo>
                  <a:close/>
                  <a:moveTo>
                    <a:pt x="13521" y="4111"/>
                  </a:moveTo>
                  <a:cubicBezTo>
                    <a:pt x="13585" y="4111"/>
                    <a:pt x="13647" y="4113"/>
                    <a:pt x="13707" y="4118"/>
                  </a:cubicBezTo>
                  <a:cubicBezTo>
                    <a:pt x="13731" y="4117"/>
                    <a:pt x="13754" y="4117"/>
                    <a:pt x="13777" y="4117"/>
                  </a:cubicBezTo>
                  <a:cubicBezTo>
                    <a:pt x="14395" y="4117"/>
                    <a:pt x="14953" y="4211"/>
                    <a:pt x="15503" y="4318"/>
                  </a:cubicBezTo>
                  <a:cubicBezTo>
                    <a:pt x="15600" y="4340"/>
                    <a:pt x="15689" y="4370"/>
                    <a:pt x="15771" y="4407"/>
                  </a:cubicBezTo>
                  <a:cubicBezTo>
                    <a:pt x="15919" y="4467"/>
                    <a:pt x="15993" y="4615"/>
                    <a:pt x="15949" y="4786"/>
                  </a:cubicBezTo>
                  <a:cubicBezTo>
                    <a:pt x="15913" y="4922"/>
                    <a:pt x="15801" y="5016"/>
                    <a:pt x="15660" y="5016"/>
                  </a:cubicBezTo>
                  <a:cubicBezTo>
                    <a:pt x="15655" y="5016"/>
                    <a:pt x="15650" y="5016"/>
                    <a:pt x="15644" y="5016"/>
                  </a:cubicBezTo>
                  <a:cubicBezTo>
                    <a:pt x="15563" y="5016"/>
                    <a:pt x="15466" y="4986"/>
                    <a:pt x="15377" y="4971"/>
                  </a:cubicBezTo>
                  <a:cubicBezTo>
                    <a:pt x="14815" y="4863"/>
                    <a:pt x="14258" y="4761"/>
                    <a:pt x="13691" y="4761"/>
                  </a:cubicBezTo>
                  <a:cubicBezTo>
                    <a:pt x="13638" y="4761"/>
                    <a:pt x="13583" y="4761"/>
                    <a:pt x="13529" y="4763"/>
                  </a:cubicBezTo>
                  <a:cubicBezTo>
                    <a:pt x="12579" y="4800"/>
                    <a:pt x="11704" y="5023"/>
                    <a:pt x="10902" y="5565"/>
                  </a:cubicBezTo>
                  <a:cubicBezTo>
                    <a:pt x="10828" y="5617"/>
                    <a:pt x="10754" y="5676"/>
                    <a:pt x="10672" y="5713"/>
                  </a:cubicBezTo>
                  <a:cubicBezTo>
                    <a:pt x="10617" y="5741"/>
                    <a:pt x="10565" y="5754"/>
                    <a:pt x="10515" y="5754"/>
                  </a:cubicBezTo>
                  <a:cubicBezTo>
                    <a:pt x="10418" y="5754"/>
                    <a:pt x="10333" y="5703"/>
                    <a:pt x="10264" y="5609"/>
                  </a:cubicBezTo>
                  <a:cubicBezTo>
                    <a:pt x="10182" y="5491"/>
                    <a:pt x="10190" y="5350"/>
                    <a:pt x="10301" y="5231"/>
                  </a:cubicBezTo>
                  <a:cubicBezTo>
                    <a:pt x="10375" y="5157"/>
                    <a:pt x="10457" y="5090"/>
                    <a:pt x="10553" y="5023"/>
                  </a:cubicBezTo>
                  <a:cubicBezTo>
                    <a:pt x="11140" y="4608"/>
                    <a:pt x="11808" y="4370"/>
                    <a:pt x="12513" y="4229"/>
                  </a:cubicBezTo>
                  <a:cubicBezTo>
                    <a:pt x="12853" y="4167"/>
                    <a:pt x="13203" y="4111"/>
                    <a:pt x="13521" y="4111"/>
                  </a:cubicBezTo>
                  <a:close/>
                  <a:moveTo>
                    <a:pt x="14018" y="5601"/>
                  </a:moveTo>
                  <a:cubicBezTo>
                    <a:pt x="14647" y="5601"/>
                    <a:pt x="15275" y="5678"/>
                    <a:pt x="15897" y="5802"/>
                  </a:cubicBezTo>
                  <a:cubicBezTo>
                    <a:pt x="15986" y="5825"/>
                    <a:pt x="16082" y="5854"/>
                    <a:pt x="16164" y="5877"/>
                  </a:cubicBezTo>
                  <a:cubicBezTo>
                    <a:pt x="16342" y="5943"/>
                    <a:pt x="16424" y="6084"/>
                    <a:pt x="16394" y="6233"/>
                  </a:cubicBezTo>
                  <a:cubicBezTo>
                    <a:pt x="16367" y="6383"/>
                    <a:pt x="16225" y="6503"/>
                    <a:pt x="16040" y="6503"/>
                  </a:cubicBezTo>
                  <a:cubicBezTo>
                    <a:pt x="16025" y="6503"/>
                    <a:pt x="16009" y="6502"/>
                    <a:pt x="15993" y="6500"/>
                  </a:cubicBezTo>
                  <a:cubicBezTo>
                    <a:pt x="15912" y="6485"/>
                    <a:pt x="15808" y="6455"/>
                    <a:pt x="15696" y="6433"/>
                  </a:cubicBezTo>
                  <a:cubicBezTo>
                    <a:pt x="15199" y="6344"/>
                    <a:pt x="14687" y="6262"/>
                    <a:pt x="14175" y="6248"/>
                  </a:cubicBezTo>
                  <a:cubicBezTo>
                    <a:pt x="14127" y="6247"/>
                    <a:pt x="14079" y="6246"/>
                    <a:pt x="14031" y="6246"/>
                  </a:cubicBezTo>
                  <a:cubicBezTo>
                    <a:pt x="12912" y="6246"/>
                    <a:pt x="11857" y="6499"/>
                    <a:pt x="10924" y="7160"/>
                  </a:cubicBezTo>
                  <a:cubicBezTo>
                    <a:pt x="10858" y="7205"/>
                    <a:pt x="10791" y="7242"/>
                    <a:pt x="10717" y="7272"/>
                  </a:cubicBezTo>
                  <a:cubicBezTo>
                    <a:pt x="10683" y="7282"/>
                    <a:pt x="10649" y="7287"/>
                    <a:pt x="10616" y="7287"/>
                  </a:cubicBezTo>
                  <a:cubicBezTo>
                    <a:pt x="10509" y="7287"/>
                    <a:pt x="10410" y="7234"/>
                    <a:pt x="10353" y="7138"/>
                  </a:cubicBezTo>
                  <a:cubicBezTo>
                    <a:pt x="10271" y="7019"/>
                    <a:pt x="10294" y="6864"/>
                    <a:pt x="10390" y="6760"/>
                  </a:cubicBezTo>
                  <a:cubicBezTo>
                    <a:pt x="10457" y="6685"/>
                    <a:pt x="10539" y="6641"/>
                    <a:pt x="10613" y="6582"/>
                  </a:cubicBezTo>
                  <a:cubicBezTo>
                    <a:pt x="11258" y="6129"/>
                    <a:pt x="11978" y="5854"/>
                    <a:pt x="12750" y="5713"/>
                  </a:cubicBezTo>
                  <a:cubicBezTo>
                    <a:pt x="13173" y="5636"/>
                    <a:pt x="13596" y="5601"/>
                    <a:pt x="14018" y="5601"/>
                  </a:cubicBezTo>
                  <a:close/>
                  <a:moveTo>
                    <a:pt x="3711" y="5602"/>
                  </a:moveTo>
                  <a:cubicBezTo>
                    <a:pt x="5084" y="5602"/>
                    <a:pt x="6115" y="5795"/>
                    <a:pt x="7065" y="6337"/>
                  </a:cubicBezTo>
                  <a:cubicBezTo>
                    <a:pt x="7236" y="6433"/>
                    <a:pt x="7407" y="6544"/>
                    <a:pt x="7570" y="6656"/>
                  </a:cubicBezTo>
                  <a:cubicBezTo>
                    <a:pt x="7629" y="6685"/>
                    <a:pt x="7674" y="6730"/>
                    <a:pt x="7711" y="6782"/>
                  </a:cubicBezTo>
                  <a:cubicBezTo>
                    <a:pt x="7793" y="6878"/>
                    <a:pt x="7793" y="7057"/>
                    <a:pt x="7718" y="7168"/>
                  </a:cubicBezTo>
                  <a:cubicBezTo>
                    <a:pt x="7674" y="7246"/>
                    <a:pt x="7578" y="7295"/>
                    <a:pt x="7479" y="7295"/>
                  </a:cubicBezTo>
                  <a:cubicBezTo>
                    <a:pt x="7447" y="7295"/>
                    <a:pt x="7415" y="7290"/>
                    <a:pt x="7384" y="7279"/>
                  </a:cubicBezTo>
                  <a:cubicBezTo>
                    <a:pt x="7295" y="7242"/>
                    <a:pt x="7199" y="7175"/>
                    <a:pt x="7110" y="7123"/>
                  </a:cubicBezTo>
                  <a:cubicBezTo>
                    <a:pt x="6191" y="6507"/>
                    <a:pt x="5186" y="6254"/>
                    <a:pt x="4128" y="6254"/>
                  </a:cubicBezTo>
                  <a:cubicBezTo>
                    <a:pt x="3912" y="6254"/>
                    <a:pt x="3694" y="6265"/>
                    <a:pt x="3473" y="6285"/>
                  </a:cubicBezTo>
                  <a:cubicBezTo>
                    <a:pt x="3043" y="6322"/>
                    <a:pt x="2613" y="6374"/>
                    <a:pt x="2190" y="6493"/>
                  </a:cubicBezTo>
                  <a:cubicBezTo>
                    <a:pt x="2115" y="6522"/>
                    <a:pt x="2034" y="6522"/>
                    <a:pt x="1959" y="6522"/>
                  </a:cubicBezTo>
                  <a:cubicBezTo>
                    <a:pt x="1841" y="6507"/>
                    <a:pt x="1722" y="6411"/>
                    <a:pt x="1692" y="6285"/>
                  </a:cubicBezTo>
                  <a:cubicBezTo>
                    <a:pt x="1655" y="6151"/>
                    <a:pt x="1707" y="5980"/>
                    <a:pt x="1833" y="5929"/>
                  </a:cubicBezTo>
                  <a:cubicBezTo>
                    <a:pt x="1945" y="5869"/>
                    <a:pt x="2063" y="5839"/>
                    <a:pt x="2182" y="5817"/>
                  </a:cubicBezTo>
                  <a:cubicBezTo>
                    <a:pt x="2783" y="5684"/>
                    <a:pt x="3399" y="5602"/>
                    <a:pt x="3711" y="5602"/>
                  </a:cubicBezTo>
                  <a:close/>
                  <a:moveTo>
                    <a:pt x="5301" y="0"/>
                  </a:moveTo>
                  <a:cubicBezTo>
                    <a:pt x="4737" y="0"/>
                    <a:pt x="4183" y="123"/>
                    <a:pt x="3629" y="222"/>
                  </a:cubicBezTo>
                  <a:cubicBezTo>
                    <a:pt x="3362" y="266"/>
                    <a:pt x="3102" y="377"/>
                    <a:pt x="2835" y="459"/>
                  </a:cubicBezTo>
                  <a:cubicBezTo>
                    <a:pt x="2583" y="548"/>
                    <a:pt x="2412" y="711"/>
                    <a:pt x="2338" y="971"/>
                  </a:cubicBezTo>
                  <a:cubicBezTo>
                    <a:pt x="2264" y="1201"/>
                    <a:pt x="2167" y="1439"/>
                    <a:pt x="2078" y="1669"/>
                  </a:cubicBezTo>
                  <a:cubicBezTo>
                    <a:pt x="1603" y="3034"/>
                    <a:pt x="1136" y="4392"/>
                    <a:pt x="661" y="5750"/>
                  </a:cubicBezTo>
                  <a:cubicBezTo>
                    <a:pt x="594" y="5936"/>
                    <a:pt x="520" y="6129"/>
                    <a:pt x="460" y="6314"/>
                  </a:cubicBezTo>
                  <a:cubicBezTo>
                    <a:pt x="319" y="6715"/>
                    <a:pt x="186" y="7101"/>
                    <a:pt x="52" y="7502"/>
                  </a:cubicBezTo>
                  <a:cubicBezTo>
                    <a:pt x="0" y="7643"/>
                    <a:pt x="15" y="7769"/>
                    <a:pt x="112" y="7895"/>
                  </a:cubicBezTo>
                  <a:cubicBezTo>
                    <a:pt x="164" y="7947"/>
                    <a:pt x="215" y="8014"/>
                    <a:pt x="260" y="8066"/>
                  </a:cubicBezTo>
                  <a:cubicBezTo>
                    <a:pt x="1151" y="7754"/>
                    <a:pt x="2063" y="7509"/>
                    <a:pt x="3006" y="7435"/>
                  </a:cubicBezTo>
                  <a:cubicBezTo>
                    <a:pt x="3263" y="7414"/>
                    <a:pt x="3516" y="7403"/>
                    <a:pt x="3769" y="7403"/>
                  </a:cubicBezTo>
                  <a:cubicBezTo>
                    <a:pt x="4041" y="7403"/>
                    <a:pt x="4313" y="7415"/>
                    <a:pt x="4587" y="7442"/>
                  </a:cubicBezTo>
                  <a:cubicBezTo>
                    <a:pt x="6049" y="7606"/>
                    <a:pt x="7288" y="8214"/>
                    <a:pt x="8238" y="9357"/>
                  </a:cubicBezTo>
                  <a:cubicBezTo>
                    <a:pt x="8416" y="9565"/>
                    <a:pt x="8594" y="9750"/>
                    <a:pt x="8683" y="10003"/>
                  </a:cubicBezTo>
                  <a:cubicBezTo>
                    <a:pt x="8787" y="10181"/>
                    <a:pt x="8898" y="10359"/>
                    <a:pt x="9010" y="10552"/>
                  </a:cubicBezTo>
                  <a:cubicBezTo>
                    <a:pt x="9218" y="10404"/>
                    <a:pt x="9232" y="10144"/>
                    <a:pt x="9388" y="9988"/>
                  </a:cubicBezTo>
                  <a:cubicBezTo>
                    <a:pt x="9759" y="9283"/>
                    <a:pt x="10331" y="8756"/>
                    <a:pt x="10976" y="8318"/>
                  </a:cubicBezTo>
                  <a:cubicBezTo>
                    <a:pt x="11756" y="7806"/>
                    <a:pt x="12616" y="7539"/>
                    <a:pt x="13544" y="7435"/>
                  </a:cubicBezTo>
                  <a:cubicBezTo>
                    <a:pt x="13792" y="7410"/>
                    <a:pt x="14038" y="7399"/>
                    <a:pt x="14282" y="7399"/>
                  </a:cubicBezTo>
                  <a:cubicBezTo>
                    <a:pt x="15281" y="7399"/>
                    <a:pt x="16250" y="7593"/>
                    <a:pt x="17210" y="7873"/>
                  </a:cubicBezTo>
                  <a:cubicBezTo>
                    <a:pt x="17403" y="7932"/>
                    <a:pt x="17589" y="8014"/>
                    <a:pt x="17797" y="8021"/>
                  </a:cubicBezTo>
                  <a:cubicBezTo>
                    <a:pt x="18130" y="7762"/>
                    <a:pt x="18130" y="7732"/>
                    <a:pt x="17989" y="7376"/>
                  </a:cubicBezTo>
                  <a:cubicBezTo>
                    <a:pt x="17797" y="6878"/>
                    <a:pt x="17618" y="6381"/>
                    <a:pt x="17440" y="5891"/>
                  </a:cubicBezTo>
                  <a:cubicBezTo>
                    <a:pt x="16943" y="4459"/>
                    <a:pt x="16453" y="3019"/>
                    <a:pt x="15949" y="1595"/>
                  </a:cubicBezTo>
                  <a:cubicBezTo>
                    <a:pt x="15867" y="1342"/>
                    <a:pt x="15756" y="1105"/>
                    <a:pt x="15681" y="852"/>
                  </a:cubicBezTo>
                  <a:cubicBezTo>
                    <a:pt x="15637" y="682"/>
                    <a:pt x="15540" y="585"/>
                    <a:pt x="15385" y="526"/>
                  </a:cubicBezTo>
                  <a:cubicBezTo>
                    <a:pt x="14620" y="236"/>
                    <a:pt x="13841" y="66"/>
                    <a:pt x="13039" y="14"/>
                  </a:cubicBezTo>
                  <a:cubicBezTo>
                    <a:pt x="12951" y="9"/>
                    <a:pt x="12862" y="7"/>
                    <a:pt x="12774" y="7"/>
                  </a:cubicBezTo>
                  <a:cubicBezTo>
                    <a:pt x="12147" y="7"/>
                    <a:pt x="11534" y="125"/>
                    <a:pt x="10962" y="385"/>
                  </a:cubicBezTo>
                  <a:cubicBezTo>
                    <a:pt x="10427" y="630"/>
                    <a:pt x="9967" y="941"/>
                    <a:pt x="9603" y="1416"/>
                  </a:cubicBezTo>
                  <a:cubicBezTo>
                    <a:pt x="9425" y="1646"/>
                    <a:pt x="9269" y="1899"/>
                    <a:pt x="9128" y="2159"/>
                  </a:cubicBezTo>
                  <a:cubicBezTo>
                    <a:pt x="9117" y="2188"/>
                    <a:pt x="9088" y="2203"/>
                    <a:pt x="9056" y="2203"/>
                  </a:cubicBezTo>
                  <a:cubicBezTo>
                    <a:pt x="9025" y="2203"/>
                    <a:pt x="8991" y="2188"/>
                    <a:pt x="8973" y="2159"/>
                  </a:cubicBezTo>
                  <a:cubicBezTo>
                    <a:pt x="8935" y="2114"/>
                    <a:pt x="8906" y="2055"/>
                    <a:pt x="8884" y="2003"/>
                  </a:cubicBezTo>
                  <a:cubicBezTo>
                    <a:pt x="8594" y="1476"/>
                    <a:pt x="8186" y="1038"/>
                    <a:pt x="7704" y="704"/>
                  </a:cubicBezTo>
                  <a:cubicBezTo>
                    <a:pt x="7050" y="251"/>
                    <a:pt x="6301" y="51"/>
                    <a:pt x="5514" y="6"/>
                  </a:cubicBezTo>
                  <a:cubicBezTo>
                    <a:pt x="5443" y="2"/>
                    <a:pt x="5372" y="0"/>
                    <a:pt x="5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068;p37">
              <a:extLst>
                <a:ext uri="{FF2B5EF4-FFF2-40B4-BE49-F238E27FC236}">
                  <a16:creationId xmlns:a16="http://schemas.microsoft.com/office/drawing/2014/main" id="{B98CCF31-B5D0-7040-90F3-E5EA37ECA99D}"/>
                </a:ext>
              </a:extLst>
            </p:cNvPr>
            <p:cNvSpPr/>
            <p:nvPr/>
          </p:nvSpPr>
          <p:spPr>
            <a:xfrm>
              <a:off x="4744153" y="5520554"/>
              <a:ext cx="317997" cy="207968"/>
            </a:xfrm>
            <a:custGeom>
              <a:avLst/>
              <a:gdLst/>
              <a:ahLst/>
              <a:cxnLst/>
              <a:rect l="l" t="t" r="r" b="b"/>
              <a:pathLst>
                <a:path w="9307" h="3994" extrusionOk="0">
                  <a:moveTo>
                    <a:pt x="4908" y="1"/>
                  </a:moveTo>
                  <a:cubicBezTo>
                    <a:pt x="4659" y="1"/>
                    <a:pt x="4409" y="12"/>
                    <a:pt x="4157" y="38"/>
                  </a:cubicBezTo>
                  <a:cubicBezTo>
                    <a:pt x="3221" y="134"/>
                    <a:pt x="2368" y="409"/>
                    <a:pt x="1589" y="921"/>
                  </a:cubicBezTo>
                  <a:cubicBezTo>
                    <a:pt x="943" y="1359"/>
                    <a:pt x="372" y="1886"/>
                    <a:pt x="1" y="2591"/>
                  </a:cubicBezTo>
                  <a:cubicBezTo>
                    <a:pt x="438" y="2591"/>
                    <a:pt x="869" y="2591"/>
                    <a:pt x="1292" y="2583"/>
                  </a:cubicBezTo>
                  <a:cubicBezTo>
                    <a:pt x="1574" y="2583"/>
                    <a:pt x="1596" y="2605"/>
                    <a:pt x="1685" y="2880"/>
                  </a:cubicBezTo>
                  <a:cubicBezTo>
                    <a:pt x="1774" y="3177"/>
                    <a:pt x="1878" y="3459"/>
                    <a:pt x="1886" y="3778"/>
                  </a:cubicBezTo>
                  <a:cubicBezTo>
                    <a:pt x="1886" y="3860"/>
                    <a:pt x="1915" y="3934"/>
                    <a:pt x="1967" y="3993"/>
                  </a:cubicBezTo>
                  <a:cubicBezTo>
                    <a:pt x="2068" y="3939"/>
                    <a:pt x="2171" y="3927"/>
                    <a:pt x="2275" y="3927"/>
                  </a:cubicBezTo>
                  <a:cubicBezTo>
                    <a:pt x="2355" y="3927"/>
                    <a:pt x="2436" y="3934"/>
                    <a:pt x="2516" y="3934"/>
                  </a:cubicBezTo>
                  <a:lnTo>
                    <a:pt x="8253" y="3934"/>
                  </a:lnTo>
                  <a:cubicBezTo>
                    <a:pt x="8315" y="3934"/>
                    <a:pt x="8378" y="3935"/>
                    <a:pt x="8440" y="3935"/>
                  </a:cubicBezTo>
                  <a:cubicBezTo>
                    <a:pt x="8532" y="3935"/>
                    <a:pt x="8624" y="3932"/>
                    <a:pt x="8713" y="3919"/>
                  </a:cubicBezTo>
                  <a:cubicBezTo>
                    <a:pt x="9084" y="3860"/>
                    <a:pt x="9307" y="3555"/>
                    <a:pt x="9270" y="3184"/>
                  </a:cubicBezTo>
                  <a:cubicBezTo>
                    <a:pt x="9262" y="3073"/>
                    <a:pt x="9225" y="2969"/>
                    <a:pt x="9188" y="2865"/>
                  </a:cubicBezTo>
                  <a:cubicBezTo>
                    <a:pt x="8928" y="2116"/>
                    <a:pt x="8669" y="1373"/>
                    <a:pt x="8409" y="624"/>
                  </a:cubicBezTo>
                  <a:cubicBezTo>
                    <a:pt x="8201" y="616"/>
                    <a:pt x="8016" y="527"/>
                    <a:pt x="7823" y="475"/>
                  </a:cubicBezTo>
                  <a:cubicBezTo>
                    <a:pt x="6867" y="191"/>
                    <a:pt x="5901" y="1"/>
                    <a:pt x="4908" y="1"/>
                  </a:cubicBezTo>
                  <a:close/>
                </a:path>
              </a:pathLst>
            </a:custGeom>
            <a:solidFill>
              <a:srgbClr val="FF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069;p37">
              <a:extLst>
                <a:ext uri="{FF2B5EF4-FFF2-40B4-BE49-F238E27FC236}">
                  <a16:creationId xmlns:a16="http://schemas.microsoft.com/office/drawing/2014/main" id="{648DC238-A81C-05FE-58B0-D569FA748BBC}"/>
                </a:ext>
              </a:extLst>
            </p:cNvPr>
            <p:cNvSpPr/>
            <p:nvPr/>
          </p:nvSpPr>
          <p:spPr>
            <a:xfrm>
              <a:off x="4399800" y="5520814"/>
              <a:ext cx="320559" cy="205364"/>
            </a:xfrm>
            <a:custGeom>
              <a:avLst/>
              <a:gdLst/>
              <a:ahLst/>
              <a:cxnLst/>
              <a:rect l="l" t="t" r="r" b="b"/>
              <a:pathLst>
                <a:path w="9382" h="3944" extrusionOk="0">
                  <a:moveTo>
                    <a:pt x="4459" y="0"/>
                  </a:moveTo>
                  <a:cubicBezTo>
                    <a:pt x="4207" y="0"/>
                    <a:pt x="3953" y="11"/>
                    <a:pt x="3696" y="33"/>
                  </a:cubicBezTo>
                  <a:cubicBezTo>
                    <a:pt x="2754" y="114"/>
                    <a:pt x="1841" y="359"/>
                    <a:pt x="943" y="671"/>
                  </a:cubicBezTo>
                  <a:cubicBezTo>
                    <a:pt x="787" y="1131"/>
                    <a:pt x="631" y="1576"/>
                    <a:pt x="490" y="2036"/>
                  </a:cubicBezTo>
                  <a:cubicBezTo>
                    <a:pt x="372" y="2370"/>
                    <a:pt x="238" y="2704"/>
                    <a:pt x="141" y="3046"/>
                  </a:cubicBezTo>
                  <a:cubicBezTo>
                    <a:pt x="0" y="3513"/>
                    <a:pt x="268" y="3884"/>
                    <a:pt x="750" y="3921"/>
                  </a:cubicBezTo>
                  <a:lnTo>
                    <a:pt x="6836" y="3921"/>
                  </a:lnTo>
                  <a:cubicBezTo>
                    <a:pt x="6928" y="3921"/>
                    <a:pt x="7021" y="3916"/>
                    <a:pt x="7114" y="3916"/>
                  </a:cubicBezTo>
                  <a:cubicBezTo>
                    <a:pt x="7207" y="3916"/>
                    <a:pt x="7299" y="3921"/>
                    <a:pt x="7392" y="3944"/>
                  </a:cubicBezTo>
                  <a:cubicBezTo>
                    <a:pt x="7481" y="3602"/>
                    <a:pt x="7585" y="3261"/>
                    <a:pt x="7667" y="2919"/>
                  </a:cubicBezTo>
                  <a:cubicBezTo>
                    <a:pt x="7724" y="2670"/>
                    <a:pt x="7794" y="2585"/>
                    <a:pt x="8049" y="2585"/>
                  </a:cubicBezTo>
                  <a:cubicBezTo>
                    <a:pt x="8060" y="2585"/>
                    <a:pt x="8071" y="2585"/>
                    <a:pt x="8082" y="2586"/>
                  </a:cubicBezTo>
                  <a:cubicBezTo>
                    <a:pt x="8505" y="2593"/>
                    <a:pt x="8943" y="2593"/>
                    <a:pt x="9381" y="2600"/>
                  </a:cubicBezTo>
                  <a:cubicBezTo>
                    <a:pt x="9285" y="2341"/>
                    <a:pt x="9099" y="2155"/>
                    <a:pt x="8928" y="1955"/>
                  </a:cubicBezTo>
                  <a:cubicBezTo>
                    <a:pt x="7978" y="812"/>
                    <a:pt x="6739" y="203"/>
                    <a:pt x="5277" y="40"/>
                  </a:cubicBezTo>
                  <a:cubicBezTo>
                    <a:pt x="5003" y="13"/>
                    <a:pt x="4732" y="0"/>
                    <a:pt x="4459" y="0"/>
                  </a:cubicBezTo>
                  <a:close/>
                </a:path>
              </a:pathLst>
            </a:custGeom>
            <a:solidFill>
              <a:srgbClr val="FF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070;p37">
              <a:extLst>
                <a:ext uri="{FF2B5EF4-FFF2-40B4-BE49-F238E27FC236}">
                  <a16:creationId xmlns:a16="http://schemas.microsoft.com/office/drawing/2014/main" id="{4088BBCD-AADD-9D7B-AD50-6D454CFA8502}"/>
                </a:ext>
              </a:extLst>
            </p:cNvPr>
            <p:cNvSpPr/>
            <p:nvPr/>
          </p:nvSpPr>
          <p:spPr>
            <a:xfrm>
              <a:off x="4652102" y="5655419"/>
              <a:ext cx="159289" cy="139652"/>
            </a:xfrm>
            <a:custGeom>
              <a:avLst/>
              <a:gdLst/>
              <a:ahLst/>
              <a:cxnLst/>
              <a:rect l="l" t="t" r="r" b="b"/>
              <a:pathLst>
                <a:path w="4662" h="2682" extrusionOk="0">
                  <a:moveTo>
                    <a:pt x="651" y="0"/>
                  </a:moveTo>
                  <a:cubicBezTo>
                    <a:pt x="403" y="0"/>
                    <a:pt x="339" y="85"/>
                    <a:pt x="275" y="334"/>
                  </a:cubicBezTo>
                  <a:cubicBezTo>
                    <a:pt x="194" y="676"/>
                    <a:pt x="90" y="1017"/>
                    <a:pt x="1" y="1366"/>
                  </a:cubicBezTo>
                  <a:cubicBezTo>
                    <a:pt x="53" y="1826"/>
                    <a:pt x="349" y="2108"/>
                    <a:pt x="728" y="2309"/>
                  </a:cubicBezTo>
                  <a:cubicBezTo>
                    <a:pt x="1233" y="2573"/>
                    <a:pt x="1768" y="2682"/>
                    <a:pt x="2320" y="2682"/>
                  </a:cubicBezTo>
                  <a:cubicBezTo>
                    <a:pt x="2449" y="2682"/>
                    <a:pt x="2579" y="2676"/>
                    <a:pt x="2709" y="2665"/>
                  </a:cubicBezTo>
                  <a:cubicBezTo>
                    <a:pt x="3199" y="2613"/>
                    <a:pt x="3674" y="2494"/>
                    <a:pt x="4097" y="2220"/>
                  </a:cubicBezTo>
                  <a:cubicBezTo>
                    <a:pt x="4394" y="2019"/>
                    <a:pt x="4617" y="1782"/>
                    <a:pt x="4661" y="1411"/>
                  </a:cubicBezTo>
                  <a:cubicBezTo>
                    <a:pt x="4609" y="1344"/>
                    <a:pt x="4580" y="1277"/>
                    <a:pt x="4580" y="1195"/>
                  </a:cubicBezTo>
                  <a:cubicBezTo>
                    <a:pt x="4572" y="884"/>
                    <a:pt x="4461" y="594"/>
                    <a:pt x="4379" y="297"/>
                  </a:cubicBezTo>
                  <a:cubicBezTo>
                    <a:pt x="4298" y="15"/>
                    <a:pt x="4268" y="1"/>
                    <a:pt x="3986" y="1"/>
                  </a:cubicBezTo>
                  <a:lnTo>
                    <a:pt x="2687" y="1"/>
                  </a:lnTo>
                  <a:cubicBezTo>
                    <a:pt x="2531" y="156"/>
                    <a:pt x="2524" y="416"/>
                    <a:pt x="2309" y="565"/>
                  </a:cubicBezTo>
                  <a:cubicBezTo>
                    <a:pt x="2197" y="372"/>
                    <a:pt x="2086" y="193"/>
                    <a:pt x="1982" y="15"/>
                  </a:cubicBezTo>
                  <a:cubicBezTo>
                    <a:pt x="1559" y="8"/>
                    <a:pt x="1121" y="8"/>
                    <a:pt x="683" y="1"/>
                  </a:cubicBezTo>
                  <a:cubicBezTo>
                    <a:pt x="672" y="0"/>
                    <a:pt x="661" y="0"/>
                    <a:pt x="651" y="0"/>
                  </a:cubicBezTo>
                  <a:close/>
                </a:path>
              </a:pathLst>
            </a:custGeom>
            <a:solidFill>
              <a:srgbClr val="FFC1C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3" name="Google Shape;1071;p37">
              <a:extLst>
                <a:ext uri="{FF2B5EF4-FFF2-40B4-BE49-F238E27FC236}">
                  <a16:creationId xmlns:a16="http://schemas.microsoft.com/office/drawing/2014/main" id="{C4FC21E3-5108-5E27-F770-F15384AE13CF}"/>
                </a:ext>
              </a:extLst>
            </p:cNvPr>
            <p:cNvSpPr/>
            <p:nvPr/>
          </p:nvSpPr>
          <p:spPr>
            <a:xfrm>
              <a:off x="4774324" y="5427398"/>
              <a:ext cx="209993" cy="87790"/>
            </a:xfrm>
            <a:custGeom>
              <a:avLst/>
              <a:gdLst/>
              <a:ahLst/>
              <a:cxnLst/>
              <a:rect l="l" t="t" r="r" b="b"/>
              <a:pathLst>
                <a:path w="6146" h="1686" extrusionOk="0">
                  <a:moveTo>
                    <a:pt x="3733" y="0"/>
                  </a:moveTo>
                  <a:cubicBezTo>
                    <a:pt x="3312" y="0"/>
                    <a:pt x="2892" y="35"/>
                    <a:pt x="2472" y="112"/>
                  </a:cubicBezTo>
                  <a:cubicBezTo>
                    <a:pt x="1700" y="261"/>
                    <a:pt x="988" y="528"/>
                    <a:pt x="335" y="981"/>
                  </a:cubicBezTo>
                  <a:cubicBezTo>
                    <a:pt x="253" y="1040"/>
                    <a:pt x="179" y="1092"/>
                    <a:pt x="112" y="1159"/>
                  </a:cubicBezTo>
                  <a:cubicBezTo>
                    <a:pt x="16" y="1263"/>
                    <a:pt x="1" y="1411"/>
                    <a:pt x="75" y="1537"/>
                  </a:cubicBezTo>
                  <a:cubicBezTo>
                    <a:pt x="132" y="1629"/>
                    <a:pt x="235" y="1686"/>
                    <a:pt x="343" y="1686"/>
                  </a:cubicBezTo>
                  <a:cubicBezTo>
                    <a:pt x="375" y="1686"/>
                    <a:pt x="407" y="1681"/>
                    <a:pt x="439" y="1671"/>
                  </a:cubicBezTo>
                  <a:cubicBezTo>
                    <a:pt x="513" y="1641"/>
                    <a:pt x="580" y="1604"/>
                    <a:pt x="646" y="1559"/>
                  </a:cubicBezTo>
                  <a:cubicBezTo>
                    <a:pt x="1579" y="898"/>
                    <a:pt x="2634" y="645"/>
                    <a:pt x="3753" y="645"/>
                  </a:cubicBezTo>
                  <a:cubicBezTo>
                    <a:pt x="3801" y="645"/>
                    <a:pt x="3849" y="646"/>
                    <a:pt x="3897" y="647"/>
                  </a:cubicBezTo>
                  <a:cubicBezTo>
                    <a:pt x="4409" y="661"/>
                    <a:pt x="4921" y="728"/>
                    <a:pt x="5418" y="832"/>
                  </a:cubicBezTo>
                  <a:cubicBezTo>
                    <a:pt x="5522" y="854"/>
                    <a:pt x="5634" y="877"/>
                    <a:pt x="5715" y="899"/>
                  </a:cubicBezTo>
                  <a:cubicBezTo>
                    <a:pt x="5732" y="901"/>
                    <a:pt x="5748" y="902"/>
                    <a:pt x="5764" y="902"/>
                  </a:cubicBezTo>
                  <a:cubicBezTo>
                    <a:pt x="5954" y="902"/>
                    <a:pt x="6089" y="782"/>
                    <a:pt x="6116" y="632"/>
                  </a:cubicBezTo>
                  <a:cubicBezTo>
                    <a:pt x="6146" y="483"/>
                    <a:pt x="6064" y="342"/>
                    <a:pt x="5886" y="276"/>
                  </a:cubicBezTo>
                  <a:cubicBezTo>
                    <a:pt x="5804" y="238"/>
                    <a:pt x="5708" y="224"/>
                    <a:pt x="5619" y="201"/>
                  </a:cubicBezTo>
                  <a:cubicBezTo>
                    <a:pt x="4988" y="77"/>
                    <a:pt x="4360" y="0"/>
                    <a:pt x="3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072;p37">
              <a:extLst>
                <a:ext uri="{FF2B5EF4-FFF2-40B4-BE49-F238E27FC236}">
                  <a16:creationId xmlns:a16="http://schemas.microsoft.com/office/drawing/2014/main" id="{10B04E2E-9903-E6C3-E67C-E613F61D3D57}"/>
                </a:ext>
              </a:extLst>
            </p:cNvPr>
            <p:cNvSpPr/>
            <p:nvPr/>
          </p:nvSpPr>
          <p:spPr>
            <a:xfrm>
              <a:off x="4479687" y="5427398"/>
              <a:ext cx="209720" cy="87634"/>
            </a:xfrm>
            <a:custGeom>
              <a:avLst/>
              <a:gdLst/>
              <a:ahLst/>
              <a:cxnLst/>
              <a:rect l="l" t="t" r="r" b="b"/>
              <a:pathLst>
                <a:path w="6138" h="1683" extrusionOk="0">
                  <a:moveTo>
                    <a:pt x="2056" y="1"/>
                  </a:moveTo>
                  <a:cubicBezTo>
                    <a:pt x="1744" y="1"/>
                    <a:pt x="1128" y="83"/>
                    <a:pt x="527" y="201"/>
                  </a:cubicBezTo>
                  <a:cubicBezTo>
                    <a:pt x="408" y="231"/>
                    <a:pt x="282" y="268"/>
                    <a:pt x="178" y="313"/>
                  </a:cubicBezTo>
                  <a:cubicBezTo>
                    <a:pt x="52" y="372"/>
                    <a:pt x="0" y="535"/>
                    <a:pt x="37" y="676"/>
                  </a:cubicBezTo>
                  <a:cubicBezTo>
                    <a:pt x="74" y="795"/>
                    <a:pt x="186" y="899"/>
                    <a:pt x="304" y="906"/>
                  </a:cubicBezTo>
                  <a:cubicBezTo>
                    <a:pt x="379" y="906"/>
                    <a:pt x="460" y="899"/>
                    <a:pt x="535" y="884"/>
                  </a:cubicBezTo>
                  <a:cubicBezTo>
                    <a:pt x="958" y="758"/>
                    <a:pt x="1388" y="713"/>
                    <a:pt x="1818" y="676"/>
                  </a:cubicBezTo>
                  <a:cubicBezTo>
                    <a:pt x="2040" y="656"/>
                    <a:pt x="2259" y="646"/>
                    <a:pt x="2475" y="646"/>
                  </a:cubicBezTo>
                  <a:cubicBezTo>
                    <a:pt x="3536" y="646"/>
                    <a:pt x="4536" y="899"/>
                    <a:pt x="5455" y="1515"/>
                  </a:cubicBezTo>
                  <a:cubicBezTo>
                    <a:pt x="5536" y="1574"/>
                    <a:pt x="5633" y="1634"/>
                    <a:pt x="5729" y="1671"/>
                  </a:cubicBezTo>
                  <a:cubicBezTo>
                    <a:pt x="5757" y="1678"/>
                    <a:pt x="5785" y="1682"/>
                    <a:pt x="5813" y="1682"/>
                  </a:cubicBezTo>
                  <a:cubicBezTo>
                    <a:pt x="5918" y="1682"/>
                    <a:pt x="6016" y="1630"/>
                    <a:pt x="6063" y="1559"/>
                  </a:cubicBezTo>
                  <a:cubicBezTo>
                    <a:pt x="6138" y="1448"/>
                    <a:pt x="6138" y="1270"/>
                    <a:pt x="6056" y="1166"/>
                  </a:cubicBezTo>
                  <a:cubicBezTo>
                    <a:pt x="6019" y="1122"/>
                    <a:pt x="5967" y="1084"/>
                    <a:pt x="5915" y="1047"/>
                  </a:cubicBezTo>
                  <a:cubicBezTo>
                    <a:pt x="5752" y="936"/>
                    <a:pt x="5581" y="825"/>
                    <a:pt x="5410" y="721"/>
                  </a:cubicBezTo>
                  <a:cubicBezTo>
                    <a:pt x="4460" y="201"/>
                    <a:pt x="3444" y="1"/>
                    <a:pt x="2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073;p37">
              <a:extLst>
                <a:ext uri="{FF2B5EF4-FFF2-40B4-BE49-F238E27FC236}">
                  <a16:creationId xmlns:a16="http://schemas.microsoft.com/office/drawing/2014/main" id="{DD76D5E4-2290-08C3-5C00-67E30DAB652C}"/>
                </a:ext>
              </a:extLst>
            </p:cNvPr>
            <p:cNvSpPr/>
            <p:nvPr/>
          </p:nvSpPr>
          <p:spPr>
            <a:xfrm>
              <a:off x="4494892" y="5350123"/>
              <a:ext cx="198821" cy="85187"/>
            </a:xfrm>
            <a:custGeom>
              <a:avLst/>
              <a:gdLst/>
              <a:ahLst/>
              <a:cxnLst/>
              <a:rect l="l" t="t" r="r" b="b"/>
              <a:pathLst>
                <a:path w="5819" h="1636" extrusionOk="0">
                  <a:moveTo>
                    <a:pt x="2192" y="0"/>
                  </a:moveTo>
                  <a:cubicBezTo>
                    <a:pt x="1620" y="0"/>
                    <a:pt x="1056" y="94"/>
                    <a:pt x="513" y="216"/>
                  </a:cubicBezTo>
                  <a:cubicBezTo>
                    <a:pt x="409" y="231"/>
                    <a:pt x="305" y="260"/>
                    <a:pt x="201" y="305"/>
                  </a:cubicBezTo>
                  <a:cubicBezTo>
                    <a:pt x="75" y="364"/>
                    <a:pt x="0" y="520"/>
                    <a:pt x="30" y="646"/>
                  </a:cubicBezTo>
                  <a:cubicBezTo>
                    <a:pt x="52" y="787"/>
                    <a:pt x="179" y="899"/>
                    <a:pt x="312" y="906"/>
                  </a:cubicBezTo>
                  <a:cubicBezTo>
                    <a:pt x="379" y="906"/>
                    <a:pt x="446" y="906"/>
                    <a:pt x="498" y="891"/>
                  </a:cubicBezTo>
                  <a:cubicBezTo>
                    <a:pt x="898" y="780"/>
                    <a:pt x="1314" y="721"/>
                    <a:pt x="1737" y="683"/>
                  </a:cubicBezTo>
                  <a:cubicBezTo>
                    <a:pt x="1940" y="664"/>
                    <a:pt x="2142" y="655"/>
                    <a:pt x="2342" y="655"/>
                  </a:cubicBezTo>
                  <a:cubicBezTo>
                    <a:pt x="3307" y="655"/>
                    <a:pt x="4225" y="887"/>
                    <a:pt x="5062" y="1440"/>
                  </a:cubicBezTo>
                  <a:cubicBezTo>
                    <a:pt x="5158" y="1492"/>
                    <a:pt x="5247" y="1559"/>
                    <a:pt x="5344" y="1604"/>
                  </a:cubicBezTo>
                  <a:cubicBezTo>
                    <a:pt x="5384" y="1625"/>
                    <a:pt x="5427" y="1635"/>
                    <a:pt x="5470" y="1635"/>
                  </a:cubicBezTo>
                  <a:cubicBezTo>
                    <a:pt x="5560" y="1635"/>
                    <a:pt x="5649" y="1590"/>
                    <a:pt x="5715" y="1515"/>
                  </a:cubicBezTo>
                  <a:cubicBezTo>
                    <a:pt x="5819" y="1381"/>
                    <a:pt x="5804" y="1218"/>
                    <a:pt x="5685" y="1092"/>
                  </a:cubicBezTo>
                  <a:cubicBezTo>
                    <a:pt x="5604" y="1017"/>
                    <a:pt x="5522" y="965"/>
                    <a:pt x="5425" y="899"/>
                  </a:cubicBezTo>
                  <a:cubicBezTo>
                    <a:pt x="4461" y="253"/>
                    <a:pt x="3392" y="16"/>
                    <a:pt x="2257" y="1"/>
                  </a:cubicBezTo>
                  <a:cubicBezTo>
                    <a:pt x="2235" y="0"/>
                    <a:pt x="2214" y="0"/>
                    <a:pt x="2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6" name="Google Shape;1074;p37">
              <a:extLst>
                <a:ext uri="{FF2B5EF4-FFF2-40B4-BE49-F238E27FC236}">
                  <a16:creationId xmlns:a16="http://schemas.microsoft.com/office/drawing/2014/main" id="{1FA90146-5DE6-83B2-4DE7-CBF09E957B0C}"/>
                </a:ext>
              </a:extLst>
            </p:cNvPr>
            <p:cNvSpPr/>
            <p:nvPr/>
          </p:nvSpPr>
          <p:spPr>
            <a:xfrm>
              <a:off x="4770770" y="5349759"/>
              <a:ext cx="198855" cy="85447"/>
            </a:xfrm>
            <a:custGeom>
              <a:avLst/>
              <a:gdLst/>
              <a:ahLst/>
              <a:cxnLst/>
              <a:rect l="l" t="t" r="r" b="b"/>
              <a:pathLst>
                <a:path w="5820" h="1641" extrusionOk="0">
                  <a:moveTo>
                    <a:pt x="3344" y="1"/>
                  </a:moveTo>
                  <a:cubicBezTo>
                    <a:pt x="3024" y="1"/>
                    <a:pt x="2679" y="57"/>
                    <a:pt x="2339" y="119"/>
                  </a:cubicBezTo>
                  <a:cubicBezTo>
                    <a:pt x="1634" y="260"/>
                    <a:pt x="966" y="498"/>
                    <a:pt x="372" y="913"/>
                  </a:cubicBezTo>
                  <a:cubicBezTo>
                    <a:pt x="290" y="980"/>
                    <a:pt x="201" y="1047"/>
                    <a:pt x="127" y="1121"/>
                  </a:cubicBezTo>
                  <a:cubicBezTo>
                    <a:pt x="1" y="1240"/>
                    <a:pt x="1" y="1381"/>
                    <a:pt x="90" y="1499"/>
                  </a:cubicBezTo>
                  <a:cubicBezTo>
                    <a:pt x="154" y="1593"/>
                    <a:pt x="241" y="1641"/>
                    <a:pt x="339" y="1641"/>
                  </a:cubicBezTo>
                  <a:cubicBezTo>
                    <a:pt x="390" y="1641"/>
                    <a:pt x="443" y="1628"/>
                    <a:pt x="498" y="1603"/>
                  </a:cubicBezTo>
                  <a:cubicBezTo>
                    <a:pt x="572" y="1559"/>
                    <a:pt x="654" y="1507"/>
                    <a:pt x="728" y="1455"/>
                  </a:cubicBezTo>
                  <a:cubicBezTo>
                    <a:pt x="1515" y="928"/>
                    <a:pt x="2405" y="690"/>
                    <a:pt x="3355" y="653"/>
                  </a:cubicBezTo>
                  <a:cubicBezTo>
                    <a:pt x="3396" y="652"/>
                    <a:pt x="3436" y="652"/>
                    <a:pt x="3477" y="652"/>
                  </a:cubicBezTo>
                  <a:cubicBezTo>
                    <a:pt x="4063" y="652"/>
                    <a:pt x="4627" y="750"/>
                    <a:pt x="5203" y="861"/>
                  </a:cubicBezTo>
                  <a:cubicBezTo>
                    <a:pt x="5285" y="869"/>
                    <a:pt x="5374" y="898"/>
                    <a:pt x="5470" y="906"/>
                  </a:cubicBezTo>
                  <a:cubicBezTo>
                    <a:pt x="5476" y="906"/>
                    <a:pt x="5481" y="906"/>
                    <a:pt x="5486" y="906"/>
                  </a:cubicBezTo>
                  <a:cubicBezTo>
                    <a:pt x="5627" y="906"/>
                    <a:pt x="5739" y="812"/>
                    <a:pt x="5775" y="676"/>
                  </a:cubicBezTo>
                  <a:cubicBezTo>
                    <a:pt x="5819" y="505"/>
                    <a:pt x="5760" y="357"/>
                    <a:pt x="5597" y="297"/>
                  </a:cubicBezTo>
                  <a:cubicBezTo>
                    <a:pt x="5515" y="260"/>
                    <a:pt x="5426" y="230"/>
                    <a:pt x="5329" y="208"/>
                  </a:cubicBezTo>
                  <a:cubicBezTo>
                    <a:pt x="4771" y="101"/>
                    <a:pt x="4221" y="7"/>
                    <a:pt x="3603" y="7"/>
                  </a:cubicBezTo>
                  <a:cubicBezTo>
                    <a:pt x="3580" y="7"/>
                    <a:pt x="3557" y="7"/>
                    <a:pt x="3533" y="8"/>
                  </a:cubicBezTo>
                  <a:cubicBezTo>
                    <a:pt x="3472" y="3"/>
                    <a:pt x="3408" y="1"/>
                    <a:pt x="3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075;p37">
              <a:extLst>
                <a:ext uri="{FF2B5EF4-FFF2-40B4-BE49-F238E27FC236}">
                  <a16:creationId xmlns:a16="http://schemas.microsoft.com/office/drawing/2014/main" id="{C2C542F1-87A7-FAE2-307E-2AE86BDDAD4A}"/>
                </a:ext>
              </a:extLst>
            </p:cNvPr>
            <p:cNvSpPr/>
            <p:nvPr/>
          </p:nvSpPr>
          <p:spPr>
            <a:xfrm>
              <a:off x="4767216" y="5273057"/>
              <a:ext cx="187682" cy="82114"/>
            </a:xfrm>
            <a:custGeom>
              <a:avLst/>
              <a:gdLst/>
              <a:ahLst/>
              <a:cxnLst/>
              <a:rect l="l" t="t" r="r" b="b"/>
              <a:pathLst>
                <a:path w="5493" h="1577" extrusionOk="0">
                  <a:moveTo>
                    <a:pt x="3230" y="1"/>
                  </a:moveTo>
                  <a:cubicBezTo>
                    <a:pt x="2971" y="1"/>
                    <a:pt x="2687" y="40"/>
                    <a:pt x="2398" y="78"/>
                  </a:cubicBezTo>
                  <a:cubicBezTo>
                    <a:pt x="1686" y="189"/>
                    <a:pt x="1018" y="419"/>
                    <a:pt x="417" y="820"/>
                  </a:cubicBezTo>
                  <a:cubicBezTo>
                    <a:pt x="320" y="887"/>
                    <a:pt x="238" y="939"/>
                    <a:pt x="157" y="1013"/>
                  </a:cubicBezTo>
                  <a:cubicBezTo>
                    <a:pt x="8" y="1147"/>
                    <a:pt x="1" y="1332"/>
                    <a:pt x="120" y="1473"/>
                  </a:cubicBezTo>
                  <a:cubicBezTo>
                    <a:pt x="180" y="1543"/>
                    <a:pt x="261" y="1577"/>
                    <a:pt x="349" y="1577"/>
                  </a:cubicBezTo>
                  <a:cubicBezTo>
                    <a:pt x="412" y="1577"/>
                    <a:pt x="478" y="1559"/>
                    <a:pt x="543" y="1525"/>
                  </a:cubicBezTo>
                  <a:cubicBezTo>
                    <a:pt x="632" y="1481"/>
                    <a:pt x="706" y="1414"/>
                    <a:pt x="780" y="1369"/>
                  </a:cubicBezTo>
                  <a:cubicBezTo>
                    <a:pt x="1381" y="976"/>
                    <a:pt x="2027" y="768"/>
                    <a:pt x="2732" y="694"/>
                  </a:cubicBezTo>
                  <a:cubicBezTo>
                    <a:pt x="2918" y="677"/>
                    <a:pt x="3104" y="669"/>
                    <a:pt x="3290" y="669"/>
                  </a:cubicBezTo>
                  <a:cubicBezTo>
                    <a:pt x="3835" y="669"/>
                    <a:pt x="4375" y="737"/>
                    <a:pt x="4906" y="843"/>
                  </a:cubicBezTo>
                  <a:cubicBezTo>
                    <a:pt x="4988" y="857"/>
                    <a:pt x="5085" y="880"/>
                    <a:pt x="5174" y="880"/>
                  </a:cubicBezTo>
                  <a:cubicBezTo>
                    <a:pt x="5292" y="880"/>
                    <a:pt x="5404" y="776"/>
                    <a:pt x="5441" y="657"/>
                  </a:cubicBezTo>
                  <a:cubicBezTo>
                    <a:pt x="5493" y="516"/>
                    <a:pt x="5426" y="360"/>
                    <a:pt x="5307" y="293"/>
                  </a:cubicBezTo>
                  <a:cubicBezTo>
                    <a:pt x="5218" y="249"/>
                    <a:pt x="5137" y="219"/>
                    <a:pt x="5047" y="197"/>
                  </a:cubicBezTo>
                  <a:cubicBezTo>
                    <a:pt x="4517" y="104"/>
                    <a:pt x="3986" y="4"/>
                    <a:pt x="3409" y="4"/>
                  </a:cubicBezTo>
                  <a:cubicBezTo>
                    <a:pt x="3389" y="4"/>
                    <a:pt x="3368" y="4"/>
                    <a:pt x="3348" y="4"/>
                  </a:cubicBezTo>
                  <a:cubicBezTo>
                    <a:pt x="3309" y="2"/>
                    <a:pt x="3270" y="1"/>
                    <a:pt x="3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076;p37">
              <a:extLst>
                <a:ext uri="{FF2B5EF4-FFF2-40B4-BE49-F238E27FC236}">
                  <a16:creationId xmlns:a16="http://schemas.microsoft.com/office/drawing/2014/main" id="{4480051A-002B-5F7C-D4A6-2816C22B03E5}"/>
                </a:ext>
              </a:extLst>
            </p:cNvPr>
            <p:cNvSpPr/>
            <p:nvPr/>
          </p:nvSpPr>
          <p:spPr>
            <a:xfrm>
              <a:off x="4509106" y="5273214"/>
              <a:ext cx="187409" cy="81802"/>
            </a:xfrm>
            <a:custGeom>
              <a:avLst/>
              <a:gdLst/>
              <a:ahLst/>
              <a:cxnLst/>
              <a:rect l="l" t="t" r="r" b="b"/>
              <a:pathLst>
                <a:path w="5485" h="1571" extrusionOk="0">
                  <a:moveTo>
                    <a:pt x="2094" y="1"/>
                  </a:moveTo>
                  <a:cubicBezTo>
                    <a:pt x="1543" y="1"/>
                    <a:pt x="1005" y="101"/>
                    <a:pt x="468" y="194"/>
                  </a:cubicBezTo>
                  <a:cubicBezTo>
                    <a:pt x="379" y="209"/>
                    <a:pt x="289" y="246"/>
                    <a:pt x="208" y="283"/>
                  </a:cubicBezTo>
                  <a:cubicBezTo>
                    <a:pt x="67" y="342"/>
                    <a:pt x="0" y="491"/>
                    <a:pt x="37" y="632"/>
                  </a:cubicBezTo>
                  <a:cubicBezTo>
                    <a:pt x="67" y="773"/>
                    <a:pt x="193" y="884"/>
                    <a:pt x="334" y="884"/>
                  </a:cubicBezTo>
                  <a:cubicBezTo>
                    <a:pt x="416" y="884"/>
                    <a:pt x="512" y="854"/>
                    <a:pt x="601" y="840"/>
                  </a:cubicBezTo>
                  <a:cubicBezTo>
                    <a:pt x="1127" y="737"/>
                    <a:pt x="1652" y="669"/>
                    <a:pt x="2183" y="669"/>
                  </a:cubicBezTo>
                  <a:cubicBezTo>
                    <a:pt x="2380" y="669"/>
                    <a:pt x="2577" y="678"/>
                    <a:pt x="2776" y="698"/>
                  </a:cubicBezTo>
                  <a:cubicBezTo>
                    <a:pt x="3458" y="765"/>
                    <a:pt x="4097" y="973"/>
                    <a:pt x="4683" y="1344"/>
                  </a:cubicBezTo>
                  <a:cubicBezTo>
                    <a:pt x="4779" y="1404"/>
                    <a:pt x="4861" y="1478"/>
                    <a:pt x="4958" y="1522"/>
                  </a:cubicBezTo>
                  <a:cubicBezTo>
                    <a:pt x="5019" y="1554"/>
                    <a:pt x="5080" y="1570"/>
                    <a:pt x="5138" y="1570"/>
                  </a:cubicBezTo>
                  <a:cubicBezTo>
                    <a:pt x="5228" y="1570"/>
                    <a:pt x="5310" y="1532"/>
                    <a:pt x="5373" y="1455"/>
                  </a:cubicBezTo>
                  <a:cubicBezTo>
                    <a:pt x="5484" y="1322"/>
                    <a:pt x="5477" y="1122"/>
                    <a:pt x="5329" y="1003"/>
                  </a:cubicBezTo>
                  <a:cubicBezTo>
                    <a:pt x="5165" y="884"/>
                    <a:pt x="5002" y="773"/>
                    <a:pt x="4824" y="669"/>
                  </a:cubicBezTo>
                  <a:cubicBezTo>
                    <a:pt x="4000" y="209"/>
                    <a:pt x="3095" y="8"/>
                    <a:pt x="2152" y="1"/>
                  </a:cubicBezTo>
                  <a:cubicBezTo>
                    <a:pt x="2133" y="1"/>
                    <a:pt x="2113" y="1"/>
                    <a:pt x="2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077;p37">
              <a:extLst>
                <a:ext uri="{FF2B5EF4-FFF2-40B4-BE49-F238E27FC236}">
                  <a16:creationId xmlns:a16="http://schemas.microsoft.com/office/drawing/2014/main" id="{AC97309C-1FD6-220D-4310-50EFC9CEBCD0}"/>
                </a:ext>
              </a:extLst>
            </p:cNvPr>
            <p:cNvSpPr/>
            <p:nvPr/>
          </p:nvSpPr>
          <p:spPr>
            <a:xfrm>
              <a:off x="4764449" y="5196356"/>
              <a:ext cx="175758" cy="77845"/>
            </a:xfrm>
            <a:custGeom>
              <a:avLst/>
              <a:gdLst/>
              <a:ahLst/>
              <a:cxnLst/>
              <a:rect l="l" t="t" r="r" b="b"/>
              <a:pathLst>
                <a:path w="5144" h="1495" extrusionOk="0">
                  <a:moveTo>
                    <a:pt x="3169" y="0"/>
                  </a:moveTo>
                  <a:cubicBezTo>
                    <a:pt x="2160" y="15"/>
                    <a:pt x="1210" y="215"/>
                    <a:pt x="386" y="764"/>
                  </a:cubicBezTo>
                  <a:cubicBezTo>
                    <a:pt x="290" y="816"/>
                    <a:pt x="201" y="883"/>
                    <a:pt x="126" y="957"/>
                  </a:cubicBezTo>
                  <a:cubicBezTo>
                    <a:pt x="15" y="1069"/>
                    <a:pt x="0" y="1217"/>
                    <a:pt x="75" y="1336"/>
                  </a:cubicBezTo>
                  <a:cubicBezTo>
                    <a:pt x="143" y="1435"/>
                    <a:pt x="236" y="1494"/>
                    <a:pt x="341" y="1494"/>
                  </a:cubicBezTo>
                  <a:cubicBezTo>
                    <a:pt x="384" y="1494"/>
                    <a:pt x="429" y="1484"/>
                    <a:pt x="475" y="1462"/>
                  </a:cubicBezTo>
                  <a:cubicBezTo>
                    <a:pt x="579" y="1410"/>
                    <a:pt x="661" y="1351"/>
                    <a:pt x="757" y="1291"/>
                  </a:cubicBezTo>
                  <a:cubicBezTo>
                    <a:pt x="1151" y="1054"/>
                    <a:pt x="1574" y="868"/>
                    <a:pt x="2034" y="764"/>
                  </a:cubicBezTo>
                  <a:cubicBezTo>
                    <a:pt x="2383" y="690"/>
                    <a:pt x="2728" y="661"/>
                    <a:pt x="3073" y="661"/>
                  </a:cubicBezTo>
                  <a:cubicBezTo>
                    <a:pt x="3418" y="661"/>
                    <a:pt x="3763" y="690"/>
                    <a:pt x="4112" y="735"/>
                  </a:cubicBezTo>
                  <a:cubicBezTo>
                    <a:pt x="4327" y="764"/>
                    <a:pt x="4542" y="831"/>
                    <a:pt x="4750" y="854"/>
                  </a:cubicBezTo>
                  <a:cubicBezTo>
                    <a:pt x="4764" y="855"/>
                    <a:pt x="4778" y="856"/>
                    <a:pt x="4792" y="856"/>
                  </a:cubicBezTo>
                  <a:cubicBezTo>
                    <a:pt x="4938" y="856"/>
                    <a:pt x="5065" y="752"/>
                    <a:pt x="5106" y="616"/>
                  </a:cubicBezTo>
                  <a:cubicBezTo>
                    <a:pt x="5143" y="475"/>
                    <a:pt x="5069" y="312"/>
                    <a:pt x="4906" y="245"/>
                  </a:cubicBezTo>
                  <a:cubicBezTo>
                    <a:pt x="4832" y="215"/>
                    <a:pt x="4757" y="200"/>
                    <a:pt x="4683" y="178"/>
                  </a:cubicBezTo>
                  <a:cubicBezTo>
                    <a:pt x="4179" y="74"/>
                    <a:pt x="3666" y="15"/>
                    <a:pt x="3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078;p37">
              <a:extLst>
                <a:ext uri="{FF2B5EF4-FFF2-40B4-BE49-F238E27FC236}">
                  <a16:creationId xmlns:a16="http://schemas.microsoft.com/office/drawing/2014/main" id="{C0B2050E-8533-E50C-1638-081E35EB1F47}"/>
                </a:ext>
              </a:extLst>
            </p:cNvPr>
            <p:cNvSpPr/>
            <p:nvPr/>
          </p:nvSpPr>
          <p:spPr>
            <a:xfrm>
              <a:off x="4524311" y="5196356"/>
              <a:ext cx="175245" cy="78365"/>
            </a:xfrm>
            <a:custGeom>
              <a:avLst/>
              <a:gdLst/>
              <a:ahLst/>
              <a:cxnLst/>
              <a:rect l="l" t="t" r="r" b="b"/>
              <a:pathLst>
                <a:path w="5129" h="1505" extrusionOk="0">
                  <a:moveTo>
                    <a:pt x="1982" y="0"/>
                  </a:moveTo>
                  <a:cubicBezTo>
                    <a:pt x="1477" y="30"/>
                    <a:pt x="965" y="74"/>
                    <a:pt x="468" y="163"/>
                  </a:cubicBezTo>
                  <a:cubicBezTo>
                    <a:pt x="371" y="178"/>
                    <a:pt x="282" y="208"/>
                    <a:pt x="193" y="245"/>
                  </a:cubicBezTo>
                  <a:cubicBezTo>
                    <a:pt x="67" y="304"/>
                    <a:pt x="0" y="445"/>
                    <a:pt x="30" y="594"/>
                  </a:cubicBezTo>
                  <a:cubicBezTo>
                    <a:pt x="52" y="735"/>
                    <a:pt x="178" y="846"/>
                    <a:pt x="327" y="846"/>
                  </a:cubicBezTo>
                  <a:cubicBezTo>
                    <a:pt x="339" y="847"/>
                    <a:pt x="351" y="848"/>
                    <a:pt x="363" y="848"/>
                  </a:cubicBezTo>
                  <a:cubicBezTo>
                    <a:pt x="442" y="848"/>
                    <a:pt x="524" y="828"/>
                    <a:pt x="601" y="809"/>
                  </a:cubicBezTo>
                  <a:cubicBezTo>
                    <a:pt x="1071" y="703"/>
                    <a:pt x="1544" y="651"/>
                    <a:pt x="2021" y="651"/>
                  </a:cubicBezTo>
                  <a:cubicBezTo>
                    <a:pt x="2179" y="651"/>
                    <a:pt x="2336" y="657"/>
                    <a:pt x="2494" y="668"/>
                  </a:cubicBezTo>
                  <a:cubicBezTo>
                    <a:pt x="3169" y="727"/>
                    <a:pt x="3800" y="920"/>
                    <a:pt x="4371" y="1291"/>
                  </a:cubicBezTo>
                  <a:cubicBezTo>
                    <a:pt x="4461" y="1358"/>
                    <a:pt x="4557" y="1425"/>
                    <a:pt x="4646" y="1469"/>
                  </a:cubicBezTo>
                  <a:cubicBezTo>
                    <a:pt x="4699" y="1493"/>
                    <a:pt x="4751" y="1505"/>
                    <a:pt x="4800" y="1505"/>
                  </a:cubicBezTo>
                  <a:cubicBezTo>
                    <a:pt x="4903" y="1505"/>
                    <a:pt x="4994" y="1454"/>
                    <a:pt x="5054" y="1358"/>
                  </a:cubicBezTo>
                  <a:cubicBezTo>
                    <a:pt x="5128" y="1232"/>
                    <a:pt x="5128" y="1076"/>
                    <a:pt x="5017" y="980"/>
                  </a:cubicBezTo>
                  <a:cubicBezTo>
                    <a:pt x="4906" y="876"/>
                    <a:pt x="4780" y="779"/>
                    <a:pt x="4646" y="698"/>
                  </a:cubicBezTo>
                  <a:cubicBezTo>
                    <a:pt x="3830" y="200"/>
                    <a:pt x="2932" y="15"/>
                    <a:pt x="19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18E21D-DEF4-4BDF-DB60-FD66F14F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05"/>
          <a:stretch/>
        </p:blipFill>
        <p:spPr>
          <a:xfrm>
            <a:off x="213478" y="4918327"/>
            <a:ext cx="2072071" cy="16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659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618;p30">
            <a:extLst>
              <a:ext uri="{FF2B5EF4-FFF2-40B4-BE49-F238E27FC236}">
                <a16:creationId xmlns:a16="http://schemas.microsoft.com/office/drawing/2014/main" id="{2212BA33-04FC-8914-6A91-EE1AE390FD67}"/>
              </a:ext>
            </a:extLst>
          </p:cNvPr>
          <p:cNvSpPr txBox="1"/>
          <p:nvPr/>
        </p:nvSpPr>
        <p:spPr>
          <a:xfrm>
            <a:off x="6987693" y="3003701"/>
            <a:ext cx="315088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dirty="0">
              <a:latin typeface="#9Slide03 AmpleSoft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" name="Google Shape;621;p30">
            <a:extLst>
              <a:ext uri="{FF2B5EF4-FFF2-40B4-BE49-F238E27FC236}">
                <a16:creationId xmlns:a16="http://schemas.microsoft.com/office/drawing/2014/main" id="{1DC57659-691B-5597-7A1A-03EA3074A980}"/>
              </a:ext>
            </a:extLst>
          </p:cNvPr>
          <p:cNvSpPr txBox="1"/>
          <p:nvPr/>
        </p:nvSpPr>
        <p:spPr>
          <a:xfrm>
            <a:off x="6952279" y="5254550"/>
            <a:ext cx="3923910" cy="27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dirty="0">
              <a:latin typeface="#9Slide03 AmpleSoft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" name="Google Shape;624;p30">
            <a:extLst>
              <a:ext uri="{FF2B5EF4-FFF2-40B4-BE49-F238E27FC236}">
                <a16:creationId xmlns:a16="http://schemas.microsoft.com/office/drawing/2014/main" id="{664B7804-163B-407F-6C69-3E41345E0049}"/>
              </a:ext>
            </a:extLst>
          </p:cNvPr>
          <p:cNvSpPr txBox="1"/>
          <p:nvPr/>
        </p:nvSpPr>
        <p:spPr>
          <a:xfrm>
            <a:off x="7345133" y="1135653"/>
            <a:ext cx="24360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endParaRPr sz="2800" dirty="0">
              <a:latin typeface="#9Slide03 AmpleSoft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1" name="Google Shape;501;p23">
            <a:extLst>
              <a:ext uri="{FF2B5EF4-FFF2-40B4-BE49-F238E27FC236}">
                <a16:creationId xmlns:a16="http://schemas.microsoft.com/office/drawing/2014/main" id="{728ABF58-2F2B-C0D6-526B-EC528C1EE88D}"/>
              </a:ext>
            </a:extLst>
          </p:cNvPr>
          <p:cNvGrpSpPr/>
          <p:nvPr/>
        </p:nvGrpSpPr>
        <p:grpSpPr>
          <a:xfrm>
            <a:off x="3859301" y="888155"/>
            <a:ext cx="7783541" cy="1287421"/>
            <a:chOff x="6180142" y="1168933"/>
            <a:chExt cx="5837656" cy="1109729"/>
          </a:xfrm>
          <a:solidFill>
            <a:srgbClr val="FAE4A5"/>
          </a:solidFill>
        </p:grpSpPr>
        <p:sp>
          <p:nvSpPr>
            <p:cNvPr id="13" name="Google Shape;502;p23">
              <a:extLst>
                <a:ext uri="{FF2B5EF4-FFF2-40B4-BE49-F238E27FC236}">
                  <a16:creationId xmlns:a16="http://schemas.microsoft.com/office/drawing/2014/main" id="{B7DCD434-4773-1E64-050D-C1A413D21C57}"/>
                </a:ext>
              </a:extLst>
            </p:cNvPr>
            <p:cNvSpPr/>
            <p:nvPr/>
          </p:nvSpPr>
          <p:spPr>
            <a:xfrm flipH="1">
              <a:off x="6531253" y="1168933"/>
              <a:ext cx="5486545" cy="1109729"/>
            </a:xfrm>
            <a:prstGeom prst="roundRect">
              <a:avLst>
                <a:gd name="adj" fmla="val 50000"/>
              </a:avLst>
            </a:prstGeom>
            <a:solidFill>
              <a:srgbClr val="FCEE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Đại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diện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nhóm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chia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sẻ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kết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quả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làm</a:t>
              </a:r>
              <a:endParaRPr lang="en-US" sz="2800" dirty="0">
                <a:latin typeface="#9Slide03 AmpleSoft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algn="ctr"/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việc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với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cả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lớp</a:t>
              </a:r>
              <a:endParaRPr lang="en-US" sz="2800" dirty="0">
                <a:latin typeface="#9Slide03 AmpleSoft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503;p23">
              <a:extLst>
                <a:ext uri="{FF2B5EF4-FFF2-40B4-BE49-F238E27FC236}">
                  <a16:creationId xmlns:a16="http://schemas.microsoft.com/office/drawing/2014/main" id="{7300D69B-CCF2-1908-8C6C-393F28E2BCD8}"/>
                </a:ext>
              </a:extLst>
            </p:cNvPr>
            <p:cNvSpPr/>
            <p:nvPr/>
          </p:nvSpPr>
          <p:spPr>
            <a:xfrm flipH="1">
              <a:off x="6180142" y="1384885"/>
              <a:ext cx="675160" cy="677824"/>
            </a:xfrm>
            <a:prstGeom prst="ellipse">
              <a:avLst/>
            </a:prstGeom>
            <a:grpFill/>
            <a:ln>
              <a:noFill/>
            </a:ln>
            <a:effectLst>
              <a:outerShdw blurRad="57150" dist="47625" dir="2154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rgbClr val="FF0000"/>
                  </a:solidFill>
                  <a:latin typeface="#9Slide03 Ample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(1)</a:t>
              </a:r>
              <a:endParaRPr sz="2400" dirty="0">
                <a:solidFill>
                  <a:srgbClr val="FF0000"/>
                </a:solidFill>
                <a:latin typeface="#9Slide03 Ample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" name="Google Shape;510;p23">
            <a:extLst>
              <a:ext uri="{FF2B5EF4-FFF2-40B4-BE49-F238E27FC236}">
                <a16:creationId xmlns:a16="http://schemas.microsoft.com/office/drawing/2014/main" id="{0FAF693A-0EFB-DA95-B92D-1D3BB1F133B8}"/>
              </a:ext>
            </a:extLst>
          </p:cNvPr>
          <p:cNvGrpSpPr/>
          <p:nvPr/>
        </p:nvGrpSpPr>
        <p:grpSpPr>
          <a:xfrm>
            <a:off x="737249" y="1255576"/>
            <a:ext cx="4217524" cy="4847511"/>
            <a:chOff x="3112725" y="1300532"/>
            <a:chExt cx="2640034" cy="2903584"/>
          </a:xfrm>
        </p:grpSpPr>
        <p:sp>
          <p:nvSpPr>
            <p:cNvPr id="17" name="Google Shape;521;p23">
              <a:extLst>
                <a:ext uri="{FF2B5EF4-FFF2-40B4-BE49-F238E27FC236}">
                  <a16:creationId xmlns:a16="http://schemas.microsoft.com/office/drawing/2014/main" id="{AEAC1C85-B642-56BB-5B26-797095AFDFF1}"/>
                </a:ext>
              </a:extLst>
            </p:cNvPr>
            <p:cNvSpPr/>
            <p:nvPr/>
          </p:nvSpPr>
          <p:spPr>
            <a:xfrm>
              <a:off x="5715270" y="3833967"/>
              <a:ext cx="37489" cy="47967"/>
            </a:xfrm>
            <a:custGeom>
              <a:avLst/>
              <a:gdLst/>
              <a:ahLst/>
              <a:cxnLst/>
              <a:rect l="l" t="t" r="r" b="b"/>
              <a:pathLst>
                <a:path w="1009" h="1291" extrusionOk="0">
                  <a:moveTo>
                    <a:pt x="85" y="1"/>
                  </a:moveTo>
                  <a:cubicBezTo>
                    <a:pt x="44" y="1"/>
                    <a:pt x="0" y="32"/>
                    <a:pt x="0" y="63"/>
                  </a:cubicBezTo>
                  <a:lnTo>
                    <a:pt x="0" y="1246"/>
                  </a:lnTo>
                  <a:cubicBezTo>
                    <a:pt x="0" y="1290"/>
                    <a:pt x="0" y="1290"/>
                    <a:pt x="44" y="1290"/>
                  </a:cubicBezTo>
                  <a:lnTo>
                    <a:pt x="921" y="1246"/>
                  </a:lnTo>
                  <a:cubicBezTo>
                    <a:pt x="1008" y="1202"/>
                    <a:pt x="1008" y="1159"/>
                    <a:pt x="1008" y="1115"/>
                  </a:cubicBezTo>
                  <a:lnTo>
                    <a:pt x="132" y="19"/>
                  </a:lnTo>
                  <a:cubicBezTo>
                    <a:pt x="119" y="6"/>
                    <a:pt x="10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535;p23">
              <a:extLst>
                <a:ext uri="{FF2B5EF4-FFF2-40B4-BE49-F238E27FC236}">
                  <a16:creationId xmlns:a16="http://schemas.microsoft.com/office/drawing/2014/main" id="{0E17DD88-911F-727D-8B5B-FA3A8D9D3723}"/>
                </a:ext>
              </a:extLst>
            </p:cNvPr>
            <p:cNvSpPr/>
            <p:nvPr/>
          </p:nvSpPr>
          <p:spPr>
            <a:xfrm>
              <a:off x="3256031" y="1300532"/>
              <a:ext cx="1128695" cy="653111"/>
            </a:xfrm>
            <a:custGeom>
              <a:avLst/>
              <a:gdLst/>
              <a:ahLst/>
              <a:cxnLst/>
              <a:rect l="l" t="t" r="r" b="b"/>
              <a:pathLst>
                <a:path w="30378" h="17578" extrusionOk="0">
                  <a:moveTo>
                    <a:pt x="28449" y="1"/>
                  </a:moveTo>
                  <a:lnTo>
                    <a:pt x="1" y="16438"/>
                  </a:lnTo>
                  <a:lnTo>
                    <a:pt x="1929" y="17578"/>
                  </a:lnTo>
                  <a:lnTo>
                    <a:pt x="30377" y="1140"/>
                  </a:lnTo>
                  <a:lnTo>
                    <a:pt x="28449" y="1"/>
                  </a:lnTo>
                  <a:close/>
                </a:path>
              </a:pathLst>
            </a:custGeom>
            <a:solidFill>
              <a:srgbClr val="C8EE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536;p23">
              <a:extLst>
                <a:ext uri="{FF2B5EF4-FFF2-40B4-BE49-F238E27FC236}">
                  <a16:creationId xmlns:a16="http://schemas.microsoft.com/office/drawing/2014/main" id="{45C85AF5-A207-E174-CAD0-02ED5934D708}"/>
                </a:ext>
              </a:extLst>
            </p:cNvPr>
            <p:cNvSpPr/>
            <p:nvPr/>
          </p:nvSpPr>
          <p:spPr>
            <a:xfrm>
              <a:off x="3327703" y="1342888"/>
              <a:ext cx="1057023" cy="2653053"/>
            </a:xfrm>
            <a:custGeom>
              <a:avLst/>
              <a:gdLst/>
              <a:ahLst/>
              <a:cxnLst/>
              <a:rect l="l" t="t" r="r" b="b"/>
              <a:pathLst>
                <a:path w="28449" h="71405" extrusionOk="0">
                  <a:moveTo>
                    <a:pt x="28448" y="0"/>
                  </a:moveTo>
                  <a:lnTo>
                    <a:pt x="0" y="16438"/>
                  </a:lnTo>
                  <a:lnTo>
                    <a:pt x="0" y="71404"/>
                  </a:lnTo>
                  <a:lnTo>
                    <a:pt x="28448" y="54967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2" name="Google Shape;537;p23">
              <a:extLst>
                <a:ext uri="{FF2B5EF4-FFF2-40B4-BE49-F238E27FC236}">
                  <a16:creationId xmlns:a16="http://schemas.microsoft.com/office/drawing/2014/main" id="{DEA38BC0-7298-9BCB-6B2B-E823C7568B86}"/>
                </a:ext>
              </a:extLst>
            </p:cNvPr>
            <p:cNvSpPr/>
            <p:nvPr/>
          </p:nvSpPr>
          <p:spPr>
            <a:xfrm>
              <a:off x="3205538" y="1911282"/>
              <a:ext cx="122203" cy="70037"/>
            </a:xfrm>
            <a:custGeom>
              <a:avLst/>
              <a:gdLst/>
              <a:ahLst/>
              <a:cxnLst/>
              <a:rect l="l" t="t" r="r" b="b"/>
              <a:pathLst>
                <a:path w="3289" h="1885" extrusionOk="0">
                  <a:moveTo>
                    <a:pt x="1360" y="0"/>
                  </a:moveTo>
                  <a:lnTo>
                    <a:pt x="1" y="789"/>
                  </a:lnTo>
                  <a:lnTo>
                    <a:pt x="1930" y="1885"/>
                  </a:lnTo>
                  <a:lnTo>
                    <a:pt x="3288" y="1140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C8EE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4" name="Google Shape;538;p23">
              <a:extLst>
                <a:ext uri="{FF2B5EF4-FFF2-40B4-BE49-F238E27FC236}">
                  <a16:creationId xmlns:a16="http://schemas.microsoft.com/office/drawing/2014/main" id="{C3F4278D-D867-8453-D0E4-CD9D529AC26B}"/>
                </a:ext>
              </a:extLst>
            </p:cNvPr>
            <p:cNvSpPr/>
            <p:nvPr/>
          </p:nvSpPr>
          <p:spPr>
            <a:xfrm>
              <a:off x="3277209" y="1953601"/>
              <a:ext cx="50531" cy="2070017"/>
            </a:xfrm>
            <a:custGeom>
              <a:avLst/>
              <a:gdLst/>
              <a:ahLst/>
              <a:cxnLst/>
              <a:rect l="l" t="t" r="r" b="b"/>
              <a:pathLst>
                <a:path w="1360" h="55713" extrusionOk="0">
                  <a:moveTo>
                    <a:pt x="1359" y="1"/>
                  </a:moveTo>
                  <a:lnTo>
                    <a:pt x="1" y="746"/>
                  </a:lnTo>
                  <a:lnTo>
                    <a:pt x="1" y="55713"/>
                  </a:lnTo>
                  <a:lnTo>
                    <a:pt x="1359" y="54967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539;p23">
              <a:extLst>
                <a:ext uri="{FF2B5EF4-FFF2-40B4-BE49-F238E27FC236}">
                  <a16:creationId xmlns:a16="http://schemas.microsoft.com/office/drawing/2014/main" id="{6490F736-6309-23C8-8EB9-DA34007FA466}"/>
                </a:ext>
              </a:extLst>
            </p:cNvPr>
            <p:cNvSpPr/>
            <p:nvPr/>
          </p:nvSpPr>
          <p:spPr>
            <a:xfrm>
              <a:off x="3205538" y="1981281"/>
              <a:ext cx="71709" cy="2084693"/>
            </a:xfrm>
            <a:custGeom>
              <a:avLst/>
              <a:gdLst/>
              <a:ahLst/>
              <a:cxnLst/>
              <a:rect l="l" t="t" r="r" b="b"/>
              <a:pathLst>
                <a:path w="1930" h="56108" extrusionOk="0">
                  <a:moveTo>
                    <a:pt x="1930" y="1"/>
                  </a:moveTo>
                  <a:lnTo>
                    <a:pt x="1" y="1097"/>
                  </a:lnTo>
                  <a:lnTo>
                    <a:pt x="1" y="56107"/>
                  </a:lnTo>
                  <a:lnTo>
                    <a:pt x="1930" y="54968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6" name="Google Shape;540;p23">
              <a:extLst>
                <a:ext uri="{FF2B5EF4-FFF2-40B4-BE49-F238E27FC236}">
                  <a16:creationId xmlns:a16="http://schemas.microsoft.com/office/drawing/2014/main" id="{5B599C5A-60E7-74C2-F161-9C34E1C55C28}"/>
                </a:ext>
              </a:extLst>
            </p:cNvPr>
            <p:cNvSpPr/>
            <p:nvPr/>
          </p:nvSpPr>
          <p:spPr>
            <a:xfrm>
              <a:off x="3133903" y="1940597"/>
              <a:ext cx="143344" cy="81444"/>
            </a:xfrm>
            <a:custGeom>
              <a:avLst/>
              <a:gdLst/>
              <a:ahLst/>
              <a:cxnLst/>
              <a:rect l="l" t="t" r="r" b="b"/>
              <a:pathLst>
                <a:path w="3858" h="2192" extrusionOk="0">
                  <a:moveTo>
                    <a:pt x="1929" y="0"/>
                  </a:moveTo>
                  <a:lnTo>
                    <a:pt x="0" y="1096"/>
                  </a:lnTo>
                  <a:lnTo>
                    <a:pt x="1929" y="2192"/>
                  </a:lnTo>
                  <a:lnTo>
                    <a:pt x="3858" y="1096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C8EE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7" name="Google Shape;541;p23">
              <a:extLst>
                <a:ext uri="{FF2B5EF4-FFF2-40B4-BE49-F238E27FC236}">
                  <a16:creationId xmlns:a16="http://schemas.microsoft.com/office/drawing/2014/main" id="{C110B40B-6330-6B62-560A-A2CFFDC0730A}"/>
                </a:ext>
              </a:extLst>
            </p:cNvPr>
            <p:cNvSpPr/>
            <p:nvPr/>
          </p:nvSpPr>
          <p:spPr>
            <a:xfrm>
              <a:off x="3115995" y="1445472"/>
              <a:ext cx="1416943" cy="809459"/>
            </a:xfrm>
            <a:custGeom>
              <a:avLst/>
              <a:gdLst/>
              <a:ahLst/>
              <a:cxnLst/>
              <a:rect l="l" t="t" r="r" b="b"/>
              <a:pathLst>
                <a:path w="38136" h="21786" extrusionOk="0">
                  <a:moveTo>
                    <a:pt x="33182" y="1"/>
                  </a:moveTo>
                  <a:lnTo>
                    <a:pt x="2411" y="17797"/>
                  </a:lnTo>
                  <a:cubicBezTo>
                    <a:pt x="2411" y="17797"/>
                    <a:pt x="0" y="21786"/>
                    <a:pt x="8065" y="21786"/>
                  </a:cubicBezTo>
                  <a:lnTo>
                    <a:pt x="38135" y="3464"/>
                  </a:lnTo>
                  <a:cubicBezTo>
                    <a:pt x="34146" y="2543"/>
                    <a:pt x="33182" y="1"/>
                    <a:pt x="33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542;p23">
              <a:extLst>
                <a:ext uri="{FF2B5EF4-FFF2-40B4-BE49-F238E27FC236}">
                  <a16:creationId xmlns:a16="http://schemas.microsoft.com/office/drawing/2014/main" id="{B65B1ED4-ECDB-2F95-11E9-3D32B9686B46}"/>
                </a:ext>
              </a:extLst>
            </p:cNvPr>
            <p:cNvSpPr/>
            <p:nvPr/>
          </p:nvSpPr>
          <p:spPr>
            <a:xfrm>
              <a:off x="3343976" y="1427564"/>
              <a:ext cx="1250823" cy="721513"/>
            </a:xfrm>
            <a:custGeom>
              <a:avLst/>
              <a:gdLst/>
              <a:ahLst/>
              <a:cxnLst/>
              <a:rect l="l" t="t" r="r" b="b"/>
              <a:pathLst>
                <a:path w="33665" h="19419" extrusionOk="0">
                  <a:moveTo>
                    <a:pt x="31736" y="1"/>
                  </a:moveTo>
                  <a:lnTo>
                    <a:pt x="1" y="18279"/>
                  </a:lnTo>
                  <a:lnTo>
                    <a:pt x="1929" y="19419"/>
                  </a:lnTo>
                  <a:lnTo>
                    <a:pt x="33665" y="1096"/>
                  </a:lnTo>
                  <a:lnTo>
                    <a:pt x="31736" y="1"/>
                  </a:lnTo>
                  <a:close/>
                </a:path>
              </a:pathLst>
            </a:custGeom>
            <a:solidFill>
              <a:srgbClr val="C8EE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9" name="Google Shape;543;p23">
              <a:extLst>
                <a:ext uri="{FF2B5EF4-FFF2-40B4-BE49-F238E27FC236}">
                  <a16:creationId xmlns:a16="http://schemas.microsoft.com/office/drawing/2014/main" id="{250C97A7-76CD-EC3B-77C1-B18F9FB018C6}"/>
                </a:ext>
              </a:extLst>
            </p:cNvPr>
            <p:cNvSpPr/>
            <p:nvPr/>
          </p:nvSpPr>
          <p:spPr>
            <a:xfrm>
              <a:off x="3487320" y="1468286"/>
              <a:ext cx="1107479" cy="2682368"/>
            </a:xfrm>
            <a:custGeom>
              <a:avLst/>
              <a:gdLst/>
              <a:ahLst/>
              <a:cxnLst/>
              <a:rect l="l" t="t" r="r" b="b"/>
              <a:pathLst>
                <a:path w="29807" h="72194" extrusionOk="0">
                  <a:moveTo>
                    <a:pt x="29807" y="0"/>
                  </a:moveTo>
                  <a:lnTo>
                    <a:pt x="0" y="17183"/>
                  </a:lnTo>
                  <a:lnTo>
                    <a:pt x="0" y="72194"/>
                  </a:lnTo>
                  <a:lnTo>
                    <a:pt x="29807" y="54967"/>
                  </a:lnTo>
                  <a:lnTo>
                    <a:pt x="29807" y="0"/>
                  </a:lnTo>
                  <a:close/>
                </a:path>
              </a:pathLst>
            </a:custGeom>
            <a:solidFill>
              <a:srgbClr val="F3E3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60" name="Google Shape;544;p23">
              <a:extLst>
                <a:ext uri="{FF2B5EF4-FFF2-40B4-BE49-F238E27FC236}">
                  <a16:creationId xmlns:a16="http://schemas.microsoft.com/office/drawing/2014/main" id="{645B0897-4611-D33F-D28D-1099009BAB0D}"/>
                </a:ext>
              </a:extLst>
            </p:cNvPr>
            <p:cNvSpPr/>
            <p:nvPr/>
          </p:nvSpPr>
          <p:spPr>
            <a:xfrm>
              <a:off x="3642032" y="1927556"/>
              <a:ext cx="846911" cy="723148"/>
            </a:xfrm>
            <a:custGeom>
              <a:avLst/>
              <a:gdLst/>
              <a:ahLst/>
              <a:cxnLst/>
              <a:rect l="l" t="t" r="r" b="b"/>
              <a:pathLst>
                <a:path w="22794" h="19463" extrusionOk="0">
                  <a:moveTo>
                    <a:pt x="22794" y="0"/>
                  </a:moveTo>
                  <a:lnTo>
                    <a:pt x="0" y="13150"/>
                  </a:lnTo>
                  <a:lnTo>
                    <a:pt x="0" y="19462"/>
                  </a:lnTo>
                  <a:lnTo>
                    <a:pt x="22794" y="6312"/>
                  </a:lnTo>
                  <a:lnTo>
                    <a:pt x="2279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545;p23">
              <a:extLst>
                <a:ext uri="{FF2B5EF4-FFF2-40B4-BE49-F238E27FC236}">
                  <a16:creationId xmlns:a16="http://schemas.microsoft.com/office/drawing/2014/main" id="{35F2545F-E42D-D1F9-2D54-E99F4201EFCD}"/>
                </a:ext>
              </a:extLst>
            </p:cNvPr>
            <p:cNvSpPr/>
            <p:nvPr/>
          </p:nvSpPr>
          <p:spPr>
            <a:xfrm>
              <a:off x="3857010" y="2487515"/>
              <a:ext cx="418588" cy="266067"/>
            </a:xfrm>
            <a:custGeom>
              <a:avLst/>
              <a:gdLst/>
              <a:ahLst/>
              <a:cxnLst/>
              <a:rect l="l" t="t" r="r" b="b"/>
              <a:pathLst>
                <a:path w="11266" h="7161" extrusionOk="0">
                  <a:moveTo>
                    <a:pt x="11071" y="0"/>
                  </a:moveTo>
                  <a:cubicBezTo>
                    <a:pt x="11026" y="0"/>
                    <a:pt x="10973" y="17"/>
                    <a:pt x="10915" y="52"/>
                  </a:cubicBezTo>
                  <a:lnTo>
                    <a:pt x="351" y="6188"/>
                  </a:lnTo>
                  <a:cubicBezTo>
                    <a:pt x="132" y="6320"/>
                    <a:pt x="0" y="6583"/>
                    <a:pt x="0" y="6846"/>
                  </a:cubicBezTo>
                  <a:cubicBezTo>
                    <a:pt x="0" y="7038"/>
                    <a:pt x="71" y="7160"/>
                    <a:pt x="194" y="7160"/>
                  </a:cubicBezTo>
                  <a:cubicBezTo>
                    <a:pt x="240" y="7160"/>
                    <a:pt x="292" y="7144"/>
                    <a:pt x="351" y="7109"/>
                  </a:cubicBezTo>
                  <a:lnTo>
                    <a:pt x="10915" y="972"/>
                  </a:lnTo>
                  <a:cubicBezTo>
                    <a:pt x="11134" y="841"/>
                    <a:pt x="11265" y="578"/>
                    <a:pt x="11265" y="315"/>
                  </a:cubicBezTo>
                  <a:cubicBezTo>
                    <a:pt x="11265" y="122"/>
                    <a:pt x="11195" y="0"/>
                    <a:pt x="1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546;p23">
              <a:extLst>
                <a:ext uri="{FF2B5EF4-FFF2-40B4-BE49-F238E27FC236}">
                  <a16:creationId xmlns:a16="http://schemas.microsoft.com/office/drawing/2014/main" id="{CF593ACD-1D69-2A75-5FE5-C246F38B6279}"/>
                </a:ext>
              </a:extLst>
            </p:cNvPr>
            <p:cNvSpPr/>
            <p:nvPr/>
          </p:nvSpPr>
          <p:spPr>
            <a:xfrm>
              <a:off x="3977503" y="2708995"/>
              <a:ext cx="177564" cy="126030"/>
            </a:xfrm>
            <a:custGeom>
              <a:avLst/>
              <a:gdLst/>
              <a:ahLst/>
              <a:cxnLst/>
              <a:rect l="l" t="t" r="r" b="b"/>
              <a:pathLst>
                <a:path w="4779" h="3392" extrusionOk="0">
                  <a:moveTo>
                    <a:pt x="4566" y="0"/>
                  </a:moveTo>
                  <a:cubicBezTo>
                    <a:pt x="4522" y="0"/>
                    <a:pt x="4475" y="17"/>
                    <a:pt x="4428" y="52"/>
                  </a:cubicBezTo>
                  <a:lnTo>
                    <a:pt x="352" y="2419"/>
                  </a:lnTo>
                  <a:cubicBezTo>
                    <a:pt x="132" y="2551"/>
                    <a:pt x="1" y="2814"/>
                    <a:pt x="1" y="3077"/>
                  </a:cubicBezTo>
                  <a:cubicBezTo>
                    <a:pt x="1" y="3269"/>
                    <a:pt x="71" y="3391"/>
                    <a:pt x="195" y="3391"/>
                  </a:cubicBezTo>
                  <a:cubicBezTo>
                    <a:pt x="240" y="3391"/>
                    <a:pt x="293" y="3375"/>
                    <a:pt x="352" y="3340"/>
                  </a:cubicBezTo>
                  <a:lnTo>
                    <a:pt x="4428" y="973"/>
                  </a:lnTo>
                  <a:cubicBezTo>
                    <a:pt x="4647" y="841"/>
                    <a:pt x="4779" y="578"/>
                    <a:pt x="4779" y="315"/>
                  </a:cubicBezTo>
                  <a:cubicBezTo>
                    <a:pt x="4779" y="123"/>
                    <a:pt x="4685" y="0"/>
                    <a:pt x="4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547;p23">
              <a:extLst>
                <a:ext uri="{FF2B5EF4-FFF2-40B4-BE49-F238E27FC236}">
                  <a16:creationId xmlns:a16="http://schemas.microsoft.com/office/drawing/2014/main" id="{C7295FEC-C6F7-732C-28E5-8669CC3FE0D2}"/>
                </a:ext>
              </a:extLst>
            </p:cNvPr>
            <p:cNvSpPr/>
            <p:nvPr/>
          </p:nvSpPr>
          <p:spPr>
            <a:xfrm>
              <a:off x="3415648" y="2106716"/>
              <a:ext cx="71709" cy="2084656"/>
            </a:xfrm>
            <a:custGeom>
              <a:avLst/>
              <a:gdLst/>
              <a:ahLst/>
              <a:cxnLst/>
              <a:rect l="l" t="t" r="r" b="b"/>
              <a:pathLst>
                <a:path w="1930" h="56107" extrusionOk="0">
                  <a:moveTo>
                    <a:pt x="1929" y="0"/>
                  </a:moveTo>
                  <a:lnTo>
                    <a:pt x="0" y="1140"/>
                  </a:lnTo>
                  <a:lnTo>
                    <a:pt x="0" y="56106"/>
                  </a:lnTo>
                  <a:lnTo>
                    <a:pt x="1929" y="55011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C8EE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64" name="Google Shape;548;p23">
              <a:extLst>
                <a:ext uri="{FF2B5EF4-FFF2-40B4-BE49-F238E27FC236}">
                  <a16:creationId xmlns:a16="http://schemas.microsoft.com/office/drawing/2014/main" id="{0380DC66-6E4D-B568-97F3-B71B6E8C9BBE}"/>
                </a:ext>
              </a:extLst>
            </p:cNvPr>
            <p:cNvSpPr/>
            <p:nvPr/>
          </p:nvSpPr>
          <p:spPr>
            <a:xfrm>
              <a:off x="3112725" y="1981281"/>
              <a:ext cx="304597" cy="2222835"/>
            </a:xfrm>
            <a:custGeom>
              <a:avLst/>
              <a:gdLst/>
              <a:ahLst/>
              <a:cxnLst/>
              <a:rect l="l" t="t" r="r" b="b"/>
              <a:pathLst>
                <a:path w="8198" h="59826" extrusionOk="0">
                  <a:moveTo>
                    <a:pt x="614" y="1"/>
                  </a:moveTo>
                  <a:lnTo>
                    <a:pt x="351" y="1009"/>
                  </a:lnTo>
                  <a:lnTo>
                    <a:pt x="570" y="54968"/>
                  </a:lnTo>
                  <a:cubicBezTo>
                    <a:pt x="570" y="54968"/>
                    <a:pt x="0" y="57335"/>
                    <a:pt x="3156" y="58956"/>
                  </a:cubicBezTo>
                  <a:cubicBezTo>
                    <a:pt x="4509" y="59633"/>
                    <a:pt x="5620" y="59826"/>
                    <a:pt x="6448" y="59826"/>
                  </a:cubicBezTo>
                  <a:cubicBezTo>
                    <a:pt x="7552" y="59826"/>
                    <a:pt x="8153" y="59482"/>
                    <a:pt x="8153" y="59482"/>
                  </a:cubicBezTo>
                  <a:lnTo>
                    <a:pt x="8197" y="4472"/>
                  </a:lnTo>
                  <a:lnTo>
                    <a:pt x="6269" y="3376"/>
                  </a:lnTo>
                  <a:cubicBezTo>
                    <a:pt x="5482" y="3666"/>
                    <a:pt x="4856" y="3786"/>
                    <a:pt x="4359" y="3786"/>
                  </a:cubicBezTo>
                  <a:cubicBezTo>
                    <a:pt x="2005" y="3786"/>
                    <a:pt x="2543" y="1097"/>
                    <a:pt x="2543" y="1097"/>
                  </a:cubicBezTo>
                  <a:lnTo>
                    <a:pt x="614" y="1"/>
                  </a:lnTo>
                  <a:close/>
                </a:path>
              </a:pathLst>
            </a:custGeom>
            <a:solidFill>
              <a:srgbClr val="E1BD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65" name="Google Shape;549;p23">
              <a:extLst>
                <a:ext uri="{FF2B5EF4-FFF2-40B4-BE49-F238E27FC236}">
                  <a16:creationId xmlns:a16="http://schemas.microsoft.com/office/drawing/2014/main" id="{846B8F93-9F38-834E-169A-A3392D8F9AE4}"/>
                </a:ext>
              </a:extLst>
            </p:cNvPr>
            <p:cNvSpPr/>
            <p:nvPr/>
          </p:nvSpPr>
          <p:spPr>
            <a:xfrm>
              <a:off x="3125766" y="1981281"/>
              <a:ext cx="289920" cy="188079"/>
            </a:xfrm>
            <a:custGeom>
              <a:avLst/>
              <a:gdLst/>
              <a:ahLst/>
              <a:cxnLst/>
              <a:rect l="l" t="t" r="r" b="b"/>
              <a:pathLst>
                <a:path w="7803" h="5062" extrusionOk="0">
                  <a:moveTo>
                    <a:pt x="219" y="1"/>
                  </a:moveTo>
                  <a:cubicBezTo>
                    <a:pt x="88" y="308"/>
                    <a:pt x="0" y="658"/>
                    <a:pt x="0" y="1009"/>
                  </a:cubicBezTo>
                  <a:cubicBezTo>
                    <a:pt x="0" y="2061"/>
                    <a:pt x="88" y="3420"/>
                    <a:pt x="2762" y="4516"/>
                  </a:cubicBezTo>
                  <a:cubicBezTo>
                    <a:pt x="3784" y="4925"/>
                    <a:pt x="4685" y="5061"/>
                    <a:pt x="5432" y="5061"/>
                  </a:cubicBezTo>
                  <a:cubicBezTo>
                    <a:pt x="6926" y="5061"/>
                    <a:pt x="7802" y="4516"/>
                    <a:pt x="7802" y="4516"/>
                  </a:cubicBezTo>
                  <a:lnTo>
                    <a:pt x="5874" y="3420"/>
                  </a:lnTo>
                  <a:cubicBezTo>
                    <a:pt x="5444" y="3571"/>
                    <a:pt x="5062" y="3636"/>
                    <a:pt x="4722" y="3636"/>
                  </a:cubicBezTo>
                  <a:cubicBezTo>
                    <a:pt x="2604" y="3636"/>
                    <a:pt x="2148" y="1097"/>
                    <a:pt x="2148" y="1097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rgbClr val="C8EE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6" name="Google Shape;501;p23">
            <a:extLst>
              <a:ext uri="{FF2B5EF4-FFF2-40B4-BE49-F238E27FC236}">
                <a16:creationId xmlns:a16="http://schemas.microsoft.com/office/drawing/2014/main" id="{8E345C5B-1B5F-AFCB-04D9-2A0086A58951}"/>
              </a:ext>
            </a:extLst>
          </p:cNvPr>
          <p:cNvGrpSpPr/>
          <p:nvPr/>
        </p:nvGrpSpPr>
        <p:grpSpPr>
          <a:xfrm>
            <a:off x="3859301" y="2906033"/>
            <a:ext cx="7783541" cy="1287421"/>
            <a:chOff x="6180142" y="1168933"/>
            <a:chExt cx="5837656" cy="1109729"/>
          </a:xfrm>
          <a:solidFill>
            <a:srgbClr val="FAE4A5"/>
          </a:solidFill>
        </p:grpSpPr>
        <p:sp>
          <p:nvSpPr>
            <p:cNvPr id="67" name="Google Shape;502;p23">
              <a:extLst>
                <a:ext uri="{FF2B5EF4-FFF2-40B4-BE49-F238E27FC236}">
                  <a16:creationId xmlns:a16="http://schemas.microsoft.com/office/drawing/2014/main" id="{76D0ED7D-244C-7A22-EF7F-7987656C165D}"/>
                </a:ext>
              </a:extLst>
            </p:cNvPr>
            <p:cNvSpPr/>
            <p:nvPr/>
          </p:nvSpPr>
          <p:spPr>
            <a:xfrm flipH="1">
              <a:off x="6531253" y="1168933"/>
              <a:ext cx="5486545" cy="1109729"/>
            </a:xfrm>
            <a:prstGeom prst="roundRect">
              <a:avLst>
                <a:gd name="adj" fmla="val 50000"/>
              </a:avLst>
            </a:prstGeom>
            <a:solidFill>
              <a:srgbClr val="FCEE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Các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bạn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trong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lớp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nhận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xét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trên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tinh</a:t>
              </a:r>
              <a:endParaRPr lang="en-US" sz="2800" dirty="0">
                <a:latin typeface="#9Slide03 AmpleSoft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algn="ctr"/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thần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xây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dựng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(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theo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bảng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800" dirty="0" err="1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kiểm</a:t>
              </a:r>
              <a:r>
                <a:rPr lang="en-US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)</a:t>
              </a:r>
            </a:p>
          </p:txBody>
        </p:sp>
        <p:sp>
          <p:nvSpPr>
            <p:cNvPr id="68" name="Google Shape;503;p23">
              <a:extLst>
                <a:ext uri="{FF2B5EF4-FFF2-40B4-BE49-F238E27FC236}">
                  <a16:creationId xmlns:a16="http://schemas.microsoft.com/office/drawing/2014/main" id="{CE9E3E0B-91CA-80F0-7497-ECF32196070B}"/>
                </a:ext>
              </a:extLst>
            </p:cNvPr>
            <p:cNvSpPr/>
            <p:nvPr/>
          </p:nvSpPr>
          <p:spPr>
            <a:xfrm flipH="1">
              <a:off x="6180142" y="1384885"/>
              <a:ext cx="675160" cy="677824"/>
            </a:xfrm>
            <a:prstGeom prst="ellipse">
              <a:avLst/>
            </a:prstGeom>
            <a:grpFill/>
            <a:ln>
              <a:noFill/>
            </a:ln>
            <a:effectLst>
              <a:outerShdw blurRad="57150" dist="47625" dir="2154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rgbClr val="FF0000"/>
                  </a:solidFill>
                  <a:latin typeface="#9Slide03 Ample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(2)</a:t>
              </a:r>
              <a:endParaRPr sz="2400" dirty="0">
                <a:solidFill>
                  <a:srgbClr val="FF0000"/>
                </a:solidFill>
                <a:latin typeface="#9Slide03 Ample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9" name="Google Shape;501;p23">
            <a:extLst>
              <a:ext uri="{FF2B5EF4-FFF2-40B4-BE49-F238E27FC236}">
                <a16:creationId xmlns:a16="http://schemas.microsoft.com/office/drawing/2014/main" id="{54F9A3E0-983C-AD40-A3BF-AE2F60E5E671}"/>
              </a:ext>
            </a:extLst>
          </p:cNvPr>
          <p:cNvGrpSpPr/>
          <p:nvPr/>
        </p:nvGrpSpPr>
        <p:grpSpPr>
          <a:xfrm>
            <a:off x="3859301" y="4921496"/>
            <a:ext cx="7783541" cy="1287421"/>
            <a:chOff x="6180142" y="1168933"/>
            <a:chExt cx="5837656" cy="1109729"/>
          </a:xfrm>
          <a:solidFill>
            <a:srgbClr val="FAE4A5"/>
          </a:solidFill>
        </p:grpSpPr>
        <p:sp>
          <p:nvSpPr>
            <p:cNvPr id="70" name="Google Shape;502;p23">
              <a:extLst>
                <a:ext uri="{FF2B5EF4-FFF2-40B4-BE49-F238E27FC236}">
                  <a16:creationId xmlns:a16="http://schemas.microsoft.com/office/drawing/2014/main" id="{D4FD20F9-5E6D-24C0-A450-DA6872E7D134}"/>
                </a:ext>
              </a:extLst>
            </p:cNvPr>
            <p:cNvSpPr/>
            <p:nvPr/>
          </p:nvSpPr>
          <p:spPr>
            <a:xfrm flipH="1">
              <a:off x="6531253" y="1168933"/>
              <a:ext cx="5486545" cy="1109729"/>
            </a:xfrm>
            <a:prstGeom prst="roundRect">
              <a:avLst>
                <a:gd name="adj" fmla="val 50000"/>
              </a:avLst>
            </a:prstGeom>
            <a:solidFill>
              <a:srgbClr val="FCEE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vi-VN" sz="2800" dirty="0">
                  <a:latin typeface="#9Slide03 AmpleSoft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Các thành viên nhóm trình bày note ý kiến được nhận xét để chỉnh sửa cho phù hợp</a:t>
              </a:r>
            </a:p>
          </p:txBody>
        </p:sp>
        <p:sp>
          <p:nvSpPr>
            <p:cNvPr id="71" name="Google Shape;503;p23">
              <a:extLst>
                <a:ext uri="{FF2B5EF4-FFF2-40B4-BE49-F238E27FC236}">
                  <a16:creationId xmlns:a16="http://schemas.microsoft.com/office/drawing/2014/main" id="{2171A7FD-14AA-8E64-0282-E82BB3834CBC}"/>
                </a:ext>
              </a:extLst>
            </p:cNvPr>
            <p:cNvSpPr/>
            <p:nvPr/>
          </p:nvSpPr>
          <p:spPr>
            <a:xfrm flipH="1">
              <a:off x="6180142" y="1384885"/>
              <a:ext cx="675160" cy="677824"/>
            </a:xfrm>
            <a:prstGeom prst="ellipse">
              <a:avLst/>
            </a:prstGeom>
            <a:grpFill/>
            <a:ln>
              <a:noFill/>
            </a:ln>
            <a:effectLst>
              <a:outerShdw blurRad="57150" dist="47625" dir="2154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rgbClr val="FF0000"/>
                  </a:solidFill>
                  <a:latin typeface="#9Slide03 Ample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(3)</a:t>
              </a:r>
              <a:endParaRPr sz="2400" dirty="0">
                <a:solidFill>
                  <a:srgbClr val="FF0000"/>
                </a:solidFill>
                <a:latin typeface="#9Slide03 Ample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22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0">
            <a:extLst>
              <a:ext uri="{FF2B5EF4-FFF2-40B4-BE49-F238E27FC236}">
                <a16:creationId xmlns:a16="http://schemas.microsoft.com/office/drawing/2014/main" id="{D15974F9-3C3A-61F4-C17C-CCA7CBD91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206" y="163272"/>
            <a:ext cx="7871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d/ </a:t>
            </a:r>
            <a:r>
              <a:rPr lang="en-US" altLang="zh-CN" sz="3200" b="1" dirty="0" err="1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Kiểm</a:t>
            </a:r>
            <a:r>
              <a:rPr lang="en-US" altLang="zh-CN" sz="32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tra</a:t>
            </a:r>
            <a:r>
              <a:rPr lang="en-US" altLang="zh-CN" sz="32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và</a:t>
            </a:r>
            <a:r>
              <a:rPr lang="en-US" altLang="zh-CN" sz="32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chỉnh</a:t>
            </a:r>
            <a:r>
              <a:rPr lang="en-US" altLang="zh-CN" sz="32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sửa</a:t>
            </a:r>
            <a:r>
              <a:rPr lang="en-US" altLang="zh-CN" sz="32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theo</a:t>
            </a:r>
            <a:r>
              <a:rPr lang="en-US" altLang="zh-CN" sz="32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bảng</a:t>
            </a:r>
            <a:r>
              <a:rPr lang="en-US" altLang="zh-CN" sz="32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kiểm</a:t>
            </a:r>
            <a:endParaRPr lang="zh-CN" altLang="en-US" sz="3200" b="1" dirty="0">
              <a:solidFill>
                <a:srgbClr val="FF0000"/>
              </a:solidFill>
              <a:latin typeface="#9Slide03 Ample" panose="02000000000000000000" pitchFamily="2" charset="0"/>
              <a:ea typeface="微软雅黑" panose="020B0503020204020204" pitchFamily="34" charset="-122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6DE8CD58-2FC1-E150-174A-85CAAF7E8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766426"/>
              </p:ext>
            </p:extLst>
          </p:nvPr>
        </p:nvGraphicFramePr>
        <p:xfrm>
          <a:off x="101505" y="912233"/>
          <a:ext cx="11988989" cy="5845263"/>
        </p:xfrm>
        <a:graphic>
          <a:graphicData uri="http://schemas.openxmlformats.org/drawingml/2006/table">
            <a:tbl>
              <a:tblPr bandRow="1"/>
              <a:tblGrid>
                <a:gridCol w="1024441">
                  <a:extLst>
                    <a:ext uri="{9D8B030D-6E8A-4147-A177-3AD203B41FA5}">
                      <a16:colId xmlns:a16="http://schemas.microsoft.com/office/drawing/2014/main" val="467994308"/>
                    </a:ext>
                  </a:extLst>
                </a:gridCol>
                <a:gridCol w="1223527">
                  <a:extLst>
                    <a:ext uri="{9D8B030D-6E8A-4147-A177-3AD203B41FA5}">
                      <a16:colId xmlns:a16="http://schemas.microsoft.com/office/drawing/2014/main" val="3265153823"/>
                    </a:ext>
                  </a:extLst>
                </a:gridCol>
                <a:gridCol w="7069873">
                  <a:extLst>
                    <a:ext uri="{9D8B030D-6E8A-4147-A177-3AD203B41FA5}">
                      <a16:colId xmlns:a16="http://schemas.microsoft.com/office/drawing/2014/main" val="38005654"/>
                    </a:ext>
                  </a:extLst>
                </a:gridCol>
                <a:gridCol w="1112795">
                  <a:extLst>
                    <a:ext uri="{9D8B030D-6E8A-4147-A177-3AD203B41FA5}">
                      <a16:colId xmlns:a16="http://schemas.microsoft.com/office/drawing/2014/main" val="2420606597"/>
                    </a:ext>
                  </a:extLst>
                </a:gridCol>
                <a:gridCol w="1558353">
                  <a:extLst>
                    <a:ext uri="{9D8B030D-6E8A-4147-A177-3AD203B41FA5}">
                      <a16:colId xmlns:a16="http://schemas.microsoft.com/office/drawing/2014/main" val="2170505082"/>
                    </a:ext>
                  </a:extLst>
                </a:gridCol>
              </a:tblGrid>
              <a:tr h="57718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cầu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Đạt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Chưa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đạt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341747"/>
                  </a:ext>
                </a:extLst>
              </a:tr>
              <a:tr h="57718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Hình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thức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Đủ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bố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cục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3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phần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: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Mở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bài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,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thân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bài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,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kết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bài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872878"/>
                  </a:ext>
                </a:extLst>
              </a:tr>
              <a:tr h="577189">
                <a:tc gridSpan="2"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Bảo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đảm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yêu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cầu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về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chính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tả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và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diễn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đạt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24928"/>
                  </a:ext>
                </a:extLst>
              </a:tr>
              <a:tr h="279904">
                <a:tc rowSpan="6"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dung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Mở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bài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Giới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thiệu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được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sự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việc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: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Sự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hi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sinh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thầm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lặng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dì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Bảy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374625"/>
                  </a:ext>
                </a:extLst>
              </a:tr>
              <a:tr h="825718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Thân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bài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Nêu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được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ít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nhất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2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đặc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điểm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nổi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bật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sự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việc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để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lại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ấn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tượng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,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cảm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xúc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sâu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đậm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trong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em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63350"/>
                  </a:ext>
                </a:extLst>
              </a:tr>
              <a:tr h="815224"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Gọi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tên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được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các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cảm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xúc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em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và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lí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giải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được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vì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sao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em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có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cảm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xúc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đó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(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dựa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trên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biểu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hiện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đối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tượng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958770"/>
                  </a:ext>
                </a:extLst>
              </a:tr>
              <a:tr h="577189"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Sử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dụng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ngôi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kể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phù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hợp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,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thống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nhất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trong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toàn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bài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678511"/>
                  </a:ext>
                </a:extLst>
              </a:tr>
              <a:tr h="577189"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Kết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hợp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các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yếu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tố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tự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sự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,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miêu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tả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,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biểu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cảm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phù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hợp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467457"/>
                  </a:ext>
                </a:extLst>
              </a:tr>
              <a:tr h="577189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bài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Khẳng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định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lại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được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ấn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tượng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,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cảm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xúc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,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suy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nghĩ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về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sự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việc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được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nói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đến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+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Nêu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được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ý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nghĩa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sự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việc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580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51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B340DF-F2ED-CF61-70CB-7BB0F87386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r="38692"/>
          <a:stretch/>
        </p:blipFill>
        <p:spPr>
          <a:xfrm>
            <a:off x="701749" y="691117"/>
            <a:ext cx="3551274" cy="442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F11C906-73F3-FEF4-72FA-C2E1014BB045}"/>
              </a:ext>
            </a:extLst>
          </p:cNvPr>
          <p:cNvGrpSpPr/>
          <p:nvPr/>
        </p:nvGrpSpPr>
        <p:grpSpPr>
          <a:xfrm>
            <a:off x="5173319" y="691118"/>
            <a:ext cx="6214153" cy="1357584"/>
            <a:chOff x="5173319" y="691118"/>
            <a:chExt cx="6214153" cy="1357584"/>
          </a:xfrm>
        </p:grpSpPr>
        <p:sp>
          <p:nvSpPr>
            <p:cNvPr id="5" name="Google Shape;1250;p39">
              <a:extLst>
                <a:ext uri="{FF2B5EF4-FFF2-40B4-BE49-F238E27FC236}">
                  <a16:creationId xmlns:a16="http://schemas.microsoft.com/office/drawing/2014/main" id="{FC269C81-9A72-CD5D-548A-0D57C92B5D92}"/>
                </a:ext>
              </a:extLst>
            </p:cNvPr>
            <p:cNvSpPr/>
            <p:nvPr/>
          </p:nvSpPr>
          <p:spPr>
            <a:xfrm rot="16200000">
              <a:off x="7601604" y="-1737167"/>
              <a:ext cx="1357584" cy="6214153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3E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0C060F-B159-64BE-8A3E-1019818D05D0}"/>
                </a:ext>
              </a:extLst>
            </p:cNvPr>
            <p:cNvSpPr txBox="1"/>
            <p:nvPr/>
          </p:nvSpPr>
          <p:spPr>
            <a:xfrm>
              <a:off x="6323830" y="1077521"/>
              <a:ext cx="41173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#9Slide03 Ample" panose="02000000000000000000" pitchFamily="2" charset="0"/>
                </a:rPr>
                <a:t>1/ </a:t>
              </a:r>
              <a:r>
                <a:rPr lang="en-US" sz="3200" dirty="0" err="1">
                  <a:latin typeface="#9Slide03 Ample" panose="02000000000000000000" pitchFamily="2" charset="0"/>
                </a:rPr>
                <a:t>Đối</a:t>
              </a:r>
              <a:r>
                <a:rPr lang="en-US" sz="3200" dirty="0">
                  <a:latin typeface="#9Slide03 Ample" panose="02000000000000000000" pitchFamily="2" charset="0"/>
                </a:rPr>
                <a:t> </a:t>
              </a:r>
              <a:r>
                <a:rPr lang="en-US" sz="3200" dirty="0" err="1">
                  <a:latin typeface="#9Slide03 Ample" panose="02000000000000000000" pitchFamily="2" charset="0"/>
                </a:rPr>
                <a:t>tượng</a:t>
              </a:r>
              <a:r>
                <a:rPr lang="en-US" sz="3200" dirty="0">
                  <a:latin typeface="#9Slide03 Ample" panose="02000000000000000000" pitchFamily="2" charset="0"/>
                </a:rPr>
                <a:t> </a:t>
              </a:r>
              <a:r>
                <a:rPr lang="en-US" sz="3200" dirty="0" err="1">
                  <a:latin typeface="#9Slide03 Ample" panose="02000000000000000000" pitchFamily="2" charset="0"/>
                </a:rPr>
                <a:t>biểu</a:t>
              </a:r>
              <a:r>
                <a:rPr lang="en-US" sz="3200" dirty="0">
                  <a:latin typeface="#9Slide03 Ample" panose="02000000000000000000" pitchFamily="2" charset="0"/>
                </a:rPr>
                <a:t> </a:t>
              </a:r>
              <a:r>
                <a:rPr lang="en-US" sz="3200" dirty="0" err="1">
                  <a:latin typeface="#9Slide03 Ample" panose="02000000000000000000" pitchFamily="2" charset="0"/>
                </a:rPr>
                <a:t>cảm</a:t>
              </a:r>
              <a:endParaRPr lang="en-US" sz="3200" dirty="0">
                <a:latin typeface="#9Slide03 Ample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FD946EC-26E3-1F3D-E52A-A48C567380A2}"/>
              </a:ext>
            </a:extLst>
          </p:cNvPr>
          <p:cNvSpPr txBox="1"/>
          <p:nvPr/>
        </p:nvSpPr>
        <p:spPr>
          <a:xfrm>
            <a:off x="5282515" y="2548392"/>
            <a:ext cx="599576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>
                <a:latin typeface="#9Slide03 AmpleSoft" panose="02000000000000000000" pitchFamily="2" charset="0"/>
              </a:rPr>
              <a:t>Con </a:t>
            </a:r>
            <a:r>
              <a:rPr lang="en-US" sz="3200" dirty="0" err="1">
                <a:latin typeface="#9Slide03 AmpleSoft" panose="02000000000000000000" pitchFamily="2" charset="0"/>
              </a:rPr>
              <a:t>người</a:t>
            </a:r>
            <a:r>
              <a:rPr lang="en-US" sz="3200" dirty="0">
                <a:latin typeface="#9Slide03 AmpleSoft" panose="02000000000000000000" pitchFamily="2" charset="0"/>
              </a:rPr>
              <a:t>: </a:t>
            </a:r>
            <a:r>
              <a:rPr lang="en-US" sz="3200" dirty="0" err="1">
                <a:latin typeface="#9Slide03 AmpleSoft" panose="02000000000000000000" pitchFamily="2" charset="0"/>
              </a:rPr>
              <a:t>Đại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tướng</a:t>
            </a:r>
            <a:r>
              <a:rPr lang="en-US" sz="3200" dirty="0">
                <a:latin typeface="#9Slide03 AmpleSoft" panose="02000000000000000000" pitchFamily="2" charset="0"/>
              </a:rPr>
              <a:t> Võ </a:t>
            </a:r>
            <a:r>
              <a:rPr lang="en-US" sz="3200" dirty="0" err="1">
                <a:latin typeface="#9Slide03 AmpleSoft" panose="02000000000000000000" pitchFamily="2" charset="0"/>
              </a:rPr>
              <a:t>Nguyên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Giáp</a:t>
            </a:r>
            <a:r>
              <a:rPr lang="en-US" sz="3200" dirty="0">
                <a:latin typeface="#9Slide03 AmpleSoft" panose="02000000000000000000" pitchFamily="2" charset="0"/>
              </a:rPr>
              <a:t> – </a:t>
            </a:r>
            <a:r>
              <a:rPr lang="en-US" sz="3200" dirty="0" err="1">
                <a:latin typeface="#9Slide03 AmpleSoft" panose="02000000000000000000" pitchFamily="2" charset="0"/>
              </a:rPr>
              <a:t>vị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anh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hùng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của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nhân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dân</a:t>
            </a:r>
            <a:endParaRPr lang="en-US" sz="3200" dirty="0">
              <a:latin typeface="#9Slide03 AmpleSoft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3200" dirty="0">
              <a:latin typeface="#9Slide03 AmpleSoft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#9Slide03 AmpleSoft" panose="02000000000000000000" pitchFamily="2" charset="0"/>
              </a:rPr>
              <a:t>Sự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việc</a:t>
            </a:r>
            <a:r>
              <a:rPr lang="en-US" sz="3200" dirty="0">
                <a:latin typeface="#9Slide03 AmpleSoft" panose="02000000000000000000" pitchFamily="2" charset="0"/>
              </a:rPr>
              <a:t>: </a:t>
            </a:r>
            <a:r>
              <a:rPr lang="en-US" sz="3200" dirty="0" err="1">
                <a:latin typeface="#9Slide03 AmpleSoft" panose="02000000000000000000" pitchFamily="2" charset="0"/>
              </a:rPr>
              <a:t>Sự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ra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đi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của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ông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đã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để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lại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muôn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vàn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tiếc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thương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cho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cả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dân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tộc</a:t>
            </a:r>
            <a:endParaRPr lang="en-US" sz="3200" dirty="0"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2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11C906-73F3-FEF4-72FA-C2E1014BB045}"/>
              </a:ext>
            </a:extLst>
          </p:cNvPr>
          <p:cNvGrpSpPr/>
          <p:nvPr/>
        </p:nvGrpSpPr>
        <p:grpSpPr>
          <a:xfrm>
            <a:off x="803338" y="946299"/>
            <a:ext cx="6214153" cy="1357584"/>
            <a:chOff x="5173319" y="691118"/>
            <a:chExt cx="6214153" cy="1357584"/>
          </a:xfrm>
        </p:grpSpPr>
        <p:sp>
          <p:nvSpPr>
            <p:cNvPr id="5" name="Google Shape;1250;p39">
              <a:extLst>
                <a:ext uri="{FF2B5EF4-FFF2-40B4-BE49-F238E27FC236}">
                  <a16:creationId xmlns:a16="http://schemas.microsoft.com/office/drawing/2014/main" id="{FC269C81-9A72-CD5D-548A-0D57C92B5D92}"/>
                </a:ext>
              </a:extLst>
            </p:cNvPr>
            <p:cNvSpPr/>
            <p:nvPr/>
          </p:nvSpPr>
          <p:spPr>
            <a:xfrm rot="16200000">
              <a:off x="7601604" y="-1737167"/>
              <a:ext cx="1357584" cy="6214153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3E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0C060F-B159-64BE-8A3E-1019818D05D0}"/>
                </a:ext>
              </a:extLst>
            </p:cNvPr>
            <p:cNvSpPr txBox="1"/>
            <p:nvPr/>
          </p:nvSpPr>
          <p:spPr>
            <a:xfrm>
              <a:off x="6323830" y="1077521"/>
              <a:ext cx="41173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#9Slide03 Ample" panose="02000000000000000000" pitchFamily="2" charset="0"/>
                </a:rPr>
                <a:t>2/ </a:t>
              </a:r>
              <a:r>
                <a:rPr lang="en-US" sz="3200" dirty="0" err="1">
                  <a:latin typeface="#9Slide03 Ample" panose="02000000000000000000" pitchFamily="2" charset="0"/>
                </a:rPr>
                <a:t>Nội</a:t>
              </a:r>
              <a:r>
                <a:rPr lang="en-US" sz="3200" dirty="0">
                  <a:latin typeface="#9Slide03 Ample" panose="02000000000000000000" pitchFamily="2" charset="0"/>
                </a:rPr>
                <a:t> dung </a:t>
              </a:r>
              <a:r>
                <a:rPr lang="en-US" sz="3200" dirty="0" err="1">
                  <a:latin typeface="#9Slide03 Ample" panose="02000000000000000000" pitchFamily="2" charset="0"/>
                </a:rPr>
                <a:t>biểu</a:t>
              </a:r>
              <a:r>
                <a:rPr lang="en-US" sz="3200" dirty="0">
                  <a:latin typeface="#9Slide03 Ample" panose="02000000000000000000" pitchFamily="2" charset="0"/>
                </a:rPr>
                <a:t> </a:t>
              </a:r>
              <a:r>
                <a:rPr lang="en-US" sz="3200" dirty="0" err="1">
                  <a:latin typeface="#9Slide03 Ample" panose="02000000000000000000" pitchFamily="2" charset="0"/>
                </a:rPr>
                <a:t>cảm</a:t>
              </a:r>
              <a:endParaRPr lang="en-US" sz="3200" dirty="0">
                <a:latin typeface="#9Slide03 Ample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FD946EC-26E3-1F3D-E52A-A48C567380A2}"/>
              </a:ext>
            </a:extLst>
          </p:cNvPr>
          <p:cNvSpPr txBox="1"/>
          <p:nvPr/>
        </p:nvSpPr>
        <p:spPr>
          <a:xfrm>
            <a:off x="1049324" y="2966485"/>
            <a:ext cx="57221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#9Slide03 AmpleSoft" panose="02000000000000000000" pitchFamily="2" charset="0"/>
              </a:rPr>
              <a:t>Cảm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xúc</a:t>
            </a:r>
            <a:r>
              <a:rPr lang="en-US" sz="3200" dirty="0">
                <a:latin typeface="#9Slide03 AmpleSoft" panose="02000000000000000000" pitchFamily="2" charset="0"/>
              </a:rPr>
              <a:t>: </a:t>
            </a:r>
            <a:r>
              <a:rPr lang="en-US" sz="3200" dirty="0" err="1">
                <a:latin typeface="#9Slide03 AmpleSoft" panose="02000000000000000000" pitchFamily="2" charset="0"/>
              </a:rPr>
              <a:t>Tiếc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thương</a:t>
            </a:r>
            <a:r>
              <a:rPr lang="en-US" sz="3200" dirty="0">
                <a:latin typeface="#9Slide03 AmpleSoft" panose="02000000000000000000" pitchFamily="2" charset="0"/>
              </a:rPr>
              <a:t>, </a:t>
            </a:r>
            <a:r>
              <a:rPr lang="en-US" sz="3200" dirty="0" err="1">
                <a:latin typeface="#9Slide03 AmpleSoft" panose="02000000000000000000" pitchFamily="2" charset="0"/>
              </a:rPr>
              <a:t>đau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buồn</a:t>
            </a:r>
            <a:r>
              <a:rPr lang="en-US" sz="3200" dirty="0">
                <a:latin typeface="#9Slide03 AmpleSoft" panose="02000000000000000000" pitchFamily="2" charset="0"/>
              </a:rPr>
              <a:t>, </a:t>
            </a:r>
            <a:r>
              <a:rPr lang="en-US" sz="3200" dirty="0" err="1">
                <a:latin typeface="#9Slide03 AmpleSoft" panose="02000000000000000000" pitchFamily="2" charset="0"/>
              </a:rPr>
              <a:t>ngưỡng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mộ</a:t>
            </a:r>
            <a:r>
              <a:rPr lang="en-US" sz="3200" dirty="0">
                <a:latin typeface="#9Slide03 AmpleSoft" panose="02000000000000000000" pitchFamily="2" charset="0"/>
              </a:rPr>
              <a:t>, </a:t>
            </a:r>
            <a:r>
              <a:rPr lang="en-US" sz="3200" dirty="0" err="1">
                <a:latin typeface="#9Slide03 AmpleSoft" panose="02000000000000000000" pitchFamily="2" charset="0"/>
              </a:rPr>
              <a:t>cảm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phục</a:t>
            </a:r>
            <a:endParaRPr lang="en-US" sz="3200" dirty="0">
              <a:latin typeface="#9Slide03 AmpleSoft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3200" dirty="0">
              <a:latin typeface="#9Slide03 AmpleSoft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#9Slide03 AmpleSoft" panose="02000000000000000000" pitchFamily="2" charset="0"/>
              </a:rPr>
              <a:t>Vì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ông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quá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tài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giỏi</a:t>
            </a:r>
            <a:r>
              <a:rPr lang="en-US" sz="3200" dirty="0">
                <a:latin typeface="#9Slide03 AmpleSoft" panose="02000000000000000000" pitchFamily="2" charset="0"/>
              </a:rPr>
              <a:t>, </a:t>
            </a:r>
            <a:r>
              <a:rPr lang="en-US" sz="3200" dirty="0" err="1">
                <a:latin typeface="#9Slide03 AmpleSoft" panose="02000000000000000000" pitchFamily="2" charset="0"/>
              </a:rPr>
              <a:t>giàu</a:t>
            </a:r>
            <a:r>
              <a:rPr lang="en-US" sz="3200" dirty="0">
                <a:latin typeface="#9Slide03 AmpleSoft" panose="02000000000000000000" pitchFamily="2" charset="0"/>
              </a:rPr>
              <a:t> ý </a:t>
            </a:r>
            <a:r>
              <a:rPr lang="en-US" sz="3200" dirty="0" err="1">
                <a:latin typeface="#9Slide03 AmpleSoft" panose="02000000000000000000" pitchFamily="2" charset="0"/>
              </a:rPr>
              <a:t>chí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và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tinh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thần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dân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tộc</a:t>
            </a:r>
            <a:endParaRPr lang="en-US" sz="3200" dirty="0">
              <a:latin typeface="#9Slide03 AmpleSof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8988E-4F88-9F07-553F-91780678F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5" r="23018" b="9858"/>
          <a:stretch/>
        </p:blipFill>
        <p:spPr>
          <a:xfrm flipH="1">
            <a:off x="7963113" y="839974"/>
            <a:ext cx="3520048" cy="4253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04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B340DF-F2ED-CF61-70CB-7BB0F87386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" r="201"/>
          <a:stretch/>
        </p:blipFill>
        <p:spPr>
          <a:xfrm>
            <a:off x="691588" y="861238"/>
            <a:ext cx="3827249" cy="4166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F11C906-73F3-FEF4-72FA-C2E1014BB045}"/>
              </a:ext>
            </a:extLst>
          </p:cNvPr>
          <p:cNvGrpSpPr/>
          <p:nvPr/>
        </p:nvGrpSpPr>
        <p:grpSpPr>
          <a:xfrm>
            <a:off x="5173319" y="861239"/>
            <a:ext cx="6214153" cy="1357584"/>
            <a:chOff x="5173319" y="691118"/>
            <a:chExt cx="6214153" cy="1357584"/>
          </a:xfrm>
        </p:grpSpPr>
        <p:sp>
          <p:nvSpPr>
            <p:cNvPr id="5" name="Google Shape;1250;p39">
              <a:extLst>
                <a:ext uri="{FF2B5EF4-FFF2-40B4-BE49-F238E27FC236}">
                  <a16:creationId xmlns:a16="http://schemas.microsoft.com/office/drawing/2014/main" id="{FC269C81-9A72-CD5D-548A-0D57C92B5D92}"/>
                </a:ext>
              </a:extLst>
            </p:cNvPr>
            <p:cNvSpPr/>
            <p:nvPr/>
          </p:nvSpPr>
          <p:spPr>
            <a:xfrm rot="16200000">
              <a:off x="7601604" y="-1737167"/>
              <a:ext cx="1357584" cy="6214153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3E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0C060F-B159-64BE-8A3E-1019818D05D0}"/>
                </a:ext>
              </a:extLst>
            </p:cNvPr>
            <p:cNvSpPr txBox="1"/>
            <p:nvPr/>
          </p:nvSpPr>
          <p:spPr>
            <a:xfrm>
              <a:off x="5346312" y="1077521"/>
              <a:ext cx="58816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#9Slide03 Ample" panose="02000000000000000000" pitchFamily="2" charset="0"/>
                </a:rPr>
                <a:t>3. </a:t>
              </a:r>
              <a:r>
                <a:rPr lang="en-US" sz="3200" dirty="0" err="1">
                  <a:latin typeface="#9Slide03 Ample" panose="02000000000000000000" pitchFamily="2" charset="0"/>
                </a:rPr>
                <a:t>Ngôi</a:t>
              </a:r>
              <a:r>
                <a:rPr lang="en-US" sz="3200" dirty="0">
                  <a:latin typeface="#9Slide03 Ample" panose="02000000000000000000" pitchFamily="2" charset="0"/>
                </a:rPr>
                <a:t> </a:t>
              </a:r>
              <a:r>
                <a:rPr lang="en-US" sz="3200" dirty="0" err="1">
                  <a:latin typeface="#9Slide03 Ample" panose="02000000000000000000" pitchFamily="2" charset="0"/>
                </a:rPr>
                <a:t>kể</a:t>
              </a:r>
              <a:r>
                <a:rPr lang="en-US" sz="3200" dirty="0">
                  <a:latin typeface="#9Slide03 Ample" panose="02000000000000000000" pitchFamily="2" charset="0"/>
                </a:rPr>
                <a:t>, </a:t>
              </a:r>
              <a:r>
                <a:rPr lang="en-US" sz="3200" dirty="0" err="1">
                  <a:latin typeface="#9Slide03 Ample" panose="02000000000000000000" pitchFamily="2" charset="0"/>
                </a:rPr>
                <a:t>Phương</a:t>
              </a:r>
              <a:r>
                <a:rPr lang="en-US" sz="3200" dirty="0">
                  <a:latin typeface="#9Slide03 Ample" panose="02000000000000000000" pitchFamily="2" charset="0"/>
                </a:rPr>
                <a:t> </a:t>
              </a:r>
              <a:r>
                <a:rPr lang="en-US" sz="3200" dirty="0" err="1">
                  <a:latin typeface="#9Slide03 Ample" panose="02000000000000000000" pitchFamily="2" charset="0"/>
                </a:rPr>
                <a:t>thức</a:t>
              </a:r>
              <a:r>
                <a:rPr lang="en-US" sz="3200" dirty="0">
                  <a:latin typeface="#9Slide03 Ample" panose="02000000000000000000" pitchFamily="2" charset="0"/>
                </a:rPr>
                <a:t> </a:t>
              </a:r>
              <a:r>
                <a:rPr lang="en-US" sz="3200" dirty="0" err="1">
                  <a:latin typeface="#9Slide03 Ample" panose="02000000000000000000" pitchFamily="2" charset="0"/>
                </a:rPr>
                <a:t>biểu</a:t>
              </a:r>
              <a:r>
                <a:rPr lang="en-US" sz="3200" dirty="0">
                  <a:latin typeface="#9Slide03 Ample" panose="02000000000000000000" pitchFamily="2" charset="0"/>
                </a:rPr>
                <a:t> </a:t>
              </a:r>
              <a:r>
                <a:rPr lang="en-US" sz="3200" dirty="0" err="1">
                  <a:latin typeface="#9Slide03 Ample" panose="02000000000000000000" pitchFamily="2" charset="0"/>
                </a:rPr>
                <a:t>đạt</a:t>
              </a:r>
              <a:endParaRPr lang="en-US" sz="3200" dirty="0">
                <a:latin typeface="#9Slide03 Ample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FD946EC-26E3-1F3D-E52A-A48C567380A2}"/>
              </a:ext>
            </a:extLst>
          </p:cNvPr>
          <p:cNvSpPr txBox="1"/>
          <p:nvPr/>
        </p:nvSpPr>
        <p:spPr>
          <a:xfrm>
            <a:off x="5344877" y="2686615"/>
            <a:ext cx="58710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#9Slide03 AmpleSoft" panose="02000000000000000000" pitchFamily="2" charset="0"/>
              </a:rPr>
              <a:t>Ngôi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kể</a:t>
            </a:r>
            <a:r>
              <a:rPr lang="en-US" sz="3200" dirty="0">
                <a:latin typeface="#9Slide03 AmpleSoft" panose="02000000000000000000" pitchFamily="2" charset="0"/>
              </a:rPr>
              <a:t>: </a:t>
            </a:r>
            <a:r>
              <a:rPr lang="en-US" sz="3200" dirty="0" err="1">
                <a:latin typeface="#9Slide03 AmpleSoft" panose="02000000000000000000" pitchFamily="2" charset="0"/>
              </a:rPr>
              <a:t>Ngôi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thứ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nhất</a:t>
            </a:r>
            <a:r>
              <a:rPr lang="en-US" sz="3200" dirty="0">
                <a:latin typeface="#9Slide03 AmpleSoft" panose="02000000000000000000" pitchFamily="2" charset="0"/>
              </a:rPr>
              <a:t>, </a:t>
            </a:r>
            <a:r>
              <a:rPr lang="en-US" sz="3200" dirty="0" err="1">
                <a:latin typeface="#9Slide03 AmpleSoft" panose="02000000000000000000" pitchFamily="2" charset="0"/>
              </a:rPr>
              <a:t>người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kể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xưng</a:t>
            </a:r>
            <a:r>
              <a:rPr lang="en-US" sz="3200" dirty="0">
                <a:latin typeface="#9Slide03 AmpleSoft" panose="02000000000000000000" pitchFamily="2" charset="0"/>
              </a:rPr>
              <a:t> “</a:t>
            </a:r>
            <a:r>
              <a:rPr lang="en-US" sz="3200" dirty="0" err="1">
                <a:latin typeface="#9Slide03 AmpleSoft" panose="02000000000000000000" pitchFamily="2" charset="0"/>
              </a:rPr>
              <a:t>tôi</a:t>
            </a:r>
            <a:r>
              <a:rPr lang="en-US" sz="3200" dirty="0">
                <a:latin typeface="#9Slide03 AmpleSoft" panose="02000000000000000000" pitchFamily="2" charset="0"/>
              </a:rPr>
              <a:t>”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3200" dirty="0">
              <a:latin typeface="#9Slide03 AmpleSoft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#9Slide03 AmpleSoft" panose="02000000000000000000" pitchFamily="2" charset="0"/>
              </a:rPr>
              <a:t>Phương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thức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biểu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đạt</a:t>
            </a:r>
            <a:r>
              <a:rPr lang="en-US" sz="3200" dirty="0">
                <a:latin typeface="#9Slide03 AmpleSoft" panose="02000000000000000000" pitchFamily="2" charset="0"/>
              </a:rPr>
              <a:t>: </a:t>
            </a:r>
            <a:r>
              <a:rPr lang="en-US" sz="3200" dirty="0" err="1">
                <a:latin typeface="#9Slide03 AmpleSoft" panose="02000000000000000000" pitchFamily="2" charset="0"/>
              </a:rPr>
              <a:t>Biểu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cảm</a:t>
            </a:r>
            <a:r>
              <a:rPr lang="en-US" sz="3200" dirty="0">
                <a:latin typeface="#9Slide03 AmpleSoft" panose="02000000000000000000" pitchFamily="2" charset="0"/>
              </a:rPr>
              <a:t> (</a:t>
            </a:r>
            <a:r>
              <a:rPr lang="en-US" sz="3200" dirty="0" err="1">
                <a:latin typeface="#9Slide03 AmpleSoft" panose="02000000000000000000" pitchFamily="2" charset="0"/>
              </a:rPr>
              <a:t>chính</a:t>
            </a:r>
            <a:r>
              <a:rPr lang="en-US" sz="3200" dirty="0">
                <a:latin typeface="#9Slide03 AmpleSoft" panose="02000000000000000000" pitchFamily="2" charset="0"/>
              </a:rPr>
              <a:t>) + </a:t>
            </a:r>
            <a:r>
              <a:rPr lang="en-US" sz="3200" dirty="0" err="1">
                <a:latin typeface="#9Slide03 AmpleSoft" panose="02000000000000000000" pitchFamily="2" charset="0"/>
              </a:rPr>
              <a:t>Tự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sự</a:t>
            </a:r>
            <a:r>
              <a:rPr lang="en-US" sz="3200" dirty="0">
                <a:latin typeface="#9Slide03 AmpleSoft" panose="02000000000000000000" pitchFamily="2" charset="0"/>
              </a:rPr>
              <a:t>, </a:t>
            </a:r>
            <a:r>
              <a:rPr lang="en-US" sz="3200" dirty="0" err="1">
                <a:latin typeface="#9Slide03 AmpleSoft" panose="02000000000000000000" pitchFamily="2" charset="0"/>
              </a:rPr>
              <a:t>miêu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tả</a:t>
            </a:r>
            <a:endParaRPr lang="en-US" sz="3200" dirty="0"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8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11C906-73F3-FEF4-72FA-C2E1014BB045}"/>
              </a:ext>
            </a:extLst>
          </p:cNvPr>
          <p:cNvGrpSpPr/>
          <p:nvPr/>
        </p:nvGrpSpPr>
        <p:grpSpPr>
          <a:xfrm>
            <a:off x="803338" y="850606"/>
            <a:ext cx="6214153" cy="1063254"/>
            <a:chOff x="5173319" y="691118"/>
            <a:chExt cx="6214153" cy="1357584"/>
          </a:xfrm>
        </p:grpSpPr>
        <p:sp>
          <p:nvSpPr>
            <p:cNvPr id="5" name="Google Shape;1250;p39">
              <a:extLst>
                <a:ext uri="{FF2B5EF4-FFF2-40B4-BE49-F238E27FC236}">
                  <a16:creationId xmlns:a16="http://schemas.microsoft.com/office/drawing/2014/main" id="{FC269C81-9A72-CD5D-548A-0D57C92B5D92}"/>
                </a:ext>
              </a:extLst>
            </p:cNvPr>
            <p:cNvSpPr/>
            <p:nvPr/>
          </p:nvSpPr>
          <p:spPr>
            <a:xfrm rot="16200000">
              <a:off x="7601604" y="-1737167"/>
              <a:ext cx="1357584" cy="6214153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3E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0C060F-B159-64BE-8A3E-1019818D05D0}"/>
                </a:ext>
              </a:extLst>
            </p:cNvPr>
            <p:cNvSpPr txBox="1"/>
            <p:nvPr/>
          </p:nvSpPr>
          <p:spPr>
            <a:xfrm>
              <a:off x="6323830" y="1050368"/>
              <a:ext cx="4117343" cy="746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#9Slide03 Ample" panose="02000000000000000000" pitchFamily="2" charset="0"/>
                </a:rPr>
                <a:t>4/ </a:t>
              </a:r>
              <a:r>
                <a:rPr lang="en-US" sz="3200" dirty="0" err="1">
                  <a:latin typeface="#9Slide03 Ample" panose="02000000000000000000" pitchFamily="2" charset="0"/>
                </a:rPr>
                <a:t>Trình</a:t>
              </a:r>
              <a:r>
                <a:rPr lang="en-US" sz="3200" dirty="0">
                  <a:latin typeface="#9Slide03 Ample" panose="02000000000000000000" pitchFamily="2" charset="0"/>
                </a:rPr>
                <a:t> </a:t>
              </a:r>
              <a:r>
                <a:rPr lang="en-US" sz="3200" dirty="0" err="1">
                  <a:latin typeface="#9Slide03 Ample" panose="02000000000000000000" pitchFamily="2" charset="0"/>
                </a:rPr>
                <a:t>tự</a:t>
              </a:r>
              <a:r>
                <a:rPr lang="en-US" sz="3200" dirty="0">
                  <a:latin typeface="#9Slide03 Ample" panose="02000000000000000000" pitchFamily="2" charset="0"/>
                </a:rPr>
                <a:t> </a:t>
              </a:r>
              <a:r>
                <a:rPr lang="en-US" sz="3200" dirty="0" err="1">
                  <a:latin typeface="#9Slide03 Ample" panose="02000000000000000000" pitchFamily="2" charset="0"/>
                </a:rPr>
                <a:t>biểu</a:t>
              </a:r>
              <a:r>
                <a:rPr lang="en-US" sz="3200" dirty="0">
                  <a:latin typeface="#9Slide03 Ample" panose="02000000000000000000" pitchFamily="2" charset="0"/>
                </a:rPr>
                <a:t> </a:t>
              </a:r>
              <a:r>
                <a:rPr lang="en-US" sz="3200" dirty="0" err="1">
                  <a:latin typeface="#9Slide03 Ample" panose="02000000000000000000" pitchFamily="2" charset="0"/>
                </a:rPr>
                <a:t>cảm</a:t>
              </a:r>
              <a:endParaRPr lang="en-US" sz="3200" dirty="0">
                <a:latin typeface="#9Slide03 Ample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FD946EC-26E3-1F3D-E52A-A48C567380A2}"/>
              </a:ext>
            </a:extLst>
          </p:cNvPr>
          <p:cNvSpPr txBox="1"/>
          <p:nvPr/>
        </p:nvSpPr>
        <p:spPr>
          <a:xfrm>
            <a:off x="803338" y="2216490"/>
            <a:ext cx="62141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>
                <a:latin typeface="#9Slide03 AmpleSoft" panose="02000000000000000000" pitchFamily="2" charset="0"/>
              </a:rPr>
              <a:t>MB: </a:t>
            </a:r>
            <a:r>
              <a:rPr lang="en-US" sz="3200" dirty="0" err="1">
                <a:latin typeface="#9Slide03 AmpleSoft" panose="02000000000000000000" pitchFamily="2" charset="0"/>
              </a:rPr>
              <a:t>Giới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thiệu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đại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tướng</a:t>
            </a:r>
            <a:r>
              <a:rPr lang="en-US" sz="3200" dirty="0">
                <a:latin typeface="#9Slide03 AmpleSoft" panose="02000000000000000000" pitchFamily="2" charset="0"/>
              </a:rPr>
              <a:t> VNG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>
                <a:latin typeface="#9Slide03 AmpleSoft" panose="02000000000000000000" pitchFamily="2" charset="0"/>
              </a:rPr>
              <a:t>TB: </a:t>
            </a:r>
            <a:r>
              <a:rPr lang="en-US" sz="3200" dirty="0" err="1">
                <a:latin typeface="#9Slide03 AmpleSoft" panose="02000000000000000000" pitchFamily="2" charset="0"/>
              </a:rPr>
              <a:t>Xuất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thân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2800" dirty="0">
                <a:latin typeface="#9Slide03 AmpleSoft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Sự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ra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đi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của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đại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tướng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#9Slide03 AmpleSoft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Hình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ảnh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đại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tướng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sống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mãi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trong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trái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tim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người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VN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và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thế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giới</a:t>
            </a:r>
            <a:endParaRPr lang="en-US" sz="3200" dirty="0">
              <a:latin typeface="#9Slide03 AmpleSoft" panose="02000000000000000000" pitchFamily="2" charset="0"/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KB: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Khẳng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định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lại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tình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cảm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của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người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viết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và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tất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cả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mọi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người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với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đại</a:t>
            </a:r>
            <a:r>
              <a:rPr lang="en-US" sz="32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tướng</a:t>
            </a:r>
            <a:endParaRPr lang="en-US" sz="3200" dirty="0">
              <a:latin typeface="#9Slide03 AmpleSof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8988E-4F88-9F07-553F-91780678F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611" r="4311" b="11975"/>
          <a:stretch/>
        </p:blipFill>
        <p:spPr>
          <a:xfrm flipH="1">
            <a:off x="8168003" y="992445"/>
            <a:ext cx="3315158" cy="4253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277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344C4-51E8-937C-0732-B9C8C0D97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b="7132"/>
          <a:stretch/>
        </p:blipFill>
        <p:spPr>
          <a:xfrm>
            <a:off x="1105784" y="882500"/>
            <a:ext cx="3778907" cy="50929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Google Shape;3579;p50">
            <a:extLst>
              <a:ext uri="{FF2B5EF4-FFF2-40B4-BE49-F238E27FC236}">
                <a16:creationId xmlns:a16="http://schemas.microsoft.com/office/drawing/2014/main" id="{B52A3ACF-ED17-3EA9-6BC7-284ACCFFD472}"/>
              </a:ext>
            </a:extLst>
          </p:cNvPr>
          <p:cNvSpPr/>
          <p:nvPr/>
        </p:nvSpPr>
        <p:spPr>
          <a:xfrm>
            <a:off x="5847908" y="1169581"/>
            <a:ext cx="5325360" cy="4625164"/>
          </a:xfrm>
          <a:custGeom>
            <a:avLst/>
            <a:gdLst/>
            <a:ahLst/>
            <a:cxnLst/>
            <a:rect l="l" t="t" r="r" b="b"/>
            <a:pathLst>
              <a:path w="20420" h="19918" extrusionOk="0">
                <a:moveTo>
                  <a:pt x="19009" y="0"/>
                </a:moveTo>
                <a:cubicBezTo>
                  <a:pt x="18879" y="0"/>
                  <a:pt x="18734" y="42"/>
                  <a:pt x="18610" y="87"/>
                </a:cubicBezTo>
                <a:cubicBezTo>
                  <a:pt x="18696" y="302"/>
                  <a:pt x="18406" y="580"/>
                  <a:pt x="18182" y="591"/>
                </a:cubicBezTo>
                <a:cubicBezTo>
                  <a:pt x="17957" y="591"/>
                  <a:pt x="17742" y="473"/>
                  <a:pt x="17528" y="398"/>
                </a:cubicBezTo>
                <a:cubicBezTo>
                  <a:pt x="17451" y="376"/>
                  <a:pt x="17367" y="363"/>
                  <a:pt x="17285" y="363"/>
                </a:cubicBezTo>
                <a:cubicBezTo>
                  <a:pt x="17130" y="363"/>
                  <a:pt x="16981" y="411"/>
                  <a:pt x="16897" y="537"/>
                </a:cubicBezTo>
                <a:cubicBezTo>
                  <a:pt x="16681" y="235"/>
                  <a:pt x="16297" y="177"/>
                  <a:pt x="15921" y="177"/>
                </a:cubicBezTo>
                <a:cubicBezTo>
                  <a:pt x="15831" y="177"/>
                  <a:pt x="15742" y="180"/>
                  <a:pt x="15655" y="184"/>
                </a:cubicBezTo>
                <a:cubicBezTo>
                  <a:pt x="15023" y="227"/>
                  <a:pt x="14295" y="313"/>
                  <a:pt x="13952" y="858"/>
                </a:cubicBezTo>
                <a:cubicBezTo>
                  <a:pt x="13821" y="474"/>
                  <a:pt x="13383" y="300"/>
                  <a:pt x="12974" y="300"/>
                </a:cubicBezTo>
                <a:cubicBezTo>
                  <a:pt x="12950" y="300"/>
                  <a:pt x="12926" y="300"/>
                  <a:pt x="12903" y="302"/>
                </a:cubicBezTo>
                <a:cubicBezTo>
                  <a:pt x="12485" y="323"/>
                  <a:pt x="12067" y="484"/>
                  <a:pt x="11650" y="505"/>
                </a:cubicBezTo>
                <a:cubicBezTo>
                  <a:pt x="11601" y="509"/>
                  <a:pt x="11551" y="510"/>
                  <a:pt x="11501" y="510"/>
                </a:cubicBezTo>
                <a:cubicBezTo>
                  <a:pt x="11039" y="510"/>
                  <a:pt x="10550" y="386"/>
                  <a:pt x="10101" y="386"/>
                </a:cubicBezTo>
                <a:cubicBezTo>
                  <a:pt x="9796" y="386"/>
                  <a:pt x="9510" y="443"/>
                  <a:pt x="9262" y="634"/>
                </a:cubicBezTo>
                <a:cubicBezTo>
                  <a:pt x="9219" y="677"/>
                  <a:pt x="9166" y="720"/>
                  <a:pt x="9102" y="730"/>
                </a:cubicBezTo>
                <a:cubicBezTo>
                  <a:pt x="9097" y="730"/>
                  <a:pt x="9091" y="731"/>
                  <a:pt x="9086" y="731"/>
                </a:cubicBezTo>
                <a:cubicBezTo>
                  <a:pt x="8977" y="731"/>
                  <a:pt x="8906" y="619"/>
                  <a:pt x="8834" y="537"/>
                </a:cubicBezTo>
                <a:cubicBezTo>
                  <a:pt x="8623" y="286"/>
                  <a:pt x="8280" y="205"/>
                  <a:pt x="7955" y="205"/>
                </a:cubicBezTo>
                <a:cubicBezTo>
                  <a:pt x="7934" y="205"/>
                  <a:pt x="7913" y="205"/>
                  <a:pt x="7891" y="206"/>
                </a:cubicBezTo>
                <a:cubicBezTo>
                  <a:pt x="7549" y="216"/>
                  <a:pt x="7217" y="313"/>
                  <a:pt x="6863" y="323"/>
                </a:cubicBezTo>
                <a:cubicBezTo>
                  <a:pt x="6808" y="327"/>
                  <a:pt x="6753" y="328"/>
                  <a:pt x="6698" y="328"/>
                </a:cubicBezTo>
                <a:cubicBezTo>
                  <a:pt x="6516" y="328"/>
                  <a:pt x="6331" y="313"/>
                  <a:pt x="6148" y="313"/>
                </a:cubicBezTo>
                <a:cubicBezTo>
                  <a:pt x="6072" y="313"/>
                  <a:pt x="5996" y="315"/>
                  <a:pt x="5921" y="323"/>
                </a:cubicBezTo>
                <a:cubicBezTo>
                  <a:pt x="5611" y="356"/>
                  <a:pt x="5279" y="494"/>
                  <a:pt x="5119" y="773"/>
                </a:cubicBezTo>
                <a:cubicBezTo>
                  <a:pt x="5065" y="570"/>
                  <a:pt x="4850" y="452"/>
                  <a:pt x="4647" y="441"/>
                </a:cubicBezTo>
                <a:cubicBezTo>
                  <a:pt x="4629" y="440"/>
                  <a:pt x="4610" y="440"/>
                  <a:pt x="4591" y="440"/>
                </a:cubicBezTo>
                <a:cubicBezTo>
                  <a:pt x="4406" y="440"/>
                  <a:pt x="4222" y="485"/>
                  <a:pt x="4037" y="494"/>
                </a:cubicBezTo>
                <a:cubicBezTo>
                  <a:pt x="4022" y="495"/>
                  <a:pt x="4008" y="495"/>
                  <a:pt x="3993" y="495"/>
                </a:cubicBezTo>
                <a:cubicBezTo>
                  <a:pt x="3551" y="495"/>
                  <a:pt x="3081" y="278"/>
                  <a:pt x="2663" y="278"/>
                </a:cubicBezTo>
                <a:cubicBezTo>
                  <a:pt x="2485" y="278"/>
                  <a:pt x="2316" y="317"/>
                  <a:pt x="2163" y="430"/>
                </a:cubicBezTo>
                <a:cubicBezTo>
                  <a:pt x="2066" y="489"/>
                  <a:pt x="1977" y="583"/>
                  <a:pt x="1864" y="583"/>
                </a:cubicBezTo>
                <a:cubicBezTo>
                  <a:pt x="1853" y="583"/>
                  <a:pt x="1842" y="582"/>
                  <a:pt x="1831" y="580"/>
                </a:cubicBezTo>
                <a:cubicBezTo>
                  <a:pt x="1735" y="570"/>
                  <a:pt x="1671" y="473"/>
                  <a:pt x="1606" y="409"/>
                </a:cubicBezTo>
                <a:cubicBezTo>
                  <a:pt x="1503" y="316"/>
                  <a:pt x="1385" y="282"/>
                  <a:pt x="1262" y="282"/>
                </a:cubicBezTo>
                <a:cubicBezTo>
                  <a:pt x="1144" y="282"/>
                  <a:pt x="1020" y="314"/>
                  <a:pt x="900" y="356"/>
                </a:cubicBezTo>
                <a:cubicBezTo>
                  <a:pt x="664" y="430"/>
                  <a:pt x="567" y="858"/>
                  <a:pt x="514" y="1051"/>
                </a:cubicBezTo>
                <a:cubicBezTo>
                  <a:pt x="268" y="1940"/>
                  <a:pt x="353" y="2936"/>
                  <a:pt x="300" y="3846"/>
                </a:cubicBezTo>
                <a:cubicBezTo>
                  <a:pt x="225" y="4970"/>
                  <a:pt x="129" y="6095"/>
                  <a:pt x="182" y="7219"/>
                </a:cubicBezTo>
                <a:cubicBezTo>
                  <a:pt x="225" y="8194"/>
                  <a:pt x="386" y="9157"/>
                  <a:pt x="439" y="10142"/>
                </a:cubicBezTo>
                <a:cubicBezTo>
                  <a:pt x="503" y="11566"/>
                  <a:pt x="332" y="12991"/>
                  <a:pt x="310" y="14425"/>
                </a:cubicBezTo>
                <a:cubicBezTo>
                  <a:pt x="310" y="15111"/>
                  <a:pt x="332" y="15828"/>
                  <a:pt x="589" y="16470"/>
                </a:cubicBezTo>
                <a:cubicBezTo>
                  <a:pt x="653" y="16641"/>
                  <a:pt x="750" y="16834"/>
                  <a:pt x="696" y="17017"/>
                </a:cubicBezTo>
                <a:cubicBezTo>
                  <a:pt x="653" y="17220"/>
                  <a:pt x="450" y="17348"/>
                  <a:pt x="375" y="17552"/>
                </a:cubicBezTo>
                <a:cubicBezTo>
                  <a:pt x="193" y="18002"/>
                  <a:pt x="696" y="18601"/>
                  <a:pt x="364" y="18965"/>
                </a:cubicBezTo>
                <a:cubicBezTo>
                  <a:pt x="289" y="19051"/>
                  <a:pt x="160" y="19115"/>
                  <a:pt x="118" y="19233"/>
                </a:cubicBezTo>
                <a:cubicBezTo>
                  <a:pt x="0" y="19233"/>
                  <a:pt x="139" y="19501"/>
                  <a:pt x="22" y="19511"/>
                </a:cubicBezTo>
                <a:cubicBezTo>
                  <a:pt x="450" y="19565"/>
                  <a:pt x="867" y="19629"/>
                  <a:pt x="1295" y="19694"/>
                </a:cubicBezTo>
                <a:cubicBezTo>
                  <a:pt x="1363" y="19703"/>
                  <a:pt x="1434" y="19713"/>
                  <a:pt x="1503" y="19713"/>
                </a:cubicBezTo>
                <a:cubicBezTo>
                  <a:pt x="1588" y="19713"/>
                  <a:pt x="1670" y="19698"/>
                  <a:pt x="1735" y="19651"/>
                </a:cubicBezTo>
                <a:cubicBezTo>
                  <a:pt x="1849" y="19568"/>
                  <a:pt x="1923" y="19393"/>
                  <a:pt x="2054" y="19393"/>
                </a:cubicBezTo>
                <a:cubicBezTo>
                  <a:pt x="2058" y="19393"/>
                  <a:pt x="2062" y="19393"/>
                  <a:pt x="2066" y="19394"/>
                </a:cubicBezTo>
                <a:cubicBezTo>
                  <a:pt x="2195" y="19394"/>
                  <a:pt x="2270" y="19533"/>
                  <a:pt x="2366" y="19597"/>
                </a:cubicBezTo>
                <a:cubicBezTo>
                  <a:pt x="2426" y="19640"/>
                  <a:pt x="2489" y="19660"/>
                  <a:pt x="2553" y="19660"/>
                </a:cubicBezTo>
                <a:cubicBezTo>
                  <a:pt x="2788" y="19660"/>
                  <a:pt x="3037" y="19404"/>
                  <a:pt x="3180" y="19168"/>
                </a:cubicBezTo>
                <a:cubicBezTo>
                  <a:pt x="3244" y="19308"/>
                  <a:pt x="3309" y="19447"/>
                  <a:pt x="3373" y="19575"/>
                </a:cubicBezTo>
                <a:lnTo>
                  <a:pt x="6104" y="19608"/>
                </a:lnTo>
                <a:cubicBezTo>
                  <a:pt x="6489" y="19608"/>
                  <a:pt x="6896" y="19608"/>
                  <a:pt x="7249" y="19437"/>
                </a:cubicBezTo>
                <a:cubicBezTo>
                  <a:pt x="7478" y="19337"/>
                  <a:pt x="7697" y="19155"/>
                  <a:pt x="7941" y="19155"/>
                </a:cubicBezTo>
                <a:cubicBezTo>
                  <a:pt x="7960" y="19155"/>
                  <a:pt x="7979" y="19156"/>
                  <a:pt x="7998" y="19158"/>
                </a:cubicBezTo>
                <a:cubicBezTo>
                  <a:pt x="8234" y="19190"/>
                  <a:pt x="8395" y="19404"/>
                  <a:pt x="8609" y="19511"/>
                </a:cubicBezTo>
                <a:cubicBezTo>
                  <a:pt x="8668" y="19541"/>
                  <a:pt x="8738" y="19555"/>
                  <a:pt x="8807" y="19555"/>
                </a:cubicBezTo>
                <a:cubicBezTo>
                  <a:pt x="8981" y="19555"/>
                  <a:pt x="9153" y="19465"/>
                  <a:pt x="9146" y="19307"/>
                </a:cubicBezTo>
                <a:lnTo>
                  <a:pt x="9146" y="19307"/>
                </a:lnTo>
                <a:cubicBezTo>
                  <a:pt x="9167" y="19462"/>
                  <a:pt x="9329" y="19561"/>
                  <a:pt x="9488" y="19561"/>
                </a:cubicBezTo>
                <a:cubicBezTo>
                  <a:pt x="9535" y="19561"/>
                  <a:pt x="9583" y="19552"/>
                  <a:pt x="9626" y="19533"/>
                </a:cubicBezTo>
                <a:cubicBezTo>
                  <a:pt x="9830" y="19458"/>
                  <a:pt x="9947" y="19254"/>
                  <a:pt x="10001" y="19051"/>
                </a:cubicBezTo>
                <a:lnTo>
                  <a:pt x="10001" y="19051"/>
                </a:lnTo>
                <a:cubicBezTo>
                  <a:pt x="9958" y="19318"/>
                  <a:pt x="10183" y="19575"/>
                  <a:pt x="10451" y="19661"/>
                </a:cubicBezTo>
                <a:cubicBezTo>
                  <a:pt x="10578" y="19702"/>
                  <a:pt x="10707" y="19713"/>
                  <a:pt x="10838" y="19713"/>
                </a:cubicBezTo>
                <a:cubicBezTo>
                  <a:pt x="10982" y="19713"/>
                  <a:pt x="11129" y="19699"/>
                  <a:pt x="11275" y="19694"/>
                </a:cubicBezTo>
                <a:cubicBezTo>
                  <a:pt x="11423" y="19682"/>
                  <a:pt x="11571" y="19677"/>
                  <a:pt x="11719" y="19677"/>
                </a:cubicBezTo>
                <a:cubicBezTo>
                  <a:pt x="12280" y="19677"/>
                  <a:pt x="12843" y="19757"/>
                  <a:pt x="13385" y="19918"/>
                </a:cubicBezTo>
                <a:cubicBezTo>
                  <a:pt x="13545" y="19651"/>
                  <a:pt x="13706" y="19383"/>
                  <a:pt x="13866" y="19104"/>
                </a:cubicBezTo>
                <a:cubicBezTo>
                  <a:pt x="13973" y="19490"/>
                  <a:pt x="14466" y="19565"/>
                  <a:pt x="14862" y="19565"/>
                </a:cubicBezTo>
                <a:cubicBezTo>
                  <a:pt x="15049" y="19567"/>
                  <a:pt x="15236" y="19569"/>
                  <a:pt x="15423" y="19569"/>
                </a:cubicBezTo>
                <a:cubicBezTo>
                  <a:pt x="16139" y="19569"/>
                  <a:pt x="16856" y="19544"/>
                  <a:pt x="17561" y="19425"/>
                </a:cubicBezTo>
                <a:cubicBezTo>
                  <a:pt x="17665" y="19402"/>
                  <a:pt x="17775" y="19383"/>
                  <a:pt x="17881" y="19383"/>
                </a:cubicBezTo>
                <a:cubicBezTo>
                  <a:pt x="17972" y="19383"/>
                  <a:pt x="18060" y="19397"/>
                  <a:pt x="18139" y="19437"/>
                </a:cubicBezTo>
                <a:cubicBezTo>
                  <a:pt x="18192" y="19468"/>
                  <a:pt x="18246" y="19511"/>
                  <a:pt x="18310" y="19522"/>
                </a:cubicBezTo>
                <a:cubicBezTo>
                  <a:pt x="18321" y="19524"/>
                  <a:pt x="18331" y="19525"/>
                  <a:pt x="18341" y="19525"/>
                </a:cubicBezTo>
                <a:cubicBezTo>
                  <a:pt x="18465" y="19525"/>
                  <a:pt x="18562" y="19406"/>
                  <a:pt x="18632" y="19297"/>
                </a:cubicBezTo>
                <a:cubicBezTo>
                  <a:pt x="18739" y="19575"/>
                  <a:pt x="19017" y="19747"/>
                  <a:pt x="19306" y="19811"/>
                </a:cubicBezTo>
                <a:cubicBezTo>
                  <a:pt x="19416" y="19835"/>
                  <a:pt x="19526" y="19844"/>
                  <a:pt x="19636" y="19844"/>
                </a:cubicBezTo>
                <a:cubicBezTo>
                  <a:pt x="19825" y="19844"/>
                  <a:pt x="20012" y="19817"/>
                  <a:pt x="20195" y="19789"/>
                </a:cubicBezTo>
                <a:cubicBezTo>
                  <a:pt x="20195" y="19618"/>
                  <a:pt x="20088" y="19447"/>
                  <a:pt x="20098" y="19265"/>
                </a:cubicBezTo>
                <a:cubicBezTo>
                  <a:pt x="20195" y="18355"/>
                  <a:pt x="20291" y="17488"/>
                  <a:pt x="20366" y="16556"/>
                </a:cubicBezTo>
                <a:cubicBezTo>
                  <a:pt x="20398" y="16213"/>
                  <a:pt x="20419" y="15839"/>
                  <a:pt x="20248" y="15539"/>
                </a:cubicBezTo>
                <a:cubicBezTo>
                  <a:pt x="20131" y="15325"/>
                  <a:pt x="19916" y="15164"/>
                  <a:pt x="19852" y="14918"/>
                </a:cubicBezTo>
                <a:cubicBezTo>
                  <a:pt x="19809" y="14731"/>
                  <a:pt x="19976" y="14503"/>
                  <a:pt x="20138" y="14503"/>
                </a:cubicBezTo>
                <a:cubicBezTo>
                  <a:pt x="20180" y="14503"/>
                  <a:pt x="20222" y="14519"/>
                  <a:pt x="20259" y="14554"/>
                </a:cubicBezTo>
                <a:cubicBezTo>
                  <a:pt x="20162" y="12615"/>
                  <a:pt x="20066" y="10688"/>
                  <a:pt x="19981" y="8761"/>
                </a:cubicBezTo>
                <a:cubicBezTo>
                  <a:pt x="19970" y="8568"/>
                  <a:pt x="19959" y="8354"/>
                  <a:pt x="20066" y="8204"/>
                </a:cubicBezTo>
                <a:cubicBezTo>
                  <a:pt x="20152" y="8075"/>
                  <a:pt x="20281" y="8001"/>
                  <a:pt x="20323" y="7861"/>
                </a:cubicBezTo>
                <a:cubicBezTo>
                  <a:pt x="20345" y="7776"/>
                  <a:pt x="20334" y="7680"/>
                  <a:pt x="20312" y="7583"/>
                </a:cubicBezTo>
                <a:cubicBezTo>
                  <a:pt x="19991" y="5859"/>
                  <a:pt x="20066" y="4082"/>
                  <a:pt x="20141" y="2326"/>
                </a:cubicBezTo>
                <a:lnTo>
                  <a:pt x="20173" y="1362"/>
                </a:lnTo>
                <a:cubicBezTo>
                  <a:pt x="20184" y="1212"/>
                  <a:pt x="20184" y="1051"/>
                  <a:pt x="20109" y="923"/>
                </a:cubicBezTo>
                <a:cubicBezTo>
                  <a:pt x="19981" y="698"/>
                  <a:pt x="19638" y="473"/>
                  <a:pt x="19381" y="463"/>
                </a:cubicBezTo>
                <a:cubicBezTo>
                  <a:pt x="19381" y="344"/>
                  <a:pt x="19370" y="227"/>
                  <a:pt x="19295" y="130"/>
                </a:cubicBezTo>
                <a:cubicBezTo>
                  <a:pt x="19229" y="34"/>
                  <a:pt x="19125" y="0"/>
                  <a:pt x="19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sp>
        <p:nvSpPr>
          <p:cNvPr id="12" name="Google Shape;3581;p50">
            <a:extLst>
              <a:ext uri="{FF2B5EF4-FFF2-40B4-BE49-F238E27FC236}">
                <a16:creationId xmlns:a16="http://schemas.microsoft.com/office/drawing/2014/main" id="{28D92E0B-DEC5-E53C-1339-EE629311A763}"/>
              </a:ext>
            </a:extLst>
          </p:cNvPr>
          <p:cNvSpPr txBox="1">
            <a:spLocks/>
          </p:cNvSpPr>
          <p:nvPr/>
        </p:nvSpPr>
        <p:spPr>
          <a:xfrm>
            <a:off x="6162496" y="1500942"/>
            <a:ext cx="4696184" cy="3685991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buNone/>
            </a:pP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mẫu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“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Tiễn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biệt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vị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đại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tướng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lỗi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lạc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”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đã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đảm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bảo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yêu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cầu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về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nội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dung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và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hình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thức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của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kiểu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bài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viết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bài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văn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biểu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cảm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về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một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con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người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/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sự</a:t>
            </a:r>
            <a:r>
              <a:rPr lang="es-MX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việc</a:t>
            </a:r>
            <a:endParaRPr lang="en-US" sz="32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3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52"/>
          <p:cNvPicPr>
            <a:picLocks noChangeAspect="1"/>
          </p:cNvPicPr>
          <p:nvPr/>
        </p:nvPicPr>
        <p:blipFill>
          <a:blip r:embed="rId5"/>
          <a:srcRect l="3643" r="53616" b="12777"/>
          <a:stretch>
            <a:fillRect/>
          </a:stretch>
        </p:blipFill>
        <p:spPr>
          <a:xfrm>
            <a:off x="8069561" y="-1163321"/>
            <a:ext cx="4151630" cy="732980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294257" y="1544895"/>
            <a:ext cx="5315242" cy="5833684"/>
          </a:xfrm>
          <a:prstGeom prst="rect">
            <a:avLst/>
          </a:prstGeom>
        </p:spPr>
      </p:pic>
      <p:sp>
        <p:nvSpPr>
          <p:cNvPr id="7" name="MH_Number"/>
          <p:cNvSpPr/>
          <p:nvPr>
            <p:custDataLst>
              <p:tags r:id="rId1"/>
            </p:custDataLst>
          </p:nvPr>
        </p:nvSpPr>
        <p:spPr>
          <a:xfrm>
            <a:off x="2842592" y="1544895"/>
            <a:ext cx="1491449" cy="14380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8800" dirty="0">
                <a:solidFill>
                  <a:srgbClr val="FFFFFF"/>
                </a:solidFill>
                <a:latin typeface="#9Slide03 AmpleSoft Bold" panose="02000000000000000000" pitchFamily="2" charset="0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3.</a:t>
            </a:r>
            <a:endParaRPr lang="zh-CN" altLang="en-US" sz="8800" dirty="0">
              <a:solidFill>
                <a:srgbClr val="FFFFFF"/>
              </a:solidFill>
              <a:latin typeface="#9Slide03 AmpleSoft Bold" panose="02000000000000000000" pitchFamily="2" charset="0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8" name="PA_MH_Title"/>
          <p:cNvSpPr txBox="1"/>
          <p:nvPr>
            <p:custDataLst>
              <p:tags r:id="rId2"/>
            </p:custDataLst>
          </p:nvPr>
        </p:nvSpPr>
        <p:spPr>
          <a:xfrm>
            <a:off x="374345" y="3261285"/>
            <a:ext cx="6791768" cy="196015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800" b="1" spc="600" dirty="0" err="1">
                <a:solidFill>
                  <a:schemeClr val="accent3">
                    <a:lumMod val="75000"/>
                  </a:schemeClr>
                </a:solidFill>
                <a:latin typeface="#9Slide05 SVNEgregio Script" panose="02000500000000000000" pitchFamily="2" charset="0"/>
                <a:ea typeface="锐字工房云字库细圆GBK" panose="02010604000000000000" pitchFamily="2" charset="-122"/>
                <a:cs typeface="Arial" panose="020B0604020202020204" pitchFamily="34" charset="0"/>
                <a:sym typeface="微软雅黑 Light" panose="020B0502040204020203" pitchFamily="34" charset="-122"/>
              </a:rPr>
              <a:t>Thực</a:t>
            </a:r>
            <a:r>
              <a:rPr lang="en-US" altLang="zh-CN" sz="8800" b="1" spc="600" dirty="0">
                <a:solidFill>
                  <a:schemeClr val="accent3">
                    <a:lumMod val="75000"/>
                  </a:schemeClr>
                </a:solidFill>
                <a:latin typeface="#9Slide05 SVNEgregio Script" panose="02000500000000000000" pitchFamily="2" charset="0"/>
                <a:ea typeface="锐字工房云字库细圆GBK" panose="02010604000000000000" pitchFamily="2" charset="-122"/>
                <a:cs typeface="Arial" panose="020B0604020202020204" pitchFamily="34" charset="0"/>
                <a:sym typeface="微软雅黑 Light" panose="020B0502040204020203" pitchFamily="34" charset="-122"/>
              </a:rPr>
              <a:t> </a:t>
            </a:r>
            <a:r>
              <a:rPr lang="en-US" altLang="zh-CN" sz="8800" b="1" spc="600" dirty="0" err="1">
                <a:solidFill>
                  <a:schemeClr val="accent3">
                    <a:lumMod val="75000"/>
                  </a:schemeClr>
                </a:solidFill>
                <a:latin typeface="#9Slide05 SVNEgregio Script" panose="02000500000000000000" pitchFamily="2" charset="0"/>
                <a:ea typeface="锐字工房云字库细圆GBK" panose="02010604000000000000" pitchFamily="2" charset="-122"/>
                <a:cs typeface="Arial" panose="020B0604020202020204" pitchFamily="34" charset="0"/>
                <a:sym typeface="微软雅黑 Light" panose="020B0502040204020203" pitchFamily="34" charset="-122"/>
              </a:rPr>
              <a:t>hành</a:t>
            </a:r>
            <a:endParaRPr lang="en-US" altLang="zh-CN" sz="8800" b="1" spc="600" dirty="0">
              <a:solidFill>
                <a:schemeClr val="accent3">
                  <a:lumMod val="75000"/>
                </a:schemeClr>
              </a:solidFill>
              <a:latin typeface="#9Slide05 SVNEgregio Script" panose="02000500000000000000" pitchFamily="2" charset="0"/>
              <a:ea typeface="锐字工房云字库细圆GBK" panose="02010604000000000000" pitchFamily="2" charset="-122"/>
              <a:cs typeface="Arial" panose="020B0604020202020204" pitchFamily="34" charset="0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47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666FB6D-8980-0464-B30F-12BE62E4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405" y="0"/>
            <a:ext cx="121964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867E39-33A8-9995-1272-9C94DFE40EB7}"/>
              </a:ext>
            </a:extLst>
          </p:cNvPr>
          <p:cNvSpPr/>
          <p:nvPr/>
        </p:nvSpPr>
        <p:spPr>
          <a:xfrm>
            <a:off x="7028121" y="1363762"/>
            <a:ext cx="4530330" cy="4130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biểu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sự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hi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thầm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lặng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dì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Bảy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tản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“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ngồi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đợi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trước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hiên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nhà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”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tác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giả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Huỳnh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Phương</a:t>
            </a:r>
            <a:endParaRPr lang="en-US" sz="3600" dirty="0">
              <a:solidFill>
                <a:schemeClr val="tx1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7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>
            <a:extLst>
              <a:ext uri="{FF2B5EF4-FFF2-40B4-BE49-F238E27FC236}">
                <a16:creationId xmlns:a16="http://schemas.microsoft.com/office/drawing/2014/main" id="{C2FA9EEC-0350-B85C-43DA-927D0821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942" y="356734"/>
            <a:ext cx="66720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a/ </a:t>
            </a:r>
            <a:r>
              <a:rPr lang="en-US" altLang="zh-CN" sz="4000" b="1" dirty="0" err="1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Chuẩn</a:t>
            </a:r>
            <a:r>
              <a:rPr lang="en-US" altLang="zh-CN" sz="4000" b="1" dirty="0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#9Slide03 Ample" panose="02000000000000000000" pitchFamily="2" charset="0"/>
                <a:ea typeface="微软雅黑" panose="020B0503020204020204" pitchFamily="34" charset="-122"/>
              </a:rPr>
              <a:t>bị</a:t>
            </a:r>
            <a:endParaRPr lang="zh-CN" altLang="en-US" sz="4000" b="1" dirty="0">
              <a:solidFill>
                <a:srgbClr val="FF0000"/>
              </a:solidFill>
              <a:latin typeface="#9Slide03 Ample" panose="020000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53952-2F3E-ECA7-5DD0-654D893EF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5" y="2038996"/>
            <a:ext cx="3660425" cy="3660425"/>
          </a:xfrm>
          <a:prstGeom prst="rect">
            <a:avLst/>
          </a:prstGeom>
        </p:spPr>
      </p:pic>
      <p:grpSp>
        <p:nvGrpSpPr>
          <p:cNvPr id="14" name="Google Shape;434;p19">
            <a:extLst>
              <a:ext uri="{FF2B5EF4-FFF2-40B4-BE49-F238E27FC236}">
                <a16:creationId xmlns:a16="http://schemas.microsoft.com/office/drawing/2014/main" id="{6A22F1D3-2FC9-14CA-C990-BEDA30D75A7A}"/>
              </a:ext>
            </a:extLst>
          </p:cNvPr>
          <p:cNvGrpSpPr/>
          <p:nvPr/>
        </p:nvGrpSpPr>
        <p:grpSpPr>
          <a:xfrm>
            <a:off x="4350647" y="1617386"/>
            <a:ext cx="1370221" cy="906715"/>
            <a:chOff x="2533712" y="1762692"/>
            <a:chExt cx="1227872" cy="730807"/>
          </a:xfrm>
        </p:grpSpPr>
        <p:sp>
          <p:nvSpPr>
            <p:cNvPr id="15" name="Google Shape;435;p19">
              <a:extLst>
                <a:ext uri="{FF2B5EF4-FFF2-40B4-BE49-F238E27FC236}">
                  <a16:creationId xmlns:a16="http://schemas.microsoft.com/office/drawing/2014/main" id="{BAC3CBD6-FDCF-D800-50E4-DEDC29753C85}"/>
                </a:ext>
              </a:extLst>
            </p:cNvPr>
            <p:cNvSpPr/>
            <p:nvPr/>
          </p:nvSpPr>
          <p:spPr>
            <a:xfrm>
              <a:off x="2575002" y="1802311"/>
              <a:ext cx="1186583" cy="691183"/>
            </a:xfrm>
            <a:custGeom>
              <a:avLst/>
              <a:gdLst/>
              <a:ahLst/>
              <a:cxnLst/>
              <a:rect l="l" t="t" r="r" b="b"/>
              <a:pathLst>
                <a:path w="18479" h="10764" extrusionOk="0">
                  <a:moveTo>
                    <a:pt x="10113" y="0"/>
                  </a:moveTo>
                  <a:cubicBezTo>
                    <a:pt x="9719" y="0"/>
                    <a:pt x="9323" y="21"/>
                    <a:pt x="8918" y="52"/>
                  </a:cubicBezTo>
                  <a:cubicBezTo>
                    <a:pt x="8418" y="88"/>
                    <a:pt x="7858" y="112"/>
                    <a:pt x="7322" y="195"/>
                  </a:cubicBezTo>
                  <a:cubicBezTo>
                    <a:pt x="7132" y="207"/>
                    <a:pt x="6941" y="219"/>
                    <a:pt x="6763" y="231"/>
                  </a:cubicBezTo>
                  <a:cubicBezTo>
                    <a:pt x="5894" y="279"/>
                    <a:pt x="5036" y="422"/>
                    <a:pt x="4215" y="707"/>
                  </a:cubicBezTo>
                  <a:cubicBezTo>
                    <a:pt x="2822" y="1195"/>
                    <a:pt x="1524" y="2077"/>
                    <a:pt x="822" y="3410"/>
                  </a:cubicBezTo>
                  <a:cubicBezTo>
                    <a:pt x="155" y="4684"/>
                    <a:pt x="0" y="6410"/>
                    <a:pt x="941" y="7601"/>
                  </a:cubicBezTo>
                  <a:cubicBezTo>
                    <a:pt x="1905" y="8827"/>
                    <a:pt x="3703" y="9601"/>
                    <a:pt x="5132" y="10125"/>
                  </a:cubicBezTo>
                  <a:cubicBezTo>
                    <a:pt x="6542" y="10634"/>
                    <a:pt x="8069" y="10763"/>
                    <a:pt x="9574" y="10763"/>
                  </a:cubicBezTo>
                  <a:cubicBezTo>
                    <a:pt x="9937" y="10763"/>
                    <a:pt x="10298" y="10756"/>
                    <a:pt x="10656" y="10744"/>
                  </a:cubicBezTo>
                  <a:cubicBezTo>
                    <a:pt x="12287" y="10697"/>
                    <a:pt x="13954" y="10518"/>
                    <a:pt x="15419" y="9756"/>
                  </a:cubicBezTo>
                  <a:cubicBezTo>
                    <a:pt x="16776" y="9054"/>
                    <a:pt x="17967" y="7780"/>
                    <a:pt x="18229" y="6244"/>
                  </a:cubicBezTo>
                  <a:cubicBezTo>
                    <a:pt x="18479" y="4791"/>
                    <a:pt x="17943" y="3386"/>
                    <a:pt x="16824" y="2446"/>
                  </a:cubicBezTo>
                  <a:cubicBezTo>
                    <a:pt x="15538" y="1350"/>
                    <a:pt x="13704" y="648"/>
                    <a:pt x="12097" y="231"/>
                  </a:cubicBezTo>
                  <a:cubicBezTo>
                    <a:pt x="11426" y="60"/>
                    <a:pt x="10773" y="0"/>
                    <a:pt x="10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lt1"/>
                  </a:solidFill>
                  <a:latin typeface="#9Slide03 Ample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(1)</a:t>
              </a:r>
              <a:endParaRPr sz="2800" dirty="0">
                <a:latin typeface="#9Slide03 Ample" panose="02000000000000000000" pitchFamily="2" charset="0"/>
              </a:endParaRPr>
            </a:p>
          </p:txBody>
        </p:sp>
        <p:sp>
          <p:nvSpPr>
            <p:cNvPr id="16" name="Google Shape;436;p19">
              <a:extLst>
                <a:ext uri="{FF2B5EF4-FFF2-40B4-BE49-F238E27FC236}">
                  <a16:creationId xmlns:a16="http://schemas.microsoft.com/office/drawing/2014/main" id="{196878CB-39F6-E494-41C6-DB5976C4ABF1}"/>
                </a:ext>
              </a:extLst>
            </p:cNvPr>
            <p:cNvSpPr/>
            <p:nvPr/>
          </p:nvSpPr>
          <p:spPr>
            <a:xfrm>
              <a:off x="2575002" y="2002915"/>
              <a:ext cx="1174382" cy="490583"/>
            </a:xfrm>
            <a:custGeom>
              <a:avLst/>
              <a:gdLst/>
              <a:ahLst/>
              <a:cxnLst/>
              <a:rect l="l" t="t" r="r" b="b"/>
              <a:pathLst>
                <a:path w="18289" h="7640" extrusionOk="0">
                  <a:moveTo>
                    <a:pt x="988" y="0"/>
                  </a:moveTo>
                  <a:cubicBezTo>
                    <a:pt x="929" y="96"/>
                    <a:pt x="881" y="191"/>
                    <a:pt x="822" y="286"/>
                  </a:cubicBezTo>
                  <a:cubicBezTo>
                    <a:pt x="155" y="1560"/>
                    <a:pt x="0" y="3286"/>
                    <a:pt x="941" y="4477"/>
                  </a:cubicBezTo>
                  <a:cubicBezTo>
                    <a:pt x="1905" y="5703"/>
                    <a:pt x="3703" y="6477"/>
                    <a:pt x="5132" y="7001"/>
                  </a:cubicBezTo>
                  <a:cubicBezTo>
                    <a:pt x="6542" y="7510"/>
                    <a:pt x="8069" y="7639"/>
                    <a:pt x="9574" y="7639"/>
                  </a:cubicBezTo>
                  <a:cubicBezTo>
                    <a:pt x="9937" y="7639"/>
                    <a:pt x="10298" y="7632"/>
                    <a:pt x="10656" y="7620"/>
                  </a:cubicBezTo>
                  <a:cubicBezTo>
                    <a:pt x="12287" y="7573"/>
                    <a:pt x="13954" y="7394"/>
                    <a:pt x="15419" y="6632"/>
                  </a:cubicBezTo>
                  <a:cubicBezTo>
                    <a:pt x="16776" y="5930"/>
                    <a:pt x="17967" y="4656"/>
                    <a:pt x="18229" y="3120"/>
                  </a:cubicBezTo>
                  <a:cubicBezTo>
                    <a:pt x="18276" y="2893"/>
                    <a:pt x="18288" y="2667"/>
                    <a:pt x="18288" y="2441"/>
                  </a:cubicBezTo>
                  <a:lnTo>
                    <a:pt x="18288" y="2441"/>
                  </a:lnTo>
                  <a:cubicBezTo>
                    <a:pt x="17931" y="2763"/>
                    <a:pt x="17514" y="3048"/>
                    <a:pt x="17109" y="3310"/>
                  </a:cubicBezTo>
                  <a:cubicBezTo>
                    <a:pt x="15092" y="4624"/>
                    <a:pt x="12840" y="5838"/>
                    <a:pt x="10440" y="5838"/>
                  </a:cubicBezTo>
                  <a:cubicBezTo>
                    <a:pt x="10361" y="5838"/>
                    <a:pt x="10283" y="5837"/>
                    <a:pt x="10204" y="5834"/>
                  </a:cubicBezTo>
                  <a:cubicBezTo>
                    <a:pt x="9204" y="5799"/>
                    <a:pt x="8227" y="5549"/>
                    <a:pt x="7263" y="5263"/>
                  </a:cubicBezTo>
                  <a:cubicBezTo>
                    <a:pt x="5703" y="4810"/>
                    <a:pt x="4132" y="4251"/>
                    <a:pt x="2893" y="3215"/>
                  </a:cubicBezTo>
                  <a:cubicBezTo>
                    <a:pt x="1905" y="2405"/>
                    <a:pt x="1155" y="1239"/>
                    <a:pt x="988" y="0"/>
                  </a:cubicBezTo>
                  <a:close/>
                </a:path>
              </a:pathLst>
            </a:custGeom>
            <a:solidFill>
              <a:srgbClr val="5E616B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437;p19">
              <a:extLst>
                <a:ext uri="{FF2B5EF4-FFF2-40B4-BE49-F238E27FC236}">
                  <a16:creationId xmlns:a16="http://schemas.microsoft.com/office/drawing/2014/main" id="{551B4C93-D733-1A4A-F41F-42A5B74C5944}"/>
                </a:ext>
              </a:extLst>
            </p:cNvPr>
            <p:cNvSpPr/>
            <p:nvPr/>
          </p:nvSpPr>
          <p:spPr>
            <a:xfrm>
              <a:off x="3001571" y="1842124"/>
              <a:ext cx="370121" cy="67873"/>
            </a:xfrm>
            <a:custGeom>
              <a:avLst/>
              <a:gdLst/>
              <a:ahLst/>
              <a:cxnLst/>
              <a:rect l="l" t="t" r="r" b="b"/>
              <a:pathLst>
                <a:path w="5764" h="1057" extrusionOk="0">
                  <a:moveTo>
                    <a:pt x="3877" y="0"/>
                  </a:moveTo>
                  <a:cubicBezTo>
                    <a:pt x="3417" y="0"/>
                    <a:pt x="2962" y="46"/>
                    <a:pt x="2608" y="75"/>
                  </a:cubicBezTo>
                  <a:cubicBezTo>
                    <a:pt x="1870" y="123"/>
                    <a:pt x="489" y="135"/>
                    <a:pt x="36" y="802"/>
                  </a:cubicBezTo>
                  <a:cubicBezTo>
                    <a:pt x="1" y="849"/>
                    <a:pt x="25" y="921"/>
                    <a:pt x="72" y="956"/>
                  </a:cubicBezTo>
                  <a:cubicBezTo>
                    <a:pt x="222" y="1032"/>
                    <a:pt x="356" y="1056"/>
                    <a:pt x="492" y="1056"/>
                  </a:cubicBezTo>
                  <a:cubicBezTo>
                    <a:pt x="635" y="1056"/>
                    <a:pt x="782" y="1029"/>
                    <a:pt x="953" y="1004"/>
                  </a:cubicBezTo>
                  <a:cubicBezTo>
                    <a:pt x="1501" y="933"/>
                    <a:pt x="2061" y="885"/>
                    <a:pt x="2620" y="873"/>
                  </a:cubicBezTo>
                  <a:cubicBezTo>
                    <a:pt x="2706" y="871"/>
                    <a:pt x="2792" y="870"/>
                    <a:pt x="2877" y="870"/>
                  </a:cubicBezTo>
                  <a:cubicBezTo>
                    <a:pt x="3292" y="870"/>
                    <a:pt x="3706" y="893"/>
                    <a:pt x="4120" y="933"/>
                  </a:cubicBezTo>
                  <a:cubicBezTo>
                    <a:pt x="4420" y="956"/>
                    <a:pt x="4715" y="1038"/>
                    <a:pt x="5008" y="1038"/>
                  </a:cubicBezTo>
                  <a:cubicBezTo>
                    <a:pt x="5157" y="1038"/>
                    <a:pt x="5305" y="1017"/>
                    <a:pt x="5454" y="956"/>
                  </a:cubicBezTo>
                  <a:cubicBezTo>
                    <a:pt x="5644" y="873"/>
                    <a:pt x="5763" y="623"/>
                    <a:pt x="5585" y="456"/>
                  </a:cubicBezTo>
                  <a:cubicBezTo>
                    <a:pt x="5193" y="93"/>
                    <a:pt x="4531" y="0"/>
                    <a:pt x="38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438;p19">
              <a:extLst>
                <a:ext uri="{FF2B5EF4-FFF2-40B4-BE49-F238E27FC236}">
                  <a16:creationId xmlns:a16="http://schemas.microsoft.com/office/drawing/2014/main" id="{A4FADD6B-7B0D-A1A0-A65A-06DAB5F06D09}"/>
                </a:ext>
              </a:extLst>
            </p:cNvPr>
            <p:cNvSpPr/>
            <p:nvPr/>
          </p:nvSpPr>
          <p:spPr>
            <a:xfrm>
              <a:off x="3413950" y="1894073"/>
              <a:ext cx="118986" cy="72239"/>
            </a:xfrm>
            <a:custGeom>
              <a:avLst/>
              <a:gdLst/>
              <a:ahLst/>
              <a:cxnLst/>
              <a:rect l="l" t="t" r="r" b="b"/>
              <a:pathLst>
                <a:path w="1853" h="1125" extrusionOk="0">
                  <a:moveTo>
                    <a:pt x="339" y="0"/>
                  </a:moveTo>
                  <a:cubicBezTo>
                    <a:pt x="80" y="0"/>
                    <a:pt x="0" y="344"/>
                    <a:pt x="258" y="445"/>
                  </a:cubicBezTo>
                  <a:cubicBezTo>
                    <a:pt x="496" y="540"/>
                    <a:pt x="711" y="683"/>
                    <a:pt x="913" y="814"/>
                  </a:cubicBezTo>
                  <a:cubicBezTo>
                    <a:pt x="1127" y="945"/>
                    <a:pt x="1294" y="1088"/>
                    <a:pt x="1544" y="1124"/>
                  </a:cubicBezTo>
                  <a:cubicBezTo>
                    <a:pt x="1549" y="1124"/>
                    <a:pt x="1553" y="1124"/>
                    <a:pt x="1558" y="1124"/>
                  </a:cubicBezTo>
                  <a:cubicBezTo>
                    <a:pt x="1719" y="1124"/>
                    <a:pt x="1852" y="929"/>
                    <a:pt x="1806" y="778"/>
                  </a:cubicBezTo>
                  <a:cubicBezTo>
                    <a:pt x="1627" y="231"/>
                    <a:pt x="877" y="76"/>
                    <a:pt x="389" y="5"/>
                  </a:cubicBezTo>
                  <a:cubicBezTo>
                    <a:pt x="372" y="2"/>
                    <a:pt x="355" y="0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439;p19">
              <a:extLst>
                <a:ext uri="{FF2B5EF4-FFF2-40B4-BE49-F238E27FC236}">
                  <a16:creationId xmlns:a16="http://schemas.microsoft.com/office/drawing/2014/main" id="{FF06EE3E-A142-477D-1D03-041CF89CCE1C}"/>
                </a:ext>
              </a:extLst>
            </p:cNvPr>
            <p:cNvSpPr/>
            <p:nvPr/>
          </p:nvSpPr>
          <p:spPr>
            <a:xfrm>
              <a:off x="2533712" y="1762692"/>
              <a:ext cx="1205718" cy="719822"/>
            </a:xfrm>
            <a:custGeom>
              <a:avLst/>
              <a:gdLst/>
              <a:ahLst/>
              <a:cxnLst/>
              <a:rect l="l" t="t" r="r" b="b"/>
              <a:pathLst>
                <a:path w="18777" h="11210" extrusionOk="0">
                  <a:moveTo>
                    <a:pt x="8479" y="336"/>
                  </a:moveTo>
                  <a:cubicBezTo>
                    <a:pt x="9266" y="336"/>
                    <a:pt x="10055" y="431"/>
                    <a:pt x="10835" y="610"/>
                  </a:cubicBezTo>
                  <a:cubicBezTo>
                    <a:pt x="10845" y="613"/>
                    <a:pt x="10855" y="614"/>
                    <a:pt x="10865" y="614"/>
                  </a:cubicBezTo>
                  <a:cubicBezTo>
                    <a:pt x="10985" y="614"/>
                    <a:pt x="11027" y="416"/>
                    <a:pt x="10894" y="372"/>
                  </a:cubicBezTo>
                  <a:cubicBezTo>
                    <a:pt x="10870" y="364"/>
                    <a:pt x="10846" y="357"/>
                    <a:pt x="10821" y="350"/>
                  </a:cubicBezTo>
                  <a:lnTo>
                    <a:pt x="10821" y="350"/>
                  </a:lnTo>
                  <a:cubicBezTo>
                    <a:pt x="13508" y="477"/>
                    <a:pt x="16448" y="1491"/>
                    <a:pt x="17717" y="4039"/>
                  </a:cubicBezTo>
                  <a:cubicBezTo>
                    <a:pt x="18336" y="5289"/>
                    <a:pt x="18407" y="6885"/>
                    <a:pt x="17633" y="8087"/>
                  </a:cubicBezTo>
                  <a:cubicBezTo>
                    <a:pt x="16907" y="9242"/>
                    <a:pt x="15585" y="9790"/>
                    <a:pt x="14311" y="10111"/>
                  </a:cubicBezTo>
                  <a:cubicBezTo>
                    <a:pt x="12725" y="10511"/>
                    <a:pt x="11067" y="10795"/>
                    <a:pt x="9423" y="10795"/>
                  </a:cubicBezTo>
                  <a:cubicBezTo>
                    <a:pt x="8082" y="10795"/>
                    <a:pt x="6751" y="10606"/>
                    <a:pt x="5477" y="10135"/>
                  </a:cubicBezTo>
                  <a:cubicBezTo>
                    <a:pt x="4060" y="9611"/>
                    <a:pt x="2667" y="8920"/>
                    <a:pt x="1905" y="7551"/>
                  </a:cubicBezTo>
                  <a:cubicBezTo>
                    <a:pt x="1143" y="6206"/>
                    <a:pt x="1167" y="4503"/>
                    <a:pt x="2024" y="3205"/>
                  </a:cubicBezTo>
                  <a:cubicBezTo>
                    <a:pt x="2905" y="1860"/>
                    <a:pt x="4620" y="1027"/>
                    <a:pt x="6132" y="634"/>
                  </a:cubicBezTo>
                  <a:cubicBezTo>
                    <a:pt x="6906" y="431"/>
                    <a:pt x="7692" y="336"/>
                    <a:pt x="8479" y="336"/>
                  </a:cubicBezTo>
                  <a:close/>
                  <a:moveTo>
                    <a:pt x="8333" y="0"/>
                  </a:moveTo>
                  <a:cubicBezTo>
                    <a:pt x="6086" y="0"/>
                    <a:pt x="3769" y="802"/>
                    <a:pt x="2238" y="2384"/>
                  </a:cubicBezTo>
                  <a:cubicBezTo>
                    <a:pt x="0" y="4694"/>
                    <a:pt x="1048" y="8301"/>
                    <a:pt x="3679" y="9742"/>
                  </a:cubicBezTo>
                  <a:cubicBezTo>
                    <a:pt x="5120" y="10540"/>
                    <a:pt x="6775" y="11075"/>
                    <a:pt x="8418" y="11183"/>
                  </a:cubicBezTo>
                  <a:cubicBezTo>
                    <a:pt x="8693" y="11201"/>
                    <a:pt x="8969" y="11209"/>
                    <a:pt x="9246" y="11209"/>
                  </a:cubicBezTo>
                  <a:cubicBezTo>
                    <a:pt x="10781" y="11209"/>
                    <a:pt x="12341" y="10949"/>
                    <a:pt x="13823" y="10647"/>
                  </a:cubicBezTo>
                  <a:cubicBezTo>
                    <a:pt x="15133" y="10373"/>
                    <a:pt x="16514" y="9944"/>
                    <a:pt x="17478" y="8968"/>
                  </a:cubicBezTo>
                  <a:cubicBezTo>
                    <a:pt x="18455" y="7956"/>
                    <a:pt x="18776" y="6515"/>
                    <a:pt x="18526" y="5158"/>
                  </a:cubicBezTo>
                  <a:cubicBezTo>
                    <a:pt x="17900" y="1898"/>
                    <a:pt x="14258" y="34"/>
                    <a:pt x="11118" y="34"/>
                  </a:cubicBezTo>
                  <a:cubicBezTo>
                    <a:pt x="10853" y="34"/>
                    <a:pt x="10591" y="47"/>
                    <a:pt x="10335" y="74"/>
                  </a:cubicBezTo>
                  <a:cubicBezTo>
                    <a:pt x="10258" y="80"/>
                    <a:pt x="10217" y="136"/>
                    <a:pt x="10210" y="194"/>
                  </a:cubicBezTo>
                  <a:lnTo>
                    <a:pt x="10210" y="194"/>
                  </a:lnTo>
                  <a:cubicBezTo>
                    <a:pt x="9603" y="65"/>
                    <a:pt x="8971" y="0"/>
                    <a:pt x="8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" name="Google Shape;434;p19">
            <a:extLst>
              <a:ext uri="{FF2B5EF4-FFF2-40B4-BE49-F238E27FC236}">
                <a16:creationId xmlns:a16="http://schemas.microsoft.com/office/drawing/2014/main" id="{7C2FBD59-3787-FDDE-05A4-EE8BCA4BC7DC}"/>
              </a:ext>
            </a:extLst>
          </p:cNvPr>
          <p:cNvGrpSpPr/>
          <p:nvPr/>
        </p:nvGrpSpPr>
        <p:grpSpPr>
          <a:xfrm>
            <a:off x="4369257" y="3283915"/>
            <a:ext cx="1370221" cy="906715"/>
            <a:chOff x="2533712" y="1762692"/>
            <a:chExt cx="1227872" cy="730807"/>
          </a:xfrm>
        </p:grpSpPr>
        <p:sp>
          <p:nvSpPr>
            <p:cNvPr id="21" name="Google Shape;435;p19">
              <a:extLst>
                <a:ext uri="{FF2B5EF4-FFF2-40B4-BE49-F238E27FC236}">
                  <a16:creationId xmlns:a16="http://schemas.microsoft.com/office/drawing/2014/main" id="{117142F1-BEDE-36BF-0434-5389E6A48AD6}"/>
                </a:ext>
              </a:extLst>
            </p:cNvPr>
            <p:cNvSpPr/>
            <p:nvPr/>
          </p:nvSpPr>
          <p:spPr>
            <a:xfrm>
              <a:off x="2575002" y="1802311"/>
              <a:ext cx="1186583" cy="691183"/>
            </a:xfrm>
            <a:custGeom>
              <a:avLst/>
              <a:gdLst/>
              <a:ahLst/>
              <a:cxnLst/>
              <a:rect l="l" t="t" r="r" b="b"/>
              <a:pathLst>
                <a:path w="18479" h="10764" extrusionOk="0">
                  <a:moveTo>
                    <a:pt x="10113" y="0"/>
                  </a:moveTo>
                  <a:cubicBezTo>
                    <a:pt x="9719" y="0"/>
                    <a:pt x="9323" y="21"/>
                    <a:pt x="8918" y="52"/>
                  </a:cubicBezTo>
                  <a:cubicBezTo>
                    <a:pt x="8418" y="88"/>
                    <a:pt x="7858" y="112"/>
                    <a:pt x="7322" y="195"/>
                  </a:cubicBezTo>
                  <a:cubicBezTo>
                    <a:pt x="7132" y="207"/>
                    <a:pt x="6941" y="219"/>
                    <a:pt x="6763" y="231"/>
                  </a:cubicBezTo>
                  <a:cubicBezTo>
                    <a:pt x="5894" y="279"/>
                    <a:pt x="5036" y="422"/>
                    <a:pt x="4215" y="707"/>
                  </a:cubicBezTo>
                  <a:cubicBezTo>
                    <a:pt x="2822" y="1195"/>
                    <a:pt x="1524" y="2077"/>
                    <a:pt x="822" y="3410"/>
                  </a:cubicBezTo>
                  <a:cubicBezTo>
                    <a:pt x="155" y="4684"/>
                    <a:pt x="0" y="6410"/>
                    <a:pt x="941" y="7601"/>
                  </a:cubicBezTo>
                  <a:cubicBezTo>
                    <a:pt x="1905" y="8827"/>
                    <a:pt x="3703" y="9601"/>
                    <a:pt x="5132" y="10125"/>
                  </a:cubicBezTo>
                  <a:cubicBezTo>
                    <a:pt x="6542" y="10634"/>
                    <a:pt x="8069" y="10763"/>
                    <a:pt x="9574" y="10763"/>
                  </a:cubicBezTo>
                  <a:cubicBezTo>
                    <a:pt x="9937" y="10763"/>
                    <a:pt x="10298" y="10756"/>
                    <a:pt x="10656" y="10744"/>
                  </a:cubicBezTo>
                  <a:cubicBezTo>
                    <a:pt x="12287" y="10697"/>
                    <a:pt x="13954" y="10518"/>
                    <a:pt x="15419" y="9756"/>
                  </a:cubicBezTo>
                  <a:cubicBezTo>
                    <a:pt x="16776" y="9054"/>
                    <a:pt x="17967" y="7780"/>
                    <a:pt x="18229" y="6244"/>
                  </a:cubicBezTo>
                  <a:cubicBezTo>
                    <a:pt x="18479" y="4791"/>
                    <a:pt x="17943" y="3386"/>
                    <a:pt x="16824" y="2446"/>
                  </a:cubicBezTo>
                  <a:cubicBezTo>
                    <a:pt x="15538" y="1350"/>
                    <a:pt x="13704" y="648"/>
                    <a:pt x="12097" y="231"/>
                  </a:cubicBezTo>
                  <a:cubicBezTo>
                    <a:pt x="11426" y="60"/>
                    <a:pt x="10773" y="0"/>
                    <a:pt x="10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lt1"/>
                  </a:solidFill>
                  <a:latin typeface="#9Slide03 Ample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(2)</a:t>
              </a:r>
              <a:endParaRPr sz="2800" dirty="0">
                <a:latin typeface="#9Slide03 Ample" panose="02000000000000000000" pitchFamily="2" charset="0"/>
              </a:endParaRPr>
            </a:p>
          </p:txBody>
        </p:sp>
        <p:sp>
          <p:nvSpPr>
            <p:cNvPr id="22" name="Google Shape;436;p19">
              <a:extLst>
                <a:ext uri="{FF2B5EF4-FFF2-40B4-BE49-F238E27FC236}">
                  <a16:creationId xmlns:a16="http://schemas.microsoft.com/office/drawing/2014/main" id="{F52CA950-2C10-1178-3DF0-6C7AB2ECA748}"/>
                </a:ext>
              </a:extLst>
            </p:cNvPr>
            <p:cNvSpPr/>
            <p:nvPr/>
          </p:nvSpPr>
          <p:spPr>
            <a:xfrm>
              <a:off x="2575002" y="2002915"/>
              <a:ext cx="1174382" cy="490583"/>
            </a:xfrm>
            <a:custGeom>
              <a:avLst/>
              <a:gdLst/>
              <a:ahLst/>
              <a:cxnLst/>
              <a:rect l="l" t="t" r="r" b="b"/>
              <a:pathLst>
                <a:path w="18289" h="7640" extrusionOk="0">
                  <a:moveTo>
                    <a:pt x="988" y="0"/>
                  </a:moveTo>
                  <a:cubicBezTo>
                    <a:pt x="929" y="96"/>
                    <a:pt x="881" y="191"/>
                    <a:pt x="822" y="286"/>
                  </a:cubicBezTo>
                  <a:cubicBezTo>
                    <a:pt x="155" y="1560"/>
                    <a:pt x="0" y="3286"/>
                    <a:pt x="941" y="4477"/>
                  </a:cubicBezTo>
                  <a:cubicBezTo>
                    <a:pt x="1905" y="5703"/>
                    <a:pt x="3703" y="6477"/>
                    <a:pt x="5132" y="7001"/>
                  </a:cubicBezTo>
                  <a:cubicBezTo>
                    <a:pt x="6542" y="7510"/>
                    <a:pt x="8069" y="7639"/>
                    <a:pt x="9574" y="7639"/>
                  </a:cubicBezTo>
                  <a:cubicBezTo>
                    <a:pt x="9937" y="7639"/>
                    <a:pt x="10298" y="7632"/>
                    <a:pt x="10656" y="7620"/>
                  </a:cubicBezTo>
                  <a:cubicBezTo>
                    <a:pt x="12287" y="7573"/>
                    <a:pt x="13954" y="7394"/>
                    <a:pt x="15419" y="6632"/>
                  </a:cubicBezTo>
                  <a:cubicBezTo>
                    <a:pt x="16776" y="5930"/>
                    <a:pt x="17967" y="4656"/>
                    <a:pt x="18229" y="3120"/>
                  </a:cubicBezTo>
                  <a:cubicBezTo>
                    <a:pt x="18276" y="2893"/>
                    <a:pt x="18288" y="2667"/>
                    <a:pt x="18288" y="2441"/>
                  </a:cubicBezTo>
                  <a:lnTo>
                    <a:pt x="18288" y="2441"/>
                  </a:lnTo>
                  <a:cubicBezTo>
                    <a:pt x="17931" y="2763"/>
                    <a:pt x="17514" y="3048"/>
                    <a:pt x="17109" y="3310"/>
                  </a:cubicBezTo>
                  <a:cubicBezTo>
                    <a:pt x="15092" y="4624"/>
                    <a:pt x="12840" y="5838"/>
                    <a:pt x="10440" y="5838"/>
                  </a:cubicBezTo>
                  <a:cubicBezTo>
                    <a:pt x="10361" y="5838"/>
                    <a:pt x="10283" y="5837"/>
                    <a:pt x="10204" y="5834"/>
                  </a:cubicBezTo>
                  <a:cubicBezTo>
                    <a:pt x="9204" y="5799"/>
                    <a:pt x="8227" y="5549"/>
                    <a:pt x="7263" y="5263"/>
                  </a:cubicBezTo>
                  <a:cubicBezTo>
                    <a:pt x="5703" y="4810"/>
                    <a:pt x="4132" y="4251"/>
                    <a:pt x="2893" y="3215"/>
                  </a:cubicBezTo>
                  <a:cubicBezTo>
                    <a:pt x="1905" y="2405"/>
                    <a:pt x="1155" y="1239"/>
                    <a:pt x="988" y="0"/>
                  </a:cubicBezTo>
                  <a:close/>
                </a:path>
              </a:pathLst>
            </a:custGeom>
            <a:solidFill>
              <a:srgbClr val="5E616B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437;p19">
              <a:extLst>
                <a:ext uri="{FF2B5EF4-FFF2-40B4-BE49-F238E27FC236}">
                  <a16:creationId xmlns:a16="http://schemas.microsoft.com/office/drawing/2014/main" id="{0B05B3F5-2504-DF51-0AA4-754D041822E7}"/>
                </a:ext>
              </a:extLst>
            </p:cNvPr>
            <p:cNvSpPr/>
            <p:nvPr/>
          </p:nvSpPr>
          <p:spPr>
            <a:xfrm>
              <a:off x="3001571" y="1842124"/>
              <a:ext cx="370121" cy="67873"/>
            </a:xfrm>
            <a:custGeom>
              <a:avLst/>
              <a:gdLst/>
              <a:ahLst/>
              <a:cxnLst/>
              <a:rect l="l" t="t" r="r" b="b"/>
              <a:pathLst>
                <a:path w="5764" h="1057" extrusionOk="0">
                  <a:moveTo>
                    <a:pt x="3877" y="0"/>
                  </a:moveTo>
                  <a:cubicBezTo>
                    <a:pt x="3417" y="0"/>
                    <a:pt x="2962" y="46"/>
                    <a:pt x="2608" y="75"/>
                  </a:cubicBezTo>
                  <a:cubicBezTo>
                    <a:pt x="1870" y="123"/>
                    <a:pt x="489" y="135"/>
                    <a:pt x="36" y="802"/>
                  </a:cubicBezTo>
                  <a:cubicBezTo>
                    <a:pt x="1" y="849"/>
                    <a:pt x="25" y="921"/>
                    <a:pt x="72" y="956"/>
                  </a:cubicBezTo>
                  <a:cubicBezTo>
                    <a:pt x="222" y="1032"/>
                    <a:pt x="356" y="1056"/>
                    <a:pt x="492" y="1056"/>
                  </a:cubicBezTo>
                  <a:cubicBezTo>
                    <a:pt x="635" y="1056"/>
                    <a:pt x="782" y="1029"/>
                    <a:pt x="953" y="1004"/>
                  </a:cubicBezTo>
                  <a:cubicBezTo>
                    <a:pt x="1501" y="933"/>
                    <a:pt x="2061" y="885"/>
                    <a:pt x="2620" y="873"/>
                  </a:cubicBezTo>
                  <a:cubicBezTo>
                    <a:pt x="2706" y="871"/>
                    <a:pt x="2792" y="870"/>
                    <a:pt x="2877" y="870"/>
                  </a:cubicBezTo>
                  <a:cubicBezTo>
                    <a:pt x="3292" y="870"/>
                    <a:pt x="3706" y="893"/>
                    <a:pt x="4120" y="933"/>
                  </a:cubicBezTo>
                  <a:cubicBezTo>
                    <a:pt x="4420" y="956"/>
                    <a:pt x="4715" y="1038"/>
                    <a:pt x="5008" y="1038"/>
                  </a:cubicBezTo>
                  <a:cubicBezTo>
                    <a:pt x="5157" y="1038"/>
                    <a:pt x="5305" y="1017"/>
                    <a:pt x="5454" y="956"/>
                  </a:cubicBezTo>
                  <a:cubicBezTo>
                    <a:pt x="5644" y="873"/>
                    <a:pt x="5763" y="623"/>
                    <a:pt x="5585" y="456"/>
                  </a:cubicBezTo>
                  <a:cubicBezTo>
                    <a:pt x="5193" y="93"/>
                    <a:pt x="4531" y="0"/>
                    <a:pt x="38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438;p19">
              <a:extLst>
                <a:ext uri="{FF2B5EF4-FFF2-40B4-BE49-F238E27FC236}">
                  <a16:creationId xmlns:a16="http://schemas.microsoft.com/office/drawing/2014/main" id="{1666F085-AEC8-4976-E649-05DAD03B8235}"/>
                </a:ext>
              </a:extLst>
            </p:cNvPr>
            <p:cNvSpPr/>
            <p:nvPr/>
          </p:nvSpPr>
          <p:spPr>
            <a:xfrm>
              <a:off x="3413950" y="1894073"/>
              <a:ext cx="118986" cy="72239"/>
            </a:xfrm>
            <a:custGeom>
              <a:avLst/>
              <a:gdLst/>
              <a:ahLst/>
              <a:cxnLst/>
              <a:rect l="l" t="t" r="r" b="b"/>
              <a:pathLst>
                <a:path w="1853" h="1125" extrusionOk="0">
                  <a:moveTo>
                    <a:pt x="339" y="0"/>
                  </a:moveTo>
                  <a:cubicBezTo>
                    <a:pt x="80" y="0"/>
                    <a:pt x="0" y="344"/>
                    <a:pt x="258" y="445"/>
                  </a:cubicBezTo>
                  <a:cubicBezTo>
                    <a:pt x="496" y="540"/>
                    <a:pt x="711" y="683"/>
                    <a:pt x="913" y="814"/>
                  </a:cubicBezTo>
                  <a:cubicBezTo>
                    <a:pt x="1127" y="945"/>
                    <a:pt x="1294" y="1088"/>
                    <a:pt x="1544" y="1124"/>
                  </a:cubicBezTo>
                  <a:cubicBezTo>
                    <a:pt x="1549" y="1124"/>
                    <a:pt x="1553" y="1124"/>
                    <a:pt x="1558" y="1124"/>
                  </a:cubicBezTo>
                  <a:cubicBezTo>
                    <a:pt x="1719" y="1124"/>
                    <a:pt x="1852" y="929"/>
                    <a:pt x="1806" y="778"/>
                  </a:cubicBezTo>
                  <a:cubicBezTo>
                    <a:pt x="1627" y="231"/>
                    <a:pt x="877" y="76"/>
                    <a:pt x="389" y="5"/>
                  </a:cubicBezTo>
                  <a:cubicBezTo>
                    <a:pt x="372" y="2"/>
                    <a:pt x="355" y="0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439;p19">
              <a:extLst>
                <a:ext uri="{FF2B5EF4-FFF2-40B4-BE49-F238E27FC236}">
                  <a16:creationId xmlns:a16="http://schemas.microsoft.com/office/drawing/2014/main" id="{C3C43306-0435-698F-BD73-76ED681C154E}"/>
                </a:ext>
              </a:extLst>
            </p:cNvPr>
            <p:cNvSpPr/>
            <p:nvPr/>
          </p:nvSpPr>
          <p:spPr>
            <a:xfrm>
              <a:off x="2533712" y="1762692"/>
              <a:ext cx="1205718" cy="719822"/>
            </a:xfrm>
            <a:custGeom>
              <a:avLst/>
              <a:gdLst/>
              <a:ahLst/>
              <a:cxnLst/>
              <a:rect l="l" t="t" r="r" b="b"/>
              <a:pathLst>
                <a:path w="18777" h="11210" extrusionOk="0">
                  <a:moveTo>
                    <a:pt x="8479" y="336"/>
                  </a:moveTo>
                  <a:cubicBezTo>
                    <a:pt x="9266" y="336"/>
                    <a:pt x="10055" y="431"/>
                    <a:pt x="10835" y="610"/>
                  </a:cubicBezTo>
                  <a:cubicBezTo>
                    <a:pt x="10845" y="613"/>
                    <a:pt x="10855" y="614"/>
                    <a:pt x="10865" y="614"/>
                  </a:cubicBezTo>
                  <a:cubicBezTo>
                    <a:pt x="10985" y="614"/>
                    <a:pt x="11027" y="416"/>
                    <a:pt x="10894" y="372"/>
                  </a:cubicBezTo>
                  <a:cubicBezTo>
                    <a:pt x="10870" y="364"/>
                    <a:pt x="10846" y="357"/>
                    <a:pt x="10821" y="350"/>
                  </a:cubicBezTo>
                  <a:lnTo>
                    <a:pt x="10821" y="350"/>
                  </a:lnTo>
                  <a:cubicBezTo>
                    <a:pt x="13508" y="477"/>
                    <a:pt x="16448" y="1491"/>
                    <a:pt x="17717" y="4039"/>
                  </a:cubicBezTo>
                  <a:cubicBezTo>
                    <a:pt x="18336" y="5289"/>
                    <a:pt x="18407" y="6885"/>
                    <a:pt x="17633" y="8087"/>
                  </a:cubicBezTo>
                  <a:cubicBezTo>
                    <a:pt x="16907" y="9242"/>
                    <a:pt x="15585" y="9790"/>
                    <a:pt x="14311" y="10111"/>
                  </a:cubicBezTo>
                  <a:cubicBezTo>
                    <a:pt x="12725" y="10511"/>
                    <a:pt x="11067" y="10795"/>
                    <a:pt x="9423" y="10795"/>
                  </a:cubicBezTo>
                  <a:cubicBezTo>
                    <a:pt x="8082" y="10795"/>
                    <a:pt x="6751" y="10606"/>
                    <a:pt x="5477" y="10135"/>
                  </a:cubicBezTo>
                  <a:cubicBezTo>
                    <a:pt x="4060" y="9611"/>
                    <a:pt x="2667" y="8920"/>
                    <a:pt x="1905" y="7551"/>
                  </a:cubicBezTo>
                  <a:cubicBezTo>
                    <a:pt x="1143" y="6206"/>
                    <a:pt x="1167" y="4503"/>
                    <a:pt x="2024" y="3205"/>
                  </a:cubicBezTo>
                  <a:cubicBezTo>
                    <a:pt x="2905" y="1860"/>
                    <a:pt x="4620" y="1027"/>
                    <a:pt x="6132" y="634"/>
                  </a:cubicBezTo>
                  <a:cubicBezTo>
                    <a:pt x="6906" y="431"/>
                    <a:pt x="7692" y="336"/>
                    <a:pt x="8479" y="336"/>
                  </a:cubicBezTo>
                  <a:close/>
                  <a:moveTo>
                    <a:pt x="8333" y="0"/>
                  </a:moveTo>
                  <a:cubicBezTo>
                    <a:pt x="6086" y="0"/>
                    <a:pt x="3769" y="802"/>
                    <a:pt x="2238" y="2384"/>
                  </a:cubicBezTo>
                  <a:cubicBezTo>
                    <a:pt x="0" y="4694"/>
                    <a:pt x="1048" y="8301"/>
                    <a:pt x="3679" y="9742"/>
                  </a:cubicBezTo>
                  <a:cubicBezTo>
                    <a:pt x="5120" y="10540"/>
                    <a:pt x="6775" y="11075"/>
                    <a:pt x="8418" y="11183"/>
                  </a:cubicBezTo>
                  <a:cubicBezTo>
                    <a:pt x="8693" y="11201"/>
                    <a:pt x="8969" y="11209"/>
                    <a:pt x="9246" y="11209"/>
                  </a:cubicBezTo>
                  <a:cubicBezTo>
                    <a:pt x="10781" y="11209"/>
                    <a:pt x="12341" y="10949"/>
                    <a:pt x="13823" y="10647"/>
                  </a:cubicBezTo>
                  <a:cubicBezTo>
                    <a:pt x="15133" y="10373"/>
                    <a:pt x="16514" y="9944"/>
                    <a:pt x="17478" y="8968"/>
                  </a:cubicBezTo>
                  <a:cubicBezTo>
                    <a:pt x="18455" y="7956"/>
                    <a:pt x="18776" y="6515"/>
                    <a:pt x="18526" y="5158"/>
                  </a:cubicBezTo>
                  <a:cubicBezTo>
                    <a:pt x="17900" y="1898"/>
                    <a:pt x="14258" y="34"/>
                    <a:pt x="11118" y="34"/>
                  </a:cubicBezTo>
                  <a:cubicBezTo>
                    <a:pt x="10853" y="34"/>
                    <a:pt x="10591" y="47"/>
                    <a:pt x="10335" y="74"/>
                  </a:cubicBezTo>
                  <a:cubicBezTo>
                    <a:pt x="10258" y="80"/>
                    <a:pt x="10217" y="136"/>
                    <a:pt x="10210" y="194"/>
                  </a:cubicBezTo>
                  <a:lnTo>
                    <a:pt x="10210" y="194"/>
                  </a:lnTo>
                  <a:cubicBezTo>
                    <a:pt x="9603" y="65"/>
                    <a:pt x="8971" y="0"/>
                    <a:pt x="8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434;p19">
            <a:extLst>
              <a:ext uri="{FF2B5EF4-FFF2-40B4-BE49-F238E27FC236}">
                <a16:creationId xmlns:a16="http://schemas.microsoft.com/office/drawing/2014/main" id="{85E30E70-892D-221F-91E6-3DEDF4A7CA5D}"/>
              </a:ext>
            </a:extLst>
          </p:cNvPr>
          <p:cNvGrpSpPr/>
          <p:nvPr/>
        </p:nvGrpSpPr>
        <p:grpSpPr>
          <a:xfrm>
            <a:off x="4385488" y="5139063"/>
            <a:ext cx="1370221" cy="906715"/>
            <a:chOff x="2533712" y="1762692"/>
            <a:chExt cx="1227872" cy="730807"/>
          </a:xfrm>
        </p:grpSpPr>
        <p:sp>
          <p:nvSpPr>
            <p:cNvPr id="27" name="Google Shape;435;p19">
              <a:extLst>
                <a:ext uri="{FF2B5EF4-FFF2-40B4-BE49-F238E27FC236}">
                  <a16:creationId xmlns:a16="http://schemas.microsoft.com/office/drawing/2014/main" id="{5AF71B55-971D-2B9E-A7FD-92F6D4C049FC}"/>
                </a:ext>
              </a:extLst>
            </p:cNvPr>
            <p:cNvSpPr/>
            <p:nvPr/>
          </p:nvSpPr>
          <p:spPr>
            <a:xfrm>
              <a:off x="2575002" y="1802311"/>
              <a:ext cx="1186583" cy="691183"/>
            </a:xfrm>
            <a:custGeom>
              <a:avLst/>
              <a:gdLst/>
              <a:ahLst/>
              <a:cxnLst/>
              <a:rect l="l" t="t" r="r" b="b"/>
              <a:pathLst>
                <a:path w="18479" h="10764" extrusionOk="0">
                  <a:moveTo>
                    <a:pt x="10113" y="0"/>
                  </a:moveTo>
                  <a:cubicBezTo>
                    <a:pt x="9719" y="0"/>
                    <a:pt x="9323" y="21"/>
                    <a:pt x="8918" y="52"/>
                  </a:cubicBezTo>
                  <a:cubicBezTo>
                    <a:pt x="8418" y="88"/>
                    <a:pt x="7858" y="112"/>
                    <a:pt x="7322" y="195"/>
                  </a:cubicBezTo>
                  <a:cubicBezTo>
                    <a:pt x="7132" y="207"/>
                    <a:pt x="6941" y="219"/>
                    <a:pt x="6763" y="231"/>
                  </a:cubicBezTo>
                  <a:cubicBezTo>
                    <a:pt x="5894" y="279"/>
                    <a:pt x="5036" y="422"/>
                    <a:pt x="4215" y="707"/>
                  </a:cubicBezTo>
                  <a:cubicBezTo>
                    <a:pt x="2822" y="1195"/>
                    <a:pt x="1524" y="2077"/>
                    <a:pt x="822" y="3410"/>
                  </a:cubicBezTo>
                  <a:cubicBezTo>
                    <a:pt x="155" y="4684"/>
                    <a:pt x="0" y="6410"/>
                    <a:pt x="941" y="7601"/>
                  </a:cubicBezTo>
                  <a:cubicBezTo>
                    <a:pt x="1905" y="8827"/>
                    <a:pt x="3703" y="9601"/>
                    <a:pt x="5132" y="10125"/>
                  </a:cubicBezTo>
                  <a:cubicBezTo>
                    <a:pt x="6542" y="10634"/>
                    <a:pt x="8069" y="10763"/>
                    <a:pt x="9574" y="10763"/>
                  </a:cubicBezTo>
                  <a:cubicBezTo>
                    <a:pt x="9937" y="10763"/>
                    <a:pt x="10298" y="10756"/>
                    <a:pt x="10656" y="10744"/>
                  </a:cubicBezTo>
                  <a:cubicBezTo>
                    <a:pt x="12287" y="10697"/>
                    <a:pt x="13954" y="10518"/>
                    <a:pt x="15419" y="9756"/>
                  </a:cubicBezTo>
                  <a:cubicBezTo>
                    <a:pt x="16776" y="9054"/>
                    <a:pt x="17967" y="7780"/>
                    <a:pt x="18229" y="6244"/>
                  </a:cubicBezTo>
                  <a:cubicBezTo>
                    <a:pt x="18479" y="4791"/>
                    <a:pt x="17943" y="3386"/>
                    <a:pt x="16824" y="2446"/>
                  </a:cubicBezTo>
                  <a:cubicBezTo>
                    <a:pt x="15538" y="1350"/>
                    <a:pt x="13704" y="648"/>
                    <a:pt x="12097" y="231"/>
                  </a:cubicBezTo>
                  <a:cubicBezTo>
                    <a:pt x="11426" y="60"/>
                    <a:pt x="10773" y="0"/>
                    <a:pt x="10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lt1"/>
                  </a:solidFill>
                  <a:latin typeface="#9Slide03 Ample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(3)</a:t>
              </a:r>
              <a:endParaRPr sz="2800" dirty="0">
                <a:latin typeface="#9Slide03 Ample" panose="02000000000000000000" pitchFamily="2" charset="0"/>
              </a:endParaRPr>
            </a:p>
          </p:txBody>
        </p:sp>
        <p:sp>
          <p:nvSpPr>
            <p:cNvPr id="28" name="Google Shape;436;p19">
              <a:extLst>
                <a:ext uri="{FF2B5EF4-FFF2-40B4-BE49-F238E27FC236}">
                  <a16:creationId xmlns:a16="http://schemas.microsoft.com/office/drawing/2014/main" id="{E6164968-AC99-1BB8-62CF-18931122677F}"/>
                </a:ext>
              </a:extLst>
            </p:cNvPr>
            <p:cNvSpPr/>
            <p:nvPr/>
          </p:nvSpPr>
          <p:spPr>
            <a:xfrm>
              <a:off x="2575002" y="2002915"/>
              <a:ext cx="1174382" cy="490583"/>
            </a:xfrm>
            <a:custGeom>
              <a:avLst/>
              <a:gdLst/>
              <a:ahLst/>
              <a:cxnLst/>
              <a:rect l="l" t="t" r="r" b="b"/>
              <a:pathLst>
                <a:path w="18289" h="7640" extrusionOk="0">
                  <a:moveTo>
                    <a:pt x="988" y="0"/>
                  </a:moveTo>
                  <a:cubicBezTo>
                    <a:pt x="929" y="96"/>
                    <a:pt x="881" y="191"/>
                    <a:pt x="822" y="286"/>
                  </a:cubicBezTo>
                  <a:cubicBezTo>
                    <a:pt x="155" y="1560"/>
                    <a:pt x="0" y="3286"/>
                    <a:pt x="941" y="4477"/>
                  </a:cubicBezTo>
                  <a:cubicBezTo>
                    <a:pt x="1905" y="5703"/>
                    <a:pt x="3703" y="6477"/>
                    <a:pt x="5132" y="7001"/>
                  </a:cubicBezTo>
                  <a:cubicBezTo>
                    <a:pt x="6542" y="7510"/>
                    <a:pt x="8069" y="7639"/>
                    <a:pt x="9574" y="7639"/>
                  </a:cubicBezTo>
                  <a:cubicBezTo>
                    <a:pt x="9937" y="7639"/>
                    <a:pt x="10298" y="7632"/>
                    <a:pt x="10656" y="7620"/>
                  </a:cubicBezTo>
                  <a:cubicBezTo>
                    <a:pt x="12287" y="7573"/>
                    <a:pt x="13954" y="7394"/>
                    <a:pt x="15419" y="6632"/>
                  </a:cubicBezTo>
                  <a:cubicBezTo>
                    <a:pt x="16776" y="5930"/>
                    <a:pt x="17967" y="4656"/>
                    <a:pt x="18229" y="3120"/>
                  </a:cubicBezTo>
                  <a:cubicBezTo>
                    <a:pt x="18276" y="2893"/>
                    <a:pt x="18288" y="2667"/>
                    <a:pt x="18288" y="2441"/>
                  </a:cubicBezTo>
                  <a:lnTo>
                    <a:pt x="18288" y="2441"/>
                  </a:lnTo>
                  <a:cubicBezTo>
                    <a:pt x="17931" y="2763"/>
                    <a:pt x="17514" y="3048"/>
                    <a:pt x="17109" y="3310"/>
                  </a:cubicBezTo>
                  <a:cubicBezTo>
                    <a:pt x="15092" y="4624"/>
                    <a:pt x="12840" y="5838"/>
                    <a:pt x="10440" y="5838"/>
                  </a:cubicBezTo>
                  <a:cubicBezTo>
                    <a:pt x="10361" y="5838"/>
                    <a:pt x="10283" y="5837"/>
                    <a:pt x="10204" y="5834"/>
                  </a:cubicBezTo>
                  <a:cubicBezTo>
                    <a:pt x="9204" y="5799"/>
                    <a:pt x="8227" y="5549"/>
                    <a:pt x="7263" y="5263"/>
                  </a:cubicBezTo>
                  <a:cubicBezTo>
                    <a:pt x="5703" y="4810"/>
                    <a:pt x="4132" y="4251"/>
                    <a:pt x="2893" y="3215"/>
                  </a:cubicBezTo>
                  <a:cubicBezTo>
                    <a:pt x="1905" y="2405"/>
                    <a:pt x="1155" y="1239"/>
                    <a:pt x="988" y="0"/>
                  </a:cubicBezTo>
                  <a:close/>
                </a:path>
              </a:pathLst>
            </a:custGeom>
            <a:solidFill>
              <a:srgbClr val="5E616B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437;p19">
              <a:extLst>
                <a:ext uri="{FF2B5EF4-FFF2-40B4-BE49-F238E27FC236}">
                  <a16:creationId xmlns:a16="http://schemas.microsoft.com/office/drawing/2014/main" id="{32295BA6-E00B-C598-353A-B96E9C5B6464}"/>
                </a:ext>
              </a:extLst>
            </p:cNvPr>
            <p:cNvSpPr/>
            <p:nvPr/>
          </p:nvSpPr>
          <p:spPr>
            <a:xfrm>
              <a:off x="3001571" y="1842124"/>
              <a:ext cx="370121" cy="67873"/>
            </a:xfrm>
            <a:custGeom>
              <a:avLst/>
              <a:gdLst/>
              <a:ahLst/>
              <a:cxnLst/>
              <a:rect l="l" t="t" r="r" b="b"/>
              <a:pathLst>
                <a:path w="5764" h="1057" extrusionOk="0">
                  <a:moveTo>
                    <a:pt x="3877" y="0"/>
                  </a:moveTo>
                  <a:cubicBezTo>
                    <a:pt x="3417" y="0"/>
                    <a:pt x="2962" y="46"/>
                    <a:pt x="2608" y="75"/>
                  </a:cubicBezTo>
                  <a:cubicBezTo>
                    <a:pt x="1870" y="123"/>
                    <a:pt x="489" y="135"/>
                    <a:pt x="36" y="802"/>
                  </a:cubicBezTo>
                  <a:cubicBezTo>
                    <a:pt x="1" y="849"/>
                    <a:pt x="25" y="921"/>
                    <a:pt x="72" y="956"/>
                  </a:cubicBezTo>
                  <a:cubicBezTo>
                    <a:pt x="222" y="1032"/>
                    <a:pt x="356" y="1056"/>
                    <a:pt x="492" y="1056"/>
                  </a:cubicBezTo>
                  <a:cubicBezTo>
                    <a:pt x="635" y="1056"/>
                    <a:pt x="782" y="1029"/>
                    <a:pt x="953" y="1004"/>
                  </a:cubicBezTo>
                  <a:cubicBezTo>
                    <a:pt x="1501" y="933"/>
                    <a:pt x="2061" y="885"/>
                    <a:pt x="2620" y="873"/>
                  </a:cubicBezTo>
                  <a:cubicBezTo>
                    <a:pt x="2706" y="871"/>
                    <a:pt x="2792" y="870"/>
                    <a:pt x="2877" y="870"/>
                  </a:cubicBezTo>
                  <a:cubicBezTo>
                    <a:pt x="3292" y="870"/>
                    <a:pt x="3706" y="893"/>
                    <a:pt x="4120" y="933"/>
                  </a:cubicBezTo>
                  <a:cubicBezTo>
                    <a:pt x="4420" y="956"/>
                    <a:pt x="4715" y="1038"/>
                    <a:pt x="5008" y="1038"/>
                  </a:cubicBezTo>
                  <a:cubicBezTo>
                    <a:pt x="5157" y="1038"/>
                    <a:pt x="5305" y="1017"/>
                    <a:pt x="5454" y="956"/>
                  </a:cubicBezTo>
                  <a:cubicBezTo>
                    <a:pt x="5644" y="873"/>
                    <a:pt x="5763" y="623"/>
                    <a:pt x="5585" y="456"/>
                  </a:cubicBezTo>
                  <a:cubicBezTo>
                    <a:pt x="5193" y="93"/>
                    <a:pt x="4531" y="0"/>
                    <a:pt x="38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438;p19">
              <a:extLst>
                <a:ext uri="{FF2B5EF4-FFF2-40B4-BE49-F238E27FC236}">
                  <a16:creationId xmlns:a16="http://schemas.microsoft.com/office/drawing/2014/main" id="{EEF0D916-1293-B05F-3EED-3057C57C2BA0}"/>
                </a:ext>
              </a:extLst>
            </p:cNvPr>
            <p:cNvSpPr/>
            <p:nvPr/>
          </p:nvSpPr>
          <p:spPr>
            <a:xfrm>
              <a:off x="3413950" y="1894073"/>
              <a:ext cx="118986" cy="72239"/>
            </a:xfrm>
            <a:custGeom>
              <a:avLst/>
              <a:gdLst/>
              <a:ahLst/>
              <a:cxnLst/>
              <a:rect l="l" t="t" r="r" b="b"/>
              <a:pathLst>
                <a:path w="1853" h="1125" extrusionOk="0">
                  <a:moveTo>
                    <a:pt x="339" y="0"/>
                  </a:moveTo>
                  <a:cubicBezTo>
                    <a:pt x="80" y="0"/>
                    <a:pt x="0" y="344"/>
                    <a:pt x="258" y="445"/>
                  </a:cubicBezTo>
                  <a:cubicBezTo>
                    <a:pt x="496" y="540"/>
                    <a:pt x="711" y="683"/>
                    <a:pt x="913" y="814"/>
                  </a:cubicBezTo>
                  <a:cubicBezTo>
                    <a:pt x="1127" y="945"/>
                    <a:pt x="1294" y="1088"/>
                    <a:pt x="1544" y="1124"/>
                  </a:cubicBezTo>
                  <a:cubicBezTo>
                    <a:pt x="1549" y="1124"/>
                    <a:pt x="1553" y="1124"/>
                    <a:pt x="1558" y="1124"/>
                  </a:cubicBezTo>
                  <a:cubicBezTo>
                    <a:pt x="1719" y="1124"/>
                    <a:pt x="1852" y="929"/>
                    <a:pt x="1806" y="778"/>
                  </a:cubicBezTo>
                  <a:cubicBezTo>
                    <a:pt x="1627" y="231"/>
                    <a:pt x="877" y="76"/>
                    <a:pt x="389" y="5"/>
                  </a:cubicBezTo>
                  <a:cubicBezTo>
                    <a:pt x="372" y="2"/>
                    <a:pt x="355" y="0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439;p19">
              <a:extLst>
                <a:ext uri="{FF2B5EF4-FFF2-40B4-BE49-F238E27FC236}">
                  <a16:creationId xmlns:a16="http://schemas.microsoft.com/office/drawing/2014/main" id="{92C05526-707E-723D-D3B9-9DB3878DF772}"/>
                </a:ext>
              </a:extLst>
            </p:cNvPr>
            <p:cNvSpPr/>
            <p:nvPr/>
          </p:nvSpPr>
          <p:spPr>
            <a:xfrm>
              <a:off x="2533712" y="1762692"/>
              <a:ext cx="1205718" cy="719822"/>
            </a:xfrm>
            <a:custGeom>
              <a:avLst/>
              <a:gdLst/>
              <a:ahLst/>
              <a:cxnLst/>
              <a:rect l="l" t="t" r="r" b="b"/>
              <a:pathLst>
                <a:path w="18777" h="11210" extrusionOk="0">
                  <a:moveTo>
                    <a:pt x="8479" y="336"/>
                  </a:moveTo>
                  <a:cubicBezTo>
                    <a:pt x="9266" y="336"/>
                    <a:pt x="10055" y="431"/>
                    <a:pt x="10835" y="610"/>
                  </a:cubicBezTo>
                  <a:cubicBezTo>
                    <a:pt x="10845" y="613"/>
                    <a:pt x="10855" y="614"/>
                    <a:pt x="10865" y="614"/>
                  </a:cubicBezTo>
                  <a:cubicBezTo>
                    <a:pt x="10985" y="614"/>
                    <a:pt x="11027" y="416"/>
                    <a:pt x="10894" y="372"/>
                  </a:cubicBezTo>
                  <a:cubicBezTo>
                    <a:pt x="10870" y="364"/>
                    <a:pt x="10846" y="357"/>
                    <a:pt x="10821" y="350"/>
                  </a:cubicBezTo>
                  <a:lnTo>
                    <a:pt x="10821" y="350"/>
                  </a:lnTo>
                  <a:cubicBezTo>
                    <a:pt x="13508" y="477"/>
                    <a:pt x="16448" y="1491"/>
                    <a:pt x="17717" y="4039"/>
                  </a:cubicBezTo>
                  <a:cubicBezTo>
                    <a:pt x="18336" y="5289"/>
                    <a:pt x="18407" y="6885"/>
                    <a:pt x="17633" y="8087"/>
                  </a:cubicBezTo>
                  <a:cubicBezTo>
                    <a:pt x="16907" y="9242"/>
                    <a:pt x="15585" y="9790"/>
                    <a:pt x="14311" y="10111"/>
                  </a:cubicBezTo>
                  <a:cubicBezTo>
                    <a:pt x="12725" y="10511"/>
                    <a:pt x="11067" y="10795"/>
                    <a:pt x="9423" y="10795"/>
                  </a:cubicBezTo>
                  <a:cubicBezTo>
                    <a:pt x="8082" y="10795"/>
                    <a:pt x="6751" y="10606"/>
                    <a:pt x="5477" y="10135"/>
                  </a:cubicBezTo>
                  <a:cubicBezTo>
                    <a:pt x="4060" y="9611"/>
                    <a:pt x="2667" y="8920"/>
                    <a:pt x="1905" y="7551"/>
                  </a:cubicBezTo>
                  <a:cubicBezTo>
                    <a:pt x="1143" y="6206"/>
                    <a:pt x="1167" y="4503"/>
                    <a:pt x="2024" y="3205"/>
                  </a:cubicBezTo>
                  <a:cubicBezTo>
                    <a:pt x="2905" y="1860"/>
                    <a:pt x="4620" y="1027"/>
                    <a:pt x="6132" y="634"/>
                  </a:cubicBezTo>
                  <a:cubicBezTo>
                    <a:pt x="6906" y="431"/>
                    <a:pt x="7692" y="336"/>
                    <a:pt x="8479" y="336"/>
                  </a:cubicBezTo>
                  <a:close/>
                  <a:moveTo>
                    <a:pt x="8333" y="0"/>
                  </a:moveTo>
                  <a:cubicBezTo>
                    <a:pt x="6086" y="0"/>
                    <a:pt x="3769" y="802"/>
                    <a:pt x="2238" y="2384"/>
                  </a:cubicBezTo>
                  <a:cubicBezTo>
                    <a:pt x="0" y="4694"/>
                    <a:pt x="1048" y="8301"/>
                    <a:pt x="3679" y="9742"/>
                  </a:cubicBezTo>
                  <a:cubicBezTo>
                    <a:pt x="5120" y="10540"/>
                    <a:pt x="6775" y="11075"/>
                    <a:pt x="8418" y="11183"/>
                  </a:cubicBezTo>
                  <a:cubicBezTo>
                    <a:pt x="8693" y="11201"/>
                    <a:pt x="8969" y="11209"/>
                    <a:pt x="9246" y="11209"/>
                  </a:cubicBezTo>
                  <a:cubicBezTo>
                    <a:pt x="10781" y="11209"/>
                    <a:pt x="12341" y="10949"/>
                    <a:pt x="13823" y="10647"/>
                  </a:cubicBezTo>
                  <a:cubicBezTo>
                    <a:pt x="15133" y="10373"/>
                    <a:pt x="16514" y="9944"/>
                    <a:pt x="17478" y="8968"/>
                  </a:cubicBezTo>
                  <a:cubicBezTo>
                    <a:pt x="18455" y="7956"/>
                    <a:pt x="18776" y="6515"/>
                    <a:pt x="18526" y="5158"/>
                  </a:cubicBezTo>
                  <a:cubicBezTo>
                    <a:pt x="17900" y="1898"/>
                    <a:pt x="14258" y="34"/>
                    <a:pt x="11118" y="34"/>
                  </a:cubicBezTo>
                  <a:cubicBezTo>
                    <a:pt x="10853" y="34"/>
                    <a:pt x="10591" y="47"/>
                    <a:pt x="10335" y="74"/>
                  </a:cubicBezTo>
                  <a:cubicBezTo>
                    <a:pt x="10258" y="80"/>
                    <a:pt x="10217" y="136"/>
                    <a:pt x="10210" y="194"/>
                  </a:cubicBezTo>
                  <a:lnTo>
                    <a:pt x="10210" y="194"/>
                  </a:lnTo>
                  <a:cubicBezTo>
                    <a:pt x="9603" y="65"/>
                    <a:pt x="8971" y="0"/>
                    <a:pt x="8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E820993-D388-CDA5-5C66-A22F7080A462}"/>
              </a:ext>
            </a:extLst>
          </p:cNvPr>
          <p:cNvSpPr txBox="1"/>
          <p:nvPr/>
        </p:nvSpPr>
        <p:spPr>
          <a:xfrm>
            <a:off x="6078097" y="1508438"/>
            <a:ext cx="55539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Đọc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lại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văn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bản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“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Người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ngồi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đợi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trước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hiên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nhà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”</a:t>
            </a:r>
            <a:endParaRPr lang="en-US" sz="3000" dirty="0">
              <a:latin typeface="#9Slide03 AmpleSoft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1DE050-06EB-2BE5-0AE7-334A6846B72F}"/>
              </a:ext>
            </a:extLst>
          </p:cNvPr>
          <p:cNvSpPr txBox="1"/>
          <p:nvPr/>
        </p:nvSpPr>
        <p:spPr>
          <a:xfrm>
            <a:off x="6078097" y="2991794"/>
            <a:ext cx="55539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latin typeface="#9Slide03 AmpleSoft" panose="02000000000000000000" pitchFamily="2" charset="0"/>
              </a:rPr>
              <a:t>Tìm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các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sự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việc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liên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quan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đến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nhân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vật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và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hình</a:t>
            </a:r>
            <a:r>
              <a:rPr lang="en-US" sz="3000" dirty="0">
                <a:latin typeface="#9Slide03 AmpleSoft" panose="02000000000000000000" pitchFamily="2" charset="0"/>
              </a:rPr>
              <a:t> dung </a:t>
            </a:r>
            <a:r>
              <a:rPr lang="en-US" sz="3000" dirty="0" err="1">
                <a:latin typeface="#9Slide03 AmpleSoft" panose="02000000000000000000" pitchFamily="2" charset="0"/>
              </a:rPr>
              <a:t>lại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chân</a:t>
            </a:r>
            <a:r>
              <a:rPr lang="en-US" sz="3000" dirty="0">
                <a:latin typeface="#9Slide03 AmpleSoft" panose="02000000000000000000" pitchFamily="2" charset="0"/>
              </a:rPr>
              <a:t> dung </a:t>
            </a:r>
            <a:r>
              <a:rPr lang="en-US" sz="3000" dirty="0" err="1">
                <a:latin typeface="#9Slide03 AmpleSoft" panose="02000000000000000000" pitchFamily="2" charset="0"/>
              </a:rPr>
              <a:t>nhân</a:t>
            </a:r>
            <a:r>
              <a:rPr lang="en-US" sz="3000" dirty="0">
                <a:latin typeface="#9Slide03 AmpleSoft" panose="02000000000000000000" pitchFamily="2" charset="0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</a:rPr>
              <a:t>vật</a:t>
            </a:r>
            <a:endParaRPr lang="en-US" sz="3000" dirty="0">
              <a:latin typeface="#9Slide03 AmpleSoft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BCF21F-92C6-2376-F103-E0FB9D102D6A}"/>
              </a:ext>
            </a:extLst>
          </p:cNvPr>
          <p:cNvSpPr txBox="1"/>
          <p:nvPr/>
        </p:nvSpPr>
        <p:spPr>
          <a:xfrm>
            <a:off x="6096000" y="4853757"/>
            <a:ext cx="55539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Tìm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thêm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những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sự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việc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cao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đẹp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của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người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phụ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nữ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trong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thời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kì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kháng</a:t>
            </a:r>
            <a:r>
              <a:rPr lang="en-US" sz="3000" dirty="0">
                <a:latin typeface="#9Slide03 AmpleSoft" panose="02000000000000000000" pitchFamily="2" charset="0"/>
                <a:sym typeface="Fira Sans Extra Condensed Medium"/>
              </a:rPr>
              <a:t> </a:t>
            </a:r>
            <a:r>
              <a:rPr lang="en-US" sz="3000" dirty="0" err="1">
                <a:latin typeface="#9Slide03 AmpleSoft" panose="02000000000000000000" pitchFamily="2" charset="0"/>
                <a:sym typeface="Fira Sans Extra Condensed Medium"/>
              </a:rPr>
              <a:t>chiến</a:t>
            </a:r>
            <a:endParaRPr lang="en-US" sz="3000" dirty="0"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NUMBER"/>
  <p:tag name="ID" val="626773"/>
  <p:tag name="MH_ORDER" val="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93CE0F"/>
      </a:accent1>
      <a:accent2>
        <a:srgbClr val="6CBF19"/>
      </a:accent2>
      <a:accent3>
        <a:srgbClr val="5EB408"/>
      </a:accent3>
      <a:accent4>
        <a:srgbClr val="8ABC1D"/>
      </a:accent4>
      <a:accent5>
        <a:srgbClr val="89BE12"/>
      </a:accent5>
      <a:accent6>
        <a:srgbClr val="ACEB0F"/>
      </a:accent6>
      <a:hlink>
        <a:srgbClr val="93CE0F"/>
      </a:hlink>
      <a:folHlink>
        <a:srgbClr val="BFBFBF"/>
      </a:folHlink>
    </a:clrScheme>
    <a:fontScheme name="kpqhldzu">
      <a:majorFont>
        <a:latin typeface="Reeji-CloudYuanXi-GBK" panose="020F0302020204030204"/>
        <a:ea typeface="Reeji-CloudYuanXi-GBK"/>
        <a:cs typeface=""/>
      </a:majorFont>
      <a:minorFont>
        <a:latin typeface="Reeji-CloudYuanXi-GBK" panose="020F0502020204030204"/>
        <a:ea typeface="Reeji-CloudYuanXi-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93CE0F"/>
    </a:accent1>
    <a:accent2>
      <a:srgbClr val="6CBF19"/>
    </a:accent2>
    <a:accent3>
      <a:srgbClr val="5EB408"/>
    </a:accent3>
    <a:accent4>
      <a:srgbClr val="8ABC1D"/>
    </a:accent4>
    <a:accent5>
      <a:srgbClr val="89BE12"/>
    </a:accent5>
    <a:accent6>
      <a:srgbClr val="ACEB0F"/>
    </a:accent6>
    <a:hlink>
      <a:srgbClr val="93CE0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1231</Words>
  <Application>Microsoft Office PowerPoint</Application>
  <PresentationFormat>Widescreen</PresentationFormat>
  <Paragraphs>106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微软雅黑</vt:lpstr>
      <vt:lpstr>微软雅黑 Light</vt:lpstr>
      <vt:lpstr>#9Slide03 Ample</vt:lpstr>
      <vt:lpstr>#9Slide03 AmpleSoft</vt:lpstr>
      <vt:lpstr>#9Slide03 AmpleSoft Bold</vt:lpstr>
      <vt:lpstr>#9Slide05 SVNEgregio Script</vt:lpstr>
      <vt:lpstr>Arial</vt:lpstr>
      <vt:lpstr>等线</vt:lpstr>
      <vt:lpstr>Fira Sans Extra Condensed Medium</vt:lpstr>
      <vt:lpstr>Reeji-CloudYuanXi-GBK</vt:lpstr>
      <vt:lpstr>Roboto</vt:lpstr>
      <vt:lpstr>Wingdings</vt:lpstr>
      <vt:lpstr>逐浪细阁体</vt:lpstr>
      <vt:lpstr>锐字工房云字库细圆GBK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刘思蜀</dc:creator>
  <cp:lastModifiedBy>LINH</cp:lastModifiedBy>
  <cp:revision>99</cp:revision>
  <dcterms:created xsi:type="dcterms:W3CDTF">2018-03-05T13:03:52Z</dcterms:created>
  <dcterms:modified xsi:type="dcterms:W3CDTF">2025-05-18T09:36:19Z</dcterms:modified>
</cp:coreProperties>
</file>