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3"/>
  </p:notesMasterIdLst>
  <p:sldIdLst>
    <p:sldId id="260" r:id="rId2"/>
    <p:sldId id="18917" r:id="rId3"/>
    <p:sldId id="18853" r:id="rId4"/>
    <p:sldId id="18856" r:id="rId5"/>
    <p:sldId id="18918" r:id="rId6"/>
    <p:sldId id="18920" r:id="rId7"/>
    <p:sldId id="18925" r:id="rId8"/>
    <p:sldId id="18926" r:id="rId9"/>
    <p:sldId id="330" r:id="rId10"/>
    <p:sldId id="18850" r:id="rId11"/>
    <p:sldId id="291" r:id="rId12"/>
  </p:sldIdLst>
  <p:sldSz cx="9144000" cy="5143500" type="screen16x9"/>
  <p:notesSz cx="6858000" cy="9144000"/>
  <p:embeddedFontLst>
    <p:embeddedFont>
      <p:font typeface="#9Slide03 Arima Madurai" panose="020B0604020202020204" charset="-93"/>
      <p:regular r:id="rId14"/>
    </p:embeddedFont>
    <p:embeddedFont>
      <p:font typeface="#9Slide03 AllRoundGothic" panose="020B0604020202020204" charset="-93"/>
      <p:regular r:id="rId15"/>
    </p:embeddedFont>
    <p:embeddedFont>
      <p:font typeface="Lato" panose="020B060402020202020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#9Slide07 IcielAltus Serif" panose="020B0604020202020204" charset="-93"/>
      <p:regular r:id="rId24"/>
    </p:embeddedFont>
    <p:embeddedFont>
      <p:font typeface="#9Slide03 AmpleSoft" panose="020B0604020202020204" charset="-93"/>
      <p:regular r:id="rId25"/>
    </p:embeddedFont>
    <p:embeddedFont>
      <p:font typeface="#9Slide03 Arima Madurai Black" panose="020B0604020202020204" charset="-93"/>
      <p:bold r:id="rId26"/>
    </p:embeddedFont>
    <p:embeddedFont>
      <p:font typeface="#9Slide04 SFU CenturySchoolbook" panose="020B0604020202020204" charset="-93"/>
      <p:regular r:id="rId27"/>
      <p:bold r:id="rId28"/>
      <p:italic r:id="rId29"/>
    </p:embeddedFont>
    <p:embeddedFont>
      <p:font typeface="#9Slide03 Ample" panose="020B0604020202020204" charset="-93"/>
      <p:regular r:id="rId30"/>
    </p:embeddedFont>
    <p:embeddedFont>
      <p:font typeface="Kirang Haerang" panose="020B0604020202020204" charset="-127"/>
      <p:regular r:id="rId31"/>
    </p:embeddedFont>
    <p:embeddedFont>
      <p:font typeface="#9Slide05 Gullever Font" panose="020B0604020202020204" charset="-93"/>
      <p:regular r:id="rId32"/>
    </p:embeddedFont>
    <p:embeddedFont>
      <p:font typeface="#9Slide05 SVNAnthem" panose="020B0604020202020204" charset="0"/>
      <p:regular r:id="rId33"/>
    </p:embeddedFont>
    <p:embeddedFont>
      <p:font typeface="Roboto" panose="02000000000000000000" pitchFamily="2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F0FF"/>
    <a:srgbClr val="EEF8E4"/>
    <a:srgbClr val="EBF6FF"/>
    <a:srgbClr val="E1F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BD69CE8-9B42-4B15-8D67-39E0AA774490}">
  <a:tblStyle styleId="{4BD69CE8-9B42-4B15-8D67-39E0AA77449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1181" autoAdjust="0"/>
  </p:normalViewPr>
  <p:slideViewPr>
    <p:cSldViewPr snapToGrid="0">
      <p:cViewPr varScale="1">
        <p:scale>
          <a:sx n="91" d="100"/>
          <a:sy n="91" d="100"/>
        </p:scale>
        <p:origin x="5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viewProps" Target="viewProps.xml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font" Target="fonts/font24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font" Target="fonts/font23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gcac206fe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8" name="Google Shape;988;gcac206fe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nay, qua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chắc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hẳn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đoán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sĩ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Quỳnh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vi-VN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 gà trưa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vi-VN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 có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thơ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nổi trội nhưng bù vào đó là sự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vi-VN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của mạch cảm xúc và âm thanh tiếng gà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ngân vang, thả neo vào lòng người đọc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 nghiên cứu Đinh Trọng Lạc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phê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/>
              <a:t>phân</a:t>
            </a:r>
            <a:r>
              <a:rPr lang="en-US" sz="1800" dirty="0"/>
              <a:t> </a:t>
            </a:r>
            <a:r>
              <a:rPr lang="en-US" sz="1800" dirty="0" err="1"/>
              <a:t>tích</a:t>
            </a:r>
            <a:r>
              <a:rPr lang="en-US" sz="1800" dirty="0"/>
              <a:t>, </a:t>
            </a:r>
            <a:r>
              <a:rPr lang="en-US" sz="1800" dirty="0" err="1"/>
              <a:t>cảm</a:t>
            </a:r>
            <a:r>
              <a:rPr lang="en-US" sz="1800" dirty="0"/>
              <a:t> </a:t>
            </a:r>
            <a:r>
              <a:rPr lang="en-US" sz="1800" dirty="0" err="1"/>
              <a:t>nhận</a:t>
            </a:r>
            <a:r>
              <a:rPr lang="en-US" sz="1800" dirty="0"/>
              <a:t> </a:t>
            </a:r>
            <a:r>
              <a:rPr lang="en-US" sz="1800" dirty="0" err="1"/>
              <a:t>về</a:t>
            </a:r>
            <a:r>
              <a:rPr lang="en-US" sz="1800" dirty="0"/>
              <a:t> </a:t>
            </a:r>
            <a:r>
              <a:rPr lang="en-US" sz="1800" dirty="0" err="1"/>
              <a:t>bài</a:t>
            </a:r>
            <a:r>
              <a:rPr lang="en-US" sz="1800" dirty="0"/>
              <a:t> </a:t>
            </a:r>
            <a:r>
              <a:rPr lang="en-US" sz="1800" dirty="0" err="1"/>
              <a:t>thơ</a:t>
            </a:r>
            <a:r>
              <a:rPr lang="en-US" sz="1800" dirty="0"/>
              <a:t> </a:t>
            </a:r>
            <a:r>
              <a:rPr lang="en-US" sz="1800" dirty="0" err="1"/>
              <a:t>này</a:t>
            </a:r>
            <a:r>
              <a:rPr lang="en-US" sz="1800" dirty="0"/>
              <a:t> </a:t>
            </a:r>
            <a:r>
              <a:rPr lang="en-US" sz="1800" dirty="0" err="1"/>
              <a:t>nhé</a:t>
            </a:r>
            <a:r>
              <a:rPr lang="en-US" sz="1800" dirty="0"/>
              <a:t>!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vi-VN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vi-VN" dirty="0"/>
              <a:t>Giáo án của Hạnh Nguyễn (0975152531): </a:t>
            </a:r>
            <a:r>
              <a:rPr lang="vi-VN" dirty="0">
                <a:hlinkClick r:id="rId3"/>
              </a:rPr>
              <a:t>https://www.facebook.com/HankNguyenn</a:t>
            </a:r>
            <a:endParaRPr lang="vi-VN" dirty="0"/>
          </a:p>
          <a:p>
            <a:pPr marL="158750" indent="0">
              <a:buNone/>
            </a:pPr>
            <a:endParaRPr lang="vi-VN" dirty="0"/>
          </a:p>
          <a:p>
            <a:endParaRPr lang="vi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vi-VN" dirty="0"/>
              <a:t>Giáo án của Hạnh Nguyễn (0975152531): </a:t>
            </a:r>
            <a:r>
              <a:rPr lang="vi-VN" dirty="0">
                <a:hlinkClick r:id="rId3"/>
              </a:rPr>
              <a:t>https://www.facebook.com/HankNguyenn</a:t>
            </a:r>
            <a:endParaRPr lang="vi-VN" dirty="0"/>
          </a:p>
          <a:p>
            <a:pPr marL="158750" indent="0">
              <a:buNone/>
            </a:pPr>
            <a:endParaRPr lang="vi-VN" dirty="0"/>
          </a:p>
          <a:p>
            <a:endParaRPr lang="vi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dirty="0"/>
          </a:p>
          <a:p>
            <a:endParaRPr lang="vi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278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9" name="Google Shape;1749;g92d6869e4b_2_8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0" name="Google Shape;1750;g92d6869e4b_2_8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vi-VN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vi-VN" dirty="0"/>
              <a:t>Giáo án của Hạnh Nguyễn (0975152531): </a:t>
            </a:r>
            <a:r>
              <a:rPr lang="vi-VN" dirty="0">
                <a:hlinkClick r:id="rId3"/>
              </a:rPr>
              <a:t>https://www.facebook.com/HankNguyenn</a:t>
            </a:r>
            <a:endParaRPr lang="vi-VN" dirty="0"/>
          </a:p>
          <a:p>
            <a:pPr marL="158750" indent="0">
              <a:buNone/>
            </a:pPr>
            <a:endParaRPr lang="vi-VN" dirty="0"/>
          </a:p>
          <a:p>
            <a:endParaRPr lang="vi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dirty="0"/>
          </a:p>
          <a:p>
            <a:endParaRPr lang="vi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mến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Đinh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phê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bởi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vẻ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sang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en-US" sz="1100" dirty="0">
              <a:solidFill>
                <a:schemeClr val="dk1"/>
              </a:solidFill>
              <a:latin typeface="#9Slide03 AmpleSoft" panose="02000000000000000000" pitchFamily="2" charset="0"/>
              <a:ea typeface="Roboto"/>
              <a:cs typeface="Roboto"/>
              <a:sym typeface="Roboto"/>
            </a:endParaRPr>
          </a:p>
          <a:p>
            <a:pPr marL="158750" indent="0">
              <a:buNone/>
            </a:pPr>
            <a:endParaRPr lang="en-US" dirty="0"/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/>
              <a:t>Vấn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nghị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khái</a:t>
            </a:r>
            <a:r>
              <a:rPr lang="en-US" dirty="0"/>
              <a:t> </a:t>
            </a:r>
            <a:r>
              <a:rPr lang="en-US" dirty="0" err="1"/>
              <a:t>quát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ngay</a:t>
            </a:r>
            <a:r>
              <a:rPr lang="en-US" dirty="0"/>
              <a:t> </a:t>
            </a:r>
            <a:r>
              <a:rPr lang="en-US" dirty="0" err="1"/>
              <a:t>nhan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 dirty="0"/>
          </a:p>
          <a:p>
            <a:endParaRPr lang="vi-VN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vi-VN" dirty="0"/>
              <a:t>Giáo án của Hạnh Nguyễn (0975152531): </a:t>
            </a:r>
            <a:r>
              <a:rPr lang="vi-VN" dirty="0">
                <a:hlinkClick r:id="rId3"/>
              </a:rPr>
              <a:t>https://www.facebook.com/HankNguyenn</a:t>
            </a:r>
            <a:endParaRPr lang="vi-VN" dirty="0"/>
          </a:p>
          <a:p>
            <a:pPr marL="158750" indent="0">
              <a:buNone/>
            </a:pPr>
            <a:endParaRPr lang="vi-VN" dirty="0"/>
          </a:p>
          <a:p>
            <a:endParaRPr lang="vi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dirty="0"/>
          </a:p>
          <a:p>
            <a:endParaRPr lang="vi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dirty="0"/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679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de5cf43ceb_0_1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de5cf43ceb_0_1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vi-VN" sz="1100" b="1" dirty="0">
                <a:solidFill>
                  <a:schemeClr val="dk1"/>
                </a:solidFill>
                <a:latin typeface="#9Slide03 AmpleSoft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VĐNL: </a:t>
            </a:r>
            <a:r>
              <a:rPr lang="vi-VN" sz="1100" dirty="0">
                <a:solidFill>
                  <a:schemeClr val="dk1"/>
                </a:solidFill>
                <a:latin typeface="#9Slide03 AmpleSoft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Vẻ đẹp (nội dung, nghệ thuật) của bài thơ “Tiếng gà trưa”</a:t>
            </a:r>
            <a:endParaRPr lang="en-US" sz="1100" dirty="0">
              <a:solidFill>
                <a:schemeClr val="dk1"/>
              </a:solidFill>
              <a:latin typeface="#9Slide03 AmpleSoft" panose="02000000000000000000" pitchFamily="2" charset="0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Mục</a:t>
            </a:r>
            <a:r>
              <a:rPr lang="en-US" sz="1100" b="1" dirty="0">
                <a:solidFill>
                  <a:schemeClr val="dk1"/>
                </a:solidFill>
                <a:latin typeface="#9Slide03 AmpleSoft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đích</a:t>
            </a:r>
            <a:r>
              <a:rPr lang="en-US" sz="1100" b="1" dirty="0">
                <a:solidFill>
                  <a:schemeClr val="dk1"/>
                </a:solidFill>
                <a:latin typeface="#9Slide03 AmpleSoft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:</a:t>
            </a:r>
            <a:endParaRPr lang="vi-VN" sz="1100" b="1" dirty="0">
              <a:solidFill>
                <a:schemeClr val="dk1"/>
              </a:solidFill>
              <a:latin typeface="#9Slide03 AmpleSoft" panose="02000000000000000000" pitchFamily="2" charset="0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marL="158750" indent="0" algn="just" defTabSz="444489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r>
              <a:rPr lang="en-US" sz="11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100" b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11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11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1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11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1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11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11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1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 “Tiếng gà trưa”.</a:t>
            </a:r>
            <a:endParaRPr lang="en-US" sz="11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8750" indent="0" algn="just" defTabSz="444489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r>
              <a:rPr lang="en-US" sz="1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</a:t>
            </a:r>
            <a:r>
              <a:rPr lang="vi-VN" sz="1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 gợi và bồi dưỡng tình yêu văn chương và tình cảm gia đình cao quý.</a:t>
            </a:r>
            <a:endParaRPr lang="en-US" sz="11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vi-VN" dirty="0"/>
              <a:t>Giáo án của Hạnh Nguyễn (0975152531): </a:t>
            </a:r>
            <a:r>
              <a:rPr lang="vi-VN" dirty="0">
                <a:hlinkClick r:id="rId3"/>
              </a:rPr>
              <a:t>https://www.facebook.com/HankNguyenn</a:t>
            </a:r>
            <a:endParaRPr lang="vi-VN" dirty="0"/>
          </a:p>
          <a:p>
            <a:pPr marL="158750" indent="0">
              <a:buNone/>
            </a:pPr>
            <a:endParaRPr lang="vi-VN" dirty="0"/>
          </a:p>
          <a:p>
            <a:endParaRPr lang="vi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dirty="0"/>
          </a:p>
          <a:p>
            <a:endParaRPr lang="vi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0481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gcac206fe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8" name="Google Shape;988;gcac206fe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vi-VN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vi-VN" dirty="0"/>
              <a:t>Giáo án của Hạnh Nguyễn (0975152531): </a:t>
            </a:r>
            <a:r>
              <a:rPr lang="vi-VN" dirty="0">
                <a:hlinkClick r:id="rId3"/>
              </a:rPr>
              <a:t>https://www.facebook.com/HankNguyenn</a:t>
            </a:r>
            <a:endParaRPr lang="vi-VN" dirty="0"/>
          </a:p>
          <a:p>
            <a:pPr marL="158750" indent="0">
              <a:buNone/>
            </a:pPr>
            <a:endParaRPr lang="vi-VN" dirty="0"/>
          </a:p>
          <a:p>
            <a:endParaRPr lang="vi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dirty="0"/>
          </a:p>
          <a:p>
            <a:endParaRPr lang="vi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2457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Ngoài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,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Đinh</a:t>
            </a:r>
            <a:r>
              <a:rPr lang="en-US" dirty="0"/>
              <a:t> </a:t>
            </a:r>
            <a:r>
              <a:rPr lang="en-US" dirty="0" err="1"/>
              <a:t>Trọng</a:t>
            </a:r>
            <a:r>
              <a:rPr lang="en-US" dirty="0"/>
              <a:t> </a:t>
            </a:r>
            <a:r>
              <a:rPr lang="en-US" dirty="0" err="1"/>
              <a:t>Lạc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đại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“ta”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nghị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dễ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gần</a:t>
            </a:r>
            <a:r>
              <a:rPr lang="en-US" dirty="0"/>
              <a:t> </a:t>
            </a:r>
            <a:r>
              <a:rPr lang="en-US" dirty="0" err="1"/>
              <a:t>gũi</a:t>
            </a:r>
            <a:r>
              <a:rPr lang="en-US" dirty="0"/>
              <a:t>,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thuyết</a:t>
            </a:r>
            <a:r>
              <a:rPr lang="en-US" dirty="0"/>
              <a:t> </a:t>
            </a:r>
            <a:r>
              <a:rPr lang="en-US" dirty="0" err="1"/>
              <a:t>phục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đọc</a:t>
            </a:r>
            <a:endParaRPr lang="en-US" dirty="0"/>
          </a:p>
          <a:p>
            <a:endParaRPr lang="en-US" dirty="0"/>
          </a:p>
          <a:p>
            <a:endParaRPr lang="vi-VN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vi-VN" dirty="0"/>
              <a:t>Giáo án của Hạnh Nguyễn (0975152531): </a:t>
            </a:r>
            <a:r>
              <a:rPr lang="vi-VN" dirty="0">
                <a:hlinkClick r:id="rId3"/>
              </a:rPr>
              <a:t>https://www.facebook.com/HankNguyenn</a:t>
            </a:r>
            <a:endParaRPr lang="vi-VN" dirty="0"/>
          </a:p>
          <a:p>
            <a:pPr marL="158750" indent="0">
              <a:buNone/>
            </a:pPr>
            <a:endParaRPr lang="vi-VN" dirty="0"/>
          </a:p>
          <a:p>
            <a:endParaRPr lang="vi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dirty="0"/>
          </a:p>
          <a:p>
            <a:endParaRPr lang="vi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643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vậy</a:t>
            </a:r>
            <a:r>
              <a:rPr lang="en-US" dirty="0"/>
              <a:t>,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khổ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tín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,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cấu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,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yeeis</a:t>
            </a:r>
            <a:r>
              <a:rPr lang="en-US" dirty="0"/>
              <a:t> </a:t>
            </a:r>
            <a:r>
              <a:rPr lang="en-US" dirty="0" err="1"/>
              <a:t>tố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miêu</a:t>
            </a:r>
            <a:r>
              <a:rPr lang="en-US" dirty="0"/>
              <a:t> </a:t>
            </a:r>
            <a:r>
              <a:rPr lang="en-US" dirty="0" err="1"/>
              <a:t>tả</a:t>
            </a:r>
            <a:r>
              <a:rPr lang="en-US" dirty="0"/>
              <a:t>.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cuối</a:t>
            </a:r>
            <a:r>
              <a:rPr lang="en-US" dirty="0"/>
              <a:t> </a:t>
            </a:r>
            <a:r>
              <a:rPr lang="en-US" dirty="0" err="1"/>
              <a:t>đoạn</a:t>
            </a:r>
            <a:r>
              <a:rPr lang="en-US" dirty="0"/>
              <a:t> ta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khái</a:t>
            </a:r>
            <a:r>
              <a:rPr lang="en-US" dirty="0"/>
              <a:t> </a:t>
            </a:r>
            <a:r>
              <a:rPr lang="en-US" dirty="0" err="1"/>
              <a:t>quát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khổ</a:t>
            </a:r>
            <a:r>
              <a:rPr lang="en-US" dirty="0"/>
              <a:t> 2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dắt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bà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khổ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,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: “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cảnh</a:t>
            </a:r>
            <a:r>
              <a:rPr lang="en-US" dirty="0"/>
              <a:t> </a:t>
            </a:r>
            <a:r>
              <a:rPr lang="en-US" dirty="0" err="1"/>
              <a:t>đẹp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thật</a:t>
            </a:r>
            <a:r>
              <a:rPr lang="en-US" dirty="0"/>
              <a:t>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do 1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lạ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tiếng</a:t>
            </a:r>
            <a:r>
              <a:rPr lang="en-US" dirty="0"/>
              <a:t> </a:t>
            </a:r>
            <a:r>
              <a:rPr lang="en-US" dirty="0" err="1"/>
              <a:t>gà</a:t>
            </a:r>
            <a:r>
              <a:rPr lang="en-US" dirty="0"/>
              <a:t> </a:t>
            </a:r>
            <a:r>
              <a:rPr lang="en-US" dirty="0" err="1"/>
              <a:t>trưa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anh</a:t>
            </a:r>
            <a:r>
              <a:rPr lang="en-US" dirty="0"/>
              <a:t> </a:t>
            </a:r>
            <a:r>
              <a:rPr lang="en-US" dirty="0" err="1"/>
              <a:t>chiến</a:t>
            </a:r>
            <a:r>
              <a:rPr lang="en-US" dirty="0"/>
              <a:t> </a:t>
            </a:r>
            <a:r>
              <a:rPr lang="en-US" dirty="0" err="1"/>
              <a:t>sĩ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kỉ</a:t>
            </a:r>
            <a:r>
              <a:rPr lang="en-US" dirty="0"/>
              <a:t> </a:t>
            </a:r>
            <a:r>
              <a:rPr lang="en-US" dirty="0" err="1"/>
              <a:t>niệm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bà</a:t>
            </a:r>
            <a:r>
              <a:rPr lang="en-US" dirty="0"/>
              <a:t> </a:t>
            </a:r>
            <a:r>
              <a:rPr lang="en-US" dirty="0" err="1"/>
              <a:t>tần</a:t>
            </a:r>
            <a:r>
              <a:rPr lang="en-US" dirty="0"/>
              <a:t> </a:t>
            </a:r>
            <a:r>
              <a:rPr lang="en-US" dirty="0" err="1"/>
              <a:t>tảo</a:t>
            </a:r>
            <a:r>
              <a:rPr lang="en-US" dirty="0"/>
              <a:t>, </a:t>
            </a:r>
            <a:r>
              <a:rPr lang="en-US" dirty="0" err="1"/>
              <a:t>suốt</a:t>
            </a:r>
            <a:r>
              <a:rPr lang="en-US" dirty="0"/>
              <a:t> </a:t>
            </a:r>
            <a:r>
              <a:rPr lang="en-US" dirty="0" err="1"/>
              <a:t>đời</a:t>
            </a:r>
            <a:r>
              <a:rPr lang="en-US" dirty="0"/>
              <a:t> lo </a:t>
            </a:r>
            <a:r>
              <a:rPr lang="en-US" dirty="0" err="1"/>
              <a:t>toan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cháu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vui</a:t>
            </a:r>
            <a:r>
              <a:rPr lang="en-US" dirty="0"/>
              <a:t> </a:t>
            </a:r>
            <a:r>
              <a:rPr lang="en-US" dirty="0" err="1"/>
              <a:t>sướng</a:t>
            </a:r>
            <a:r>
              <a:rPr lang="en-US" dirty="0"/>
              <a:t>.”</a:t>
            </a:r>
          </a:p>
          <a:p>
            <a:endParaRPr lang="en-US" dirty="0"/>
          </a:p>
          <a:p>
            <a:endParaRPr lang="vi-VN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vi-VN" dirty="0"/>
              <a:t>Giáo án của Hạnh Nguyễn (0975152531): </a:t>
            </a:r>
            <a:r>
              <a:rPr lang="vi-VN" dirty="0">
                <a:hlinkClick r:id="rId3"/>
              </a:rPr>
              <a:t>https://www.facebook.com/HankNguyenn</a:t>
            </a:r>
            <a:endParaRPr lang="vi-VN" dirty="0"/>
          </a:p>
          <a:p>
            <a:pPr marL="158750" indent="0">
              <a:buNone/>
            </a:pPr>
            <a:endParaRPr lang="vi-VN" dirty="0"/>
          </a:p>
          <a:p>
            <a:endParaRPr lang="vi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dirty="0"/>
          </a:p>
          <a:p>
            <a:endParaRPr lang="vi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86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thật</a:t>
            </a:r>
            <a:r>
              <a:rPr lang="en-US" dirty="0"/>
              <a:t> </a:t>
            </a:r>
            <a:r>
              <a:rPr lang="en-US" dirty="0" err="1"/>
              <a:t>tinh</a:t>
            </a:r>
            <a:r>
              <a:rPr lang="en-US" dirty="0"/>
              <a:t> </a:t>
            </a:r>
            <a:r>
              <a:rPr lang="en-US" dirty="0" err="1"/>
              <a:t>tế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cấu</a:t>
            </a:r>
            <a:r>
              <a:rPr lang="en-US" dirty="0"/>
              <a:t> </a:t>
            </a:r>
            <a:r>
              <a:rPr lang="en-US" dirty="0" err="1"/>
              <a:t>trúc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đoạn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nhịp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: </a:t>
            </a:r>
            <a:r>
              <a:rPr lang="en-US" sz="11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6 </a:t>
            </a:r>
            <a:r>
              <a:rPr lang="en-US" sz="11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dòng</a:t>
            </a:r>
            <a:r>
              <a:rPr lang="en-US" sz="11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thơ</a:t>
            </a:r>
            <a:r>
              <a:rPr lang="en-US" sz="11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chỉ</a:t>
            </a:r>
            <a:r>
              <a:rPr lang="en-US" sz="11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làm</a:t>
            </a:r>
            <a:r>
              <a:rPr lang="en-US" sz="11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thành</a:t>
            </a:r>
            <a:r>
              <a:rPr lang="en-US" sz="11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1 </a:t>
            </a:r>
            <a:r>
              <a:rPr lang="en-US" sz="11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câu</a:t>
            </a:r>
            <a:r>
              <a:rPr lang="en-US" sz="11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đơn</a:t>
            </a:r>
            <a:r>
              <a:rPr lang="en-US" sz="11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phát</a:t>
            </a:r>
            <a:r>
              <a:rPr lang="en-US" sz="11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triển</a:t>
            </a:r>
            <a:r>
              <a:rPr lang="en-US" sz="11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với</a:t>
            </a:r>
            <a:r>
              <a:rPr lang="en-US" sz="11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thành</a:t>
            </a:r>
            <a:r>
              <a:rPr lang="en-US" sz="11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phần</a:t>
            </a:r>
            <a:r>
              <a:rPr lang="en-US" sz="11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chính</a:t>
            </a:r>
            <a:r>
              <a:rPr lang="en-US" sz="11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11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thành</a:t>
            </a:r>
            <a:r>
              <a:rPr lang="en-US" sz="11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phần</a:t>
            </a:r>
            <a:r>
              <a:rPr lang="en-US" sz="11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phụ</a:t>
            </a:r>
            <a:r>
              <a:rPr lang="en-US" sz="11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được</a:t>
            </a:r>
            <a:r>
              <a:rPr lang="en-US" sz="11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tách</a:t>
            </a:r>
            <a:r>
              <a:rPr lang="en-US" sz="11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biệt</a:t>
            </a:r>
            <a:r>
              <a:rPr lang="en-US" sz="11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ra</a:t>
            </a:r>
            <a:r>
              <a:rPr lang="en-US" sz="11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thành</a:t>
            </a:r>
            <a:r>
              <a:rPr lang="en-US" sz="11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từng</a:t>
            </a:r>
            <a:r>
              <a:rPr lang="en-US" sz="11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dòng</a:t>
            </a:r>
            <a:r>
              <a:rPr lang="en-US" sz="11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riêng</a:t>
            </a:r>
            <a:r>
              <a:rPr lang="en-US" sz="11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: “</a:t>
            </a:r>
            <a:r>
              <a:rPr lang="en-US" sz="11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Cứ</a:t>
            </a:r>
            <a:r>
              <a:rPr lang="en-US" sz="11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hằng</a:t>
            </a:r>
            <a:r>
              <a:rPr lang="en-US" sz="11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năm</a:t>
            </a:r>
            <a:r>
              <a:rPr lang="en-US" sz="11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11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hằng</a:t>
            </a:r>
            <a:r>
              <a:rPr lang="en-US" sz="11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năm</a:t>
            </a:r>
            <a:r>
              <a:rPr lang="en-US" sz="11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… </a:t>
            </a:r>
            <a:r>
              <a:rPr lang="en-US" sz="11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Cháu</a:t>
            </a:r>
            <a:r>
              <a:rPr lang="en-US" sz="11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được</a:t>
            </a:r>
            <a:r>
              <a:rPr lang="en-US" sz="11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quần</a:t>
            </a:r>
            <a:r>
              <a:rPr lang="en-US" sz="11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áo</a:t>
            </a:r>
            <a:r>
              <a:rPr lang="en-US" sz="11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mới</a:t>
            </a:r>
            <a:r>
              <a:rPr lang="en-US" sz="11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.” ; </a:t>
            </a:r>
            <a:r>
              <a:rPr lang="en-US" sz="11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Cách</a:t>
            </a:r>
            <a:r>
              <a:rPr lang="en-US" sz="11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ngắt</a:t>
            </a:r>
            <a:r>
              <a:rPr lang="en-US" sz="11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ngắt</a:t>
            </a:r>
            <a:r>
              <a:rPr lang="en-US" sz="11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nhịp</a:t>
            </a:r>
            <a:r>
              <a:rPr lang="en-US" sz="11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11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6 </a:t>
            </a:r>
            <a:r>
              <a:rPr lang="en-US" sz="11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dòng</a:t>
            </a:r>
            <a:r>
              <a:rPr lang="en-US" sz="11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thơ</a:t>
            </a:r>
            <a:r>
              <a:rPr lang="en-US" sz="11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khác</a:t>
            </a:r>
            <a:r>
              <a:rPr lang="en-US" sz="11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nhau</a:t>
            </a:r>
            <a:r>
              <a:rPr lang="en-US" sz="11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: 3/2 ; 1/4 ; 2/3 ; 2/3 ; 3/2 ; 2/3 </a:t>
            </a:r>
            <a:r>
              <a:rPr lang="en-US" sz="11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tạo</a:t>
            </a:r>
            <a:r>
              <a:rPr lang="en-US" sz="11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nhịp</a:t>
            </a:r>
            <a:r>
              <a:rPr lang="en-US" sz="11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điệu</a:t>
            </a:r>
            <a:r>
              <a:rPr lang="en-US" sz="11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chậm</a:t>
            </a:r>
            <a:r>
              <a:rPr lang="en-US" sz="11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rãi</a:t>
            </a:r>
            <a:r>
              <a:rPr lang="en-US" sz="11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11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bên</a:t>
            </a:r>
            <a:r>
              <a:rPr lang="en-US" sz="11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sz="11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đầy</a:t>
            </a:r>
            <a:r>
              <a:rPr lang="en-US" sz="11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chất</a:t>
            </a:r>
            <a:r>
              <a:rPr lang="en-US" sz="11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suy</a:t>
            </a:r>
            <a:r>
              <a:rPr lang="en-US" sz="11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tưởng</a:t>
            </a:r>
            <a:endParaRPr lang="en-US" sz="1100" dirty="0">
              <a:latin typeface="#9Slide03 AmpleSoft" panose="02000000000000000000" pitchFamily="2" charset="0"/>
              <a:cs typeface="#9Slide03 Arima Madurai" panose="00000500000000000000" pitchFamily="2" charset="0"/>
            </a:endParaRPr>
          </a:p>
          <a:p>
            <a:pPr marL="158750" indent="0">
              <a:buNone/>
            </a:pPr>
            <a:endParaRPr lang="en-US" dirty="0"/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chi </a:t>
            </a:r>
            <a:r>
              <a:rPr lang="en-US" dirty="0" err="1"/>
              <a:t>tiết</a:t>
            </a:r>
            <a:r>
              <a:rPr lang="en-US" dirty="0"/>
              <a:t> </a:t>
            </a:r>
            <a:r>
              <a:rPr lang="en-US" dirty="0" err="1"/>
              <a:t>đắt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,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khổ</a:t>
            </a:r>
            <a:r>
              <a:rPr lang="en-US" dirty="0"/>
              <a:t> “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cuối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 </a:t>
            </a:r>
            <a:r>
              <a:rPr lang="en-US" dirty="0" err="1"/>
              <a:t>bán</a:t>
            </a:r>
            <a:r>
              <a:rPr lang="en-US" dirty="0"/>
              <a:t> </a:t>
            </a:r>
            <a:r>
              <a:rPr lang="en-US" dirty="0" err="1"/>
              <a:t>gà</a:t>
            </a:r>
            <a:r>
              <a:rPr lang="en-US" dirty="0"/>
              <a:t> / </a:t>
            </a:r>
            <a:r>
              <a:rPr lang="en-US" dirty="0" err="1"/>
              <a:t>Cháu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quần</a:t>
            </a:r>
            <a:r>
              <a:rPr lang="en-US" dirty="0"/>
              <a:t> </a:t>
            </a:r>
            <a:r>
              <a:rPr lang="en-US" dirty="0" err="1"/>
              <a:t>áo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”.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xưa</a:t>
            </a:r>
            <a:r>
              <a:rPr lang="en-US" dirty="0"/>
              <a:t>,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cảnh</a:t>
            </a:r>
            <a:r>
              <a:rPr lang="en-US" dirty="0"/>
              <a:t> </a:t>
            </a:r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khăn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</a:t>
            </a:r>
            <a:r>
              <a:rPr lang="en-US" dirty="0" err="1"/>
              <a:t>bây</a:t>
            </a:r>
            <a:r>
              <a:rPr lang="en-US" dirty="0"/>
              <a:t> </a:t>
            </a:r>
            <a:r>
              <a:rPr lang="en-US" dirty="0" err="1"/>
              <a:t>giờ</a:t>
            </a:r>
            <a:r>
              <a:rPr lang="en-US" dirty="0"/>
              <a:t>, </a:t>
            </a:r>
            <a:r>
              <a:rPr lang="en-US" dirty="0" err="1"/>
              <a:t>Tết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may 1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quần</a:t>
            </a:r>
            <a:r>
              <a:rPr lang="en-US" dirty="0"/>
              <a:t> </a:t>
            </a:r>
            <a:r>
              <a:rPr lang="en-US" dirty="0" err="1"/>
              <a:t>áo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ai </a:t>
            </a:r>
            <a:r>
              <a:rPr lang="en-US" dirty="0" err="1"/>
              <a:t>ai</a:t>
            </a:r>
            <a:r>
              <a:rPr lang="en-US" dirty="0"/>
              <a:t>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hân</a:t>
            </a:r>
            <a:r>
              <a:rPr lang="en-US" dirty="0"/>
              <a:t> </a:t>
            </a:r>
            <a:r>
              <a:rPr lang="en-US" dirty="0" err="1"/>
              <a:t>hoan</a:t>
            </a:r>
            <a:r>
              <a:rPr lang="en-US" dirty="0"/>
              <a:t>, </a:t>
            </a:r>
            <a:r>
              <a:rPr lang="en-US" dirty="0" err="1"/>
              <a:t>mong</a:t>
            </a:r>
            <a:r>
              <a:rPr lang="en-US" dirty="0"/>
              <a:t> </a:t>
            </a:r>
            <a:r>
              <a:rPr lang="en-US" dirty="0" err="1"/>
              <a:t>chờ</a:t>
            </a:r>
            <a:r>
              <a:rPr lang="en-US" dirty="0"/>
              <a:t>, </a:t>
            </a:r>
            <a:r>
              <a:rPr lang="en-US" dirty="0" err="1"/>
              <a:t>háo</a:t>
            </a:r>
            <a:r>
              <a:rPr lang="en-US" dirty="0"/>
              <a:t> </a:t>
            </a:r>
            <a:r>
              <a:rPr lang="en-US" dirty="0" err="1"/>
              <a:t>hức</a:t>
            </a:r>
            <a:r>
              <a:rPr lang="en-US" dirty="0"/>
              <a:t>,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biệt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….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 dirty="0"/>
          </a:p>
          <a:p>
            <a:endParaRPr lang="vi-VN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vi-VN" dirty="0"/>
              <a:t>Giáo án của Hạnh Nguyễn (0975152531): </a:t>
            </a:r>
            <a:r>
              <a:rPr lang="vi-VN" dirty="0">
                <a:hlinkClick r:id="rId3"/>
              </a:rPr>
              <a:t>https://www.facebook.com/HankNguyenn</a:t>
            </a:r>
            <a:endParaRPr lang="vi-VN" dirty="0"/>
          </a:p>
          <a:p>
            <a:pPr marL="158750" indent="0">
              <a:buNone/>
            </a:pPr>
            <a:endParaRPr lang="vi-VN" dirty="0"/>
          </a:p>
          <a:p>
            <a:endParaRPr lang="vi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dirty="0"/>
          </a:p>
          <a:p>
            <a:endParaRPr lang="vi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dirty="0"/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139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khổ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</a:t>
            </a:r>
            <a:r>
              <a:rPr lang="en-US" dirty="0" err="1"/>
              <a:t>cuối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,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thêm</a:t>
            </a:r>
            <a:r>
              <a:rPr lang="en-US" dirty="0"/>
              <a:t> 1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: “</a:t>
            </a:r>
            <a:r>
              <a:rPr lang="en-US" dirty="0" err="1"/>
              <a:t>Khổ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</a:t>
            </a:r>
            <a:r>
              <a:rPr lang="en-US" dirty="0" err="1"/>
              <a:t>cuối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hay </a:t>
            </a:r>
            <a:r>
              <a:rPr lang="en-US" dirty="0" err="1"/>
              <a:t>nhất</a:t>
            </a:r>
            <a:r>
              <a:rPr lang="en-US" dirty="0"/>
              <a:t>,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, </a:t>
            </a:r>
            <a:r>
              <a:rPr lang="en-US" dirty="0" err="1"/>
              <a:t>nó</a:t>
            </a:r>
            <a:r>
              <a:rPr lang="en-US" dirty="0"/>
              <a:t> </a:t>
            </a:r>
            <a:r>
              <a:rPr lang="en-US" dirty="0" err="1"/>
              <a:t>chứa</a:t>
            </a:r>
            <a:r>
              <a:rPr lang="en-US" dirty="0"/>
              <a:t> </a:t>
            </a:r>
            <a:r>
              <a:rPr lang="en-US" dirty="0" err="1"/>
              <a:t>đựng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thiêng</a:t>
            </a:r>
            <a:r>
              <a:rPr lang="en-US" dirty="0"/>
              <a:t> </a:t>
            </a:r>
            <a:r>
              <a:rPr lang="en-US" dirty="0" err="1"/>
              <a:t>liêng</a:t>
            </a:r>
            <a:r>
              <a:rPr lang="en-US" dirty="0"/>
              <a:t>,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quý</a:t>
            </a:r>
            <a:r>
              <a:rPr lang="en-US" dirty="0"/>
              <a:t>, </a:t>
            </a:r>
            <a:r>
              <a:rPr lang="en-US" dirty="0" err="1"/>
              <a:t>sâu</a:t>
            </a:r>
            <a:r>
              <a:rPr lang="en-US" dirty="0"/>
              <a:t> </a:t>
            </a:r>
            <a:r>
              <a:rPr lang="en-US" dirty="0" err="1"/>
              <a:t>sắc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chân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anh</a:t>
            </a:r>
            <a:r>
              <a:rPr lang="en-US" dirty="0"/>
              <a:t> </a:t>
            </a:r>
            <a:r>
              <a:rPr lang="en-US" dirty="0" err="1"/>
              <a:t>chiến</a:t>
            </a:r>
            <a:r>
              <a:rPr lang="en-US" dirty="0"/>
              <a:t> </a:t>
            </a:r>
            <a:r>
              <a:rPr lang="en-US" dirty="0" err="1"/>
              <a:t>sĩ</a:t>
            </a:r>
            <a:r>
              <a:rPr lang="en-US" dirty="0"/>
              <a:t>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con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quân</a:t>
            </a:r>
            <a:r>
              <a:rPr lang="en-US" dirty="0"/>
              <a:t>.”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 dirty="0"/>
          </a:p>
          <a:p>
            <a:endParaRPr lang="vi-VN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vi-VN" dirty="0"/>
              <a:t>Giáo án của Hạnh Nguyễn (0975152531): </a:t>
            </a:r>
            <a:r>
              <a:rPr lang="vi-VN" dirty="0">
                <a:hlinkClick r:id="rId3"/>
              </a:rPr>
              <a:t>https://www.facebook.com/HankNguyenn</a:t>
            </a:r>
            <a:endParaRPr lang="vi-VN" dirty="0"/>
          </a:p>
          <a:p>
            <a:pPr marL="158750" indent="0">
              <a:buNone/>
            </a:pPr>
            <a:endParaRPr lang="vi-VN" dirty="0"/>
          </a:p>
          <a:p>
            <a:endParaRPr lang="vi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dirty="0"/>
          </a:p>
          <a:p>
            <a:endParaRPr lang="vi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dirty="0"/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276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pPr marL="15875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73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1_1_1_1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7"/>
          <p:cNvSpPr txBox="1">
            <a:spLocks noGrp="1"/>
          </p:cNvSpPr>
          <p:nvPr>
            <p:ph type="title"/>
          </p:nvPr>
        </p:nvSpPr>
        <p:spPr>
          <a:xfrm>
            <a:off x="936900" y="949025"/>
            <a:ext cx="2379900" cy="572700"/>
          </a:xfrm>
          <a:prstGeom prst="rect">
            <a:avLst/>
          </a:prstGeom>
          <a:effectLst>
            <a:outerShdw dist="38100" dir="22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17"/>
          <p:cNvSpPr/>
          <p:nvPr/>
        </p:nvSpPr>
        <p:spPr>
          <a:xfrm rot="-8382086" flipH="1">
            <a:off x="6414850" y="-1607727"/>
            <a:ext cx="5003391" cy="3646291"/>
          </a:xfrm>
          <a:custGeom>
            <a:avLst/>
            <a:gdLst/>
            <a:ahLst/>
            <a:cxnLst/>
            <a:rect l="l" t="t" r="r" b="b"/>
            <a:pathLst>
              <a:path w="65961" h="48070" extrusionOk="0">
                <a:moveTo>
                  <a:pt x="23263" y="1"/>
                </a:moveTo>
                <a:cubicBezTo>
                  <a:pt x="22727" y="1"/>
                  <a:pt x="22217" y="99"/>
                  <a:pt x="21756" y="321"/>
                </a:cubicBezTo>
                <a:cubicBezTo>
                  <a:pt x="20791" y="804"/>
                  <a:pt x="20348" y="1942"/>
                  <a:pt x="20174" y="3002"/>
                </a:cubicBezTo>
                <a:cubicBezTo>
                  <a:pt x="19711" y="5780"/>
                  <a:pt x="20849" y="11180"/>
                  <a:pt x="17185" y="12202"/>
                </a:cubicBezTo>
                <a:cubicBezTo>
                  <a:pt x="16938" y="12273"/>
                  <a:pt x="16688" y="12301"/>
                  <a:pt x="16437" y="12301"/>
                </a:cubicBezTo>
                <a:cubicBezTo>
                  <a:pt x="15476" y="12301"/>
                  <a:pt x="14486" y="11893"/>
                  <a:pt x="13501" y="11893"/>
                </a:cubicBezTo>
                <a:cubicBezTo>
                  <a:pt x="13333" y="11893"/>
                  <a:pt x="13166" y="11905"/>
                  <a:pt x="13000" y="11932"/>
                </a:cubicBezTo>
                <a:cubicBezTo>
                  <a:pt x="11206" y="12202"/>
                  <a:pt x="9875" y="13089"/>
                  <a:pt x="8988" y="14613"/>
                </a:cubicBezTo>
                <a:cubicBezTo>
                  <a:pt x="7079" y="17892"/>
                  <a:pt x="8544" y="20881"/>
                  <a:pt x="8834" y="24179"/>
                </a:cubicBezTo>
                <a:cubicBezTo>
                  <a:pt x="9007" y="26204"/>
                  <a:pt x="8313" y="27574"/>
                  <a:pt x="6577" y="28596"/>
                </a:cubicBezTo>
                <a:cubicBezTo>
                  <a:pt x="5189" y="29425"/>
                  <a:pt x="2450" y="29464"/>
                  <a:pt x="1621" y="30968"/>
                </a:cubicBezTo>
                <a:cubicBezTo>
                  <a:pt x="0" y="33957"/>
                  <a:pt x="2238" y="37969"/>
                  <a:pt x="4822" y="39416"/>
                </a:cubicBezTo>
                <a:cubicBezTo>
                  <a:pt x="7349" y="40843"/>
                  <a:pt x="10647" y="40611"/>
                  <a:pt x="13385" y="41788"/>
                </a:cubicBezTo>
                <a:cubicBezTo>
                  <a:pt x="17764" y="43637"/>
                  <a:pt x="21721" y="45343"/>
                  <a:pt x="26068" y="45343"/>
                </a:cubicBezTo>
                <a:cubicBezTo>
                  <a:pt x="27885" y="45343"/>
                  <a:pt x="29771" y="45045"/>
                  <a:pt x="31785" y="44334"/>
                </a:cubicBezTo>
                <a:cubicBezTo>
                  <a:pt x="34890" y="43234"/>
                  <a:pt x="37706" y="41325"/>
                  <a:pt x="40946" y="40669"/>
                </a:cubicBezTo>
                <a:cubicBezTo>
                  <a:pt x="41566" y="40538"/>
                  <a:pt x="42224" y="40468"/>
                  <a:pt x="42889" y="40468"/>
                </a:cubicBezTo>
                <a:cubicBezTo>
                  <a:pt x="44664" y="40468"/>
                  <a:pt x="46493" y="40965"/>
                  <a:pt x="47812" y="42116"/>
                </a:cubicBezTo>
                <a:cubicBezTo>
                  <a:pt x="49721" y="43774"/>
                  <a:pt x="50377" y="46494"/>
                  <a:pt x="52904" y="47574"/>
                </a:cubicBezTo>
                <a:cubicBezTo>
                  <a:pt x="53730" y="47921"/>
                  <a:pt x="54689" y="48070"/>
                  <a:pt x="55686" y="48070"/>
                </a:cubicBezTo>
                <a:cubicBezTo>
                  <a:pt x="57738" y="48070"/>
                  <a:pt x="59954" y="47440"/>
                  <a:pt x="61525" y="46610"/>
                </a:cubicBezTo>
                <a:cubicBezTo>
                  <a:pt x="64225" y="45163"/>
                  <a:pt x="65961" y="42579"/>
                  <a:pt x="64958" y="39493"/>
                </a:cubicBezTo>
                <a:cubicBezTo>
                  <a:pt x="64341" y="37583"/>
                  <a:pt x="63068" y="36233"/>
                  <a:pt x="61563" y="35115"/>
                </a:cubicBezTo>
                <a:cubicBezTo>
                  <a:pt x="60310" y="34189"/>
                  <a:pt x="58902" y="33417"/>
                  <a:pt x="57590" y="32607"/>
                </a:cubicBezTo>
                <a:cubicBezTo>
                  <a:pt x="55932" y="31566"/>
                  <a:pt x="54369" y="29927"/>
                  <a:pt x="54504" y="27979"/>
                </a:cubicBezTo>
                <a:cubicBezTo>
                  <a:pt x="54678" y="25799"/>
                  <a:pt x="56934" y="24179"/>
                  <a:pt x="57050" y="22019"/>
                </a:cubicBezTo>
                <a:cubicBezTo>
                  <a:pt x="57147" y="20360"/>
                  <a:pt x="56047" y="19068"/>
                  <a:pt x="55527" y="17602"/>
                </a:cubicBezTo>
                <a:cubicBezTo>
                  <a:pt x="54909" y="15944"/>
                  <a:pt x="54852" y="14111"/>
                  <a:pt x="55372" y="12414"/>
                </a:cubicBezTo>
                <a:cubicBezTo>
                  <a:pt x="55527" y="11893"/>
                  <a:pt x="55739" y="11373"/>
                  <a:pt x="55662" y="10833"/>
                </a:cubicBezTo>
                <a:cubicBezTo>
                  <a:pt x="55509" y="9993"/>
                  <a:pt x="54600" y="9871"/>
                  <a:pt x="53585" y="9871"/>
                </a:cubicBezTo>
                <a:cubicBezTo>
                  <a:pt x="53171" y="9871"/>
                  <a:pt x="52739" y="9891"/>
                  <a:pt x="52334" y="9891"/>
                </a:cubicBezTo>
                <a:cubicBezTo>
                  <a:pt x="51726" y="9891"/>
                  <a:pt x="51179" y="9845"/>
                  <a:pt x="50840" y="9618"/>
                </a:cubicBezTo>
                <a:cubicBezTo>
                  <a:pt x="49355" y="8615"/>
                  <a:pt x="49490" y="6088"/>
                  <a:pt x="48217" y="4777"/>
                </a:cubicBezTo>
                <a:cubicBezTo>
                  <a:pt x="47321" y="3861"/>
                  <a:pt x="46143" y="3464"/>
                  <a:pt x="44936" y="3464"/>
                </a:cubicBezTo>
                <a:cubicBezTo>
                  <a:pt x="43805" y="3464"/>
                  <a:pt x="42649" y="3813"/>
                  <a:pt x="41679" y="4410"/>
                </a:cubicBezTo>
                <a:cubicBezTo>
                  <a:pt x="39596" y="5702"/>
                  <a:pt x="39287" y="8441"/>
                  <a:pt x="37301" y="9695"/>
                </a:cubicBezTo>
                <a:cubicBezTo>
                  <a:pt x="36726" y="10060"/>
                  <a:pt x="36198" y="10219"/>
                  <a:pt x="35710" y="10219"/>
                </a:cubicBezTo>
                <a:cubicBezTo>
                  <a:pt x="33187" y="10219"/>
                  <a:pt x="31731" y="5961"/>
                  <a:pt x="30358" y="4005"/>
                </a:cubicBezTo>
                <a:cubicBezTo>
                  <a:pt x="29249" y="2431"/>
                  <a:pt x="25934" y="1"/>
                  <a:pt x="23263" y="1"/>
                </a:cubicBezTo>
                <a:close/>
              </a:path>
            </a:pathLst>
          </a:custGeom>
          <a:solidFill>
            <a:srgbClr val="E1BAE9">
              <a:alpha val="40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17"/>
          <p:cNvSpPr/>
          <p:nvPr/>
        </p:nvSpPr>
        <p:spPr>
          <a:xfrm rot="10223280" flipH="1">
            <a:off x="-1053232" y="3282557"/>
            <a:ext cx="3345712" cy="3450514"/>
          </a:xfrm>
          <a:custGeom>
            <a:avLst/>
            <a:gdLst/>
            <a:ahLst/>
            <a:cxnLst/>
            <a:rect l="l" t="t" r="r" b="b"/>
            <a:pathLst>
              <a:path w="58421" h="60251" extrusionOk="0">
                <a:moveTo>
                  <a:pt x="7229" y="1"/>
                </a:moveTo>
                <a:cubicBezTo>
                  <a:pt x="5099" y="1"/>
                  <a:pt x="2978" y="723"/>
                  <a:pt x="1602" y="2417"/>
                </a:cubicBezTo>
                <a:cubicBezTo>
                  <a:pt x="348" y="3979"/>
                  <a:pt x="1" y="6274"/>
                  <a:pt x="927" y="8029"/>
                </a:cubicBezTo>
                <a:cubicBezTo>
                  <a:pt x="1447" y="8993"/>
                  <a:pt x="2296" y="9746"/>
                  <a:pt x="3202" y="10363"/>
                </a:cubicBezTo>
                <a:cubicBezTo>
                  <a:pt x="4996" y="11597"/>
                  <a:pt x="7156" y="12407"/>
                  <a:pt x="8680" y="14027"/>
                </a:cubicBezTo>
                <a:cubicBezTo>
                  <a:pt x="9509" y="14914"/>
                  <a:pt x="10126" y="16052"/>
                  <a:pt x="10184" y="17267"/>
                </a:cubicBezTo>
                <a:cubicBezTo>
                  <a:pt x="10358" y="20180"/>
                  <a:pt x="7542" y="22321"/>
                  <a:pt x="5633" y="24191"/>
                </a:cubicBezTo>
                <a:cubicBezTo>
                  <a:pt x="3878" y="25850"/>
                  <a:pt x="2122" y="27663"/>
                  <a:pt x="1351" y="29977"/>
                </a:cubicBezTo>
                <a:cubicBezTo>
                  <a:pt x="580" y="32273"/>
                  <a:pt x="1081" y="35166"/>
                  <a:pt x="3125" y="36458"/>
                </a:cubicBezTo>
                <a:cubicBezTo>
                  <a:pt x="4360" y="37268"/>
                  <a:pt x="5806" y="37422"/>
                  <a:pt x="6327" y="38907"/>
                </a:cubicBezTo>
                <a:cubicBezTo>
                  <a:pt x="6867" y="40373"/>
                  <a:pt x="5980" y="42321"/>
                  <a:pt x="5266" y="43536"/>
                </a:cubicBezTo>
                <a:cubicBezTo>
                  <a:pt x="4283" y="45233"/>
                  <a:pt x="2894" y="46699"/>
                  <a:pt x="2103" y="48512"/>
                </a:cubicBezTo>
                <a:cubicBezTo>
                  <a:pt x="734" y="51636"/>
                  <a:pt x="1409" y="55571"/>
                  <a:pt x="3839" y="57982"/>
                </a:cubicBezTo>
                <a:cubicBezTo>
                  <a:pt x="5402" y="59462"/>
                  <a:pt x="7452" y="60251"/>
                  <a:pt x="9538" y="60251"/>
                </a:cubicBezTo>
                <a:cubicBezTo>
                  <a:pt x="10388" y="60251"/>
                  <a:pt x="11243" y="60120"/>
                  <a:pt x="12074" y="59852"/>
                </a:cubicBezTo>
                <a:cubicBezTo>
                  <a:pt x="14659" y="58965"/>
                  <a:pt x="16144" y="56111"/>
                  <a:pt x="18863" y="55571"/>
                </a:cubicBezTo>
                <a:cubicBezTo>
                  <a:pt x="19130" y="55520"/>
                  <a:pt x="19395" y="55497"/>
                  <a:pt x="19660" y="55497"/>
                </a:cubicBezTo>
                <a:cubicBezTo>
                  <a:pt x="21407" y="55497"/>
                  <a:pt x="23122" y="56485"/>
                  <a:pt x="24881" y="56921"/>
                </a:cubicBezTo>
                <a:cubicBezTo>
                  <a:pt x="25571" y="57090"/>
                  <a:pt x="26273" y="57170"/>
                  <a:pt x="26974" y="57170"/>
                </a:cubicBezTo>
                <a:cubicBezTo>
                  <a:pt x="29464" y="57170"/>
                  <a:pt x="31946" y="56159"/>
                  <a:pt x="33887" y="54549"/>
                </a:cubicBezTo>
                <a:cubicBezTo>
                  <a:pt x="36761" y="52176"/>
                  <a:pt x="38266" y="48647"/>
                  <a:pt x="39365" y="45195"/>
                </a:cubicBezTo>
                <a:cubicBezTo>
                  <a:pt x="39770" y="43922"/>
                  <a:pt x="40156" y="42572"/>
                  <a:pt x="41139" y="41665"/>
                </a:cubicBezTo>
                <a:cubicBezTo>
                  <a:pt x="42644" y="40276"/>
                  <a:pt x="44939" y="40411"/>
                  <a:pt x="46964" y="40045"/>
                </a:cubicBezTo>
                <a:cubicBezTo>
                  <a:pt x="49857" y="39466"/>
                  <a:pt x="52383" y="37731"/>
                  <a:pt x="53965" y="35262"/>
                </a:cubicBezTo>
                <a:cubicBezTo>
                  <a:pt x="56067" y="31983"/>
                  <a:pt x="54563" y="29341"/>
                  <a:pt x="55180" y="25889"/>
                </a:cubicBezTo>
                <a:cubicBezTo>
                  <a:pt x="55488" y="24095"/>
                  <a:pt x="56588" y="22687"/>
                  <a:pt x="57379" y="21106"/>
                </a:cubicBezTo>
                <a:cubicBezTo>
                  <a:pt x="57841" y="20257"/>
                  <a:pt x="58131" y="19312"/>
                  <a:pt x="58227" y="18348"/>
                </a:cubicBezTo>
                <a:cubicBezTo>
                  <a:pt x="58420" y="15532"/>
                  <a:pt x="56839" y="13507"/>
                  <a:pt x="54158" y="12716"/>
                </a:cubicBezTo>
                <a:cubicBezTo>
                  <a:pt x="50532" y="11655"/>
                  <a:pt x="48835" y="9302"/>
                  <a:pt x="46559" y="6370"/>
                </a:cubicBezTo>
                <a:cubicBezTo>
                  <a:pt x="44568" y="3780"/>
                  <a:pt x="42103" y="2970"/>
                  <a:pt x="39445" y="2970"/>
                </a:cubicBezTo>
                <a:cubicBezTo>
                  <a:pt x="35176" y="2970"/>
                  <a:pt x="30408" y="5059"/>
                  <a:pt x="26308" y="5213"/>
                </a:cubicBezTo>
                <a:cubicBezTo>
                  <a:pt x="26132" y="5220"/>
                  <a:pt x="25957" y="5223"/>
                  <a:pt x="25782" y="5223"/>
                </a:cubicBezTo>
                <a:cubicBezTo>
                  <a:pt x="20212" y="5223"/>
                  <a:pt x="15268" y="2020"/>
                  <a:pt x="10088" y="430"/>
                </a:cubicBezTo>
                <a:cubicBezTo>
                  <a:pt x="9180" y="152"/>
                  <a:pt x="8203" y="1"/>
                  <a:pt x="7229" y="1"/>
                </a:cubicBezTo>
                <a:close/>
              </a:path>
            </a:pathLst>
          </a:custGeom>
          <a:solidFill>
            <a:srgbClr val="F0B5C0">
              <a:alpha val="33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5" name="Google Shape;415;p17"/>
          <p:cNvGrpSpPr/>
          <p:nvPr/>
        </p:nvGrpSpPr>
        <p:grpSpPr>
          <a:xfrm>
            <a:off x="155461" y="173156"/>
            <a:ext cx="8738503" cy="4872034"/>
            <a:chOff x="155461" y="173156"/>
            <a:chExt cx="8738503" cy="4872034"/>
          </a:xfrm>
        </p:grpSpPr>
        <p:sp>
          <p:nvSpPr>
            <p:cNvPr id="416" name="Google Shape;416;p17"/>
            <p:cNvSpPr/>
            <p:nvPr/>
          </p:nvSpPr>
          <p:spPr>
            <a:xfrm>
              <a:off x="155461" y="4331048"/>
              <a:ext cx="210515" cy="198113"/>
            </a:xfrm>
            <a:custGeom>
              <a:avLst/>
              <a:gdLst/>
              <a:ahLst/>
              <a:cxnLst/>
              <a:rect l="l" t="t" r="r" b="b"/>
              <a:pathLst>
                <a:path w="4668" h="4393" extrusionOk="0">
                  <a:moveTo>
                    <a:pt x="1125" y="1"/>
                  </a:moveTo>
                  <a:cubicBezTo>
                    <a:pt x="642" y="1"/>
                    <a:pt x="292" y="451"/>
                    <a:pt x="213" y="940"/>
                  </a:cubicBezTo>
                  <a:cubicBezTo>
                    <a:pt x="1" y="2097"/>
                    <a:pt x="1081" y="4065"/>
                    <a:pt x="2219" y="4392"/>
                  </a:cubicBezTo>
                  <a:cubicBezTo>
                    <a:pt x="3453" y="3833"/>
                    <a:pt x="4321" y="2695"/>
                    <a:pt x="4514" y="1345"/>
                  </a:cubicBezTo>
                  <a:cubicBezTo>
                    <a:pt x="4668" y="529"/>
                    <a:pt x="4175" y="210"/>
                    <a:pt x="3599" y="210"/>
                  </a:cubicBezTo>
                  <a:cubicBezTo>
                    <a:pt x="3019" y="210"/>
                    <a:pt x="2354" y="533"/>
                    <a:pt x="2180" y="998"/>
                  </a:cubicBezTo>
                  <a:cubicBezTo>
                    <a:pt x="2045" y="593"/>
                    <a:pt x="1852" y="207"/>
                    <a:pt x="1467" y="72"/>
                  </a:cubicBezTo>
                  <a:cubicBezTo>
                    <a:pt x="1347" y="23"/>
                    <a:pt x="1233" y="1"/>
                    <a:pt x="1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7" name="Google Shape;417;p17"/>
            <p:cNvGrpSpPr/>
            <p:nvPr/>
          </p:nvGrpSpPr>
          <p:grpSpPr>
            <a:xfrm>
              <a:off x="214998" y="173156"/>
              <a:ext cx="7989676" cy="4872034"/>
              <a:chOff x="224523" y="173156"/>
              <a:chExt cx="7989676" cy="4872034"/>
            </a:xfrm>
          </p:grpSpPr>
          <p:sp>
            <p:nvSpPr>
              <p:cNvPr id="418" name="Google Shape;418;p17"/>
              <p:cNvSpPr/>
              <p:nvPr/>
            </p:nvSpPr>
            <p:spPr>
              <a:xfrm>
                <a:off x="672150" y="4751564"/>
                <a:ext cx="210520" cy="270367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6144" extrusionOk="0">
                    <a:moveTo>
                      <a:pt x="2272" y="1"/>
                    </a:moveTo>
                    <a:cubicBezTo>
                      <a:pt x="2138" y="1"/>
                      <a:pt x="2005" y="83"/>
                      <a:pt x="1968" y="252"/>
                    </a:cubicBezTo>
                    <a:cubicBezTo>
                      <a:pt x="1640" y="1293"/>
                      <a:pt x="1081" y="2277"/>
                      <a:pt x="213" y="2759"/>
                    </a:cubicBezTo>
                    <a:cubicBezTo>
                      <a:pt x="0" y="2894"/>
                      <a:pt x="0" y="3222"/>
                      <a:pt x="232" y="3337"/>
                    </a:cubicBezTo>
                    <a:cubicBezTo>
                      <a:pt x="1138" y="3800"/>
                      <a:pt x="1563" y="4745"/>
                      <a:pt x="1717" y="5864"/>
                    </a:cubicBezTo>
                    <a:cubicBezTo>
                      <a:pt x="1738" y="6045"/>
                      <a:pt x="1883" y="6144"/>
                      <a:pt x="2032" y="6144"/>
                    </a:cubicBezTo>
                    <a:cubicBezTo>
                      <a:pt x="2152" y="6144"/>
                      <a:pt x="2274" y="6079"/>
                      <a:pt x="2334" y="5941"/>
                    </a:cubicBezTo>
                    <a:cubicBezTo>
                      <a:pt x="2797" y="4842"/>
                      <a:pt x="3453" y="3897"/>
                      <a:pt x="4514" y="3395"/>
                    </a:cubicBezTo>
                    <a:cubicBezTo>
                      <a:pt x="4784" y="3280"/>
                      <a:pt x="4784" y="2913"/>
                      <a:pt x="4514" y="2797"/>
                    </a:cubicBezTo>
                    <a:cubicBezTo>
                      <a:pt x="3491" y="2373"/>
                      <a:pt x="2893" y="1370"/>
                      <a:pt x="2585" y="271"/>
                    </a:cubicBezTo>
                    <a:cubicBezTo>
                      <a:pt x="2555" y="93"/>
                      <a:pt x="2413" y="1"/>
                      <a:pt x="22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19" name="Google Shape;419;p17"/>
              <p:cNvGrpSpPr/>
              <p:nvPr/>
            </p:nvGrpSpPr>
            <p:grpSpPr>
              <a:xfrm>
                <a:off x="8004449" y="173156"/>
                <a:ext cx="209750" cy="265245"/>
                <a:chOff x="3924196" y="-285215"/>
                <a:chExt cx="148864" cy="188277"/>
              </a:xfrm>
            </p:grpSpPr>
            <p:sp>
              <p:nvSpPr>
                <p:cNvPr id="420" name="Google Shape;420;p17"/>
                <p:cNvSpPr/>
                <p:nvPr/>
              </p:nvSpPr>
              <p:spPr>
                <a:xfrm>
                  <a:off x="3926839" y="-150774"/>
                  <a:ext cx="68544" cy="53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6" h="1120" extrusionOk="0">
                      <a:moveTo>
                        <a:pt x="721" y="0"/>
                      </a:moveTo>
                      <a:cubicBezTo>
                        <a:pt x="629" y="0"/>
                        <a:pt x="537" y="24"/>
                        <a:pt x="455" y="72"/>
                      </a:cubicBezTo>
                      <a:cubicBezTo>
                        <a:pt x="1" y="316"/>
                        <a:pt x="78" y="970"/>
                        <a:pt x="577" y="1102"/>
                      </a:cubicBezTo>
                      <a:cubicBezTo>
                        <a:pt x="624" y="1114"/>
                        <a:pt x="671" y="1120"/>
                        <a:pt x="716" y="1120"/>
                      </a:cubicBezTo>
                      <a:cubicBezTo>
                        <a:pt x="1134" y="1120"/>
                        <a:pt x="1425" y="641"/>
                        <a:pt x="1175" y="261"/>
                      </a:cubicBezTo>
                      <a:cubicBezTo>
                        <a:pt x="1080" y="91"/>
                        <a:pt x="901" y="0"/>
                        <a:pt x="7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" name="Google Shape;421;p17"/>
                <p:cNvSpPr/>
                <p:nvPr/>
              </p:nvSpPr>
              <p:spPr>
                <a:xfrm>
                  <a:off x="4005141" y="-181344"/>
                  <a:ext cx="67919" cy="53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" h="1117" extrusionOk="0">
                      <a:moveTo>
                        <a:pt x="714" y="0"/>
                      </a:moveTo>
                      <a:cubicBezTo>
                        <a:pt x="622" y="0"/>
                        <a:pt x="529" y="25"/>
                        <a:pt x="443" y="77"/>
                      </a:cubicBezTo>
                      <a:cubicBezTo>
                        <a:pt x="0" y="309"/>
                        <a:pt x="67" y="963"/>
                        <a:pt x="554" y="1096"/>
                      </a:cubicBezTo>
                      <a:cubicBezTo>
                        <a:pt x="606" y="1110"/>
                        <a:pt x="657" y="1117"/>
                        <a:pt x="706" y="1117"/>
                      </a:cubicBezTo>
                      <a:cubicBezTo>
                        <a:pt x="1119" y="1117"/>
                        <a:pt x="1412" y="651"/>
                        <a:pt x="1175" y="265"/>
                      </a:cubicBezTo>
                      <a:cubicBezTo>
                        <a:pt x="1072" y="96"/>
                        <a:pt x="895" y="0"/>
                        <a:pt x="7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2" name="Google Shape;422;p17"/>
                <p:cNvSpPr/>
                <p:nvPr/>
              </p:nvSpPr>
              <p:spPr>
                <a:xfrm>
                  <a:off x="4019224" y="-278774"/>
                  <a:ext cx="39752" cy="121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" h="2522" extrusionOk="0">
                      <a:moveTo>
                        <a:pt x="213" y="1"/>
                      </a:moveTo>
                      <a:cubicBezTo>
                        <a:pt x="111" y="1"/>
                        <a:pt x="0" y="119"/>
                        <a:pt x="62" y="243"/>
                      </a:cubicBezTo>
                      <a:cubicBezTo>
                        <a:pt x="405" y="885"/>
                        <a:pt x="505" y="1616"/>
                        <a:pt x="361" y="2325"/>
                      </a:cubicBezTo>
                      <a:cubicBezTo>
                        <a:pt x="341" y="2446"/>
                        <a:pt x="442" y="2522"/>
                        <a:pt x="535" y="2522"/>
                      </a:cubicBezTo>
                      <a:cubicBezTo>
                        <a:pt x="596" y="2522"/>
                        <a:pt x="654" y="2489"/>
                        <a:pt x="671" y="2414"/>
                      </a:cubicBezTo>
                      <a:cubicBezTo>
                        <a:pt x="826" y="1616"/>
                        <a:pt x="715" y="797"/>
                        <a:pt x="328" y="77"/>
                      </a:cubicBezTo>
                      <a:cubicBezTo>
                        <a:pt x="301" y="23"/>
                        <a:pt x="258" y="1"/>
                        <a:pt x="21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3" name="Google Shape;423;p17"/>
                <p:cNvSpPr/>
                <p:nvPr/>
              </p:nvSpPr>
              <p:spPr>
                <a:xfrm>
                  <a:off x="3924196" y="-285215"/>
                  <a:ext cx="114689" cy="1623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377" extrusionOk="0">
                      <a:moveTo>
                        <a:pt x="1795" y="0"/>
                      </a:moveTo>
                      <a:cubicBezTo>
                        <a:pt x="1618" y="22"/>
                        <a:pt x="1452" y="78"/>
                        <a:pt x="1308" y="177"/>
                      </a:cubicBezTo>
                      <a:cubicBezTo>
                        <a:pt x="1119" y="266"/>
                        <a:pt x="931" y="366"/>
                        <a:pt x="754" y="488"/>
                      </a:cubicBezTo>
                      <a:cubicBezTo>
                        <a:pt x="665" y="543"/>
                        <a:pt x="566" y="609"/>
                        <a:pt x="477" y="665"/>
                      </a:cubicBezTo>
                      <a:cubicBezTo>
                        <a:pt x="399" y="742"/>
                        <a:pt x="300" y="798"/>
                        <a:pt x="200" y="820"/>
                      </a:cubicBezTo>
                      <a:cubicBezTo>
                        <a:pt x="78" y="820"/>
                        <a:pt x="1" y="953"/>
                        <a:pt x="56" y="1053"/>
                      </a:cubicBezTo>
                      <a:cubicBezTo>
                        <a:pt x="388" y="1750"/>
                        <a:pt x="710" y="2459"/>
                        <a:pt x="721" y="3235"/>
                      </a:cubicBezTo>
                      <a:cubicBezTo>
                        <a:pt x="732" y="3329"/>
                        <a:pt x="806" y="3376"/>
                        <a:pt x="880" y="3376"/>
                      </a:cubicBezTo>
                      <a:cubicBezTo>
                        <a:pt x="953" y="3376"/>
                        <a:pt x="1025" y="3329"/>
                        <a:pt x="1031" y="3235"/>
                      </a:cubicBezTo>
                      <a:lnTo>
                        <a:pt x="1053" y="3235"/>
                      </a:lnTo>
                      <a:cubicBezTo>
                        <a:pt x="1043" y="2467"/>
                        <a:pt x="749" y="1756"/>
                        <a:pt x="424" y="1067"/>
                      </a:cubicBezTo>
                      <a:lnTo>
                        <a:pt x="424" y="1067"/>
                      </a:lnTo>
                      <a:cubicBezTo>
                        <a:pt x="520" y="1027"/>
                        <a:pt x="610" y="973"/>
                        <a:pt x="687" y="909"/>
                      </a:cubicBezTo>
                      <a:cubicBezTo>
                        <a:pt x="865" y="787"/>
                        <a:pt x="1042" y="676"/>
                        <a:pt x="1219" y="576"/>
                      </a:cubicBezTo>
                      <a:cubicBezTo>
                        <a:pt x="1308" y="521"/>
                        <a:pt x="1396" y="476"/>
                        <a:pt x="1485" y="432"/>
                      </a:cubicBezTo>
                      <a:cubicBezTo>
                        <a:pt x="1574" y="377"/>
                        <a:pt x="1662" y="344"/>
                        <a:pt x="1762" y="310"/>
                      </a:cubicBezTo>
                      <a:cubicBezTo>
                        <a:pt x="1884" y="310"/>
                        <a:pt x="2006" y="344"/>
                        <a:pt x="2127" y="388"/>
                      </a:cubicBezTo>
                      <a:cubicBezTo>
                        <a:pt x="2146" y="394"/>
                        <a:pt x="2163" y="397"/>
                        <a:pt x="2179" y="397"/>
                      </a:cubicBezTo>
                      <a:cubicBezTo>
                        <a:pt x="2330" y="397"/>
                        <a:pt x="2385" y="139"/>
                        <a:pt x="2205" y="89"/>
                      </a:cubicBezTo>
                      <a:cubicBezTo>
                        <a:pt x="2072" y="44"/>
                        <a:pt x="1928" y="11"/>
                        <a:pt x="179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" name="Google Shape;424;p17"/>
                <p:cNvSpPr/>
                <p:nvPr/>
              </p:nvSpPr>
              <p:spPr>
                <a:xfrm>
                  <a:off x="3925782" y="-255270"/>
                  <a:ext cx="117717" cy="75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9" h="1575" extrusionOk="0">
                      <a:moveTo>
                        <a:pt x="2211" y="1"/>
                      </a:moveTo>
                      <a:cubicBezTo>
                        <a:pt x="2176" y="1"/>
                        <a:pt x="2139" y="13"/>
                        <a:pt x="2106" y="42"/>
                      </a:cubicBezTo>
                      <a:cubicBezTo>
                        <a:pt x="1496" y="551"/>
                        <a:pt x="821" y="972"/>
                        <a:pt x="100" y="1282"/>
                      </a:cubicBezTo>
                      <a:cubicBezTo>
                        <a:pt x="23" y="1327"/>
                        <a:pt x="1" y="1427"/>
                        <a:pt x="34" y="1504"/>
                      </a:cubicBezTo>
                      <a:cubicBezTo>
                        <a:pt x="65" y="1550"/>
                        <a:pt x="122" y="1575"/>
                        <a:pt x="179" y="1575"/>
                      </a:cubicBezTo>
                      <a:cubicBezTo>
                        <a:pt x="205" y="1575"/>
                        <a:pt x="232" y="1570"/>
                        <a:pt x="256" y="1559"/>
                      </a:cubicBezTo>
                      <a:lnTo>
                        <a:pt x="244" y="1559"/>
                      </a:lnTo>
                      <a:cubicBezTo>
                        <a:pt x="998" y="1227"/>
                        <a:pt x="1696" y="784"/>
                        <a:pt x="2327" y="263"/>
                      </a:cubicBezTo>
                      <a:cubicBezTo>
                        <a:pt x="2449" y="159"/>
                        <a:pt x="2339" y="1"/>
                        <a:pt x="221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5" name="Google Shape;425;p17"/>
              <p:cNvGrpSpPr/>
              <p:nvPr/>
            </p:nvGrpSpPr>
            <p:grpSpPr>
              <a:xfrm rot="1238699">
                <a:off x="261876" y="4770527"/>
                <a:ext cx="197344" cy="247832"/>
                <a:chOff x="-3569974" y="7276456"/>
                <a:chExt cx="130861" cy="164340"/>
              </a:xfrm>
            </p:grpSpPr>
            <p:sp>
              <p:nvSpPr>
                <p:cNvPr id="426" name="Google Shape;426;p17"/>
                <p:cNvSpPr/>
                <p:nvPr/>
              </p:nvSpPr>
              <p:spPr>
                <a:xfrm rot="-166">
                  <a:off x="-3569973" y="7378471"/>
                  <a:ext cx="72559" cy="62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4" h="1206" extrusionOk="0">
                      <a:moveTo>
                        <a:pt x="698" y="1"/>
                      </a:moveTo>
                      <a:cubicBezTo>
                        <a:pt x="599" y="1"/>
                        <a:pt x="497" y="26"/>
                        <a:pt x="399" y="83"/>
                      </a:cubicBezTo>
                      <a:cubicBezTo>
                        <a:pt x="122" y="216"/>
                        <a:pt x="0" y="549"/>
                        <a:pt x="144" y="837"/>
                      </a:cubicBezTo>
                      <a:cubicBezTo>
                        <a:pt x="246" y="1083"/>
                        <a:pt x="470" y="1205"/>
                        <a:pt x="694" y="1205"/>
                      </a:cubicBezTo>
                      <a:cubicBezTo>
                        <a:pt x="933" y="1205"/>
                        <a:pt x="1172" y="1067"/>
                        <a:pt x="1263" y="792"/>
                      </a:cubicBezTo>
                      <a:cubicBezTo>
                        <a:pt x="1404" y="379"/>
                        <a:pt x="1077" y="1"/>
                        <a:pt x="69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" name="Google Shape;427;p17"/>
                <p:cNvSpPr/>
                <p:nvPr/>
              </p:nvSpPr>
              <p:spPr>
                <a:xfrm rot="-166">
                  <a:off x="-3540616" y="7276458"/>
                  <a:ext cx="101500" cy="125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4" h="2420" extrusionOk="0">
                      <a:moveTo>
                        <a:pt x="154" y="1"/>
                      </a:moveTo>
                      <a:cubicBezTo>
                        <a:pt x="75" y="1"/>
                        <a:pt x="1" y="50"/>
                        <a:pt x="8" y="152"/>
                      </a:cubicBezTo>
                      <a:cubicBezTo>
                        <a:pt x="41" y="872"/>
                        <a:pt x="141" y="1592"/>
                        <a:pt x="296" y="2312"/>
                      </a:cubicBezTo>
                      <a:cubicBezTo>
                        <a:pt x="314" y="2387"/>
                        <a:pt x="373" y="2420"/>
                        <a:pt x="435" y="2420"/>
                      </a:cubicBezTo>
                      <a:cubicBezTo>
                        <a:pt x="529" y="2420"/>
                        <a:pt x="629" y="2344"/>
                        <a:pt x="595" y="2223"/>
                      </a:cubicBezTo>
                      <a:cubicBezTo>
                        <a:pt x="462" y="1642"/>
                        <a:pt x="378" y="1044"/>
                        <a:pt x="336" y="444"/>
                      </a:cubicBezTo>
                      <a:lnTo>
                        <a:pt x="336" y="444"/>
                      </a:lnTo>
                      <a:cubicBezTo>
                        <a:pt x="762" y="666"/>
                        <a:pt x="1256" y="746"/>
                        <a:pt x="1670" y="1016"/>
                      </a:cubicBezTo>
                      <a:cubicBezTo>
                        <a:pt x="1698" y="1034"/>
                        <a:pt x="1725" y="1042"/>
                        <a:pt x="1751" y="1042"/>
                      </a:cubicBezTo>
                      <a:cubicBezTo>
                        <a:pt x="1879" y="1042"/>
                        <a:pt x="1963" y="842"/>
                        <a:pt x="1825" y="750"/>
                      </a:cubicBezTo>
                      <a:cubicBezTo>
                        <a:pt x="1349" y="429"/>
                        <a:pt x="717" y="396"/>
                        <a:pt x="274" y="41"/>
                      </a:cubicBezTo>
                      <a:cubicBezTo>
                        <a:pt x="240" y="14"/>
                        <a:pt x="196" y="1"/>
                        <a:pt x="1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28" name="Google Shape;428;p17"/>
            <p:cNvGrpSpPr/>
            <p:nvPr/>
          </p:nvGrpSpPr>
          <p:grpSpPr>
            <a:xfrm>
              <a:off x="8565648" y="569674"/>
              <a:ext cx="328316" cy="371850"/>
              <a:chOff x="1924285" y="-240691"/>
              <a:chExt cx="245012" cy="277500"/>
            </a:xfrm>
          </p:grpSpPr>
          <p:sp>
            <p:nvSpPr>
              <p:cNvPr id="429" name="Google Shape;429;p17"/>
              <p:cNvSpPr/>
              <p:nvPr/>
            </p:nvSpPr>
            <p:spPr>
              <a:xfrm>
                <a:off x="1924285" y="-240691"/>
                <a:ext cx="245012" cy="277500"/>
              </a:xfrm>
              <a:custGeom>
                <a:avLst/>
                <a:gdLst/>
                <a:ahLst/>
                <a:cxnLst/>
                <a:rect l="l" t="t" r="r" b="b"/>
                <a:pathLst>
                  <a:path w="12074" h="13675" extrusionOk="0">
                    <a:moveTo>
                      <a:pt x="1948" y="11817"/>
                    </a:moveTo>
                    <a:cubicBezTo>
                      <a:pt x="1948" y="11836"/>
                      <a:pt x="1953" y="11854"/>
                      <a:pt x="1959" y="11872"/>
                    </a:cubicBezTo>
                    <a:lnTo>
                      <a:pt x="1959" y="11872"/>
                    </a:lnTo>
                    <a:lnTo>
                      <a:pt x="1948" y="11817"/>
                    </a:lnTo>
                    <a:close/>
                    <a:moveTo>
                      <a:pt x="7824" y="0"/>
                    </a:moveTo>
                    <a:cubicBezTo>
                      <a:pt x="7659" y="0"/>
                      <a:pt x="7470" y="46"/>
                      <a:pt x="7252" y="149"/>
                    </a:cubicBezTo>
                    <a:cubicBezTo>
                      <a:pt x="6249" y="631"/>
                      <a:pt x="5362" y="2810"/>
                      <a:pt x="5324" y="3833"/>
                    </a:cubicBezTo>
                    <a:cubicBezTo>
                      <a:pt x="5314" y="3030"/>
                      <a:pt x="4939" y="2689"/>
                      <a:pt x="4500" y="2689"/>
                    </a:cubicBezTo>
                    <a:cubicBezTo>
                      <a:pt x="4012" y="2689"/>
                      <a:pt x="3445" y="3113"/>
                      <a:pt x="3221" y="3794"/>
                    </a:cubicBezTo>
                    <a:cubicBezTo>
                      <a:pt x="2913" y="4758"/>
                      <a:pt x="2778" y="5761"/>
                      <a:pt x="2836" y="6764"/>
                    </a:cubicBezTo>
                    <a:cubicBezTo>
                      <a:pt x="2691" y="6198"/>
                      <a:pt x="2140" y="5910"/>
                      <a:pt x="1573" y="5910"/>
                    </a:cubicBezTo>
                    <a:cubicBezTo>
                      <a:pt x="1232" y="5910"/>
                      <a:pt x="886" y="6014"/>
                      <a:pt x="618" y="6224"/>
                    </a:cubicBezTo>
                    <a:cubicBezTo>
                      <a:pt x="0" y="6706"/>
                      <a:pt x="97" y="7555"/>
                      <a:pt x="367" y="8249"/>
                    </a:cubicBezTo>
                    <a:cubicBezTo>
                      <a:pt x="714" y="9252"/>
                      <a:pt x="1447" y="10101"/>
                      <a:pt x="1813" y="11065"/>
                    </a:cubicBezTo>
                    <a:cubicBezTo>
                      <a:pt x="1888" y="11346"/>
                      <a:pt x="1945" y="11609"/>
                      <a:pt x="1966" y="11889"/>
                    </a:cubicBezTo>
                    <a:lnTo>
                      <a:pt x="1966" y="11889"/>
                    </a:lnTo>
                    <a:cubicBezTo>
                      <a:pt x="1964" y="11883"/>
                      <a:pt x="1961" y="11878"/>
                      <a:pt x="1959" y="11872"/>
                    </a:cubicBezTo>
                    <a:lnTo>
                      <a:pt x="1959" y="11872"/>
                    </a:lnTo>
                    <a:lnTo>
                      <a:pt x="1968" y="11914"/>
                    </a:lnTo>
                    <a:cubicBezTo>
                      <a:pt x="1967" y="11905"/>
                      <a:pt x="1967" y="11897"/>
                      <a:pt x="1966" y="11889"/>
                    </a:cubicBezTo>
                    <a:lnTo>
                      <a:pt x="1966" y="11889"/>
                    </a:lnTo>
                    <a:cubicBezTo>
                      <a:pt x="1972" y="11903"/>
                      <a:pt x="1980" y="11918"/>
                      <a:pt x="1987" y="11933"/>
                    </a:cubicBezTo>
                    <a:cubicBezTo>
                      <a:pt x="2006" y="12164"/>
                      <a:pt x="2064" y="12396"/>
                      <a:pt x="2180" y="12608"/>
                    </a:cubicBezTo>
                    <a:lnTo>
                      <a:pt x="2161" y="12512"/>
                    </a:lnTo>
                    <a:lnTo>
                      <a:pt x="2161" y="12512"/>
                    </a:lnTo>
                    <a:cubicBezTo>
                      <a:pt x="2392" y="13148"/>
                      <a:pt x="2739" y="13572"/>
                      <a:pt x="3665" y="13669"/>
                    </a:cubicBezTo>
                    <a:cubicBezTo>
                      <a:pt x="3717" y="13673"/>
                      <a:pt x="3768" y="13675"/>
                      <a:pt x="3820" y="13675"/>
                    </a:cubicBezTo>
                    <a:cubicBezTo>
                      <a:pt x="4788" y="13675"/>
                      <a:pt x="5734" y="13010"/>
                      <a:pt x="6558" y="12589"/>
                    </a:cubicBezTo>
                    <a:cubicBezTo>
                      <a:pt x="7522" y="12107"/>
                      <a:pt x="8602" y="11682"/>
                      <a:pt x="9509" y="11084"/>
                    </a:cubicBezTo>
                    <a:cubicBezTo>
                      <a:pt x="10608" y="10371"/>
                      <a:pt x="10820" y="8539"/>
                      <a:pt x="9162" y="8519"/>
                    </a:cubicBezTo>
                    <a:cubicBezTo>
                      <a:pt x="10280" y="8269"/>
                      <a:pt x="12074" y="7420"/>
                      <a:pt x="11669" y="5993"/>
                    </a:cubicBezTo>
                    <a:cubicBezTo>
                      <a:pt x="11458" y="5259"/>
                      <a:pt x="10951" y="5038"/>
                      <a:pt x="10375" y="5038"/>
                    </a:cubicBezTo>
                    <a:cubicBezTo>
                      <a:pt x="9953" y="5038"/>
                      <a:pt x="9493" y="5157"/>
                      <a:pt x="9084" y="5279"/>
                    </a:cubicBezTo>
                    <a:cubicBezTo>
                      <a:pt x="9991" y="4797"/>
                      <a:pt x="11804" y="3640"/>
                      <a:pt x="11399" y="2444"/>
                    </a:cubicBezTo>
                    <a:cubicBezTo>
                      <a:pt x="11208" y="1918"/>
                      <a:pt x="10922" y="1726"/>
                      <a:pt x="10596" y="1726"/>
                    </a:cubicBezTo>
                    <a:cubicBezTo>
                      <a:pt x="9868" y="1726"/>
                      <a:pt x="8936" y="2682"/>
                      <a:pt x="8390" y="3042"/>
                    </a:cubicBezTo>
                    <a:cubicBezTo>
                      <a:pt x="8897" y="2298"/>
                      <a:pt x="8989" y="0"/>
                      <a:pt x="78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17"/>
              <p:cNvSpPr/>
              <p:nvPr/>
            </p:nvSpPr>
            <p:spPr>
              <a:xfrm>
                <a:off x="1969153" y="-184014"/>
                <a:ext cx="137705" cy="196837"/>
              </a:xfrm>
              <a:custGeom>
                <a:avLst/>
                <a:gdLst/>
                <a:ahLst/>
                <a:cxnLst/>
                <a:rect l="l" t="t" r="r" b="b"/>
                <a:pathLst>
                  <a:path w="6786" h="9700" extrusionOk="0">
                    <a:moveTo>
                      <a:pt x="5346" y="0"/>
                    </a:moveTo>
                    <a:cubicBezTo>
                      <a:pt x="5273" y="0"/>
                      <a:pt x="5201" y="39"/>
                      <a:pt x="5157" y="133"/>
                    </a:cubicBezTo>
                    <a:cubicBezTo>
                      <a:pt x="4347" y="1850"/>
                      <a:pt x="3595" y="3566"/>
                      <a:pt x="2669" y="5225"/>
                    </a:cubicBezTo>
                    <a:cubicBezTo>
                      <a:pt x="2630" y="4858"/>
                      <a:pt x="2630" y="4511"/>
                      <a:pt x="2650" y="4145"/>
                    </a:cubicBezTo>
                    <a:cubicBezTo>
                      <a:pt x="2611" y="3663"/>
                      <a:pt x="2611" y="3200"/>
                      <a:pt x="2650" y="2718"/>
                    </a:cubicBezTo>
                    <a:cubicBezTo>
                      <a:pt x="2659" y="2563"/>
                      <a:pt x="2544" y="2486"/>
                      <a:pt x="2423" y="2486"/>
                    </a:cubicBezTo>
                    <a:cubicBezTo>
                      <a:pt x="2303" y="2486"/>
                      <a:pt x="2177" y="2563"/>
                      <a:pt x="2168" y="2718"/>
                    </a:cubicBezTo>
                    <a:cubicBezTo>
                      <a:pt x="2110" y="3315"/>
                      <a:pt x="2110" y="3913"/>
                      <a:pt x="2168" y="4530"/>
                    </a:cubicBezTo>
                    <a:cubicBezTo>
                      <a:pt x="2168" y="4839"/>
                      <a:pt x="2129" y="5456"/>
                      <a:pt x="2341" y="5765"/>
                    </a:cubicBezTo>
                    <a:cubicBezTo>
                      <a:pt x="1975" y="6382"/>
                      <a:pt x="1627" y="7018"/>
                      <a:pt x="1319" y="7674"/>
                    </a:cubicBezTo>
                    <a:cubicBezTo>
                      <a:pt x="1107" y="6999"/>
                      <a:pt x="702" y="6363"/>
                      <a:pt x="509" y="5668"/>
                    </a:cubicBezTo>
                    <a:cubicBezTo>
                      <a:pt x="477" y="5542"/>
                      <a:pt x="381" y="5487"/>
                      <a:pt x="284" y="5487"/>
                    </a:cubicBezTo>
                    <a:cubicBezTo>
                      <a:pt x="143" y="5487"/>
                      <a:pt x="0" y="5602"/>
                      <a:pt x="46" y="5784"/>
                    </a:cubicBezTo>
                    <a:cubicBezTo>
                      <a:pt x="316" y="6710"/>
                      <a:pt x="952" y="7558"/>
                      <a:pt x="991" y="8523"/>
                    </a:cubicBezTo>
                    <a:cubicBezTo>
                      <a:pt x="895" y="8831"/>
                      <a:pt x="837" y="9140"/>
                      <a:pt x="817" y="9468"/>
                    </a:cubicBezTo>
                    <a:cubicBezTo>
                      <a:pt x="808" y="9622"/>
                      <a:pt x="924" y="9699"/>
                      <a:pt x="1044" y="9699"/>
                    </a:cubicBezTo>
                    <a:cubicBezTo>
                      <a:pt x="1165" y="9699"/>
                      <a:pt x="1290" y="9622"/>
                      <a:pt x="1300" y="9468"/>
                    </a:cubicBezTo>
                    <a:cubicBezTo>
                      <a:pt x="1319" y="9294"/>
                      <a:pt x="1338" y="9140"/>
                      <a:pt x="1377" y="8966"/>
                    </a:cubicBezTo>
                    <a:lnTo>
                      <a:pt x="1435" y="8966"/>
                    </a:lnTo>
                    <a:cubicBezTo>
                      <a:pt x="2052" y="8870"/>
                      <a:pt x="2573" y="8561"/>
                      <a:pt x="3151" y="8349"/>
                    </a:cubicBezTo>
                    <a:cubicBezTo>
                      <a:pt x="3826" y="8079"/>
                      <a:pt x="4540" y="7886"/>
                      <a:pt x="5234" y="7655"/>
                    </a:cubicBezTo>
                    <a:cubicBezTo>
                      <a:pt x="5496" y="7550"/>
                      <a:pt x="5410" y="7160"/>
                      <a:pt x="5176" y="7160"/>
                    </a:cubicBezTo>
                    <a:cubicBezTo>
                      <a:pt x="5152" y="7160"/>
                      <a:pt x="5126" y="7164"/>
                      <a:pt x="5099" y="7173"/>
                    </a:cubicBezTo>
                    <a:cubicBezTo>
                      <a:pt x="4405" y="7423"/>
                      <a:pt x="3710" y="7616"/>
                      <a:pt x="3016" y="7867"/>
                    </a:cubicBezTo>
                    <a:cubicBezTo>
                      <a:pt x="2534" y="8099"/>
                      <a:pt x="2033" y="8311"/>
                      <a:pt x="1512" y="8465"/>
                    </a:cubicBezTo>
                    <a:cubicBezTo>
                      <a:pt x="1801" y="7636"/>
                      <a:pt x="2206" y="6826"/>
                      <a:pt x="2688" y="6093"/>
                    </a:cubicBezTo>
                    <a:lnTo>
                      <a:pt x="2765" y="6093"/>
                    </a:lnTo>
                    <a:cubicBezTo>
                      <a:pt x="3961" y="5726"/>
                      <a:pt x="4983" y="4935"/>
                      <a:pt x="6141" y="4434"/>
                    </a:cubicBezTo>
                    <a:cubicBezTo>
                      <a:pt x="6379" y="4332"/>
                      <a:pt x="6227" y="3990"/>
                      <a:pt x="5989" y="3990"/>
                    </a:cubicBezTo>
                    <a:cubicBezTo>
                      <a:pt x="5957" y="3990"/>
                      <a:pt x="5924" y="3996"/>
                      <a:pt x="5890" y="4010"/>
                    </a:cubicBezTo>
                    <a:cubicBezTo>
                      <a:pt x="4925" y="4434"/>
                      <a:pt x="4058" y="5070"/>
                      <a:pt x="3074" y="5456"/>
                    </a:cubicBezTo>
                    <a:cubicBezTo>
                      <a:pt x="3209" y="5263"/>
                      <a:pt x="3325" y="5070"/>
                      <a:pt x="3440" y="4897"/>
                    </a:cubicBezTo>
                    <a:cubicBezTo>
                      <a:pt x="3749" y="4395"/>
                      <a:pt x="4000" y="3894"/>
                      <a:pt x="4250" y="3373"/>
                    </a:cubicBezTo>
                    <a:cubicBezTo>
                      <a:pt x="4289" y="3354"/>
                      <a:pt x="4328" y="3315"/>
                      <a:pt x="4366" y="3277"/>
                    </a:cubicBezTo>
                    <a:cubicBezTo>
                      <a:pt x="4925" y="2409"/>
                      <a:pt x="5928" y="2004"/>
                      <a:pt x="6623" y="1271"/>
                    </a:cubicBezTo>
                    <a:cubicBezTo>
                      <a:pt x="6786" y="1093"/>
                      <a:pt x="6619" y="848"/>
                      <a:pt x="6437" y="848"/>
                    </a:cubicBezTo>
                    <a:cubicBezTo>
                      <a:pt x="6381" y="848"/>
                      <a:pt x="6325" y="870"/>
                      <a:pt x="6276" y="924"/>
                    </a:cubicBezTo>
                    <a:cubicBezTo>
                      <a:pt x="5813" y="1367"/>
                      <a:pt x="5311" y="1772"/>
                      <a:pt x="4790" y="2139"/>
                    </a:cubicBezTo>
                    <a:cubicBezTo>
                      <a:pt x="5041" y="1541"/>
                      <a:pt x="5292" y="943"/>
                      <a:pt x="5562" y="365"/>
                    </a:cubicBezTo>
                    <a:cubicBezTo>
                      <a:pt x="5653" y="169"/>
                      <a:pt x="5498" y="0"/>
                      <a:pt x="53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1" name="Google Shape;431;p17"/>
            <p:cNvSpPr/>
            <p:nvPr/>
          </p:nvSpPr>
          <p:spPr>
            <a:xfrm>
              <a:off x="8565661" y="206736"/>
              <a:ext cx="210515" cy="198113"/>
            </a:xfrm>
            <a:custGeom>
              <a:avLst/>
              <a:gdLst/>
              <a:ahLst/>
              <a:cxnLst/>
              <a:rect l="l" t="t" r="r" b="b"/>
              <a:pathLst>
                <a:path w="4668" h="4393" extrusionOk="0">
                  <a:moveTo>
                    <a:pt x="1125" y="1"/>
                  </a:moveTo>
                  <a:cubicBezTo>
                    <a:pt x="642" y="1"/>
                    <a:pt x="292" y="451"/>
                    <a:pt x="213" y="940"/>
                  </a:cubicBezTo>
                  <a:cubicBezTo>
                    <a:pt x="1" y="2097"/>
                    <a:pt x="1081" y="4065"/>
                    <a:pt x="2219" y="4392"/>
                  </a:cubicBezTo>
                  <a:cubicBezTo>
                    <a:pt x="3453" y="3833"/>
                    <a:pt x="4321" y="2695"/>
                    <a:pt x="4514" y="1345"/>
                  </a:cubicBezTo>
                  <a:cubicBezTo>
                    <a:pt x="4668" y="529"/>
                    <a:pt x="4175" y="210"/>
                    <a:pt x="3599" y="210"/>
                  </a:cubicBezTo>
                  <a:cubicBezTo>
                    <a:pt x="3019" y="210"/>
                    <a:pt x="2354" y="533"/>
                    <a:pt x="2180" y="998"/>
                  </a:cubicBezTo>
                  <a:cubicBezTo>
                    <a:pt x="2045" y="593"/>
                    <a:pt x="1852" y="207"/>
                    <a:pt x="1467" y="72"/>
                  </a:cubicBezTo>
                  <a:cubicBezTo>
                    <a:pt x="1347" y="23"/>
                    <a:pt x="1233" y="1"/>
                    <a:pt x="11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28"/>
          <p:cNvSpPr txBox="1">
            <a:spLocks noGrp="1"/>
          </p:cNvSpPr>
          <p:nvPr>
            <p:ph type="title"/>
          </p:nvPr>
        </p:nvSpPr>
        <p:spPr>
          <a:xfrm>
            <a:off x="1292124" y="3683675"/>
            <a:ext cx="6576300" cy="531900"/>
          </a:xfrm>
          <a:prstGeom prst="rect">
            <a:avLst/>
          </a:prstGeom>
          <a:effectLst>
            <a:outerShdw dist="28575" dir="12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10" name="Google Shape;710;p28"/>
          <p:cNvSpPr txBox="1">
            <a:spLocks noGrp="1"/>
          </p:cNvSpPr>
          <p:nvPr>
            <p:ph type="subTitle" idx="1"/>
          </p:nvPr>
        </p:nvSpPr>
        <p:spPr>
          <a:xfrm>
            <a:off x="1867806" y="1425125"/>
            <a:ext cx="5408400" cy="168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1" name="Google Shape;711;p28"/>
          <p:cNvSpPr/>
          <p:nvPr/>
        </p:nvSpPr>
        <p:spPr>
          <a:xfrm rot="-900013" flipH="1">
            <a:off x="-1098290" y="2389399"/>
            <a:ext cx="3345709" cy="3450511"/>
          </a:xfrm>
          <a:custGeom>
            <a:avLst/>
            <a:gdLst/>
            <a:ahLst/>
            <a:cxnLst/>
            <a:rect l="l" t="t" r="r" b="b"/>
            <a:pathLst>
              <a:path w="58421" h="60251" extrusionOk="0">
                <a:moveTo>
                  <a:pt x="7229" y="1"/>
                </a:moveTo>
                <a:cubicBezTo>
                  <a:pt x="5099" y="1"/>
                  <a:pt x="2978" y="723"/>
                  <a:pt x="1602" y="2417"/>
                </a:cubicBezTo>
                <a:cubicBezTo>
                  <a:pt x="348" y="3979"/>
                  <a:pt x="1" y="6274"/>
                  <a:pt x="927" y="8029"/>
                </a:cubicBezTo>
                <a:cubicBezTo>
                  <a:pt x="1447" y="8993"/>
                  <a:pt x="2296" y="9746"/>
                  <a:pt x="3202" y="10363"/>
                </a:cubicBezTo>
                <a:cubicBezTo>
                  <a:pt x="4996" y="11597"/>
                  <a:pt x="7156" y="12407"/>
                  <a:pt x="8680" y="14027"/>
                </a:cubicBezTo>
                <a:cubicBezTo>
                  <a:pt x="9509" y="14914"/>
                  <a:pt x="10126" y="16052"/>
                  <a:pt x="10184" y="17267"/>
                </a:cubicBezTo>
                <a:cubicBezTo>
                  <a:pt x="10358" y="20180"/>
                  <a:pt x="7542" y="22321"/>
                  <a:pt x="5633" y="24191"/>
                </a:cubicBezTo>
                <a:cubicBezTo>
                  <a:pt x="3878" y="25850"/>
                  <a:pt x="2122" y="27663"/>
                  <a:pt x="1351" y="29977"/>
                </a:cubicBezTo>
                <a:cubicBezTo>
                  <a:pt x="580" y="32273"/>
                  <a:pt x="1081" y="35166"/>
                  <a:pt x="3125" y="36458"/>
                </a:cubicBezTo>
                <a:cubicBezTo>
                  <a:pt x="4360" y="37268"/>
                  <a:pt x="5806" y="37422"/>
                  <a:pt x="6327" y="38907"/>
                </a:cubicBezTo>
                <a:cubicBezTo>
                  <a:pt x="6867" y="40373"/>
                  <a:pt x="5980" y="42321"/>
                  <a:pt x="5266" y="43536"/>
                </a:cubicBezTo>
                <a:cubicBezTo>
                  <a:pt x="4283" y="45233"/>
                  <a:pt x="2894" y="46699"/>
                  <a:pt x="2103" y="48512"/>
                </a:cubicBezTo>
                <a:cubicBezTo>
                  <a:pt x="734" y="51636"/>
                  <a:pt x="1409" y="55571"/>
                  <a:pt x="3839" y="57982"/>
                </a:cubicBezTo>
                <a:cubicBezTo>
                  <a:pt x="5402" y="59462"/>
                  <a:pt x="7452" y="60251"/>
                  <a:pt x="9538" y="60251"/>
                </a:cubicBezTo>
                <a:cubicBezTo>
                  <a:pt x="10388" y="60251"/>
                  <a:pt x="11243" y="60120"/>
                  <a:pt x="12074" y="59852"/>
                </a:cubicBezTo>
                <a:cubicBezTo>
                  <a:pt x="14659" y="58965"/>
                  <a:pt x="16144" y="56111"/>
                  <a:pt x="18863" y="55571"/>
                </a:cubicBezTo>
                <a:cubicBezTo>
                  <a:pt x="19130" y="55520"/>
                  <a:pt x="19395" y="55497"/>
                  <a:pt x="19660" y="55497"/>
                </a:cubicBezTo>
                <a:cubicBezTo>
                  <a:pt x="21407" y="55497"/>
                  <a:pt x="23122" y="56485"/>
                  <a:pt x="24881" y="56921"/>
                </a:cubicBezTo>
                <a:cubicBezTo>
                  <a:pt x="25571" y="57090"/>
                  <a:pt x="26273" y="57170"/>
                  <a:pt x="26974" y="57170"/>
                </a:cubicBezTo>
                <a:cubicBezTo>
                  <a:pt x="29464" y="57170"/>
                  <a:pt x="31946" y="56159"/>
                  <a:pt x="33887" y="54549"/>
                </a:cubicBezTo>
                <a:cubicBezTo>
                  <a:pt x="36761" y="52176"/>
                  <a:pt x="38266" y="48647"/>
                  <a:pt x="39365" y="45195"/>
                </a:cubicBezTo>
                <a:cubicBezTo>
                  <a:pt x="39770" y="43922"/>
                  <a:pt x="40156" y="42572"/>
                  <a:pt x="41139" y="41665"/>
                </a:cubicBezTo>
                <a:cubicBezTo>
                  <a:pt x="42644" y="40276"/>
                  <a:pt x="44939" y="40411"/>
                  <a:pt x="46964" y="40045"/>
                </a:cubicBezTo>
                <a:cubicBezTo>
                  <a:pt x="49857" y="39466"/>
                  <a:pt x="52383" y="37731"/>
                  <a:pt x="53965" y="35262"/>
                </a:cubicBezTo>
                <a:cubicBezTo>
                  <a:pt x="56067" y="31983"/>
                  <a:pt x="54563" y="29341"/>
                  <a:pt x="55180" y="25889"/>
                </a:cubicBezTo>
                <a:cubicBezTo>
                  <a:pt x="55488" y="24095"/>
                  <a:pt x="56588" y="22687"/>
                  <a:pt x="57379" y="21106"/>
                </a:cubicBezTo>
                <a:cubicBezTo>
                  <a:pt x="57841" y="20257"/>
                  <a:pt x="58131" y="19312"/>
                  <a:pt x="58227" y="18348"/>
                </a:cubicBezTo>
                <a:cubicBezTo>
                  <a:pt x="58420" y="15532"/>
                  <a:pt x="56839" y="13507"/>
                  <a:pt x="54158" y="12716"/>
                </a:cubicBezTo>
                <a:cubicBezTo>
                  <a:pt x="50532" y="11655"/>
                  <a:pt x="48835" y="9302"/>
                  <a:pt x="46559" y="6370"/>
                </a:cubicBezTo>
                <a:cubicBezTo>
                  <a:pt x="44568" y="3780"/>
                  <a:pt x="42103" y="2970"/>
                  <a:pt x="39445" y="2970"/>
                </a:cubicBezTo>
                <a:cubicBezTo>
                  <a:pt x="35176" y="2970"/>
                  <a:pt x="30408" y="5059"/>
                  <a:pt x="26308" y="5213"/>
                </a:cubicBezTo>
                <a:cubicBezTo>
                  <a:pt x="26132" y="5220"/>
                  <a:pt x="25957" y="5223"/>
                  <a:pt x="25782" y="5223"/>
                </a:cubicBezTo>
                <a:cubicBezTo>
                  <a:pt x="20212" y="5223"/>
                  <a:pt x="15268" y="2020"/>
                  <a:pt x="10088" y="430"/>
                </a:cubicBezTo>
                <a:cubicBezTo>
                  <a:pt x="9180" y="152"/>
                  <a:pt x="8203" y="1"/>
                  <a:pt x="7229" y="1"/>
                </a:cubicBezTo>
                <a:close/>
              </a:path>
            </a:pathLst>
          </a:custGeom>
          <a:solidFill>
            <a:srgbClr val="F0B5C0">
              <a:alpha val="33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28"/>
          <p:cNvSpPr/>
          <p:nvPr/>
        </p:nvSpPr>
        <p:spPr>
          <a:xfrm rot="-8382086" flipH="1">
            <a:off x="4544607" y="-1063402"/>
            <a:ext cx="5003391" cy="3646291"/>
          </a:xfrm>
          <a:custGeom>
            <a:avLst/>
            <a:gdLst/>
            <a:ahLst/>
            <a:cxnLst/>
            <a:rect l="l" t="t" r="r" b="b"/>
            <a:pathLst>
              <a:path w="65961" h="48070" extrusionOk="0">
                <a:moveTo>
                  <a:pt x="23263" y="1"/>
                </a:moveTo>
                <a:cubicBezTo>
                  <a:pt x="22727" y="1"/>
                  <a:pt x="22217" y="99"/>
                  <a:pt x="21756" y="321"/>
                </a:cubicBezTo>
                <a:cubicBezTo>
                  <a:pt x="20791" y="804"/>
                  <a:pt x="20348" y="1942"/>
                  <a:pt x="20174" y="3002"/>
                </a:cubicBezTo>
                <a:cubicBezTo>
                  <a:pt x="19711" y="5780"/>
                  <a:pt x="20849" y="11180"/>
                  <a:pt x="17185" y="12202"/>
                </a:cubicBezTo>
                <a:cubicBezTo>
                  <a:pt x="16938" y="12273"/>
                  <a:pt x="16688" y="12301"/>
                  <a:pt x="16437" y="12301"/>
                </a:cubicBezTo>
                <a:cubicBezTo>
                  <a:pt x="15476" y="12301"/>
                  <a:pt x="14486" y="11893"/>
                  <a:pt x="13501" y="11893"/>
                </a:cubicBezTo>
                <a:cubicBezTo>
                  <a:pt x="13333" y="11893"/>
                  <a:pt x="13166" y="11905"/>
                  <a:pt x="13000" y="11932"/>
                </a:cubicBezTo>
                <a:cubicBezTo>
                  <a:pt x="11206" y="12202"/>
                  <a:pt x="9875" y="13089"/>
                  <a:pt x="8988" y="14613"/>
                </a:cubicBezTo>
                <a:cubicBezTo>
                  <a:pt x="7079" y="17892"/>
                  <a:pt x="8544" y="20881"/>
                  <a:pt x="8834" y="24179"/>
                </a:cubicBezTo>
                <a:cubicBezTo>
                  <a:pt x="9007" y="26204"/>
                  <a:pt x="8313" y="27574"/>
                  <a:pt x="6577" y="28596"/>
                </a:cubicBezTo>
                <a:cubicBezTo>
                  <a:pt x="5189" y="29425"/>
                  <a:pt x="2450" y="29464"/>
                  <a:pt x="1621" y="30968"/>
                </a:cubicBezTo>
                <a:cubicBezTo>
                  <a:pt x="0" y="33957"/>
                  <a:pt x="2238" y="37969"/>
                  <a:pt x="4822" y="39416"/>
                </a:cubicBezTo>
                <a:cubicBezTo>
                  <a:pt x="7349" y="40843"/>
                  <a:pt x="10647" y="40611"/>
                  <a:pt x="13385" y="41788"/>
                </a:cubicBezTo>
                <a:cubicBezTo>
                  <a:pt x="17764" y="43637"/>
                  <a:pt x="21721" y="45343"/>
                  <a:pt x="26068" y="45343"/>
                </a:cubicBezTo>
                <a:cubicBezTo>
                  <a:pt x="27885" y="45343"/>
                  <a:pt x="29771" y="45045"/>
                  <a:pt x="31785" y="44334"/>
                </a:cubicBezTo>
                <a:cubicBezTo>
                  <a:pt x="34890" y="43234"/>
                  <a:pt x="37706" y="41325"/>
                  <a:pt x="40946" y="40669"/>
                </a:cubicBezTo>
                <a:cubicBezTo>
                  <a:pt x="41566" y="40538"/>
                  <a:pt x="42224" y="40468"/>
                  <a:pt x="42889" y="40468"/>
                </a:cubicBezTo>
                <a:cubicBezTo>
                  <a:pt x="44664" y="40468"/>
                  <a:pt x="46493" y="40965"/>
                  <a:pt x="47812" y="42116"/>
                </a:cubicBezTo>
                <a:cubicBezTo>
                  <a:pt x="49721" y="43774"/>
                  <a:pt x="50377" y="46494"/>
                  <a:pt x="52904" y="47574"/>
                </a:cubicBezTo>
                <a:cubicBezTo>
                  <a:pt x="53730" y="47921"/>
                  <a:pt x="54689" y="48070"/>
                  <a:pt x="55686" y="48070"/>
                </a:cubicBezTo>
                <a:cubicBezTo>
                  <a:pt x="57738" y="48070"/>
                  <a:pt x="59954" y="47440"/>
                  <a:pt x="61525" y="46610"/>
                </a:cubicBezTo>
                <a:cubicBezTo>
                  <a:pt x="64225" y="45163"/>
                  <a:pt x="65961" y="42579"/>
                  <a:pt x="64958" y="39493"/>
                </a:cubicBezTo>
                <a:cubicBezTo>
                  <a:pt x="64341" y="37583"/>
                  <a:pt x="63068" y="36233"/>
                  <a:pt x="61563" y="35115"/>
                </a:cubicBezTo>
                <a:cubicBezTo>
                  <a:pt x="60310" y="34189"/>
                  <a:pt x="58902" y="33417"/>
                  <a:pt x="57590" y="32607"/>
                </a:cubicBezTo>
                <a:cubicBezTo>
                  <a:pt x="55932" y="31566"/>
                  <a:pt x="54369" y="29927"/>
                  <a:pt x="54504" y="27979"/>
                </a:cubicBezTo>
                <a:cubicBezTo>
                  <a:pt x="54678" y="25799"/>
                  <a:pt x="56934" y="24179"/>
                  <a:pt x="57050" y="22019"/>
                </a:cubicBezTo>
                <a:cubicBezTo>
                  <a:pt x="57147" y="20360"/>
                  <a:pt x="56047" y="19068"/>
                  <a:pt x="55527" y="17602"/>
                </a:cubicBezTo>
                <a:cubicBezTo>
                  <a:pt x="54909" y="15944"/>
                  <a:pt x="54852" y="14111"/>
                  <a:pt x="55372" y="12414"/>
                </a:cubicBezTo>
                <a:cubicBezTo>
                  <a:pt x="55527" y="11893"/>
                  <a:pt x="55739" y="11373"/>
                  <a:pt x="55662" y="10833"/>
                </a:cubicBezTo>
                <a:cubicBezTo>
                  <a:pt x="55509" y="9993"/>
                  <a:pt x="54600" y="9871"/>
                  <a:pt x="53585" y="9871"/>
                </a:cubicBezTo>
                <a:cubicBezTo>
                  <a:pt x="53171" y="9871"/>
                  <a:pt x="52739" y="9891"/>
                  <a:pt x="52334" y="9891"/>
                </a:cubicBezTo>
                <a:cubicBezTo>
                  <a:pt x="51726" y="9891"/>
                  <a:pt x="51179" y="9845"/>
                  <a:pt x="50840" y="9618"/>
                </a:cubicBezTo>
                <a:cubicBezTo>
                  <a:pt x="49355" y="8615"/>
                  <a:pt x="49490" y="6088"/>
                  <a:pt x="48217" y="4777"/>
                </a:cubicBezTo>
                <a:cubicBezTo>
                  <a:pt x="47321" y="3861"/>
                  <a:pt x="46143" y="3464"/>
                  <a:pt x="44936" y="3464"/>
                </a:cubicBezTo>
                <a:cubicBezTo>
                  <a:pt x="43805" y="3464"/>
                  <a:pt x="42649" y="3813"/>
                  <a:pt x="41679" y="4410"/>
                </a:cubicBezTo>
                <a:cubicBezTo>
                  <a:pt x="39596" y="5702"/>
                  <a:pt x="39287" y="8441"/>
                  <a:pt x="37301" y="9695"/>
                </a:cubicBezTo>
                <a:cubicBezTo>
                  <a:pt x="36726" y="10060"/>
                  <a:pt x="36198" y="10219"/>
                  <a:pt x="35710" y="10219"/>
                </a:cubicBezTo>
                <a:cubicBezTo>
                  <a:pt x="33187" y="10219"/>
                  <a:pt x="31731" y="5961"/>
                  <a:pt x="30358" y="4005"/>
                </a:cubicBezTo>
                <a:cubicBezTo>
                  <a:pt x="29249" y="2431"/>
                  <a:pt x="25934" y="1"/>
                  <a:pt x="23263" y="1"/>
                </a:cubicBezTo>
                <a:close/>
              </a:path>
            </a:pathLst>
          </a:custGeom>
          <a:solidFill>
            <a:srgbClr val="E1BAE9">
              <a:alpha val="40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3" name="Google Shape;713;p28"/>
          <p:cNvGrpSpPr/>
          <p:nvPr/>
        </p:nvGrpSpPr>
        <p:grpSpPr>
          <a:xfrm>
            <a:off x="571652" y="206736"/>
            <a:ext cx="8432966" cy="4536738"/>
            <a:chOff x="571652" y="206736"/>
            <a:chExt cx="8432966" cy="4536738"/>
          </a:xfrm>
        </p:grpSpPr>
        <p:grpSp>
          <p:nvGrpSpPr>
            <p:cNvPr id="714" name="Google Shape;714;p28"/>
            <p:cNvGrpSpPr/>
            <p:nvPr/>
          </p:nvGrpSpPr>
          <p:grpSpPr>
            <a:xfrm flipH="1">
              <a:off x="616724" y="3822213"/>
              <a:ext cx="404479" cy="458113"/>
              <a:chOff x="1953630" y="3034519"/>
              <a:chExt cx="301850" cy="341875"/>
            </a:xfrm>
          </p:grpSpPr>
          <p:sp>
            <p:nvSpPr>
              <p:cNvPr id="715" name="Google Shape;715;p28"/>
              <p:cNvSpPr/>
              <p:nvPr/>
            </p:nvSpPr>
            <p:spPr>
              <a:xfrm>
                <a:off x="1953630" y="3034519"/>
                <a:ext cx="301850" cy="341875"/>
              </a:xfrm>
              <a:custGeom>
                <a:avLst/>
                <a:gdLst/>
                <a:ahLst/>
                <a:cxnLst/>
                <a:rect l="l" t="t" r="r" b="b"/>
                <a:pathLst>
                  <a:path w="12074" h="13675" extrusionOk="0">
                    <a:moveTo>
                      <a:pt x="1948" y="11817"/>
                    </a:moveTo>
                    <a:cubicBezTo>
                      <a:pt x="1948" y="11836"/>
                      <a:pt x="1953" y="11854"/>
                      <a:pt x="1959" y="11872"/>
                    </a:cubicBezTo>
                    <a:lnTo>
                      <a:pt x="1959" y="11872"/>
                    </a:lnTo>
                    <a:lnTo>
                      <a:pt x="1948" y="11817"/>
                    </a:lnTo>
                    <a:close/>
                    <a:moveTo>
                      <a:pt x="7824" y="0"/>
                    </a:moveTo>
                    <a:cubicBezTo>
                      <a:pt x="7659" y="0"/>
                      <a:pt x="7470" y="46"/>
                      <a:pt x="7252" y="149"/>
                    </a:cubicBezTo>
                    <a:cubicBezTo>
                      <a:pt x="6249" y="631"/>
                      <a:pt x="5362" y="2810"/>
                      <a:pt x="5324" y="3833"/>
                    </a:cubicBezTo>
                    <a:cubicBezTo>
                      <a:pt x="5314" y="3030"/>
                      <a:pt x="4939" y="2689"/>
                      <a:pt x="4500" y="2689"/>
                    </a:cubicBezTo>
                    <a:cubicBezTo>
                      <a:pt x="4012" y="2689"/>
                      <a:pt x="3445" y="3113"/>
                      <a:pt x="3221" y="3794"/>
                    </a:cubicBezTo>
                    <a:cubicBezTo>
                      <a:pt x="2913" y="4758"/>
                      <a:pt x="2778" y="5761"/>
                      <a:pt x="2836" y="6764"/>
                    </a:cubicBezTo>
                    <a:cubicBezTo>
                      <a:pt x="2691" y="6198"/>
                      <a:pt x="2140" y="5910"/>
                      <a:pt x="1573" y="5910"/>
                    </a:cubicBezTo>
                    <a:cubicBezTo>
                      <a:pt x="1232" y="5910"/>
                      <a:pt x="886" y="6014"/>
                      <a:pt x="618" y="6224"/>
                    </a:cubicBezTo>
                    <a:cubicBezTo>
                      <a:pt x="0" y="6706"/>
                      <a:pt x="97" y="7555"/>
                      <a:pt x="367" y="8249"/>
                    </a:cubicBezTo>
                    <a:cubicBezTo>
                      <a:pt x="714" y="9252"/>
                      <a:pt x="1447" y="10101"/>
                      <a:pt x="1813" y="11065"/>
                    </a:cubicBezTo>
                    <a:cubicBezTo>
                      <a:pt x="1888" y="11346"/>
                      <a:pt x="1945" y="11609"/>
                      <a:pt x="1966" y="11889"/>
                    </a:cubicBezTo>
                    <a:lnTo>
                      <a:pt x="1966" y="11889"/>
                    </a:lnTo>
                    <a:cubicBezTo>
                      <a:pt x="1964" y="11883"/>
                      <a:pt x="1961" y="11878"/>
                      <a:pt x="1959" y="11872"/>
                    </a:cubicBezTo>
                    <a:lnTo>
                      <a:pt x="1959" y="11872"/>
                    </a:lnTo>
                    <a:lnTo>
                      <a:pt x="1968" y="11914"/>
                    </a:lnTo>
                    <a:cubicBezTo>
                      <a:pt x="1967" y="11905"/>
                      <a:pt x="1967" y="11897"/>
                      <a:pt x="1966" y="11889"/>
                    </a:cubicBezTo>
                    <a:lnTo>
                      <a:pt x="1966" y="11889"/>
                    </a:lnTo>
                    <a:cubicBezTo>
                      <a:pt x="1972" y="11903"/>
                      <a:pt x="1980" y="11918"/>
                      <a:pt x="1987" y="11933"/>
                    </a:cubicBezTo>
                    <a:cubicBezTo>
                      <a:pt x="2006" y="12164"/>
                      <a:pt x="2064" y="12396"/>
                      <a:pt x="2180" y="12608"/>
                    </a:cubicBezTo>
                    <a:lnTo>
                      <a:pt x="2161" y="12512"/>
                    </a:lnTo>
                    <a:lnTo>
                      <a:pt x="2161" y="12512"/>
                    </a:lnTo>
                    <a:cubicBezTo>
                      <a:pt x="2392" y="13148"/>
                      <a:pt x="2739" y="13572"/>
                      <a:pt x="3665" y="13669"/>
                    </a:cubicBezTo>
                    <a:cubicBezTo>
                      <a:pt x="3717" y="13673"/>
                      <a:pt x="3768" y="13675"/>
                      <a:pt x="3820" y="13675"/>
                    </a:cubicBezTo>
                    <a:cubicBezTo>
                      <a:pt x="4788" y="13675"/>
                      <a:pt x="5734" y="13010"/>
                      <a:pt x="6558" y="12589"/>
                    </a:cubicBezTo>
                    <a:cubicBezTo>
                      <a:pt x="7522" y="12107"/>
                      <a:pt x="8602" y="11682"/>
                      <a:pt x="9509" y="11084"/>
                    </a:cubicBezTo>
                    <a:cubicBezTo>
                      <a:pt x="10608" y="10371"/>
                      <a:pt x="10820" y="8539"/>
                      <a:pt x="9162" y="8519"/>
                    </a:cubicBezTo>
                    <a:cubicBezTo>
                      <a:pt x="10280" y="8269"/>
                      <a:pt x="12074" y="7420"/>
                      <a:pt x="11669" y="5993"/>
                    </a:cubicBezTo>
                    <a:cubicBezTo>
                      <a:pt x="11458" y="5259"/>
                      <a:pt x="10951" y="5038"/>
                      <a:pt x="10375" y="5038"/>
                    </a:cubicBezTo>
                    <a:cubicBezTo>
                      <a:pt x="9953" y="5038"/>
                      <a:pt x="9493" y="5157"/>
                      <a:pt x="9084" y="5279"/>
                    </a:cubicBezTo>
                    <a:cubicBezTo>
                      <a:pt x="9991" y="4797"/>
                      <a:pt x="11804" y="3640"/>
                      <a:pt x="11399" y="2444"/>
                    </a:cubicBezTo>
                    <a:cubicBezTo>
                      <a:pt x="11208" y="1918"/>
                      <a:pt x="10922" y="1726"/>
                      <a:pt x="10596" y="1726"/>
                    </a:cubicBezTo>
                    <a:cubicBezTo>
                      <a:pt x="9868" y="1726"/>
                      <a:pt x="8936" y="2682"/>
                      <a:pt x="8390" y="3042"/>
                    </a:cubicBezTo>
                    <a:cubicBezTo>
                      <a:pt x="8897" y="2298"/>
                      <a:pt x="8989" y="0"/>
                      <a:pt x="78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28"/>
              <p:cNvSpPr/>
              <p:nvPr/>
            </p:nvSpPr>
            <p:spPr>
              <a:xfrm>
                <a:off x="2008905" y="3104344"/>
                <a:ext cx="169650" cy="242500"/>
              </a:xfrm>
              <a:custGeom>
                <a:avLst/>
                <a:gdLst/>
                <a:ahLst/>
                <a:cxnLst/>
                <a:rect l="l" t="t" r="r" b="b"/>
                <a:pathLst>
                  <a:path w="6786" h="9700" extrusionOk="0">
                    <a:moveTo>
                      <a:pt x="5346" y="0"/>
                    </a:moveTo>
                    <a:cubicBezTo>
                      <a:pt x="5273" y="0"/>
                      <a:pt x="5201" y="39"/>
                      <a:pt x="5157" y="133"/>
                    </a:cubicBezTo>
                    <a:cubicBezTo>
                      <a:pt x="4347" y="1850"/>
                      <a:pt x="3595" y="3566"/>
                      <a:pt x="2669" y="5225"/>
                    </a:cubicBezTo>
                    <a:cubicBezTo>
                      <a:pt x="2630" y="4858"/>
                      <a:pt x="2630" y="4511"/>
                      <a:pt x="2650" y="4145"/>
                    </a:cubicBezTo>
                    <a:cubicBezTo>
                      <a:pt x="2611" y="3663"/>
                      <a:pt x="2611" y="3200"/>
                      <a:pt x="2650" y="2718"/>
                    </a:cubicBezTo>
                    <a:cubicBezTo>
                      <a:pt x="2659" y="2563"/>
                      <a:pt x="2544" y="2486"/>
                      <a:pt x="2423" y="2486"/>
                    </a:cubicBezTo>
                    <a:cubicBezTo>
                      <a:pt x="2303" y="2486"/>
                      <a:pt x="2177" y="2563"/>
                      <a:pt x="2168" y="2718"/>
                    </a:cubicBezTo>
                    <a:cubicBezTo>
                      <a:pt x="2110" y="3315"/>
                      <a:pt x="2110" y="3913"/>
                      <a:pt x="2168" y="4530"/>
                    </a:cubicBezTo>
                    <a:cubicBezTo>
                      <a:pt x="2168" y="4839"/>
                      <a:pt x="2129" y="5456"/>
                      <a:pt x="2341" y="5765"/>
                    </a:cubicBezTo>
                    <a:cubicBezTo>
                      <a:pt x="1975" y="6382"/>
                      <a:pt x="1627" y="7018"/>
                      <a:pt x="1319" y="7674"/>
                    </a:cubicBezTo>
                    <a:cubicBezTo>
                      <a:pt x="1107" y="6999"/>
                      <a:pt x="702" y="6363"/>
                      <a:pt x="509" y="5668"/>
                    </a:cubicBezTo>
                    <a:cubicBezTo>
                      <a:pt x="477" y="5542"/>
                      <a:pt x="381" y="5487"/>
                      <a:pt x="284" y="5487"/>
                    </a:cubicBezTo>
                    <a:cubicBezTo>
                      <a:pt x="143" y="5487"/>
                      <a:pt x="0" y="5602"/>
                      <a:pt x="46" y="5784"/>
                    </a:cubicBezTo>
                    <a:cubicBezTo>
                      <a:pt x="316" y="6710"/>
                      <a:pt x="952" y="7558"/>
                      <a:pt x="991" y="8523"/>
                    </a:cubicBezTo>
                    <a:cubicBezTo>
                      <a:pt x="895" y="8831"/>
                      <a:pt x="837" y="9140"/>
                      <a:pt x="817" y="9468"/>
                    </a:cubicBezTo>
                    <a:cubicBezTo>
                      <a:pt x="808" y="9622"/>
                      <a:pt x="924" y="9699"/>
                      <a:pt x="1044" y="9699"/>
                    </a:cubicBezTo>
                    <a:cubicBezTo>
                      <a:pt x="1165" y="9699"/>
                      <a:pt x="1290" y="9622"/>
                      <a:pt x="1300" y="9468"/>
                    </a:cubicBezTo>
                    <a:cubicBezTo>
                      <a:pt x="1319" y="9294"/>
                      <a:pt x="1338" y="9140"/>
                      <a:pt x="1377" y="8966"/>
                    </a:cubicBezTo>
                    <a:lnTo>
                      <a:pt x="1435" y="8966"/>
                    </a:lnTo>
                    <a:cubicBezTo>
                      <a:pt x="2052" y="8870"/>
                      <a:pt x="2573" y="8561"/>
                      <a:pt x="3151" y="8349"/>
                    </a:cubicBezTo>
                    <a:cubicBezTo>
                      <a:pt x="3826" y="8079"/>
                      <a:pt x="4540" y="7886"/>
                      <a:pt x="5234" y="7655"/>
                    </a:cubicBezTo>
                    <a:cubicBezTo>
                      <a:pt x="5496" y="7550"/>
                      <a:pt x="5410" y="7160"/>
                      <a:pt x="5176" y="7160"/>
                    </a:cubicBezTo>
                    <a:cubicBezTo>
                      <a:pt x="5152" y="7160"/>
                      <a:pt x="5126" y="7164"/>
                      <a:pt x="5099" y="7173"/>
                    </a:cubicBezTo>
                    <a:cubicBezTo>
                      <a:pt x="4405" y="7423"/>
                      <a:pt x="3710" y="7616"/>
                      <a:pt x="3016" y="7867"/>
                    </a:cubicBezTo>
                    <a:cubicBezTo>
                      <a:pt x="2534" y="8099"/>
                      <a:pt x="2033" y="8311"/>
                      <a:pt x="1512" y="8465"/>
                    </a:cubicBezTo>
                    <a:cubicBezTo>
                      <a:pt x="1801" y="7636"/>
                      <a:pt x="2206" y="6826"/>
                      <a:pt x="2688" y="6093"/>
                    </a:cubicBezTo>
                    <a:lnTo>
                      <a:pt x="2765" y="6093"/>
                    </a:lnTo>
                    <a:cubicBezTo>
                      <a:pt x="3961" y="5726"/>
                      <a:pt x="4983" y="4935"/>
                      <a:pt x="6141" y="4434"/>
                    </a:cubicBezTo>
                    <a:cubicBezTo>
                      <a:pt x="6379" y="4332"/>
                      <a:pt x="6227" y="3990"/>
                      <a:pt x="5989" y="3990"/>
                    </a:cubicBezTo>
                    <a:cubicBezTo>
                      <a:pt x="5957" y="3990"/>
                      <a:pt x="5924" y="3996"/>
                      <a:pt x="5890" y="4010"/>
                    </a:cubicBezTo>
                    <a:cubicBezTo>
                      <a:pt x="4925" y="4434"/>
                      <a:pt x="4058" y="5070"/>
                      <a:pt x="3074" y="5456"/>
                    </a:cubicBezTo>
                    <a:cubicBezTo>
                      <a:pt x="3209" y="5263"/>
                      <a:pt x="3325" y="5070"/>
                      <a:pt x="3440" y="4897"/>
                    </a:cubicBezTo>
                    <a:cubicBezTo>
                      <a:pt x="3749" y="4395"/>
                      <a:pt x="4000" y="3894"/>
                      <a:pt x="4250" y="3373"/>
                    </a:cubicBezTo>
                    <a:cubicBezTo>
                      <a:pt x="4289" y="3354"/>
                      <a:pt x="4328" y="3315"/>
                      <a:pt x="4366" y="3277"/>
                    </a:cubicBezTo>
                    <a:cubicBezTo>
                      <a:pt x="4925" y="2409"/>
                      <a:pt x="5928" y="2004"/>
                      <a:pt x="6623" y="1271"/>
                    </a:cubicBezTo>
                    <a:cubicBezTo>
                      <a:pt x="6786" y="1093"/>
                      <a:pt x="6619" y="848"/>
                      <a:pt x="6437" y="848"/>
                    </a:cubicBezTo>
                    <a:cubicBezTo>
                      <a:pt x="6381" y="848"/>
                      <a:pt x="6325" y="870"/>
                      <a:pt x="6276" y="924"/>
                    </a:cubicBezTo>
                    <a:cubicBezTo>
                      <a:pt x="5813" y="1367"/>
                      <a:pt x="5311" y="1772"/>
                      <a:pt x="4790" y="2139"/>
                    </a:cubicBezTo>
                    <a:cubicBezTo>
                      <a:pt x="5041" y="1541"/>
                      <a:pt x="5292" y="943"/>
                      <a:pt x="5562" y="365"/>
                    </a:cubicBezTo>
                    <a:cubicBezTo>
                      <a:pt x="5653" y="169"/>
                      <a:pt x="5498" y="0"/>
                      <a:pt x="53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17" name="Google Shape;717;p28"/>
            <p:cNvSpPr/>
            <p:nvPr/>
          </p:nvSpPr>
          <p:spPr>
            <a:xfrm>
              <a:off x="2013961" y="4545361"/>
              <a:ext cx="210515" cy="198113"/>
            </a:xfrm>
            <a:custGeom>
              <a:avLst/>
              <a:gdLst/>
              <a:ahLst/>
              <a:cxnLst/>
              <a:rect l="l" t="t" r="r" b="b"/>
              <a:pathLst>
                <a:path w="4668" h="4393" extrusionOk="0">
                  <a:moveTo>
                    <a:pt x="1125" y="1"/>
                  </a:moveTo>
                  <a:cubicBezTo>
                    <a:pt x="642" y="1"/>
                    <a:pt x="292" y="451"/>
                    <a:pt x="213" y="940"/>
                  </a:cubicBezTo>
                  <a:cubicBezTo>
                    <a:pt x="1" y="2097"/>
                    <a:pt x="1081" y="4065"/>
                    <a:pt x="2219" y="4392"/>
                  </a:cubicBezTo>
                  <a:cubicBezTo>
                    <a:pt x="3453" y="3833"/>
                    <a:pt x="4321" y="2695"/>
                    <a:pt x="4514" y="1345"/>
                  </a:cubicBezTo>
                  <a:cubicBezTo>
                    <a:pt x="4668" y="529"/>
                    <a:pt x="4175" y="210"/>
                    <a:pt x="3599" y="210"/>
                  </a:cubicBezTo>
                  <a:cubicBezTo>
                    <a:pt x="3019" y="210"/>
                    <a:pt x="2354" y="533"/>
                    <a:pt x="2180" y="998"/>
                  </a:cubicBezTo>
                  <a:cubicBezTo>
                    <a:pt x="2045" y="593"/>
                    <a:pt x="1852" y="207"/>
                    <a:pt x="1467" y="72"/>
                  </a:cubicBezTo>
                  <a:cubicBezTo>
                    <a:pt x="1347" y="23"/>
                    <a:pt x="1233" y="1"/>
                    <a:pt x="11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8" name="Google Shape;718;p28"/>
            <p:cNvGrpSpPr/>
            <p:nvPr/>
          </p:nvGrpSpPr>
          <p:grpSpPr>
            <a:xfrm>
              <a:off x="571652" y="542211"/>
              <a:ext cx="8338741" cy="2351424"/>
              <a:chOff x="581177" y="542211"/>
              <a:chExt cx="8338741" cy="2351424"/>
            </a:xfrm>
          </p:grpSpPr>
          <p:sp>
            <p:nvSpPr>
              <p:cNvPr id="719" name="Google Shape;719;p28"/>
              <p:cNvSpPr/>
              <p:nvPr/>
            </p:nvSpPr>
            <p:spPr>
              <a:xfrm>
                <a:off x="581177" y="2521785"/>
                <a:ext cx="289540" cy="371850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6144" extrusionOk="0">
                    <a:moveTo>
                      <a:pt x="2272" y="1"/>
                    </a:moveTo>
                    <a:cubicBezTo>
                      <a:pt x="2138" y="1"/>
                      <a:pt x="2005" y="83"/>
                      <a:pt x="1968" y="252"/>
                    </a:cubicBezTo>
                    <a:cubicBezTo>
                      <a:pt x="1640" y="1293"/>
                      <a:pt x="1081" y="2277"/>
                      <a:pt x="213" y="2759"/>
                    </a:cubicBezTo>
                    <a:cubicBezTo>
                      <a:pt x="0" y="2894"/>
                      <a:pt x="0" y="3222"/>
                      <a:pt x="232" y="3337"/>
                    </a:cubicBezTo>
                    <a:cubicBezTo>
                      <a:pt x="1138" y="3800"/>
                      <a:pt x="1563" y="4745"/>
                      <a:pt x="1717" y="5864"/>
                    </a:cubicBezTo>
                    <a:cubicBezTo>
                      <a:pt x="1738" y="6045"/>
                      <a:pt x="1883" y="6144"/>
                      <a:pt x="2032" y="6144"/>
                    </a:cubicBezTo>
                    <a:cubicBezTo>
                      <a:pt x="2152" y="6144"/>
                      <a:pt x="2274" y="6079"/>
                      <a:pt x="2334" y="5941"/>
                    </a:cubicBezTo>
                    <a:cubicBezTo>
                      <a:pt x="2797" y="4842"/>
                      <a:pt x="3453" y="3897"/>
                      <a:pt x="4514" y="3395"/>
                    </a:cubicBezTo>
                    <a:cubicBezTo>
                      <a:pt x="4784" y="3280"/>
                      <a:pt x="4784" y="2913"/>
                      <a:pt x="4514" y="2797"/>
                    </a:cubicBezTo>
                    <a:cubicBezTo>
                      <a:pt x="3491" y="2373"/>
                      <a:pt x="2893" y="1370"/>
                      <a:pt x="2585" y="271"/>
                    </a:cubicBezTo>
                    <a:cubicBezTo>
                      <a:pt x="2555" y="93"/>
                      <a:pt x="2413" y="1"/>
                      <a:pt x="22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28"/>
              <p:cNvSpPr/>
              <p:nvPr/>
            </p:nvSpPr>
            <p:spPr>
              <a:xfrm>
                <a:off x="8703913" y="1517099"/>
                <a:ext cx="216005" cy="248747"/>
              </a:xfrm>
              <a:custGeom>
                <a:avLst/>
                <a:gdLst/>
                <a:ahLst/>
                <a:cxnLst/>
                <a:rect l="l" t="t" r="r" b="b"/>
                <a:pathLst>
                  <a:path w="3569" h="4110" extrusionOk="0">
                    <a:moveTo>
                      <a:pt x="1708" y="1"/>
                    </a:moveTo>
                    <a:cubicBezTo>
                      <a:pt x="1520" y="1"/>
                      <a:pt x="1330" y="102"/>
                      <a:pt x="1235" y="312"/>
                    </a:cubicBezTo>
                    <a:cubicBezTo>
                      <a:pt x="1023" y="813"/>
                      <a:pt x="695" y="1276"/>
                      <a:pt x="271" y="1623"/>
                    </a:cubicBezTo>
                    <a:cubicBezTo>
                      <a:pt x="1" y="1836"/>
                      <a:pt x="20" y="2241"/>
                      <a:pt x="290" y="2453"/>
                    </a:cubicBezTo>
                    <a:cubicBezTo>
                      <a:pt x="695" y="2761"/>
                      <a:pt x="984" y="3224"/>
                      <a:pt x="1119" y="3726"/>
                    </a:cubicBezTo>
                    <a:cubicBezTo>
                      <a:pt x="1184" y="3976"/>
                      <a:pt x="1403" y="4109"/>
                      <a:pt x="1622" y="4109"/>
                    </a:cubicBezTo>
                    <a:cubicBezTo>
                      <a:pt x="1792" y="4109"/>
                      <a:pt x="1963" y="4029"/>
                      <a:pt x="2064" y="3861"/>
                    </a:cubicBezTo>
                    <a:cubicBezTo>
                      <a:pt x="2354" y="3321"/>
                      <a:pt x="2759" y="2877"/>
                      <a:pt x="3260" y="2530"/>
                    </a:cubicBezTo>
                    <a:cubicBezTo>
                      <a:pt x="3569" y="2318"/>
                      <a:pt x="3569" y="1855"/>
                      <a:pt x="3260" y="1662"/>
                    </a:cubicBezTo>
                    <a:cubicBezTo>
                      <a:pt x="2778" y="1334"/>
                      <a:pt x="2392" y="852"/>
                      <a:pt x="2180" y="312"/>
                    </a:cubicBezTo>
                    <a:cubicBezTo>
                      <a:pt x="2092" y="107"/>
                      <a:pt x="1901" y="1"/>
                      <a:pt x="17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21" name="Google Shape;721;p28"/>
              <p:cNvGrpSpPr/>
              <p:nvPr/>
            </p:nvGrpSpPr>
            <p:grpSpPr>
              <a:xfrm>
                <a:off x="1139348" y="542211"/>
                <a:ext cx="344051" cy="435075"/>
                <a:chOff x="-948126" y="-23251"/>
                <a:chExt cx="244181" cy="308827"/>
              </a:xfrm>
            </p:grpSpPr>
            <p:sp>
              <p:nvSpPr>
                <p:cNvPr id="722" name="Google Shape;722;p28"/>
                <p:cNvSpPr/>
                <p:nvPr/>
              </p:nvSpPr>
              <p:spPr>
                <a:xfrm>
                  <a:off x="-943789" y="197272"/>
                  <a:ext cx="112433" cy="88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6" h="1120" extrusionOk="0">
                      <a:moveTo>
                        <a:pt x="721" y="0"/>
                      </a:moveTo>
                      <a:cubicBezTo>
                        <a:pt x="629" y="0"/>
                        <a:pt x="537" y="24"/>
                        <a:pt x="455" y="72"/>
                      </a:cubicBezTo>
                      <a:cubicBezTo>
                        <a:pt x="1" y="316"/>
                        <a:pt x="78" y="970"/>
                        <a:pt x="577" y="1102"/>
                      </a:cubicBezTo>
                      <a:cubicBezTo>
                        <a:pt x="624" y="1114"/>
                        <a:pt x="671" y="1120"/>
                        <a:pt x="716" y="1120"/>
                      </a:cubicBezTo>
                      <a:cubicBezTo>
                        <a:pt x="1134" y="1120"/>
                        <a:pt x="1425" y="641"/>
                        <a:pt x="1175" y="261"/>
                      </a:cubicBezTo>
                      <a:cubicBezTo>
                        <a:pt x="1080" y="91"/>
                        <a:pt x="901" y="0"/>
                        <a:pt x="7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3" name="Google Shape;723;p28"/>
                <p:cNvSpPr/>
                <p:nvPr/>
              </p:nvSpPr>
              <p:spPr>
                <a:xfrm>
                  <a:off x="-815352" y="147128"/>
                  <a:ext cx="111408" cy="88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" h="1117" extrusionOk="0">
                      <a:moveTo>
                        <a:pt x="714" y="0"/>
                      </a:moveTo>
                      <a:cubicBezTo>
                        <a:pt x="622" y="0"/>
                        <a:pt x="529" y="25"/>
                        <a:pt x="443" y="77"/>
                      </a:cubicBezTo>
                      <a:cubicBezTo>
                        <a:pt x="0" y="309"/>
                        <a:pt x="67" y="963"/>
                        <a:pt x="554" y="1096"/>
                      </a:cubicBezTo>
                      <a:cubicBezTo>
                        <a:pt x="606" y="1110"/>
                        <a:pt x="657" y="1117"/>
                        <a:pt x="706" y="1117"/>
                      </a:cubicBezTo>
                      <a:cubicBezTo>
                        <a:pt x="1119" y="1117"/>
                        <a:pt x="1412" y="651"/>
                        <a:pt x="1175" y="265"/>
                      </a:cubicBezTo>
                      <a:cubicBezTo>
                        <a:pt x="1072" y="96"/>
                        <a:pt x="895" y="0"/>
                        <a:pt x="7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4" name="Google Shape;724;p28"/>
                <p:cNvSpPr/>
                <p:nvPr/>
              </p:nvSpPr>
              <p:spPr>
                <a:xfrm>
                  <a:off x="-792251" y="-12686"/>
                  <a:ext cx="65205" cy="198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" h="2522" extrusionOk="0">
                      <a:moveTo>
                        <a:pt x="213" y="1"/>
                      </a:moveTo>
                      <a:cubicBezTo>
                        <a:pt x="111" y="1"/>
                        <a:pt x="0" y="119"/>
                        <a:pt x="62" y="243"/>
                      </a:cubicBezTo>
                      <a:cubicBezTo>
                        <a:pt x="405" y="885"/>
                        <a:pt x="505" y="1616"/>
                        <a:pt x="361" y="2325"/>
                      </a:cubicBezTo>
                      <a:cubicBezTo>
                        <a:pt x="341" y="2446"/>
                        <a:pt x="442" y="2522"/>
                        <a:pt x="535" y="2522"/>
                      </a:cubicBezTo>
                      <a:cubicBezTo>
                        <a:pt x="596" y="2522"/>
                        <a:pt x="654" y="2489"/>
                        <a:pt x="671" y="2414"/>
                      </a:cubicBezTo>
                      <a:cubicBezTo>
                        <a:pt x="826" y="1616"/>
                        <a:pt x="715" y="797"/>
                        <a:pt x="328" y="77"/>
                      </a:cubicBezTo>
                      <a:cubicBezTo>
                        <a:pt x="301" y="23"/>
                        <a:pt x="258" y="1"/>
                        <a:pt x="21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5" name="Google Shape;725;p28"/>
                <p:cNvSpPr/>
                <p:nvPr/>
              </p:nvSpPr>
              <p:spPr>
                <a:xfrm>
                  <a:off x="-948126" y="-23251"/>
                  <a:ext cx="188124" cy="2662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377" extrusionOk="0">
                      <a:moveTo>
                        <a:pt x="1795" y="0"/>
                      </a:moveTo>
                      <a:cubicBezTo>
                        <a:pt x="1618" y="22"/>
                        <a:pt x="1452" y="78"/>
                        <a:pt x="1308" y="177"/>
                      </a:cubicBezTo>
                      <a:cubicBezTo>
                        <a:pt x="1119" y="266"/>
                        <a:pt x="931" y="366"/>
                        <a:pt x="754" y="488"/>
                      </a:cubicBezTo>
                      <a:cubicBezTo>
                        <a:pt x="665" y="543"/>
                        <a:pt x="566" y="609"/>
                        <a:pt x="477" y="665"/>
                      </a:cubicBezTo>
                      <a:cubicBezTo>
                        <a:pt x="399" y="742"/>
                        <a:pt x="300" y="798"/>
                        <a:pt x="200" y="820"/>
                      </a:cubicBezTo>
                      <a:cubicBezTo>
                        <a:pt x="78" y="820"/>
                        <a:pt x="1" y="953"/>
                        <a:pt x="56" y="1053"/>
                      </a:cubicBezTo>
                      <a:cubicBezTo>
                        <a:pt x="388" y="1750"/>
                        <a:pt x="710" y="2459"/>
                        <a:pt x="721" y="3235"/>
                      </a:cubicBezTo>
                      <a:cubicBezTo>
                        <a:pt x="732" y="3329"/>
                        <a:pt x="806" y="3376"/>
                        <a:pt x="880" y="3376"/>
                      </a:cubicBezTo>
                      <a:cubicBezTo>
                        <a:pt x="953" y="3376"/>
                        <a:pt x="1025" y="3329"/>
                        <a:pt x="1031" y="3235"/>
                      </a:cubicBezTo>
                      <a:lnTo>
                        <a:pt x="1053" y="3235"/>
                      </a:lnTo>
                      <a:cubicBezTo>
                        <a:pt x="1043" y="2467"/>
                        <a:pt x="749" y="1756"/>
                        <a:pt x="424" y="1067"/>
                      </a:cubicBezTo>
                      <a:lnTo>
                        <a:pt x="424" y="1067"/>
                      </a:lnTo>
                      <a:cubicBezTo>
                        <a:pt x="520" y="1027"/>
                        <a:pt x="610" y="973"/>
                        <a:pt x="687" y="909"/>
                      </a:cubicBezTo>
                      <a:cubicBezTo>
                        <a:pt x="865" y="787"/>
                        <a:pt x="1042" y="676"/>
                        <a:pt x="1219" y="576"/>
                      </a:cubicBezTo>
                      <a:cubicBezTo>
                        <a:pt x="1308" y="521"/>
                        <a:pt x="1396" y="476"/>
                        <a:pt x="1485" y="432"/>
                      </a:cubicBezTo>
                      <a:cubicBezTo>
                        <a:pt x="1574" y="377"/>
                        <a:pt x="1662" y="344"/>
                        <a:pt x="1762" y="310"/>
                      </a:cubicBezTo>
                      <a:cubicBezTo>
                        <a:pt x="1884" y="310"/>
                        <a:pt x="2006" y="344"/>
                        <a:pt x="2127" y="388"/>
                      </a:cubicBezTo>
                      <a:cubicBezTo>
                        <a:pt x="2146" y="394"/>
                        <a:pt x="2163" y="397"/>
                        <a:pt x="2179" y="397"/>
                      </a:cubicBezTo>
                      <a:cubicBezTo>
                        <a:pt x="2330" y="397"/>
                        <a:pt x="2385" y="139"/>
                        <a:pt x="2205" y="89"/>
                      </a:cubicBezTo>
                      <a:cubicBezTo>
                        <a:pt x="2072" y="44"/>
                        <a:pt x="1928" y="11"/>
                        <a:pt x="179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6" name="Google Shape;726;p28"/>
                <p:cNvSpPr/>
                <p:nvPr/>
              </p:nvSpPr>
              <p:spPr>
                <a:xfrm>
                  <a:off x="-945524" y="25868"/>
                  <a:ext cx="193091" cy="124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9" h="1575" extrusionOk="0">
                      <a:moveTo>
                        <a:pt x="2211" y="1"/>
                      </a:moveTo>
                      <a:cubicBezTo>
                        <a:pt x="2176" y="1"/>
                        <a:pt x="2139" y="13"/>
                        <a:pt x="2106" y="42"/>
                      </a:cubicBezTo>
                      <a:cubicBezTo>
                        <a:pt x="1496" y="551"/>
                        <a:pt x="821" y="972"/>
                        <a:pt x="100" y="1282"/>
                      </a:cubicBezTo>
                      <a:cubicBezTo>
                        <a:pt x="23" y="1327"/>
                        <a:pt x="1" y="1427"/>
                        <a:pt x="34" y="1504"/>
                      </a:cubicBezTo>
                      <a:cubicBezTo>
                        <a:pt x="65" y="1550"/>
                        <a:pt x="122" y="1575"/>
                        <a:pt x="179" y="1575"/>
                      </a:cubicBezTo>
                      <a:cubicBezTo>
                        <a:pt x="205" y="1575"/>
                        <a:pt x="232" y="1570"/>
                        <a:pt x="256" y="1559"/>
                      </a:cubicBezTo>
                      <a:lnTo>
                        <a:pt x="244" y="1559"/>
                      </a:lnTo>
                      <a:cubicBezTo>
                        <a:pt x="998" y="1227"/>
                        <a:pt x="1696" y="784"/>
                        <a:pt x="2327" y="263"/>
                      </a:cubicBezTo>
                      <a:cubicBezTo>
                        <a:pt x="2449" y="159"/>
                        <a:pt x="2339" y="1"/>
                        <a:pt x="221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27" name="Google Shape;727;p28"/>
              <p:cNvGrpSpPr/>
              <p:nvPr/>
            </p:nvGrpSpPr>
            <p:grpSpPr>
              <a:xfrm rot="1238699">
                <a:off x="8189054" y="2277934"/>
                <a:ext cx="249637" cy="313522"/>
                <a:chOff x="772870" y="3868865"/>
                <a:chExt cx="165537" cy="207900"/>
              </a:xfrm>
            </p:grpSpPr>
            <p:sp>
              <p:nvSpPr>
                <p:cNvPr id="728" name="Google Shape;728;p28"/>
                <p:cNvSpPr/>
                <p:nvPr/>
              </p:nvSpPr>
              <p:spPr>
                <a:xfrm>
                  <a:off x="772870" y="3997920"/>
                  <a:ext cx="91790" cy="788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4" h="1206" extrusionOk="0">
                      <a:moveTo>
                        <a:pt x="698" y="1"/>
                      </a:moveTo>
                      <a:cubicBezTo>
                        <a:pt x="599" y="1"/>
                        <a:pt x="497" y="26"/>
                        <a:pt x="399" y="83"/>
                      </a:cubicBezTo>
                      <a:cubicBezTo>
                        <a:pt x="122" y="216"/>
                        <a:pt x="0" y="549"/>
                        <a:pt x="144" y="837"/>
                      </a:cubicBezTo>
                      <a:cubicBezTo>
                        <a:pt x="246" y="1083"/>
                        <a:pt x="470" y="1205"/>
                        <a:pt x="694" y="1205"/>
                      </a:cubicBezTo>
                      <a:cubicBezTo>
                        <a:pt x="933" y="1205"/>
                        <a:pt x="1172" y="1067"/>
                        <a:pt x="1263" y="792"/>
                      </a:cubicBezTo>
                      <a:cubicBezTo>
                        <a:pt x="1404" y="379"/>
                        <a:pt x="1077" y="1"/>
                        <a:pt x="69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9" name="Google Shape;729;p28"/>
                <p:cNvSpPr/>
                <p:nvPr/>
              </p:nvSpPr>
              <p:spPr>
                <a:xfrm>
                  <a:off x="810005" y="3868865"/>
                  <a:ext cx="128401" cy="1582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4" h="2420" extrusionOk="0">
                      <a:moveTo>
                        <a:pt x="154" y="1"/>
                      </a:moveTo>
                      <a:cubicBezTo>
                        <a:pt x="75" y="1"/>
                        <a:pt x="1" y="50"/>
                        <a:pt x="8" y="152"/>
                      </a:cubicBezTo>
                      <a:cubicBezTo>
                        <a:pt x="41" y="872"/>
                        <a:pt x="141" y="1592"/>
                        <a:pt x="296" y="2312"/>
                      </a:cubicBezTo>
                      <a:cubicBezTo>
                        <a:pt x="314" y="2387"/>
                        <a:pt x="373" y="2420"/>
                        <a:pt x="435" y="2420"/>
                      </a:cubicBezTo>
                      <a:cubicBezTo>
                        <a:pt x="529" y="2420"/>
                        <a:pt x="629" y="2344"/>
                        <a:pt x="595" y="2223"/>
                      </a:cubicBezTo>
                      <a:cubicBezTo>
                        <a:pt x="462" y="1642"/>
                        <a:pt x="378" y="1044"/>
                        <a:pt x="336" y="444"/>
                      </a:cubicBezTo>
                      <a:lnTo>
                        <a:pt x="336" y="444"/>
                      </a:lnTo>
                      <a:cubicBezTo>
                        <a:pt x="762" y="666"/>
                        <a:pt x="1256" y="746"/>
                        <a:pt x="1670" y="1016"/>
                      </a:cubicBezTo>
                      <a:cubicBezTo>
                        <a:pt x="1698" y="1034"/>
                        <a:pt x="1725" y="1042"/>
                        <a:pt x="1751" y="1042"/>
                      </a:cubicBezTo>
                      <a:cubicBezTo>
                        <a:pt x="1879" y="1042"/>
                        <a:pt x="1963" y="842"/>
                        <a:pt x="1825" y="750"/>
                      </a:cubicBezTo>
                      <a:cubicBezTo>
                        <a:pt x="1349" y="429"/>
                        <a:pt x="717" y="396"/>
                        <a:pt x="274" y="41"/>
                      </a:cubicBezTo>
                      <a:cubicBezTo>
                        <a:pt x="240" y="14"/>
                        <a:pt x="196" y="1"/>
                        <a:pt x="1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30" name="Google Shape;730;p28"/>
            <p:cNvGrpSpPr/>
            <p:nvPr/>
          </p:nvGrpSpPr>
          <p:grpSpPr>
            <a:xfrm>
              <a:off x="8600139" y="3795243"/>
              <a:ext cx="404479" cy="458113"/>
              <a:chOff x="1950025" y="2166450"/>
              <a:chExt cx="301850" cy="341875"/>
            </a:xfrm>
          </p:grpSpPr>
          <p:sp>
            <p:nvSpPr>
              <p:cNvPr id="731" name="Google Shape;731;p28"/>
              <p:cNvSpPr/>
              <p:nvPr/>
            </p:nvSpPr>
            <p:spPr>
              <a:xfrm>
                <a:off x="1950025" y="2166450"/>
                <a:ext cx="301850" cy="341875"/>
              </a:xfrm>
              <a:custGeom>
                <a:avLst/>
                <a:gdLst/>
                <a:ahLst/>
                <a:cxnLst/>
                <a:rect l="l" t="t" r="r" b="b"/>
                <a:pathLst>
                  <a:path w="12074" h="13675" extrusionOk="0">
                    <a:moveTo>
                      <a:pt x="1948" y="11817"/>
                    </a:moveTo>
                    <a:cubicBezTo>
                      <a:pt x="1948" y="11836"/>
                      <a:pt x="1953" y="11854"/>
                      <a:pt x="1959" y="11872"/>
                    </a:cubicBezTo>
                    <a:lnTo>
                      <a:pt x="1959" y="11872"/>
                    </a:lnTo>
                    <a:lnTo>
                      <a:pt x="1948" y="11817"/>
                    </a:lnTo>
                    <a:close/>
                    <a:moveTo>
                      <a:pt x="7824" y="0"/>
                    </a:moveTo>
                    <a:cubicBezTo>
                      <a:pt x="7659" y="0"/>
                      <a:pt x="7470" y="46"/>
                      <a:pt x="7252" y="149"/>
                    </a:cubicBezTo>
                    <a:cubicBezTo>
                      <a:pt x="6249" y="631"/>
                      <a:pt x="5362" y="2810"/>
                      <a:pt x="5324" y="3833"/>
                    </a:cubicBezTo>
                    <a:cubicBezTo>
                      <a:pt x="5314" y="3030"/>
                      <a:pt x="4939" y="2689"/>
                      <a:pt x="4500" y="2689"/>
                    </a:cubicBezTo>
                    <a:cubicBezTo>
                      <a:pt x="4012" y="2689"/>
                      <a:pt x="3445" y="3113"/>
                      <a:pt x="3221" y="3794"/>
                    </a:cubicBezTo>
                    <a:cubicBezTo>
                      <a:pt x="2913" y="4758"/>
                      <a:pt x="2778" y="5761"/>
                      <a:pt x="2836" y="6764"/>
                    </a:cubicBezTo>
                    <a:cubicBezTo>
                      <a:pt x="2691" y="6198"/>
                      <a:pt x="2140" y="5910"/>
                      <a:pt x="1573" y="5910"/>
                    </a:cubicBezTo>
                    <a:cubicBezTo>
                      <a:pt x="1232" y="5910"/>
                      <a:pt x="886" y="6014"/>
                      <a:pt x="618" y="6224"/>
                    </a:cubicBezTo>
                    <a:cubicBezTo>
                      <a:pt x="0" y="6706"/>
                      <a:pt x="97" y="7555"/>
                      <a:pt x="367" y="8249"/>
                    </a:cubicBezTo>
                    <a:cubicBezTo>
                      <a:pt x="714" y="9252"/>
                      <a:pt x="1447" y="10101"/>
                      <a:pt x="1813" y="11065"/>
                    </a:cubicBezTo>
                    <a:cubicBezTo>
                      <a:pt x="1888" y="11346"/>
                      <a:pt x="1945" y="11609"/>
                      <a:pt x="1966" y="11889"/>
                    </a:cubicBezTo>
                    <a:lnTo>
                      <a:pt x="1966" y="11889"/>
                    </a:lnTo>
                    <a:cubicBezTo>
                      <a:pt x="1964" y="11883"/>
                      <a:pt x="1961" y="11878"/>
                      <a:pt x="1959" y="11872"/>
                    </a:cubicBezTo>
                    <a:lnTo>
                      <a:pt x="1959" y="11872"/>
                    </a:lnTo>
                    <a:lnTo>
                      <a:pt x="1968" y="11914"/>
                    </a:lnTo>
                    <a:cubicBezTo>
                      <a:pt x="1967" y="11905"/>
                      <a:pt x="1967" y="11897"/>
                      <a:pt x="1966" y="11889"/>
                    </a:cubicBezTo>
                    <a:lnTo>
                      <a:pt x="1966" y="11889"/>
                    </a:lnTo>
                    <a:cubicBezTo>
                      <a:pt x="1972" y="11903"/>
                      <a:pt x="1980" y="11918"/>
                      <a:pt x="1987" y="11933"/>
                    </a:cubicBezTo>
                    <a:cubicBezTo>
                      <a:pt x="2006" y="12164"/>
                      <a:pt x="2064" y="12396"/>
                      <a:pt x="2180" y="12608"/>
                    </a:cubicBezTo>
                    <a:lnTo>
                      <a:pt x="2161" y="12512"/>
                    </a:lnTo>
                    <a:lnTo>
                      <a:pt x="2161" y="12512"/>
                    </a:lnTo>
                    <a:cubicBezTo>
                      <a:pt x="2392" y="13148"/>
                      <a:pt x="2739" y="13572"/>
                      <a:pt x="3665" y="13669"/>
                    </a:cubicBezTo>
                    <a:cubicBezTo>
                      <a:pt x="3717" y="13673"/>
                      <a:pt x="3768" y="13675"/>
                      <a:pt x="3820" y="13675"/>
                    </a:cubicBezTo>
                    <a:cubicBezTo>
                      <a:pt x="4788" y="13675"/>
                      <a:pt x="5734" y="13010"/>
                      <a:pt x="6558" y="12589"/>
                    </a:cubicBezTo>
                    <a:cubicBezTo>
                      <a:pt x="7522" y="12107"/>
                      <a:pt x="8602" y="11682"/>
                      <a:pt x="9509" y="11084"/>
                    </a:cubicBezTo>
                    <a:cubicBezTo>
                      <a:pt x="10608" y="10371"/>
                      <a:pt x="10820" y="8539"/>
                      <a:pt x="9162" y="8519"/>
                    </a:cubicBezTo>
                    <a:cubicBezTo>
                      <a:pt x="10280" y="8269"/>
                      <a:pt x="12074" y="7420"/>
                      <a:pt x="11669" y="5993"/>
                    </a:cubicBezTo>
                    <a:cubicBezTo>
                      <a:pt x="11458" y="5259"/>
                      <a:pt x="10951" y="5038"/>
                      <a:pt x="10375" y="5038"/>
                    </a:cubicBezTo>
                    <a:cubicBezTo>
                      <a:pt x="9953" y="5038"/>
                      <a:pt x="9493" y="5157"/>
                      <a:pt x="9084" y="5279"/>
                    </a:cubicBezTo>
                    <a:cubicBezTo>
                      <a:pt x="9991" y="4797"/>
                      <a:pt x="11804" y="3640"/>
                      <a:pt x="11399" y="2444"/>
                    </a:cubicBezTo>
                    <a:cubicBezTo>
                      <a:pt x="11208" y="1918"/>
                      <a:pt x="10922" y="1726"/>
                      <a:pt x="10596" y="1726"/>
                    </a:cubicBezTo>
                    <a:cubicBezTo>
                      <a:pt x="9868" y="1726"/>
                      <a:pt x="8936" y="2682"/>
                      <a:pt x="8390" y="3042"/>
                    </a:cubicBezTo>
                    <a:cubicBezTo>
                      <a:pt x="8897" y="2298"/>
                      <a:pt x="8989" y="0"/>
                      <a:pt x="78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28"/>
              <p:cNvSpPr/>
              <p:nvPr/>
            </p:nvSpPr>
            <p:spPr>
              <a:xfrm>
                <a:off x="2005300" y="2236275"/>
                <a:ext cx="169650" cy="242500"/>
              </a:xfrm>
              <a:custGeom>
                <a:avLst/>
                <a:gdLst/>
                <a:ahLst/>
                <a:cxnLst/>
                <a:rect l="l" t="t" r="r" b="b"/>
                <a:pathLst>
                  <a:path w="6786" h="9700" extrusionOk="0">
                    <a:moveTo>
                      <a:pt x="5346" y="0"/>
                    </a:moveTo>
                    <a:cubicBezTo>
                      <a:pt x="5273" y="0"/>
                      <a:pt x="5201" y="39"/>
                      <a:pt x="5157" y="133"/>
                    </a:cubicBezTo>
                    <a:cubicBezTo>
                      <a:pt x="4347" y="1850"/>
                      <a:pt x="3595" y="3566"/>
                      <a:pt x="2669" y="5225"/>
                    </a:cubicBezTo>
                    <a:cubicBezTo>
                      <a:pt x="2630" y="4858"/>
                      <a:pt x="2630" y="4511"/>
                      <a:pt x="2650" y="4145"/>
                    </a:cubicBezTo>
                    <a:cubicBezTo>
                      <a:pt x="2611" y="3663"/>
                      <a:pt x="2611" y="3200"/>
                      <a:pt x="2650" y="2718"/>
                    </a:cubicBezTo>
                    <a:cubicBezTo>
                      <a:pt x="2659" y="2563"/>
                      <a:pt x="2544" y="2486"/>
                      <a:pt x="2423" y="2486"/>
                    </a:cubicBezTo>
                    <a:cubicBezTo>
                      <a:pt x="2303" y="2486"/>
                      <a:pt x="2177" y="2563"/>
                      <a:pt x="2168" y="2718"/>
                    </a:cubicBezTo>
                    <a:cubicBezTo>
                      <a:pt x="2110" y="3315"/>
                      <a:pt x="2110" y="3913"/>
                      <a:pt x="2168" y="4530"/>
                    </a:cubicBezTo>
                    <a:cubicBezTo>
                      <a:pt x="2168" y="4839"/>
                      <a:pt x="2129" y="5456"/>
                      <a:pt x="2341" y="5765"/>
                    </a:cubicBezTo>
                    <a:cubicBezTo>
                      <a:pt x="1975" y="6382"/>
                      <a:pt x="1627" y="7018"/>
                      <a:pt x="1319" y="7674"/>
                    </a:cubicBezTo>
                    <a:cubicBezTo>
                      <a:pt x="1107" y="6999"/>
                      <a:pt x="702" y="6363"/>
                      <a:pt x="509" y="5668"/>
                    </a:cubicBezTo>
                    <a:cubicBezTo>
                      <a:pt x="477" y="5542"/>
                      <a:pt x="381" y="5487"/>
                      <a:pt x="284" y="5487"/>
                    </a:cubicBezTo>
                    <a:cubicBezTo>
                      <a:pt x="143" y="5487"/>
                      <a:pt x="0" y="5602"/>
                      <a:pt x="46" y="5784"/>
                    </a:cubicBezTo>
                    <a:cubicBezTo>
                      <a:pt x="316" y="6710"/>
                      <a:pt x="952" y="7558"/>
                      <a:pt x="991" y="8523"/>
                    </a:cubicBezTo>
                    <a:cubicBezTo>
                      <a:pt x="895" y="8831"/>
                      <a:pt x="837" y="9140"/>
                      <a:pt x="817" y="9468"/>
                    </a:cubicBezTo>
                    <a:cubicBezTo>
                      <a:pt x="808" y="9622"/>
                      <a:pt x="924" y="9699"/>
                      <a:pt x="1044" y="9699"/>
                    </a:cubicBezTo>
                    <a:cubicBezTo>
                      <a:pt x="1165" y="9699"/>
                      <a:pt x="1290" y="9622"/>
                      <a:pt x="1300" y="9468"/>
                    </a:cubicBezTo>
                    <a:cubicBezTo>
                      <a:pt x="1319" y="9294"/>
                      <a:pt x="1338" y="9140"/>
                      <a:pt x="1377" y="8966"/>
                    </a:cubicBezTo>
                    <a:lnTo>
                      <a:pt x="1435" y="8966"/>
                    </a:lnTo>
                    <a:cubicBezTo>
                      <a:pt x="2052" y="8870"/>
                      <a:pt x="2573" y="8561"/>
                      <a:pt x="3151" y="8349"/>
                    </a:cubicBezTo>
                    <a:cubicBezTo>
                      <a:pt x="3826" y="8079"/>
                      <a:pt x="4540" y="7886"/>
                      <a:pt x="5234" y="7655"/>
                    </a:cubicBezTo>
                    <a:cubicBezTo>
                      <a:pt x="5496" y="7550"/>
                      <a:pt x="5410" y="7160"/>
                      <a:pt x="5176" y="7160"/>
                    </a:cubicBezTo>
                    <a:cubicBezTo>
                      <a:pt x="5152" y="7160"/>
                      <a:pt x="5126" y="7164"/>
                      <a:pt x="5099" y="7173"/>
                    </a:cubicBezTo>
                    <a:cubicBezTo>
                      <a:pt x="4405" y="7423"/>
                      <a:pt x="3710" y="7616"/>
                      <a:pt x="3016" y="7867"/>
                    </a:cubicBezTo>
                    <a:cubicBezTo>
                      <a:pt x="2534" y="8099"/>
                      <a:pt x="2033" y="8311"/>
                      <a:pt x="1512" y="8465"/>
                    </a:cubicBezTo>
                    <a:cubicBezTo>
                      <a:pt x="1801" y="7636"/>
                      <a:pt x="2206" y="6826"/>
                      <a:pt x="2688" y="6093"/>
                    </a:cubicBezTo>
                    <a:lnTo>
                      <a:pt x="2765" y="6093"/>
                    </a:lnTo>
                    <a:cubicBezTo>
                      <a:pt x="3961" y="5726"/>
                      <a:pt x="4983" y="4935"/>
                      <a:pt x="6141" y="4434"/>
                    </a:cubicBezTo>
                    <a:cubicBezTo>
                      <a:pt x="6379" y="4332"/>
                      <a:pt x="6227" y="3990"/>
                      <a:pt x="5989" y="3990"/>
                    </a:cubicBezTo>
                    <a:cubicBezTo>
                      <a:pt x="5957" y="3990"/>
                      <a:pt x="5924" y="3996"/>
                      <a:pt x="5890" y="4010"/>
                    </a:cubicBezTo>
                    <a:cubicBezTo>
                      <a:pt x="4925" y="4434"/>
                      <a:pt x="4058" y="5070"/>
                      <a:pt x="3074" y="5456"/>
                    </a:cubicBezTo>
                    <a:cubicBezTo>
                      <a:pt x="3209" y="5263"/>
                      <a:pt x="3325" y="5070"/>
                      <a:pt x="3440" y="4897"/>
                    </a:cubicBezTo>
                    <a:cubicBezTo>
                      <a:pt x="3749" y="4395"/>
                      <a:pt x="4000" y="3894"/>
                      <a:pt x="4250" y="3373"/>
                    </a:cubicBezTo>
                    <a:cubicBezTo>
                      <a:pt x="4289" y="3354"/>
                      <a:pt x="4328" y="3315"/>
                      <a:pt x="4366" y="3277"/>
                    </a:cubicBezTo>
                    <a:cubicBezTo>
                      <a:pt x="4925" y="2409"/>
                      <a:pt x="5928" y="2004"/>
                      <a:pt x="6623" y="1271"/>
                    </a:cubicBezTo>
                    <a:cubicBezTo>
                      <a:pt x="6786" y="1093"/>
                      <a:pt x="6619" y="848"/>
                      <a:pt x="6437" y="848"/>
                    </a:cubicBezTo>
                    <a:cubicBezTo>
                      <a:pt x="6381" y="848"/>
                      <a:pt x="6325" y="870"/>
                      <a:pt x="6276" y="924"/>
                    </a:cubicBezTo>
                    <a:cubicBezTo>
                      <a:pt x="5813" y="1367"/>
                      <a:pt x="5311" y="1772"/>
                      <a:pt x="4790" y="2139"/>
                    </a:cubicBezTo>
                    <a:cubicBezTo>
                      <a:pt x="5041" y="1541"/>
                      <a:pt x="5292" y="943"/>
                      <a:pt x="5562" y="365"/>
                    </a:cubicBezTo>
                    <a:cubicBezTo>
                      <a:pt x="5653" y="169"/>
                      <a:pt x="5498" y="0"/>
                      <a:pt x="53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3" name="Google Shape;733;p28"/>
            <p:cNvGrpSpPr/>
            <p:nvPr/>
          </p:nvGrpSpPr>
          <p:grpSpPr>
            <a:xfrm rot="-809185">
              <a:off x="7823423" y="742070"/>
              <a:ext cx="455892" cy="342458"/>
              <a:chOff x="-1325276" y="3032591"/>
              <a:chExt cx="388741" cy="292016"/>
            </a:xfrm>
          </p:grpSpPr>
          <p:sp>
            <p:nvSpPr>
              <p:cNvPr id="734" name="Google Shape;734;p28"/>
              <p:cNvSpPr/>
              <p:nvPr/>
            </p:nvSpPr>
            <p:spPr>
              <a:xfrm>
                <a:off x="-1325276" y="3094823"/>
                <a:ext cx="67138" cy="201461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4147" extrusionOk="0">
                    <a:moveTo>
                      <a:pt x="463" y="0"/>
                    </a:moveTo>
                    <a:cubicBezTo>
                      <a:pt x="295" y="0"/>
                      <a:pt x="116" y="111"/>
                      <a:pt x="97" y="333"/>
                    </a:cubicBezTo>
                    <a:cubicBezTo>
                      <a:pt x="1" y="1490"/>
                      <a:pt x="97" y="2937"/>
                      <a:pt x="656" y="3978"/>
                    </a:cubicBezTo>
                    <a:cubicBezTo>
                      <a:pt x="716" y="4097"/>
                      <a:pt x="814" y="4146"/>
                      <a:pt x="914" y="4146"/>
                    </a:cubicBezTo>
                    <a:cubicBezTo>
                      <a:pt x="1141" y="4146"/>
                      <a:pt x="1382" y="3898"/>
                      <a:pt x="1235" y="3631"/>
                    </a:cubicBezTo>
                    <a:cubicBezTo>
                      <a:pt x="733" y="2705"/>
                      <a:pt x="695" y="1375"/>
                      <a:pt x="772" y="333"/>
                    </a:cubicBezTo>
                    <a:cubicBezTo>
                      <a:pt x="791" y="111"/>
                      <a:pt x="632" y="0"/>
                      <a:pt x="4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28"/>
              <p:cNvSpPr/>
              <p:nvPr/>
            </p:nvSpPr>
            <p:spPr>
              <a:xfrm>
                <a:off x="-1252211" y="3032591"/>
                <a:ext cx="57227" cy="213995"/>
              </a:xfrm>
              <a:custGeom>
                <a:avLst/>
                <a:gdLst/>
                <a:ahLst/>
                <a:cxnLst/>
                <a:rect l="l" t="t" r="r" b="b"/>
                <a:pathLst>
                  <a:path w="1178" h="4405" extrusionOk="0">
                    <a:moveTo>
                      <a:pt x="462" y="0"/>
                    </a:moveTo>
                    <a:cubicBezTo>
                      <a:pt x="257" y="0"/>
                      <a:pt x="55" y="164"/>
                      <a:pt x="136" y="418"/>
                    </a:cubicBezTo>
                    <a:cubicBezTo>
                      <a:pt x="502" y="1633"/>
                      <a:pt x="1" y="2945"/>
                      <a:pt x="387" y="4160"/>
                    </a:cubicBezTo>
                    <a:cubicBezTo>
                      <a:pt x="441" y="4330"/>
                      <a:pt x="579" y="4404"/>
                      <a:pt x="716" y="4404"/>
                    </a:cubicBezTo>
                    <a:cubicBezTo>
                      <a:pt x="921" y="4404"/>
                      <a:pt x="1123" y="4240"/>
                      <a:pt x="1042" y="3986"/>
                    </a:cubicBezTo>
                    <a:cubicBezTo>
                      <a:pt x="657" y="2771"/>
                      <a:pt x="1177" y="1460"/>
                      <a:pt x="792" y="245"/>
                    </a:cubicBezTo>
                    <a:cubicBezTo>
                      <a:pt x="737" y="74"/>
                      <a:pt x="599" y="0"/>
                      <a:pt x="4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28"/>
              <p:cNvSpPr/>
              <p:nvPr/>
            </p:nvSpPr>
            <p:spPr>
              <a:xfrm>
                <a:off x="-1172101" y="3070532"/>
                <a:ext cx="59413" cy="192571"/>
              </a:xfrm>
              <a:custGeom>
                <a:avLst/>
                <a:gdLst/>
                <a:ahLst/>
                <a:cxnLst/>
                <a:rect l="l" t="t" r="r" b="b"/>
                <a:pathLst>
                  <a:path w="1223" h="3964" extrusionOk="0">
                    <a:moveTo>
                      <a:pt x="418" y="0"/>
                    </a:moveTo>
                    <a:cubicBezTo>
                      <a:pt x="204" y="0"/>
                      <a:pt x="1" y="161"/>
                      <a:pt x="107" y="409"/>
                    </a:cubicBezTo>
                    <a:cubicBezTo>
                      <a:pt x="531" y="1450"/>
                      <a:pt x="358" y="2627"/>
                      <a:pt x="531" y="3726"/>
                    </a:cubicBezTo>
                    <a:cubicBezTo>
                      <a:pt x="554" y="3892"/>
                      <a:pt x="668" y="3964"/>
                      <a:pt x="796" y="3964"/>
                    </a:cubicBezTo>
                    <a:cubicBezTo>
                      <a:pt x="993" y="3964"/>
                      <a:pt x="1222" y="3791"/>
                      <a:pt x="1187" y="3533"/>
                    </a:cubicBezTo>
                    <a:cubicBezTo>
                      <a:pt x="1013" y="2434"/>
                      <a:pt x="1206" y="1277"/>
                      <a:pt x="763" y="216"/>
                    </a:cubicBezTo>
                    <a:cubicBezTo>
                      <a:pt x="695" y="66"/>
                      <a:pt x="555" y="0"/>
                      <a:pt x="4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28"/>
              <p:cNvSpPr/>
              <p:nvPr/>
            </p:nvSpPr>
            <p:spPr>
              <a:xfrm>
                <a:off x="-1089174" y="3119162"/>
                <a:ext cx="45034" cy="172945"/>
              </a:xfrm>
              <a:custGeom>
                <a:avLst/>
                <a:gdLst/>
                <a:ahLst/>
                <a:cxnLst/>
                <a:rect l="l" t="t" r="r" b="b"/>
                <a:pathLst>
                  <a:path w="927" h="3560" extrusionOk="0">
                    <a:moveTo>
                      <a:pt x="338" y="1"/>
                    </a:moveTo>
                    <a:cubicBezTo>
                      <a:pt x="170" y="1"/>
                      <a:pt x="1" y="112"/>
                      <a:pt x="1" y="333"/>
                    </a:cubicBezTo>
                    <a:cubicBezTo>
                      <a:pt x="20" y="1298"/>
                      <a:pt x="251" y="2262"/>
                      <a:pt x="174" y="3226"/>
                    </a:cubicBezTo>
                    <a:cubicBezTo>
                      <a:pt x="155" y="3448"/>
                      <a:pt x="319" y="3559"/>
                      <a:pt x="490" y="3559"/>
                    </a:cubicBezTo>
                    <a:cubicBezTo>
                      <a:pt x="661" y="3559"/>
                      <a:pt x="840" y="3448"/>
                      <a:pt x="849" y="3226"/>
                    </a:cubicBezTo>
                    <a:cubicBezTo>
                      <a:pt x="927" y="2262"/>
                      <a:pt x="695" y="1298"/>
                      <a:pt x="676" y="333"/>
                    </a:cubicBezTo>
                    <a:cubicBezTo>
                      <a:pt x="676" y="112"/>
                      <a:pt x="507" y="1"/>
                      <a:pt x="3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28"/>
              <p:cNvSpPr/>
              <p:nvPr/>
            </p:nvSpPr>
            <p:spPr>
              <a:xfrm>
                <a:off x="-1003915" y="3127615"/>
                <a:ext cx="67380" cy="196992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4055" extrusionOk="0">
                    <a:moveTo>
                      <a:pt x="391" y="0"/>
                    </a:moveTo>
                    <a:cubicBezTo>
                      <a:pt x="223" y="0"/>
                      <a:pt x="49" y="111"/>
                      <a:pt x="39" y="333"/>
                    </a:cubicBezTo>
                    <a:cubicBezTo>
                      <a:pt x="1" y="1529"/>
                      <a:pt x="194" y="2705"/>
                      <a:pt x="637" y="3824"/>
                    </a:cubicBezTo>
                    <a:cubicBezTo>
                      <a:pt x="699" y="3985"/>
                      <a:pt x="839" y="4054"/>
                      <a:pt x="976" y="4054"/>
                    </a:cubicBezTo>
                    <a:cubicBezTo>
                      <a:pt x="1185" y="4054"/>
                      <a:pt x="1386" y="3894"/>
                      <a:pt x="1293" y="3650"/>
                    </a:cubicBezTo>
                    <a:cubicBezTo>
                      <a:pt x="869" y="2590"/>
                      <a:pt x="676" y="1452"/>
                      <a:pt x="714" y="333"/>
                    </a:cubicBezTo>
                    <a:cubicBezTo>
                      <a:pt x="724" y="111"/>
                      <a:pt x="560" y="0"/>
                      <a:pt x="3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9" name="Google Shape;739;p28"/>
            <p:cNvSpPr/>
            <p:nvPr/>
          </p:nvSpPr>
          <p:spPr>
            <a:xfrm>
              <a:off x="8565661" y="206736"/>
              <a:ext cx="210515" cy="198113"/>
            </a:xfrm>
            <a:custGeom>
              <a:avLst/>
              <a:gdLst/>
              <a:ahLst/>
              <a:cxnLst/>
              <a:rect l="l" t="t" r="r" b="b"/>
              <a:pathLst>
                <a:path w="4668" h="4393" extrusionOk="0">
                  <a:moveTo>
                    <a:pt x="1125" y="1"/>
                  </a:moveTo>
                  <a:cubicBezTo>
                    <a:pt x="642" y="1"/>
                    <a:pt x="292" y="451"/>
                    <a:pt x="213" y="940"/>
                  </a:cubicBezTo>
                  <a:cubicBezTo>
                    <a:pt x="1" y="2097"/>
                    <a:pt x="1081" y="4065"/>
                    <a:pt x="2219" y="4392"/>
                  </a:cubicBezTo>
                  <a:cubicBezTo>
                    <a:pt x="3453" y="3833"/>
                    <a:pt x="4321" y="2695"/>
                    <a:pt x="4514" y="1345"/>
                  </a:cubicBezTo>
                  <a:cubicBezTo>
                    <a:pt x="4668" y="529"/>
                    <a:pt x="4175" y="210"/>
                    <a:pt x="3599" y="210"/>
                  </a:cubicBezTo>
                  <a:cubicBezTo>
                    <a:pt x="3019" y="210"/>
                    <a:pt x="2354" y="533"/>
                    <a:pt x="2180" y="998"/>
                  </a:cubicBezTo>
                  <a:cubicBezTo>
                    <a:pt x="2045" y="593"/>
                    <a:pt x="1852" y="207"/>
                    <a:pt x="1467" y="72"/>
                  </a:cubicBezTo>
                  <a:cubicBezTo>
                    <a:pt x="1347" y="23"/>
                    <a:pt x="1233" y="1"/>
                    <a:pt x="11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34"/>
          <p:cNvSpPr/>
          <p:nvPr/>
        </p:nvSpPr>
        <p:spPr>
          <a:xfrm rot="10223280" flipH="1">
            <a:off x="-1313832" y="3392232"/>
            <a:ext cx="3345712" cy="3450514"/>
          </a:xfrm>
          <a:custGeom>
            <a:avLst/>
            <a:gdLst/>
            <a:ahLst/>
            <a:cxnLst/>
            <a:rect l="l" t="t" r="r" b="b"/>
            <a:pathLst>
              <a:path w="58421" h="60251" extrusionOk="0">
                <a:moveTo>
                  <a:pt x="7229" y="1"/>
                </a:moveTo>
                <a:cubicBezTo>
                  <a:pt x="5099" y="1"/>
                  <a:pt x="2978" y="723"/>
                  <a:pt x="1602" y="2417"/>
                </a:cubicBezTo>
                <a:cubicBezTo>
                  <a:pt x="348" y="3979"/>
                  <a:pt x="1" y="6274"/>
                  <a:pt x="927" y="8029"/>
                </a:cubicBezTo>
                <a:cubicBezTo>
                  <a:pt x="1447" y="8993"/>
                  <a:pt x="2296" y="9746"/>
                  <a:pt x="3202" y="10363"/>
                </a:cubicBezTo>
                <a:cubicBezTo>
                  <a:pt x="4996" y="11597"/>
                  <a:pt x="7156" y="12407"/>
                  <a:pt x="8680" y="14027"/>
                </a:cubicBezTo>
                <a:cubicBezTo>
                  <a:pt x="9509" y="14914"/>
                  <a:pt x="10126" y="16052"/>
                  <a:pt x="10184" y="17267"/>
                </a:cubicBezTo>
                <a:cubicBezTo>
                  <a:pt x="10358" y="20180"/>
                  <a:pt x="7542" y="22321"/>
                  <a:pt x="5633" y="24191"/>
                </a:cubicBezTo>
                <a:cubicBezTo>
                  <a:pt x="3878" y="25850"/>
                  <a:pt x="2122" y="27663"/>
                  <a:pt x="1351" y="29977"/>
                </a:cubicBezTo>
                <a:cubicBezTo>
                  <a:pt x="580" y="32273"/>
                  <a:pt x="1081" y="35166"/>
                  <a:pt x="3125" y="36458"/>
                </a:cubicBezTo>
                <a:cubicBezTo>
                  <a:pt x="4360" y="37268"/>
                  <a:pt x="5806" y="37422"/>
                  <a:pt x="6327" y="38907"/>
                </a:cubicBezTo>
                <a:cubicBezTo>
                  <a:pt x="6867" y="40373"/>
                  <a:pt x="5980" y="42321"/>
                  <a:pt x="5266" y="43536"/>
                </a:cubicBezTo>
                <a:cubicBezTo>
                  <a:pt x="4283" y="45233"/>
                  <a:pt x="2894" y="46699"/>
                  <a:pt x="2103" y="48512"/>
                </a:cubicBezTo>
                <a:cubicBezTo>
                  <a:pt x="734" y="51636"/>
                  <a:pt x="1409" y="55571"/>
                  <a:pt x="3839" y="57982"/>
                </a:cubicBezTo>
                <a:cubicBezTo>
                  <a:pt x="5402" y="59462"/>
                  <a:pt x="7452" y="60251"/>
                  <a:pt x="9538" y="60251"/>
                </a:cubicBezTo>
                <a:cubicBezTo>
                  <a:pt x="10388" y="60251"/>
                  <a:pt x="11243" y="60120"/>
                  <a:pt x="12074" y="59852"/>
                </a:cubicBezTo>
                <a:cubicBezTo>
                  <a:pt x="14659" y="58965"/>
                  <a:pt x="16144" y="56111"/>
                  <a:pt x="18863" y="55571"/>
                </a:cubicBezTo>
                <a:cubicBezTo>
                  <a:pt x="19130" y="55520"/>
                  <a:pt x="19395" y="55497"/>
                  <a:pt x="19660" y="55497"/>
                </a:cubicBezTo>
                <a:cubicBezTo>
                  <a:pt x="21407" y="55497"/>
                  <a:pt x="23122" y="56485"/>
                  <a:pt x="24881" y="56921"/>
                </a:cubicBezTo>
                <a:cubicBezTo>
                  <a:pt x="25571" y="57090"/>
                  <a:pt x="26273" y="57170"/>
                  <a:pt x="26974" y="57170"/>
                </a:cubicBezTo>
                <a:cubicBezTo>
                  <a:pt x="29464" y="57170"/>
                  <a:pt x="31946" y="56159"/>
                  <a:pt x="33887" y="54549"/>
                </a:cubicBezTo>
                <a:cubicBezTo>
                  <a:pt x="36761" y="52176"/>
                  <a:pt x="38266" y="48647"/>
                  <a:pt x="39365" y="45195"/>
                </a:cubicBezTo>
                <a:cubicBezTo>
                  <a:pt x="39770" y="43922"/>
                  <a:pt x="40156" y="42572"/>
                  <a:pt x="41139" y="41665"/>
                </a:cubicBezTo>
                <a:cubicBezTo>
                  <a:pt x="42644" y="40276"/>
                  <a:pt x="44939" y="40411"/>
                  <a:pt x="46964" y="40045"/>
                </a:cubicBezTo>
                <a:cubicBezTo>
                  <a:pt x="49857" y="39466"/>
                  <a:pt x="52383" y="37731"/>
                  <a:pt x="53965" y="35262"/>
                </a:cubicBezTo>
                <a:cubicBezTo>
                  <a:pt x="56067" y="31983"/>
                  <a:pt x="54563" y="29341"/>
                  <a:pt x="55180" y="25889"/>
                </a:cubicBezTo>
                <a:cubicBezTo>
                  <a:pt x="55488" y="24095"/>
                  <a:pt x="56588" y="22687"/>
                  <a:pt x="57379" y="21106"/>
                </a:cubicBezTo>
                <a:cubicBezTo>
                  <a:pt x="57841" y="20257"/>
                  <a:pt x="58131" y="19312"/>
                  <a:pt x="58227" y="18348"/>
                </a:cubicBezTo>
                <a:cubicBezTo>
                  <a:pt x="58420" y="15532"/>
                  <a:pt x="56839" y="13507"/>
                  <a:pt x="54158" y="12716"/>
                </a:cubicBezTo>
                <a:cubicBezTo>
                  <a:pt x="50532" y="11655"/>
                  <a:pt x="48835" y="9302"/>
                  <a:pt x="46559" y="6370"/>
                </a:cubicBezTo>
                <a:cubicBezTo>
                  <a:pt x="44568" y="3780"/>
                  <a:pt x="42103" y="2970"/>
                  <a:pt x="39445" y="2970"/>
                </a:cubicBezTo>
                <a:cubicBezTo>
                  <a:pt x="35176" y="2970"/>
                  <a:pt x="30408" y="5059"/>
                  <a:pt x="26308" y="5213"/>
                </a:cubicBezTo>
                <a:cubicBezTo>
                  <a:pt x="26132" y="5220"/>
                  <a:pt x="25957" y="5223"/>
                  <a:pt x="25782" y="5223"/>
                </a:cubicBezTo>
                <a:cubicBezTo>
                  <a:pt x="20212" y="5223"/>
                  <a:pt x="15268" y="2020"/>
                  <a:pt x="10088" y="430"/>
                </a:cubicBezTo>
                <a:cubicBezTo>
                  <a:pt x="9180" y="152"/>
                  <a:pt x="8203" y="1"/>
                  <a:pt x="7229" y="1"/>
                </a:cubicBezTo>
                <a:close/>
              </a:path>
            </a:pathLst>
          </a:custGeom>
          <a:solidFill>
            <a:srgbClr val="F0B5C0">
              <a:alpha val="33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p34"/>
          <p:cNvSpPr/>
          <p:nvPr/>
        </p:nvSpPr>
        <p:spPr>
          <a:xfrm rot="-8382086" flipH="1">
            <a:off x="5372425" y="-1281339"/>
            <a:ext cx="5003391" cy="3646291"/>
          </a:xfrm>
          <a:custGeom>
            <a:avLst/>
            <a:gdLst/>
            <a:ahLst/>
            <a:cxnLst/>
            <a:rect l="l" t="t" r="r" b="b"/>
            <a:pathLst>
              <a:path w="65961" h="48070" extrusionOk="0">
                <a:moveTo>
                  <a:pt x="23263" y="1"/>
                </a:moveTo>
                <a:cubicBezTo>
                  <a:pt x="22727" y="1"/>
                  <a:pt x="22217" y="99"/>
                  <a:pt x="21756" y="321"/>
                </a:cubicBezTo>
                <a:cubicBezTo>
                  <a:pt x="20791" y="804"/>
                  <a:pt x="20348" y="1942"/>
                  <a:pt x="20174" y="3002"/>
                </a:cubicBezTo>
                <a:cubicBezTo>
                  <a:pt x="19711" y="5780"/>
                  <a:pt x="20849" y="11180"/>
                  <a:pt x="17185" y="12202"/>
                </a:cubicBezTo>
                <a:cubicBezTo>
                  <a:pt x="16938" y="12273"/>
                  <a:pt x="16688" y="12301"/>
                  <a:pt x="16437" y="12301"/>
                </a:cubicBezTo>
                <a:cubicBezTo>
                  <a:pt x="15476" y="12301"/>
                  <a:pt x="14486" y="11893"/>
                  <a:pt x="13501" y="11893"/>
                </a:cubicBezTo>
                <a:cubicBezTo>
                  <a:pt x="13333" y="11893"/>
                  <a:pt x="13166" y="11905"/>
                  <a:pt x="13000" y="11932"/>
                </a:cubicBezTo>
                <a:cubicBezTo>
                  <a:pt x="11206" y="12202"/>
                  <a:pt x="9875" y="13089"/>
                  <a:pt x="8988" y="14613"/>
                </a:cubicBezTo>
                <a:cubicBezTo>
                  <a:pt x="7079" y="17892"/>
                  <a:pt x="8544" y="20881"/>
                  <a:pt x="8834" y="24179"/>
                </a:cubicBezTo>
                <a:cubicBezTo>
                  <a:pt x="9007" y="26204"/>
                  <a:pt x="8313" y="27574"/>
                  <a:pt x="6577" y="28596"/>
                </a:cubicBezTo>
                <a:cubicBezTo>
                  <a:pt x="5189" y="29425"/>
                  <a:pt x="2450" y="29464"/>
                  <a:pt x="1621" y="30968"/>
                </a:cubicBezTo>
                <a:cubicBezTo>
                  <a:pt x="0" y="33957"/>
                  <a:pt x="2238" y="37969"/>
                  <a:pt x="4822" y="39416"/>
                </a:cubicBezTo>
                <a:cubicBezTo>
                  <a:pt x="7349" y="40843"/>
                  <a:pt x="10647" y="40611"/>
                  <a:pt x="13385" y="41788"/>
                </a:cubicBezTo>
                <a:cubicBezTo>
                  <a:pt x="17764" y="43637"/>
                  <a:pt x="21721" y="45343"/>
                  <a:pt x="26068" y="45343"/>
                </a:cubicBezTo>
                <a:cubicBezTo>
                  <a:pt x="27885" y="45343"/>
                  <a:pt x="29771" y="45045"/>
                  <a:pt x="31785" y="44334"/>
                </a:cubicBezTo>
                <a:cubicBezTo>
                  <a:pt x="34890" y="43234"/>
                  <a:pt x="37706" y="41325"/>
                  <a:pt x="40946" y="40669"/>
                </a:cubicBezTo>
                <a:cubicBezTo>
                  <a:pt x="41566" y="40538"/>
                  <a:pt x="42224" y="40468"/>
                  <a:pt x="42889" y="40468"/>
                </a:cubicBezTo>
                <a:cubicBezTo>
                  <a:pt x="44664" y="40468"/>
                  <a:pt x="46493" y="40965"/>
                  <a:pt x="47812" y="42116"/>
                </a:cubicBezTo>
                <a:cubicBezTo>
                  <a:pt x="49721" y="43774"/>
                  <a:pt x="50377" y="46494"/>
                  <a:pt x="52904" y="47574"/>
                </a:cubicBezTo>
                <a:cubicBezTo>
                  <a:pt x="53730" y="47921"/>
                  <a:pt x="54689" y="48070"/>
                  <a:pt x="55686" y="48070"/>
                </a:cubicBezTo>
                <a:cubicBezTo>
                  <a:pt x="57738" y="48070"/>
                  <a:pt x="59954" y="47440"/>
                  <a:pt x="61525" y="46610"/>
                </a:cubicBezTo>
                <a:cubicBezTo>
                  <a:pt x="64225" y="45163"/>
                  <a:pt x="65961" y="42579"/>
                  <a:pt x="64958" y="39493"/>
                </a:cubicBezTo>
                <a:cubicBezTo>
                  <a:pt x="64341" y="37583"/>
                  <a:pt x="63068" y="36233"/>
                  <a:pt x="61563" y="35115"/>
                </a:cubicBezTo>
                <a:cubicBezTo>
                  <a:pt x="60310" y="34189"/>
                  <a:pt x="58902" y="33417"/>
                  <a:pt x="57590" y="32607"/>
                </a:cubicBezTo>
                <a:cubicBezTo>
                  <a:pt x="55932" y="31566"/>
                  <a:pt x="54369" y="29927"/>
                  <a:pt x="54504" y="27979"/>
                </a:cubicBezTo>
                <a:cubicBezTo>
                  <a:pt x="54678" y="25799"/>
                  <a:pt x="56934" y="24179"/>
                  <a:pt x="57050" y="22019"/>
                </a:cubicBezTo>
                <a:cubicBezTo>
                  <a:pt x="57147" y="20360"/>
                  <a:pt x="56047" y="19068"/>
                  <a:pt x="55527" y="17602"/>
                </a:cubicBezTo>
                <a:cubicBezTo>
                  <a:pt x="54909" y="15944"/>
                  <a:pt x="54852" y="14111"/>
                  <a:pt x="55372" y="12414"/>
                </a:cubicBezTo>
                <a:cubicBezTo>
                  <a:pt x="55527" y="11893"/>
                  <a:pt x="55739" y="11373"/>
                  <a:pt x="55662" y="10833"/>
                </a:cubicBezTo>
                <a:cubicBezTo>
                  <a:pt x="55509" y="9993"/>
                  <a:pt x="54600" y="9871"/>
                  <a:pt x="53585" y="9871"/>
                </a:cubicBezTo>
                <a:cubicBezTo>
                  <a:pt x="53171" y="9871"/>
                  <a:pt x="52739" y="9891"/>
                  <a:pt x="52334" y="9891"/>
                </a:cubicBezTo>
                <a:cubicBezTo>
                  <a:pt x="51726" y="9891"/>
                  <a:pt x="51179" y="9845"/>
                  <a:pt x="50840" y="9618"/>
                </a:cubicBezTo>
                <a:cubicBezTo>
                  <a:pt x="49355" y="8615"/>
                  <a:pt x="49490" y="6088"/>
                  <a:pt x="48217" y="4777"/>
                </a:cubicBezTo>
                <a:cubicBezTo>
                  <a:pt x="47321" y="3861"/>
                  <a:pt x="46143" y="3464"/>
                  <a:pt x="44936" y="3464"/>
                </a:cubicBezTo>
                <a:cubicBezTo>
                  <a:pt x="43805" y="3464"/>
                  <a:pt x="42649" y="3813"/>
                  <a:pt x="41679" y="4410"/>
                </a:cubicBezTo>
                <a:cubicBezTo>
                  <a:pt x="39596" y="5702"/>
                  <a:pt x="39287" y="8441"/>
                  <a:pt x="37301" y="9695"/>
                </a:cubicBezTo>
                <a:cubicBezTo>
                  <a:pt x="36726" y="10060"/>
                  <a:pt x="36198" y="10219"/>
                  <a:pt x="35710" y="10219"/>
                </a:cubicBezTo>
                <a:cubicBezTo>
                  <a:pt x="33187" y="10219"/>
                  <a:pt x="31731" y="5961"/>
                  <a:pt x="30358" y="4005"/>
                </a:cubicBezTo>
                <a:cubicBezTo>
                  <a:pt x="29249" y="2431"/>
                  <a:pt x="25934" y="1"/>
                  <a:pt x="23263" y="1"/>
                </a:cubicBezTo>
                <a:close/>
              </a:path>
            </a:pathLst>
          </a:custGeom>
          <a:solidFill>
            <a:srgbClr val="E1BAE9">
              <a:alpha val="40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888;p34"/>
          <p:cNvSpPr/>
          <p:nvPr/>
        </p:nvSpPr>
        <p:spPr>
          <a:xfrm rot="9588346">
            <a:off x="7244822" y="3392194"/>
            <a:ext cx="3345803" cy="3450608"/>
          </a:xfrm>
          <a:custGeom>
            <a:avLst/>
            <a:gdLst/>
            <a:ahLst/>
            <a:cxnLst/>
            <a:rect l="l" t="t" r="r" b="b"/>
            <a:pathLst>
              <a:path w="58421" h="60251" extrusionOk="0">
                <a:moveTo>
                  <a:pt x="7229" y="1"/>
                </a:moveTo>
                <a:cubicBezTo>
                  <a:pt x="5099" y="1"/>
                  <a:pt x="2978" y="723"/>
                  <a:pt x="1602" y="2417"/>
                </a:cubicBezTo>
                <a:cubicBezTo>
                  <a:pt x="348" y="3979"/>
                  <a:pt x="1" y="6274"/>
                  <a:pt x="927" y="8029"/>
                </a:cubicBezTo>
                <a:cubicBezTo>
                  <a:pt x="1447" y="8993"/>
                  <a:pt x="2296" y="9746"/>
                  <a:pt x="3202" y="10363"/>
                </a:cubicBezTo>
                <a:cubicBezTo>
                  <a:pt x="4996" y="11597"/>
                  <a:pt x="7156" y="12407"/>
                  <a:pt x="8680" y="14027"/>
                </a:cubicBezTo>
                <a:cubicBezTo>
                  <a:pt x="9509" y="14914"/>
                  <a:pt x="10126" y="16052"/>
                  <a:pt x="10184" y="17267"/>
                </a:cubicBezTo>
                <a:cubicBezTo>
                  <a:pt x="10358" y="20180"/>
                  <a:pt x="7542" y="22321"/>
                  <a:pt x="5633" y="24191"/>
                </a:cubicBezTo>
                <a:cubicBezTo>
                  <a:pt x="3878" y="25850"/>
                  <a:pt x="2122" y="27663"/>
                  <a:pt x="1351" y="29977"/>
                </a:cubicBezTo>
                <a:cubicBezTo>
                  <a:pt x="580" y="32273"/>
                  <a:pt x="1081" y="35166"/>
                  <a:pt x="3125" y="36458"/>
                </a:cubicBezTo>
                <a:cubicBezTo>
                  <a:pt x="4360" y="37268"/>
                  <a:pt x="5806" y="37422"/>
                  <a:pt x="6327" y="38907"/>
                </a:cubicBezTo>
                <a:cubicBezTo>
                  <a:pt x="6867" y="40373"/>
                  <a:pt x="5980" y="42321"/>
                  <a:pt x="5266" y="43536"/>
                </a:cubicBezTo>
                <a:cubicBezTo>
                  <a:pt x="4283" y="45233"/>
                  <a:pt x="2894" y="46699"/>
                  <a:pt x="2103" y="48512"/>
                </a:cubicBezTo>
                <a:cubicBezTo>
                  <a:pt x="734" y="51636"/>
                  <a:pt x="1409" y="55571"/>
                  <a:pt x="3839" y="57982"/>
                </a:cubicBezTo>
                <a:cubicBezTo>
                  <a:pt x="5402" y="59462"/>
                  <a:pt x="7452" y="60251"/>
                  <a:pt x="9538" y="60251"/>
                </a:cubicBezTo>
                <a:cubicBezTo>
                  <a:pt x="10388" y="60251"/>
                  <a:pt x="11243" y="60120"/>
                  <a:pt x="12074" y="59852"/>
                </a:cubicBezTo>
                <a:cubicBezTo>
                  <a:pt x="14659" y="58965"/>
                  <a:pt x="16144" y="56111"/>
                  <a:pt x="18863" y="55571"/>
                </a:cubicBezTo>
                <a:cubicBezTo>
                  <a:pt x="19130" y="55520"/>
                  <a:pt x="19395" y="55497"/>
                  <a:pt x="19660" y="55497"/>
                </a:cubicBezTo>
                <a:cubicBezTo>
                  <a:pt x="21407" y="55497"/>
                  <a:pt x="23122" y="56485"/>
                  <a:pt x="24881" y="56921"/>
                </a:cubicBezTo>
                <a:cubicBezTo>
                  <a:pt x="25571" y="57090"/>
                  <a:pt x="26273" y="57170"/>
                  <a:pt x="26974" y="57170"/>
                </a:cubicBezTo>
                <a:cubicBezTo>
                  <a:pt x="29464" y="57170"/>
                  <a:pt x="31946" y="56159"/>
                  <a:pt x="33887" y="54549"/>
                </a:cubicBezTo>
                <a:cubicBezTo>
                  <a:pt x="36761" y="52176"/>
                  <a:pt x="38266" y="48647"/>
                  <a:pt x="39365" y="45195"/>
                </a:cubicBezTo>
                <a:cubicBezTo>
                  <a:pt x="39770" y="43922"/>
                  <a:pt x="40156" y="42572"/>
                  <a:pt x="41139" y="41665"/>
                </a:cubicBezTo>
                <a:cubicBezTo>
                  <a:pt x="42644" y="40276"/>
                  <a:pt x="44939" y="40411"/>
                  <a:pt x="46964" y="40045"/>
                </a:cubicBezTo>
                <a:cubicBezTo>
                  <a:pt x="49857" y="39466"/>
                  <a:pt x="52383" y="37731"/>
                  <a:pt x="53965" y="35262"/>
                </a:cubicBezTo>
                <a:cubicBezTo>
                  <a:pt x="56067" y="31983"/>
                  <a:pt x="54563" y="29341"/>
                  <a:pt x="55180" y="25889"/>
                </a:cubicBezTo>
                <a:cubicBezTo>
                  <a:pt x="55488" y="24095"/>
                  <a:pt x="56588" y="22687"/>
                  <a:pt x="57379" y="21106"/>
                </a:cubicBezTo>
                <a:cubicBezTo>
                  <a:pt x="57841" y="20257"/>
                  <a:pt x="58131" y="19312"/>
                  <a:pt x="58227" y="18348"/>
                </a:cubicBezTo>
                <a:cubicBezTo>
                  <a:pt x="58420" y="15532"/>
                  <a:pt x="56839" y="13507"/>
                  <a:pt x="54158" y="12716"/>
                </a:cubicBezTo>
                <a:cubicBezTo>
                  <a:pt x="50532" y="11655"/>
                  <a:pt x="48835" y="9302"/>
                  <a:pt x="46559" y="6370"/>
                </a:cubicBezTo>
                <a:cubicBezTo>
                  <a:pt x="44568" y="3780"/>
                  <a:pt x="42103" y="2970"/>
                  <a:pt x="39445" y="2970"/>
                </a:cubicBezTo>
                <a:cubicBezTo>
                  <a:pt x="35176" y="2970"/>
                  <a:pt x="30408" y="5059"/>
                  <a:pt x="26308" y="5213"/>
                </a:cubicBezTo>
                <a:cubicBezTo>
                  <a:pt x="26132" y="5220"/>
                  <a:pt x="25957" y="5223"/>
                  <a:pt x="25782" y="5223"/>
                </a:cubicBezTo>
                <a:cubicBezTo>
                  <a:pt x="20212" y="5223"/>
                  <a:pt x="15268" y="2020"/>
                  <a:pt x="10088" y="430"/>
                </a:cubicBezTo>
                <a:cubicBezTo>
                  <a:pt x="9180" y="152"/>
                  <a:pt x="8203" y="1"/>
                  <a:pt x="7229" y="1"/>
                </a:cubicBezTo>
                <a:close/>
              </a:path>
            </a:pathLst>
          </a:custGeom>
          <a:solidFill>
            <a:srgbClr val="F0B5C0">
              <a:alpha val="33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889;p34"/>
          <p:cNvSpPr/>
          <p:nvPr/>
        </p:nvSpPr>
        <p:spPr>
          <a:xfrm rot="-2417914">
            <a:off x="-1395980" y="-1204647"/>
            <a:ext cx="5003391" cy="3646291"/>
          </a:xfrm>
          <a:custGeom>
            <a:avLst/>
            <a:gdLst/>
            <a:ahLst/>
            <a:cxnLst/>
            <a:rect l="l" t="t" r="r" b="b"/>
            <a:pathLst>
              <a:path w="65961" h="48070" extrusionOk="0">
                <a:moveTo>
                  <a:pt x="23263" y="1"/>
                </a:moveTo>
                <a:cubicBezTo>
                  <a:pt x="22727" y="1"/>
                  <a:pt x="22217" y="99"/>
                  <a:pt x="21756" y="321"/>
                </a:cubicBezTo>
                <a:cubicBezTo>
                  <a:pt x="20791" y="804"/>
                  <a:pt x="20348" y="1942"/>
                  <a:pt x="20174" y="3002"/>
                </a:cubicBezTo>
                <a:cubicBezTo>
                  <a:pt x="19711" y="5780"/>
                  <a:pt x="20849" y="11180"/>
                  <a:pt x="17185" y="12202"/>
                </a:cubicBezTo>
                <a:cubicBezTo>
                  <a:pt x="16938" y="12273"/>
                  <a:pt x="16688" y="12301"/>
                  <a:pt x="16437" y="12301"/>
                </a:cubicBezTo>
                <a:cubicBezTo>
                  <a:pt x="15476" y="12301"/>
                  <a:pt x="14486" y="11893"/>
                  <a:pt x="13501" y="11893"/>
                </a:cubicBezTo>
                <a:cubicBezTo>
                  <a:pt x="13333" y="11893"/>
                  <a:pt x="13166" y="11905"/>
                  <a:pt x="13000" y="11932"/>
                </a:cubicBezTo>
                <a:cubicBezTo>
                  <a:pt x="11206" y="12202"/>
                  <a:pt x="9875" y="13089"/>
                  <a:pt x="8988" y="14613"/>
                </a:cubicBezTo>
                <a:cubicBezTo>
                  <a:pt x="7079" y="17892"/>
                  <a:pt x="8544" y="20881"/>
                  <a:pt x="8834" y="24179"/>
                </a:cubicBezTo>
                <a:cubicBezTo>
                  <a:pt x="9007" y="26204"/>
                  <a:pt x="8313" y="27574"/>
                  <a:pt x="6577" y="28596"/>
                </a:cubicBezTo>
                <a:cubicBezTo>
                  <a:pt x="5189" y="29425"/>
                  <a:pt x="2450" y="29464"/>
                  <a:pt x="1621" y="30968"/>
                </a:cubicBezTo>
                <a:cubicBezTo>
                  <a:pt x="0" y="33957"/>
                  <a:pt x="2238" y="37969"/>
                  <a:pt x="4822" y="39416"/>
                </a:cubicBezTo>
                <a:cubicBezTo>
                  <a:pt x="7349" y="40843"/>
                  <a:pt x="10647" y="40611"/>
                  <a:pt x="13385" y="41788"/>
                </a:cubicBezTo>
                <a:cubicBezTo>
                  <a:pt x="17764" y="43637"/>
                  <a:pt x="21721" y="45343"/>
                  <a:pt x="26068" y="45343"/>
                </a:cubicBezTo>
                <a:cubicBezTo>
                  <a:pt x="27885" y="45343"/>
                  <a:pt x="29771" y="45045"/>
                  <a:pt x="31785" y="44334"/>
                </a:cubicBezTo>
                <a:cubicBezTo>
                  <a:pt x="34890" y="43234"/>
                  <a:pt x="37706" y="41325"/>
                  <a:pt x="40946" y="40669"/>
                </a:cubicBezTo>
                <a:cubicBezTo>
                  <a:pt x="41566" y="40538"/>
                  <a:pt x="42224" y="40468"/>
                  <a:pt x="42889" y="40468"/>
                </a:cubicBezTo>
                <a:cubicBezTo>
                  <a:pt x="44664" y="40468"/>
                  <a:pt x="46493" y="40965"/>
                  <a:pt x="47812" y="42116"/>
                </a:cubicBezTo>
                <a:cubicBezTo>
                  <a:pt x="49721" y="43774"/>
                  <a:pt x="50377" y="46494"/>
                  <a:pt x="52904" y="47574"/>
                </a:cubicBezTo>
                <a:cubicBezTo>
                  <a:pt x="53730" y="47921"/>
                  <a:pt x="54689" y="48070"/>
                  <a:pt x="55686" y="48070"/>
                </a:cubicBezTo>
                <a:cubicBezTo>
                  <a:pt x="57738" y="48070"/>
                  <a:pt x="59954" y="47440"/>
                  <a:pt x="61525" y="46610"/>
                </a:cubicBezTo>
                <a:cubicBezTo>
                  <a:pt x="64225" y="45163"/>
                  <a:pt x="65961" y="42579"/>
                  <a:pt x="64958" y="39493"/>
                </a:cubicBezTo>
                <a:cubicBezTo>
                  <a:pt x="64341" y="37583"/>
                  <a:pt x="63068" y="36233"/>
                  <a:pt x="61563" y="35115"/>
                </a:cubicBezTo>
                <a:cubicBezTo>
                  <a:pt x="60310" y="34189"/>
                  <a:pt x="58902" y="33417"/>
                  <a:pt x="57590" y="32607"/>
                </a:cubicBezTo>
                <a:cubicBezTo>
                  <a:pt x="55932" y="31566"/>
                  <a:pt x="54369" y="29927"/>
                  <a:pt x="54504" y="27979"/>
                </a:cubicBezTo>
                <a:cubicBezTo>
                  <a:pt x="54678" y="25799"/>
                  <a:pt x="56934" y="24179"/>
                  <a:pt x="57050" y="22019"/>
                </a:cubicBezTo>
                <a:cubicBezTo>
                  <a:pt x="57147" y="20360"/>
                  <a:pt x="56047" y="19068"/>
                  <a:pt x="55527" y="17602"/>
                </a:cubicBezTo>
                <a:cubicBezTo>
                  <a:pt x="54909" y="15944"/>
                  <a:pt x="54852" y="14111"/>
                  <a:pt x="55372" y="12414"/>
                </a:cubicBezTo>
                <a:cubicBezTo>
                  <a:pt x="55527" y="11893"/>
                  <a:pt x="55739" y="11373"/>
                  <a:pt x="55662" y="10833"/>
                </a:cubicBezTo>
                <a:cubicBezTo>
                  <a:pt x="55509" y="9993"/>
                  <a:pt x="54600" y="9871"/>
                  <a:pt x="53585" y="9871"/>
                </a:cubicBezTo>
                <a:cubicBezTo>
                  <a:pt x="53171" y="9871"/>
                  <a:pt x="52739" y="9891"/>
                  <a:pt x="52334" y="9891"/>
                </a:cubicBezTo>
                <a:cubicBezTo>
                  <a:pt x="51726" y="9891"/>
                  <a:pt x="51179" y="9845"/>
                  <a:pt x="50840" y="9618"/>
                </a:cubicBezTo>
                <a:cubicBezTo>
                  <a:pt x="49355" y="8615"/>
                  <a:pt x="49490" y="6088"/>
                  <a:pt x="48217" y="4777"/>
                </a:cubicBezTo>
                <a:cubicBezTo>
                  <a:pt x="47321" y="3861"/>
                  <a:pt x="46143" y="3464"/>
                  <a:pt x="44936" y="3464"/>
                </a:cubicBezTo>
                <a:cubicBezTo>
                  <a:pt x="43805" y="3464"/>
                  <a:pt x="42649" y="3813"/>
                  <a:pt x="41679" y="4410"/>
                </a:cubicBezTo>
                <a:cubicBezTo>
                  <a:pt x="39596" y="5702"/>
                  <a:pt x="39287" y="8441"/>
                  <a:pt x="37301" y="9695"/>
                </a:cubicBezTo>
                <a:cubicBezTo>
                  <a:pt x="36726" y="10060"/>
                  <a:pt x="36198" y="10219"/>
                  <a:pt x="35710" y="10219"/>
                </a:cubicBezTo>
                <a:cubicBezTo>
                  <a:pt x="33187" y="10219"/>
                  <a:pt x="31731" y="5961"/>
                  <a:pt x="30358" y="4005"/>
                </a:cubicBezTo>
                <a:cubicBezTo>
                  <a:pt x="29249" y="2431"/>
                  <a:pt x="25934" y="1"/>
                  <a:pt x="23263" y="1"/>
                </a:cubicBezTo>
                <a:close/>
              </a:path>
            </a:pathLst>
          </a:custGeom>
          <a:solidFill>
            <a:srgbClr val="E1BAE9">
              <a:alpha val="40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2339125" y="536650"/>
            <a:ext cx="4465800" cy="48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436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Kirang Haerang"/>
              <a:buNone/>
              <a:defRPr sz="3600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Kirang Haerang"/>
              <a:buNone/>
              <a:defRPr sz="3600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Kirang Haerang"/>
              <a:buNone/>
              <a:defRPr sz="3600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Kirang Haerang"/>
              <a:buNone/>
              <a:defRPr sz="3600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Kirang Haerang"/>
              <a:buNone/>
              <a:defRPr sz="3600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Kirang Haerang"/>
              <a:buNone/>
              <a:defRPr sz="3600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Kirang Haerang"/>
              <a:buNone/>
              <a:defRPr sz="3600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Kirang Haerang"/>
              <a:buNone/>
              <a:defRPr sz="3600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Kirang Haerang"/>
              <a:buNone/>
              <a:defRPr sz="3600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ato"/>
              <a:buChar char="●"/>
              <a:defRPr sz="18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○"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■"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●"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○"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■"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●"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○"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Lato"/>
              <a:buChar char="■"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63" r:id="rId2"/>
    <p:sldLayoutId id="2147483674" r:id="rId3"/>
    <p:sldLayoutId id="2147483680" r:id="rId4"/>
    <p:sldLayoutId id="2147483684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0" name="Google Shape;990;p43"/>
          <p:cNvGrpSpPr/>
          <p:nvPr/>
        </p:nvGrpSpPr>
        <p:grpSpPr>
          <a:xfrm>
            <a:off x="1164566" y="927924"/>
            <a:ext cx="6875253" cy="3057479"/>
            <a:chOff x="1876075" y="927651"/>
            <a:chExt cx="5391854" cy="275575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991" name="Google Shape;991;p43"/>
            <p:cNvSpPr/>
            <p:nvPr/>
          </p:nvSpPr>
          <p:spPr>
            <a:xfrm>
              <a:off x="1876075" y="927651"/>
              <a:ext cx="5391854" cy="2544991"/>
            </a:xfrm>
            <a:custGeom>
              <a:avLst/>
              <a:gdLst/>
              <a:ahLst/>
              <a:cxnLst/>
              <a:rect l="l" t="t" r="r" b="b"/>
              <a:pathLst>
                <a:path w="40261" h="29674" extrusionOk="0">
                  <a:moveTo>
                    <a:pt x="36473" y="989"/>
                  </a:moveTo>
                  <a:cubicBezTo>
                    <a:pt x="36245" y="944"/>
                    <a:pt x="36017" y="903"/>
                    <a:pt x="35789" y="882"/>
                  </a:cubicBezTo>
                  <a:cubicBezTo>
                    <a:pt x="34672" y="778"/>
                    <a:pt x="33552" y="713"/>
                    <a:pt x="32429" y="685"/>
                  </a:cubicBezTo>
                  <a:cubicBezTo>
                    <a:pt x="30887" y="640"/>
                    <a:pt x="29349" y="654"/>
                    <a:pt x="27811" y="640"/>
                  </a:cubicBezTo>
                  <a:cubicBezTo>
                    <a:pt x="27210" y="636"/>
                    <a:pt x="26615" y="640"/>
                    <a:pt x="26013" y="630"/>
                  </a:cubicBezTo>
                  <a:cubicBezTo>
                    <a:pt x="25312" y="619"/>
                    <a:pt x="24607" y="598"/>
                    <a:pt x="23906" y="560"/>
                  </a:cubicBezTo>
                  <a:cubicBezTo>
                    <a:pt x="22419" y="477"/>
                    <a:pt x="20929" y="432"/>
                    <a:pt x="19447" y="260"/>
                  </a:cubicBezTo>
                  <a:cubicBezTo>
                    <a:pt x="17984" y="94"/>
                    <a:pt x="16529" y="18"/>
                    <a:pt x="15067" y="8"/>
                  </a:cubicBezTo>
                  <a:cubicBezTo>
                    <a:pt x="13765" y="0"/>
                    <a:pt x="12471" y="91"/>
                    <a:pt x="11172" y="198"/>
                  </a:cubicBezTo>
                  <a:cubicBezTo>
                    <a:pt x="10629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8" y="73"/>
                    <a:pt x="6409" y="73"/>
                    <a:pt x="6257" y="91"/>
                  </a:cubicBezTo>
                  <a:cubicBezTo>
                    <a:pt x="5289" y="270"/>
                    <a:pt x="4318" y="453"/>
                    <a:pt x="3350" y="640"/>
                  </a:cubicBezTo>
                  <a:cubicBezTo>
                    <a:pt x="2665" y="767"/>
                    <a:pt x="2081" y="1069"/>
                    <a:pt x="1677" y="1694"/>
                  </a:cubicBezTo>
                  <a:cubicBezTo>
                    <a:pt x="1338" y="2209"/>
                    <a:pt x="962" y="2720"/>
                    <a:pt x="810" y="3342"/>
                  </a:cubicBezTo>
                  <a:cubicBezTo>
                    <a:pt x="647" y="4010"/>
                    <a:pt x="502" y="4680"/>
                    <a:pt x="516" y="5400"/>
                  </a:cubicBezTo>
                  <a:cubicBezTo>
                    <a:pt x="519" y="5786"/>
                    <a:pt x="446" y="6170"/>
                    <a:pt x="416" y="6561"/>
                  </a:cubicBezTo>
                  <a:cubicBezTo>
                    <a:pt x="350" y="7283"/>
                    <a:pt x="280" y="8002"/>
                    <a:pt x="236" y="8731"/>
                  </a:cubicBezTo>
                  <a:cubicBezTo>
                    <a:pt x="188" y="9426"/>
                    <a:pt x="173" y="10128"/>
                    <a:pt x="149" y="10822"/>
                  </a:cubicBezTo>
                  <a:cubicBezTo>
                    <a:pt x="119" y="11915"/>
                    <a:pt x="73" y="13006"/>
                    <a:pt x="66" y="14096"/>
                  </a:cubicBezTo>
                  <a:cubicBezTo>
                    <a:pt x="57" y="15530"/>
                    <a:pt x="125" y="16961"/>
                    <a:pt x="63" y="18382"/>
                  </a:cubicBezTo>
                  <a:cubicBezTo>
                    <a:pt x="1" y="19844"/>
                    <a:pt x="14" y="21292"/>
                    <a:pt x="132" y="22750"/>
                  </a:cubicBezTo>
                  <a:cubicBezTo>
                    <a:pt x="215" y="23732"/>
                    <a:pt x="368" y="24700"/>
                    <a:pt x="709" y="25633"/>
                  </a:cubicBezTo>
                  <a:cubicBezTo>
                    <a:pt x="1193" y="26957"/>
                    <a:pt x="2030" y="27880"/>
                    <a:pt x="3250" y="28419"/>
                  </a:cubicBezTo>
                  <a:cubicBezTo>
                    <a:pt x="3858" y="28689"/>
                    <a:pt x="4477" y="28875"/>
                    <a:pt x="5109" y="29003"/>
                  </a:cubicBezTo>
                  <a:cubicBezTo>
                    <a:pt x="5787" y="29145"/>
                    <a:pt x="6478" y="29217"/>
                    <a:pt x="7170" y="29255"/>
                  </a:cubicBezTo>
                  <a:cubicBezTo>
                    <a:pt x="8967" y="29348"/>
                    <a:pt x="10764" y="29390"/>
                    <a:pt x="12565" y="29477"/>
                  </a:cubicBezTo>
                  <a:cubicBezTo>
                    <a:pt x="14237" y="29570"/>
                    <a:pt x="15901" y="29597"/>
                    <a:pt x="17570" y="29556"/>
                  </a:cubicBezTo>
                  <a:cubicBezTo>
                    <a:pt x="18634" y="29528"/>
                    <a:pt x="19706" y="29556"/>
                    <a:pt x="20774" y="29584"/>
                  </a:cubicBezTo>
                  <a:cubicBezTo>
                    <a:pt x="22392" y="29618"/>
                    <a:pt x="24005" y="29674"/>
                    <a:pt x="25619" y="29542"/>
                  </a:cubicBezTo>
                  <a:cubicBezTo>
                    <a:pt x="25983" y="29514"/>
                    <a:pt x="26349" y="29501"/>
                    <a:pt x="26709" y="29525"/>
                  </a:cubicBezTo>
                  <a:cubicBezTo>
                    <a:pt x="26771" y="29528"/>
                    <a:pt x="26830" y="29535"/>
                    <a:pt x="26888" y="29549"/>
                  </a:cubicBezTo>
                  <a:cubicBezTo>
                    <a:pt x="27133" y="29597"/>
                    <a:pt x="31195" y="28983"/>
                    <a:pt x="31322" y="28979"/>
                  </a:cubicBezTo>
                  <a:cubicBezTo>
                    <a:pt x="32335" y="28910"/>
                    <a:pt x="33348" y="28837"/>
                    <a:pt x="34361" y="28778"/>
                  </a:cubicBezTo>
                  <a:cubicBezTo>
                    <a:pt x="35370" y="28710"/>
                    <a:pt x="36379" y="28592"/>
                    <a:pt x="37399" y="28613"/>
                  </a:cubicBezTo>
                  <a:cubicBezTo>
                    <a:pt x="37941" y="28627"/>
                    <a:pt x="38353" y="28474"/>
                    <a:pt x="38713" y="28094"/>
                  </a:cubicBezTo>
                  <a:cubicBezTo>
                    <a:pt x="38871" y="27922"/>
                    <a:pt x="39024" y="27727"/>
                    <a:pt x="39152" y="27523"/>
                  </a:cubicBezTo>
                  <a:cubicBezTo>
                    <a:pt x="39559" y="26836"/>
                    <a:pt x="39804" y="26092"/>
                    <a:pt x="39857" y="25263"/>
                  </a:cubicBezTo>
                  <a:cubicBezTo>
                    <a:pt x="39978" y="23362"/>
                    <a:pt x="40109" y="21475"/>
                    <a:pt x="40227" y="19571"/>
                  </a:cubicBezTo>
                  <a:cubicBezTo>
                    <a:pt x="40261" y="19014"/>
                    <a:pt x="40257" y="18457"/>
                    <a:pt x="40251" y="17894"/>
                  </a:cubicBezTo>
                  <a:cubicBezTo>
                    <a:pt x="40251" y="16463"/>
                    <a:pt x="40227" y="15039"/>
                    <a:pt x="40219" y="13612"/>
                  </a:cubicBezTo>
                  <a:cubicBezTo>
                    <a:pt x="40219" y="12267"/>
                    <a:pt x="40147" y="10923"/>
                    <a:pt x="40029" y="9585"/>
                  </a:cubicBezTo>
                  <a:cubicBezTo>
                    <a:pt x="39946" y="8600"/>
                    <a:pt x="39911" y="7622"/>
                    <a:pt x="39843" y="6640"/>
                  </a:cubicBezTo>
                  <a:cubicBezTo>
                    <a:pt x="39795" y="6028"/>
                    <a:pt x="39742" y="5410"/>
                    <a:pt x="39656" y="4798"/>
                  </a:cubicBezTo>
                  <a:cubicBezTo>
                    <a:pt x="39493" y="3754"/>
                    <a:pt x="39134" y="2787"/>
                    <a:pt x="38529" y="1922"/>
                  </a:cubicBezTo>
                  <a:cubicBezTo>
                    <a:pt x="38291" y="1576"/>
                    <a:pt x="38011" y="1314"/>
                    <a:pt x="37610" y="1235"/>
                  </a:cubicBezTo>
                  <a:cubicBezTo>
                    <a:pt x="37596" y="1231"/>
                    <a:pt x="37582" y="1227"/>
                    <a:pt x="37568" y="1224"/>
                  </a:cubicBezTo>
                  <a:cubicBezTo>
                    <a:pt x="37499" y="1214"/>
                    <a:pt x="37430" y="1200"/>
                    <a:pt x="37361" y="1186"/>
                  </a:cubicBezTo>
                  <a:cubicBezTo>
                    <a:pt x="37064" y="1128"/>
                    <a:pt x="36770" y="1051"/>
                    <a:pt x="36473" y="9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3"/>
            <p:cNvSpPr/>
            <p:nvPr/>
          </p:nvSpPr>
          <p:spPr>
            <a:xfrm rot="-10796802">
              <a:off x="6412063" y="3349350"/>
              <a:ext cx="322500" cy="33390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905;p39">
            <a:extLst>
              <a:ext uri="{FF2B5EF4-FFF2-40B4-BE49-F238E27FC236}">
                <a16:creationId xmlns:a16="http://schemas.microsoft.com/office/drawing/2014/main" id="{380F52E7-2B54-457B-B4CA-DF7166D01238}"/>
              </a:ext>
            </a:extLst>
          </p:cNvPr>
          <p:cNvSpPr txBox="1">
            <a:spLocks/>
          </p:cNvSpPr>
          <p:nvPr/>
        </p:nvSpPr>
        <p:spPr>
          <a:xfrm>
            <a:off x="1380896" y="1553901"/>
            <a:ext cx="6442592" cy="1653900"/>
          </a:xfrm>
          <a:prstGeom prst="rect">
            <a:avLst/>
          </a:prstGeom>
          <a:noFill/>
          <a:ln>
            <a:noFill/>
          </a:ln>
          <a:effectLst>
            <a:outerShdw dist="28575" dir="12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20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vi-VN" sz="6000" dirty="0">
                <a:solidFill>
                  <a:schemeClr val="accent5">
                    <a:lumMod val="75000"/>
                  </a:schemeClr>
                </a:solidFill>
                <a:latin typeface="#9Slide05 Gullever Font" panose="02000507000000020004" pitchFamily="2" charset="0"/>
              </a:rPr>
              <a:t>Vẻ đẹp của bài thơ Tiếng gà trưa</a:t>
            </a:r>
          </a:p>
        </p:txBody>
      </p:sp>
      <p:sp>
        <p:nvSpPr>
          <p:cNvPr id="12" name="Google Shape;906;p39">
            <a:extLst>
              <a:ext uri="{FF2B5EF4-FFF2-40B4-BE49-F238E27FC236}">
                <a16:creationId xmlns:a16="http://schemas.microsoft.com/office/drawing/2014/main" id="{263DA330-4543-4024-81E8-EDBCB1962A8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526147" y="3812851"/>
            <a:ext cx="5238600" cy="4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#9Slide07 IcielAltus Serif" panose="02000000000000000000" pitchFamily="2" charset="0"/>
              </a:rPr>
              <a:t>_Đinh Trọng Lạc_</a:t>
            </a:r>
            <a:endParaRPr sz="3200" b="1" dirty="0">
              <a:latin typeface="#9Slide07 IcielAltus Serif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148B6D-1483-4760-A3E0-AF8C33023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63" y="3388626"/>
            <a:ext cx="1653900" cy="165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752;p37">
            <a:extLst>
              <a:ext uri="{FF2B5EF4-FFF2-40B4-BE49-F238E27FC236}">
                <a16:creationId xmlns:a16="http://schemas.microsoft.com/office/drawing/2014/main" id="{75837C68-D302-462F-F3B1-09A699448959}"/>
              </a:ext>
            </a:extLst>
          </p:cNvPr>
          <p:cNvSpPr txBox="1">
            <a:spLocks/>
          </p:cNvSpPr>
          <p:nvPr/>
        </p:nvSpPr>
        <p:spPr>
          <a:xfrm>
            <a:off x="2857500" y="413112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dirty="0">
                <a:solidFill>
                  <a:srgbClr val="FF0000"/>
                </a:solidFill>
                <a:latin typeface="#9Slide03 AllRoundGothic" panose="020B0703020202020104" pitchFamily="34" charset="0"/>
              </a:rPr>
              <a:t>NỘI DUNG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90DDD4-A3BB-1C26-1B69-D77ED29A0625}"/>
              </a:ext>
            </a:extLst>
          </p:cNvPr>
          <p:cNvSpPr txBox="1"/>
          <p:nvPr/>
        </p:nvSpPr>
        <p:spPr>
          <a:xfrm>
            <a:off x="4057650" y="1474211"/>
            <a:ext cx="45720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#9Slide03 AmpleSoft" panose="02000000000000000000" pitchFamily="2" charset="0"/>
              </a:rPr>
              <a:t>Văn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bản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giúp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người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đọc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hiểu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rõ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thêm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về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giá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trị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của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hình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thức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nghệ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thuật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trong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việc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thể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hiện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nội</a:t>
            </a:r>
            <a:r>
              <a:rPr lang="en-US" sz="2800" dirty="0">
                <a:latin typeface="#9Slide03 AmpleSoft" panose="02000000000000000000" pitchFamily="2" charset="0"/>
              </a:rPr>
              <a:t> dung </a:t>
            </a:r>
            <a:r>
              <a:rPr lang="en-US" sz="2800" dirty="0" err="1">
                <a:latin typeface="#9Slide03 AmpleSoft" panose="02000000000000000000" pitchFamily="2" charset="0"/>
              </a:rPr>
              <a:t>bài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thơ</a:t>
            </a:r>
            <a:r>
              <a:rPr lang="en-US" sz="2800" dirty="0">
                <a:latin typeface="#9Slide03 AmpleSoft" panose="02000000000000000000" pitchFamily="2" charset="0"/>
              </a:rPr>
              <a:t> – </a:t>
            </a:r>
            <a:r>
              <a:rPr lang="en-US" sz="2800" dirty="0" err="1">
                <a:latin typeface="#9Slide03 AmpleSoft" panose="02000000000000000000" pitchFamily="2" charset="0"/>
              </a:rPr>
              <a:t>tình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cảm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bà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cháu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thiêng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liêng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và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tình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yêu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Tổ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quốc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của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người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chiến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sĩ</a:t>
            </a:r>
            <a:r>
              <a:rPr lang="en-US" sz="2800" dirty="0">
                <a:latin typeface="#9Slide03 AmpleSoft" panose="02000000000000000000" pitchFamily="2" charset="0"/>
              </a:rPr>
              <a:t> – </a:t>
            </a:r>
            <a:r>
              <a:rPr lang="en-US" sz="2800" dirty="0" err="1">
                <a:latin typeface="#9Slide03 AmpleSoft" panose="02000000000000000000" pitchFamily="2" charset="0"/>
              </a:rPr>
              <a:t>tác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giả</a:t>
            </a:r>
            <a:endParaRPr lang="en-US" sz="2800" dirty="0">
              <a:latin typeface="#9Slide03 AmpleSoft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FC193E-3861-9EE9-FEAD-65365A2BC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0050" y="437604"/>
            <a:ext cx="497205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51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2" name="Google Shape;1752;p37"/>
          <p:cNvSpPr txBox="1">
            <a:spLocks noGrp="1"/>
          </p:cNvSpPr>
          <p:nvPr>
            <p:ph type="title"/>
          </p:nvPr>
        </p:nvSpPr>
        <p:spPr>
          <a:xfrm>
            <a:off x="2857500" y="413112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  <a:latin typeface="#9Slide03 AllRoundGothic" panose="020B0703020202020104" pitchFamily="34" charset="0"/>
              </a:rPr>
              <a:t>NGHỆ THUẬT</a:t>
            </a:r>
            <a:endParaRPr dirty="0">
              <a:solidFill>
                <a:srgbClr val="FF0000"/>
              </a:solidFill>
              <a:latin typeface="#9Slide03 AllRoundGothic" panose="020B07030202020201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0FED55C-3D01-4CAE-BA98-181BDD4F3DC6}"/>
              </a:ext>
            </a:extLst>
          </p:cNvPr>
          <p:cNvGrpSpPr/>
          <p:nvPr/>
        </p:nvGrpSpPr>
        <p:grpSpPr>
          <a:xfrm>
            <a:off x="707592" y="1539072"/>
            <a:ext cx="2569634" cy="3011034"/>
            <a:chOff x="752300" y="1412420"/>
            <a:chExt cx="2891022" cy="3334152"/>
          </a:xfrm>
        </p:grpSpPr>
        <p:sp>
          <p:nvSpPr>
            <p:cNvPr id="1753" name="Google Shape;1753;p37"/>
            <p:cNvSpPr/>
            <p:nvPr/>
          </p:nvSpPr>
          <p:spPr>
            <a:xfrm>
              <a:off x="778414" y="1509902"/>
              <a:ext cx="2864908" cy="2359051"/>
            </a:xfrm>
            <a:custGeom>
              <a:avLst/>
              <a:gdLst/>
              <a:ahLst/>
              <a:cxnLst/>
              <a:rect l="l" t="t" r="r" b="b"/>
              <a:pathLst>
                <a:path w="49697" h="40922" extrusionOk="0">
                  <a:moveTo>
                    <a:pt x="24801" y="0"/>
                  </a:moveTo>
                  <a:cubicBezTo>
                    <a:pt x="24729" y="12"/>
                    <a:pt x="24694" y="36"/>
                    <a:pt x="24658" y="60"/>
                  </a:cubicBezTo>
                  <a:cubicBezTo>
                    <a:pt x="24610" y="83"/>
                    <a:pt x="24586" y="131"/>
                    <a:pt x="24586" y="167"/>
                  </a:cubicBezTo>
                  <a:cubicBezTo>
                    <a:pt x="24575" y="179"/>
                    <a:pt x="24575" y="191"/>
                    <a:pt x="24575" y="191"/>
                  </a:cubicBezTo>
                  <a:cubicBezTo>
                    <a:pt x="24265" y="691"/>
                    <a:pt x="23872" y="1084"/>
                    <a:pt x="23348" y="1334"/>
                  </a:cubicBezTo>
                  <a:cubicBezTo>
                    <a:pt x="21872" y="2072"/>
                    <a:pt x="20312" y="2489"/>
                    <a:pt x="18657" y="2524"/>
                  </a:cubicBezTo>
                  <a:cubicBezTo>
                    <a:pt x="18572" y="2526"/>
                    <a:pt x="18486" y="2527"/>
                    <a:pt x="18400" y="2527"/>
                  </a:cubicBezTo>
                  <a:cubicBezTo>
                    <a:pt x="17319" y="2527"/>
                    <a:pt x="16240" y="2391"/>
                    <a:pt x="15181" y="2215"/>
                  </a:cubicBezTo>
                  <a:cubicBezTo>
                    <a:pt x="13633" y="1953"/>
                    <a:pt x="12144" y="1512"/>
                    <a:pt x="10716" y="845"/>
                  </a:cubicBezTo>
                  <a:cubicBezTo>
                    <a:pt x="10650" y="816"/>
                    <a:pt x="10576" y="783"/>
                    <a:pt x="10504" y="783"/>
                  </a:cubicBezTo>
                  <a:cubicBezTo>
                    <a:pt x="10457" y="783"/>
                    <a:pt x="10412" y="796"/>
                    <a:pt x="10370" y="834"/>
                  </a:cubicBezTo>
                  <a:cubicBezTo>
                    <a:pt x="10263" y="929"/>
                    <a:pt x="10335" y="1048"/>
                    <a:pt x="10370" y="1155"/>
                  </a:cubicBezTo>
                  <a:cubicBezTo>
                    <a:pt x="10501" y="1572"/>
                    <a:pt x="10585" y="1977"/>
                    <a:pt x="10585" y="2417"/>
                  </a:cubicBezTo>
                  <a:cubicBezTo>
                    <a:pt x="10561" y="3155"/>
                    <a:pt x="10430" y="3870"/>
                    <a:pt x="10204" y="4572"/>
                  </a:cubicBezTo>
                  <a:cubicBezTo>
                    <a:pt x="9656" y="6299"/>
                    <a:pt x="8656" y="7751"/>
                    <a:pt x="7430" y="9049"/>
                  </a:cubicBezTo>
                  <a:cubicBezTo>
                    <a:pt x="5894" y="10692"/>
                    <a:pt x="4036" y="11859"/>
                    <a:pt x="1965" y="12704"/>
                  </a:cubicBezTo>
                  <a:cubicBezTo>
                    <a:pt x="1476" y="12895"/>
                    <a:pt x="988" y="13097"/>
                    <a:pt x="524" y="13359"/>
                  </a:cubicBezTo>
                  <a:cubicBezTo>
                    <a:pt x="286" y="13490"/>
                    <a:pt x="262" y="13633"/>
                    <a:pt x="417" y="13859"/>
                  </a:cubicBezTo>
                  <a:cubicBezTo>
                    <a:pt x="453" y="13907"/>
                    <a:pt x="488" y="13966"/>
                    <a:pt x="536" y="14014"/>
                  </a:cubicBezTo>
                  <a:cubicBezTo>
                    <a:pt x="869" y="14371"/>
                    <a:pt x="1119" y="14788"/>
                    <a:pt x="1310" y="15228"/>
                  </a:cubicBezTo>
                  <a:cubicBezTo>
                    <a:pt x="1655" y="16002"/>
                    <a:pt x="1881" y="16812"/>
                    <a:pt x="2143" y="17609"/>
                  </a:cubicBezTo>
                  <a:cubicBezTo>
                    <a:pt x="2524" y="18836"/>
                    <a:pt x="2834" y="20062"/>
                    <a:pt x="2929" y="21348"/>
                  </a:cubicBezTo>
                  <a:cubicBezTo>
                    <a:pt x="3000" y="22336"/>
                    <a:pt x="2965" y="23324"/>
                    <a:pt x="2822" y="24301"/>
                  </a:cubicBezTo>
                  <a:cubicBezTo>
                    <a:pt x="2596" y="25753"/>
                    <a:pt x="2084" y="27087"/>
                    <a:pt x="1143" y="28242"/>
                  </a:cubicBezTo>
                  <a:cubicBezTo>
                    <a:pt x="917" y="28516"/>
                    <a:pt x="679" y="28777"/>
                    <a:pt x="453" y="29051"/>
                  </a:cubicBezTo>
                  <a:cubicBezTo>
                    <a:pt x="0" y="29587"/>
                    <a:pt x="36" y="29789"/>
                    <a:pt x="667" y="30099"/>
                  </a:cubicBezTo>
                  <a:cubicBezTo>
                    <a:pt x="1250" y="30373"/>
                    <a:pt x="1834" y="30647"/>
                    <a:pt x="2417" y="30921"/>
                  </a:cubicBezTo>
                  <a:cubicBezTo>
                    <a:pt x="3834" y="31611"/>
                    <a:pt x="5084" y="32540"/>
                    <a:pt x="6048" y="33790"/>
                  </a:cubicBezTo>
                  <a:cubicBezTo>
                    <a:pt x="7263" y="35338"/>
                    <a:pt x="7918" y="37136"/>
                    <a:pt x="7989" y="39112"/>
                  </a:cubicBezTo>
                  <a:cubicBezTo>
                    <a:pt x="8001" y="39291"/>
                    <a:pt x="8084" y="39434"/>
                    <a:pt x="8120" y="39600"/>
                  </a:cubicBezTo>
                  <a:cubicBezTo>
                    <a:pt x="8134" y="39642"/>
                    <a:pt x="8172" y="39667"/>
                    <a:pt x="8213" y="39667"/>
                  </a:cubicBezTo>
                  <a:cubicBezTo>
                    <a:pt x="8243" y="39667"/>
                    <a:pt x="8274" y="39654"/>
                    <a:pt x="8299" y="39624"/>
                  </a:cubicBezTo>
                  <a:cubicBezTo>
                    <a:pt x="8299" y="39624"/>
                    <a:pt x="9037" y="39267"/>
                    <a:pt x="10751" y="39088"/>
                  </a:cubicBezTo>
                  <a:cubicBezTo>
                    <a:pt x="10781" y="39094"/>
                    <a:pt x="10814" y="39100"/>
                    <a:pt x="10844" y="39100"/>
                  </a:cubicBezTo>
                  <a:cubicBezTo>
                    <a:pt x="10873" y="39100"/>
                    <a:pt x="10900" y="39094"/>
                    <a:pt x="10918" y="39076"/>
                  </a:cubicBezTo>
                  <a:cubicBezTo>
                    <a:pt x="11474" y="39023"/>
                    <a:pt x="12126" y="38988"/>
                    <a:pt x="12881" y="38988"/>
                  </a:cubicBezTo>
                  <a:cubicBezTo>
                    <a:pt x="15494" y="38988"/>
                    <a:pt x="19345" y="39405"/>
                    <a:pt x="24729" y="40910"/>
                  </a:cubicBezTo>
                  <a:cubicBezTo>
                    <a:pt x="24753" y="40922"/>
                    <a:pt x="24765" y="40922"/>
                    <a:pt x="24789" y="40922"/>
                  </a:cubicBezTo>
                  <a:cubicBezTo>
                    <a:pt x="24872" y="40910"/>
                    <a:pt x="24956" y="40874"/>
                    <a:pt x="25039" y="40815"/>
                  </a:cubicBezTo>
                  <a:cubicBezTo>
                    <a:pt x="26069" y="40403"/>
                    <a:pt x="30251" y="38835"/>
                    <a:pt x="35381" y="38835"/>
                  </a:cubicBezTo>
                  <a:cubicBezTo>
                    <a:pt x="36477" y="38835"/>
                    <a:pt x="37617" y="38907"/>
                    <a:pt x="38779" y="39076"/>
                  </a:cubicBezTo>
                  <a:cubicBezTo>
                    <a:pt x="38800" y="39090"/>
                    <a:pt x="38829" y="39096"/>
                    <a:pt x="38859" y="39096"/>
                  </a:cubicBezTo>
                  <a:cubicBezTo>
                    <a:pt x="38880" y="39096"/>
                    <a:pt x="38902" y="39093"/>
                    <a:pt x="38922" y="39088"/>
                  </a:cubicBezTo>
                  <a:cubicBezTo>
                    <a:pt x="39743" y="39219"/>
                    <a:pt x="40577" y="39398"/>
                    <a:pt x="41398" y="39624"/>
                  </a:cubicBezTo>
                  <a:cubicBezTo>
                    <a:pt x="41423" y="39654"/>
                    <a:pt x="41456" y="39667"/>
                    <a:pt x="41487" y="39667"/>
                  </a:cubicBezTo>
                  <a:cubicBezTo>
                    <a:pt x="41531" y="39667"/>
                    <a:pt x="41570" y="39642"/>
                    <a:pt x="41577" y="39600"/>
                  </a:cubicBezTo>
                  <a:cubicBezTo>
                    <a:pt x="41612" y="39434"/>
                    <a:pt x="41696" y="39291"/>
                    <a:pt x="41708" y="39112"/>
                  </a:cubicBezTo>
                  <a:cubicBezTo>
                    <a:pt x="41779" y="37136"/>
                    <a:pt x="42434" y="35338"/>
                    <a:pt x="43648" y="33790"/>
                  </a:cubicBezTo>
                  <a:cubicBezTo>
                    <a:pt x="44613" y="32540"/>
                    <a:pt x="45863" y="31611"/>
                    <a:pt x="47280" y="30921"/>
                  </a:cubicBezTo>
                  <a:cubicBezTo>
                    <a:pt x="47863" y="30647"/>
                    <a:pt x="48459" y="30373"/>
                    <a:pt x="49030" y="30099"/>
                  </a:cubicBezTo>
                  <a:cubicBezTo>
                    <a:pt x="49661" y="29789"/>
                    <a:pt x="49697" y="29587"/>
                    <a:pt x="49244" y="29051"/>
                  </a:cubicBezTo>
                  <a:cubicBezTo>
                    <a:pt x="49018" y="28777"/>
                    <a:pt x="48780" y="28516"/>
                    <a:pt x="48554" y="28242"/>
                  </a:cubicBezTo>
                  <a:cubicBezTo>
                    <a:pt x="47613" y="27087"/>
                    <a:pt x="47101" y="25765"/>
                    <a:pt x="46875" y="24301"/>
                  </a:cubicBezTo>
                  <a:cubicBezTo>
                    <a:pt x="46732" y="23324"/>
                    <a:pt x="46696" y="22336"/>
                    <a:pt x="46768" y="21348"/>
                  </a:cubicBezTo>
                  <a:cubicBezTo>
                    <a:pt x="46851" y="20074"/>
                    <a:pt x="47173" y="18836"/>
                    <a:pt x="47554" y="17609"/>
                  </a:cubicBezTo>
                  <a:cubicBezTo>
                    <a:pt x="47816" y="16812"/>
                    <a:pt x="48042" y="16002"/>
                    <a:pt x="48387" y="15228"/>
                  </a:cubicBezTo>
                  <a:cubicBezTo>
                    <a:pt x="48578" y="14788"/>
                    <a:pt x="48828" y="14371"/>
                    <a:pt x="49161" y="14014"/>
                  </a:cubicBezTo>
                  <a:cubicBezTo>
                    <a:pt x="49209" y="13966"/>
                    <a:pt x="49244" y="13907"/>
                    <a:pt x="49280" y="13859"/>
                  </a:cubicBezTo>
                  <a:cubicBezTo>
                    <a:pt x="49435" y="13633"/>
                    <a:pt x="49411" y="13490"/>
                    <a:pt x="49173" y="13359"/>
                  </a:cubicBezTo>
                  <a:cubicBezTo>
                    <a:pt x="48709" y="13097"/>
                    <a:pt x="48220" y="12895"/>
                    <a:pt x="47732" y="12704"/>
                  </a:cubicBezTo>
                  <a:cubicBezTo>
                    <a:pt x="45661" y="11859"/>
                    <a:pt x="43803" y="10692"/>
                    <a:pt x="42267" y="9049"/>
                  </a:cubicBezTo>
                  <a:cubicBezTo>
                    <a:pt x="41041" y="7751"/>
                    <a:pt x="40041" y="6299"/>
                    <a:pt x="39493" y="4572"/>
                  </a:cubicBezTo>
                  <a:cubicBezTo>
                    <a:pt x="39267" y="3870"/>
                    <a:pt x="39136" y="3155"/>
                    <a:pt x="39112" y="2417"/>
                  </a:cubicBezTo>
                  <a:cubicBezTo>
                    <a:pt x="39100" y="1977"/>
                    <a:pt x="39184" y="1572"/>
                    <a:pt x="39326" y="1155"/>
                  </a:cubicBezTo>
                  <a:cubicBezTo>
                    <a:pt x="39362" y="1060"/>
                    <a:pt x="39434" y="929"/>
                    <a:pt x="39326" y="834"/>
                  </a:cubicBezTo>
                  <a:cubicBezTo>
                    <a:pt x="39280" y="796"/>
                    <a:pt x="39234" y="783"/>
                    <a:pt x="39188" y="783"/>
                  </a:cubicBezTo>
                  <a:cubicBezTo>
                    <a:pt x="39116" y="783"/>
                    <a:pt x="39047" y="816"/>
                    <a:pt x="38981" y="845"/>
                  </a:cubicBezTo>
                  <a:cubicBezTo>
                    <a:pt x="37552" y="1512"/>
                    <a:pt x="36064" y="1953"/>
                    <a:pt x="34516" y="2215"/>
                  </a:cubicBezTo>
                  <a:cubicBezTo>
                    <a:pt x="33446" y="2391"/>
                    <a:pt x="32376" y="2527"/>
                    <a:pt x="31296" y="2527"/>
                  </a:cubicBezTo>
                  <a:cubicBezTo>
                    <a:pt x="31211" y="2527"/>
                    <a:pt x="31125" y="2526"/>
                    <a:pt x="31040" y="2524"/>
                  </a:cubicBezTo>
                  <a:cubicBezTo>
                    <a:pt x="29385" y="2489"/>
                    <a:pt x="27825" y="2072"/>
                    <a:pt x="26349" y="1346"/>
                  </a:cubicBezTo>
                  <a:cubicBezTo>
                    <a:pt x="25825" y="1084"/>
                    <a:pt x="25432" y="691"/>
                    <a:pt x="25122" y="191"/>
                  </a:cubicBezTo>
                  <a:cubicBezTo>
                    <a:pt x="25098" y="155"/>
                    <a:pt x="25087" y="107"/>
                    <a:pt x="25051" y="72"/>
                  </a:cubicBezTo>
                  <a:lnTo>
                    <a:pt x="25051" y="60"/>
                  </a:lnTo>
                  <a:cubicBezTo>
                    <a:pt x="25051" y="60"/>
                    <a:pt x="25027" y="48"/>
                    <a:pt x="25003" y="36"/>
                  </a:cubicBezTo>
                  <a:cubicBezTo>
                    <a:pt x="24967" y="12"/>
                    <a:pt x="24944" y="12"/>
                    <a:pt x="24896" y="0"/>
                  </a:cubicBezTo>
                  <a:cubicBezTo>
                    <a:pt x="24872" y="0"/>
                    <a:pt x="24837" y="0"/>
                    <a:pt x="24801" y="12"/>
                  </a:cubicBezTo>
                  <a:cubicBezTo>
                    <a:pt x="24801" y="12"/>
                    <a:pt x="24801" y="12"/>
                    <a:pt x="24801" y="0"/>
                  </a:cubicBezTo>
                  <a:close/>
                </a:path>
              </a:pathLst>
            </a:custGeom>
            <a:solidFill>
              <a:srgbClr val="FBF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7"/>
            <p:cNvSpPr/>
            <p:nvPr/>
          </p:nvSpPr>
          <p:spPr>
            <a:xfrm>
              <a:off x="752300" y="1412420"/>
              <a:ext cx="1429773" cy="2286415"/>
            </a:xfrm>
            <a:custGeom>
              <a:avLst/>
              <a:gdLst/>
              <a:ahLst/>
              <a:cxnLst/>
              <a:rect l="l" t="t" r="r" b="b"/>
              <a:pathLst>
                <a:path w="24802" h="39662" extrusionOk="0">
                  <a:moveTo>
                    <a:pt x="24801" y="0"/>
                  </a:moveTo>
                  <a:cubicBezTo>
                    <a:pt x="24647" y="12"/>
                    <a:pt x="24623" y="120"/>
                    <a:pt x="24575" y="191"/>
                  </a:cubicBezTo>
                  <a:cubicBezTo>
                    <a:pt x="24277" y="679"/>
                    <a:pt x="23885" y="1072"/>
                    <a:pt x="23361" y="1334"/>
                  </a:cubicBezTo>
                  <a:cubicBezTo>
                    <a:pt x="21872" y="2060"/>
                    <a:pt x="20313" y="2489"/>
                    <a:pt x="18670" y="2525"/>
                  </a:cubicBezTo>
                  <a:cubicBezTo>
                    <a:pt x="18590" y="2526"/>
                    <a:pt x="18510" y="2527"/>
                    <a:pt x="18430" y="2527"/>
                  </a:cubicBezTo>
                  <a:cubicBezTo>
                    <a:pt x="17343" y="2527"/>
                    <a:pt x="16257" y="2381"/>
                    <a:pt x="15181" y="2203"/>
                  </a:cubicBezTo>
                  <a:cubicBezTo>
                    <a:pt x="13633" y="1941"/>
                    <a:pt x="12145" y="1501"/>
                    <a:pt x="10728" y="846"/>
                  </a:cubicBezTo>
                  <a:cubicBezTo>
                    <a:pt x="10662" y="809"/>
                    <a:pt x="10586" y="772"/>
                    <a:pt x="10513" y="772"/>
                  </a:cubicBezTo>
                  <a:cubicBezTo>
                    <a:pt x="10468" y="772"/>
                    <a:pt x="10424" y="786"/>
                    <a:pt x="10383" y="822"/>
                  </a:cubicBezTo>
                  <a:cubicBezTo>
                    <a:pt x="10264" y="917"/>
                    <a:pt x="10347" y="1048"/>
                    <a:pt x="10371" y="1155"/>
                  </a:cubicBezTo>
                  <a:cubicBezTo>
                    <a:pt x="10514" y="1560"/>
                    <a:pt x="10597" y="1977"/>
                    <a:pt x="10585" y="2405"/>
                  </a:cubicBezTo>
                  <a:cubicBezTo>
                    <a:pt x="10573" y="3144"/>
                    <a:pt x="10431" y="3870"/>
                    <a:pt x="10216" y="4561"/>
                  </a:cubicBezTo>
                  <a:cubicBezTo>
                    <a:pt x="9657" y="6287"/>
                    <a:pt x="8656" y="7739"/>
                    <a:pt x="7442" y="9049"/>
                  </a:cubicBezTo>
                  <a:cubicBezTo>
                    <a:pt x="5906" y="10692"/>
                    <a:pt x="4049" y="11847"/>
                    <a:pt x="1977" y="12692"/>
                  </a:cubicBezTo>
                  <a:cubicBezTo>
                    <a:pt x="1477" y="12895"/>
                    <a:pt x="989" y="13097"/>
                    <a:pt x="525" y="13347"/>
                  </a:cubicBezTo>
                  <a:cubicBezTo>
                    <a:pt x="286" y="13478"/>
                    <a:pt x="263" y="13621"/>
                    <a:pt x="417" y="13847"/>
                  </a:cubicBezTo>
                  <a:cubicBezTo>
                    <a:pt x="453" y="13907"/>
                    <a:pt x="489" y="13955"/>
                    <a:pt x="536" y="14002"/>
                  </a:cubicBezTo>
                  <a:cubicBezTo>
                    <a:pt x="870" y="14359"/>
                    <a:pt x="1120" y="14776"/>
                    <a:pt x="1322" y="15229"/>
                  </a:cubicBezTo>
                  <a:cubicBezTo>
                    <a:pt x="1656" y="16002"/>
                    <a:pt x="1894" y="16800"/>
                    <a:pt x="2144" y="17610"/>
                  </a:cubicBezTo>
                  <a:cubicBezTo>
                    <a:pt x="2537" y="18824"/>
                    <a:pt x="2846" y="20062"/>
                    <a:pt x="2941" y="21336"/>
                  </a:cubicBezTo>
                  <a:cubicBezTo>
                    <a:pt x="3001" y="22325"/>
                    <a:pt x="2977" y="23313"/>
                    <a:pt x="2822" y="24301"/>
                  </a:cubicBezTo>
                  <a:cubicBezTo>
                    <a:pt x="2596" y="25754"/>
                    <a:pt x="2084" y="27087"/>
                    <a:pt x="1156" y="28230"/>
                  </a:cubicBezTo>
                  <a:cubicBezTo>
                    <a:pt x="929" y="28516"/>
                    <a:pt x="691" y="28778"/>
                    <a:pt x="453" y="29040"/>
                  </a:cubicBezTo>
                  <a:cubicBezTo>
                    <a:pt x="1" y="29576"/>
                    <a:pt x="48" y="29790"/>
                    <a:pt x="667" y="30087"/>
                  </a:cubicBezTo>
                  <a:cubicBezTo>
                    <a:pt x="1251" y="30373"/>
                    <a:pt x="1846" y="30635"/>
                    <a:pt x="2418" y="30921"/>
                  </a:cubicBezTo>
                  <a:cubicBezTo>
                    <a:pt x="3846" y="31611"/>
                    <a:pt x="5085" y="32540"/>
                    <a:pt x="6061" y="33778"/>
                  </a:cubicBezTo>
                  <a:cubicBezTo>
                    <a:pt x="7275" y="35338"/>
                    <a:pt x="7930" y="37124"/>
                    <a:pt x="8002" y="39112"/>
                  </a:cubicBezTo>
                  <a:cubicBezTo>
                    <a:pt x="8002" y="39291"/>
                    <a:pt x="8085" y="39434"/>
                    <a:pt x="8133" y="39589"/>
                  </a:cubicBezTo>
                  <a:cubicBezTo>
                    <a:pt x="8140" y="39637"/>
                    <a:pt x="8179" y="39662"/>
                    <a:pt x="8220" y="39662"/>
                  </a:cubicBezTo>
                  <a:cubicBezTo>
                    <a:pt x="8249" y="39662"/>
                    <a:pt x="8279" y="39649"/>
                    <a:pt x="8299" y="39624"/>
                  </a:cubicBezTo>
                  <a:cubicBezTo>
                    <a:pt x="8383" y="39529"/>
                    <a:pt x="8502" y="39493"/>
                    <a:pt x="8609" y="39458"/>
                  </a:cubicBezTo>
                  <a:cubicBezTo>
                    <a:pt x="9229" y="39240"/>
                    <a:pt x="9869" y="39072"/>
                    <a:pt x="10538" y="39072"/>
                  </a:cubicBezTo>
                  <a:cubicBezTo>
                    <a:pt x="10601" y="39072"/>
                    <a:pt x="10665" y="39074"/>
                    <a:pt x="10728" y="39077"/>
                  </a:cubicBezTo>
                  <a:cubicBezTo>
                    <a:pt x="10762" y="39081"/>
                    <a:pt x="10805" y="39090"/>
                    <a:pt x="10845" y="39090"/>
                  </a:cubicBezTo>
                  <a:cubicBezTo>
                    <a:pt x="10904" y="39090"/>
                    <a:pt x="10954" y="39071"/>
                    <a:pt x="10954" y="38993"/>
                  </a:cubicBezTo>
                  <a:cubicBezTo>
                    <a:pt x="10966" y="38862"/>
                    <a:pt x="10835" y="38874"/>
                    <a:pt x="10752" y="38850"/>
                  </a:cubicBezTo>
                  <a:cubicBezTo>
                    <a:pt x="10622" y="38822"/>
                    <a:pt x="10495" y="38810"/>
                    <a:pt x="10370" y="38810"/>
                  </a:cubicBezTo>
                  <a:cubicBezTo>
                    <a:pt x="10023" y="38810"/>
                    <a:pt x="9688" y="38900"/>
                    <a:pt x="9347" y="38970"/>
                  </a:cubicBezTo>
                  <a:cubicBezTo>
                    <a:pt x="8966" y="39041"/>
                    <a:pt x="8597" y="39172"/>
                    <a:pt x="8240" y="39339"/>
                  </a:cubicBezTo>
                  <a:cubicBezTo>
                    <a:pt x="8192" y="38612"/>
                    <a:pt x="8145" y="37922"/>
                    <a:pt x="7966" y="37243"/>
                  </a:cubicBezTo>
                  <a:cubicBezTo>
                    <a:pt x="7502" y="35493"/>
                    <a:pt x="6704" y="33933"/>
                    <a:pt x="5370" y="32671"/>
                  </a:cubicBezTo>
                  <a:cubicBezTo>
                    <a:pt x="4239" y="31600"/>
                    <a:pt x="2930" y="30826"/>
                    <a:pt x="1525" y="30195"/>
                  </a:cubicBezTo>
                  <a:cubicBezTo>
                    <a:pt x="1227" y="30064"/>
                    <a:pt x="929" y="29933"/>
                    <a:pt x="632" y="29790"/>
                  </a:cubicBezTo>
                  <a:cubicBezTo>
                    <a:pt x="358" y="29647"/>
                    <a:pt x="346" y="29587"/>
                    <a:pt x="525" y="29349"/>
                  </a:cubicBezTo>
                  <a:cubicBezTo>
                    <a:pt x="620" y="29242"/>
                    <a:pt x="703" y="29135"/>
                    <a:pt x="798" y="29040"/>
                  </a:cubicBezTo>
                  <a:cubicBezTo>
                    <a:pt x="1513" y="28266"/>
                    <a:pt x="2132" y="27432"/>
                    <a:pt x="2525" y="26432"/>
                  </a:cubicBezTo>
                  <a:cubicBezTo>
                    <a:pt x="3322" y="24361"/>
                    <a:pt x="3382" y="22229"/>
                    <a:pt x="3013" y="20074"/>
                  </a:cubicBezTo>
                  <a:cubicBezTo>
                    <a:pt x="2763" y="18598"/>
                    <a:pt x="2275" y="17193"/>
                    <a:pt x="1787" y="15788"/>
                  </a:cubicBezTo>
                  <a:cubicBezTo>
                    <a:pt x="1537" y="15050"/>
                    <a:pt x="1191" y="14371"/>
                    <a:pt x="644" y="13812"/>
                  </a:cubicBezTo>
                  <a:cubicBezTo>
                    <a:pt x="584" y="13752"/>
                    <a:pt x="548" y="13693"/>
                    <a:pt x="536" y="13621"/>
                  </a:cubicBezTo>
                  <a:cubicBezTo>
                    <a:pt x="596" y="13514"/>
                    <a:pt x="715" y="13478"/>
                    <a:pt x="822" y="13443"/>
                  </a:cubicBezTo>
                  <a:cubicBezTo>
                    <a:pt x="1441" y="13169"/>
                    <a:pt x="2060" y="12919"/>
                    <a:pt x="2680" y="12645"/>
                  </a:cubicBezTo>
                  <a:cubicBezTo>
                    <a:pt x="4942" y="11680"/>
                    <a:pt x="6894" y="10276"/>
                    <a:pt x="8418" y="8335"/>
                  </a:cubicBezTo>
                  <a:cubicBezTo>
                    <a:pt x="9442" y="7037"/>
                    <a:pt x="10264" y="5632"/>
                    <a:pt x="10609" y="4001"/>
                  </a:cubicBezTo>
                  <a:cubicBezTo>
                    <a:pt x="10776" y="3167"/>
                    <a:pt x="10907" y="2334"/>
                    <a:pt x="10669" y="1501"/>
                  </a:cubicBezTo>
                  <a:cubicBezTo>
                    <a:pt x="10621" y="1334"/>
                    <a:pt x="10561" y="1155"/>
                    <a:pt x="10502" y="953"/>
                  </a:cubicBezTo>
                  <a:lnTo>
                    <a:pt x="10502" y="953"/>
                  </a:lnTo>
                  <a:cubicBezTo>
                    <a:pt x="10609" y="1001"/>
                    <a:pt x="10681" y="1024"/>
                    <a:pt x="10752" y="1060"/>
                  </a:cubicBezTo>
                  <a:cubicBezTo>
                    <a:pt x="11228" y="1274"/>
                    <a:pt x="11716" y="1489"/>
                    <a:pt x="12216" y="1667"/>
                  </a:cubicBezTo>
                  <a:cubicBezTo>
                    <a:pt x="13586" y="2144"/>
                    <a:pt x="14991" y="2453"/>
                    <a:pt x="16431" y="2632"/>
                  </a:cubicBezTo>
                  <a:cubicBezTo>
                    <a:pt x="17126" y="2722"/>
                    <a:pt x="17825" y="2788"/>
                    <a:pt x="18524" y="2788"/>
                  </a:cubicBezTo>
                  <a:cubicBezTo>
                    <a:pt x="19117" y="2788"/>
                    <a:pt x="19710" y="2740"/>
                    <a:pt x="20301" y="2620"/>
                  </a:cubicBezTo>
                  <a:cubicBezTo>
                    <a:pt x="21444" y="2405"/>
                    <a:pt x="22539" y="2060"/>
                    <a:pt x="23563" y="1489"/>
                  </a:cubicBezTo>
                  <a:cubicBezTo>
                    <a:pt x="24158" y="1167"/>
                    <a:pt x="24528" y="643"/>
                    <a:pt x="248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7"/>
            <p:cNvSpPr/>
            <p:nvPr/>
          </p:nvSpPr>
          <p:spPr>
            <a:xfrm>
              <a:off x="2188185" y="1412420"/>
              <a:ext cx="1429773" cy="2286415"/>
            </a:xfrm>
            <a:custGeom>
              <a:avLst/>
              <a:gdLst/>
              <a:ahLst/>
              <a:cxnLst/>
              <a:rect l="l" t="t" r="r" b="b"/>
              <a:pathLst>
                <a:path w="24802" h="39662" extrusionOk="0">
                  <a:moveTo>
                    <a:pt x="1" y="0"/>
                  </a:moveTo>
                  <a:cubicBezTo>
                    <a:pt x="274" y="643"/>
                    <a:pt x="643" y="1167"/>
                    <a:pt x="1239" y="1489"/>
                  </a:cubicBezTo>
                  <a:cubicBezTo>
                    <a:pt x="2263" y="2060"/>
                    <a:pt x="3358" y="2405"/>
                    <a:pt x="4501" y="2620"/>
                  </a:cubicBezTo>
                  <a:cubicBezTo>
                    <a:pt x="5092" y="2740"/>
                    <a:pt x="5685" y="2788"/>
                    <a:pt x="6278" y="2788"/>
                  </a:cubicBezTo>
                  <a:cubicBezTo>
                    <a:pt x="6977" y="2788"/>
                    <a:pt x="7675" y="2722"/>
                    <a:pt x="8371" y="2632"/>
                  </a:cubicBezTo>
                  <a:cubicBezTo>
                    <a:pt x="9811" y="2453"/>
                    <a:pt x="11216" y="2144"/>
                    <a:pt x="12585" y="1667"/>
                  </a:cubicBezTo>
                  <a:cubicBezTo>
                    <a:pt x="13085" y="1489"/>
                    <a:pt x="13574" y="1274"/>
                    <a:pt x="14050" y="1060"/>
                  </a:cubicBezTo>
                  <a:cubicBezTo>
                    <a:pt x="14121" y="1024"/>
                    <a:pt x="14193" y="1001"/>
                    <a:pt x="14300" y="953"/>
                  </a:cubicBezTo>
                  <a:lnTo>
                    <a:pt x="14300" y="953"/>
                  </a:lnTo>
                  <a:cubicBezTo>
                    <a:pt x="14240" y="1155"/>
                    <a:pt x="14181" y="1334"/>
                    <a:pt x="14133" y="1501"/>
                  </a:cubicBezTo>
                  <a:cubicBezTo>
                    <a:pt x="13895" y="2334"/>
                    <a:pt x="14026" y="3167"/>
                    <a:pt x="14193" y="4001"/>
                  </a:cubicBezTo>
                  <a:cubicBezTo>
                    <a:pt x="14538" y="5632"/>
                    <a:pt x="15360" y="7037"/>
                    <a:pt x="16384" y="8335"/>
                  </a:cubicBezTo>
                  <a:cubicBezTo>
                    <a:pt x="17908" y="10276"/>
                    <a:pt x="19860" y="11680"/>
                    <a:pt x="22122" y="12645"/>
                  </a:cubicBezTo>
                  <a:cubicBezTo>
                    <a:pt x="22741" y="12919"/>
                    <a:pt x="23361" y="13169"/>
                    <a:pt x="23980" y="13443"/>
                  </a:cubicBezTo>
                  <a:cubicBezTo>
                    <a:pt x="24087" y="13478"/>
                    <a:pt x="24206" y="13514"/>
                    <a:pt x="24265" y="13621"/>
                  </a:cubicBezTo>
                  <a:cubicBezTo>
                    <a:pt x="24265" y="13693"/>
                    <a:pt x="24218" y="13752"/>
                    <a:pt x="24158" y="13812"/>
                  </a:cubicBezTo>
                  <a:cubicBezTo>
                    <a:pt x="23611" y="14371"/>
                    <a:pt x="23277" y="15050"/>
                    <a:pt x="23015" y="15788"/>
                  </a:cubicBezTo>
                  <a:cubicBezTo>
                    <a:pt x="22527" y="17193"/>
                    <a:pt x="22039" y="18598"/>
                    <a:pt x="21789" y="20074"/>
                  </a:cubicBezTo>
                  <a:cubicBezTo>
                    <a:pt x="21420" y="22229"/>
                    <a:pt x="21479" y="24361"/>
                    <a:pt x="22277" y="26432"/>
                  </a:cubicBezTo>
                  <a:cubicBezTo>
                    <a:pt x="22670" y="27432"/>
                    <a:pt x="23289" y="28266"/>
                    <a:pt x="24004" y="29040"/>
                  </a:cubicBezTo>
                  <a:cubicBezTo>
                    <a:pt x="24099" y="29135"/>
                    <a:pt x="24182" y="29242"/>
                    <a:pt x="24277" y="29349"/>
                  </a:cubicBezTo>
                  <a:cubicBezTo>
                    <a:pt x="24456" y="29587"/>
                    <a:pt x="24444" y="29647"/>
                    <a:pt x="24170" y="29790"/>
                  </a:cubicBezTo>
                  <a:cubicBezTo>
                    <a:pt x="23873" y="29933"/>
                    <a:pt x="23575" y="30064"/>
                    <a:pt x="23277" y="30195"/>
                  </a:cubicBezTo>
                  <a:cubicBezTo>
                    <a:pt x="21872" y="30826"/>
                    <a:pt x="20563" y="31600"/>
                    <a:pt x="19432" y="32671"/>
                  </a:cubicBezTo>
                  <a:cubicBezTo>
                    <a:pt x="18098" y="33933"/>
                    <a:pt x="17300" y="35493"/>
                    <a:pt x="16836" y="37243"/>
                  </a:cubicBezTo>
                  <a:cubicBezTo>
                    <a:pt x="16657" y="37922"/>
                    <a:pt x="16610" y="38612"/>
                    <a:pt x="16562" y="39339"/>
                  </a:cubicBezTo>
                  <a:cubicBezTo>
                    <a:pt x="16205" y="39172"/>
                    <a:pt x="15836" y="39041"/>
                    <a:pt x="15455" y="38970"/>
                  </a:cubicBezTo>
                  <a:cubicBezTo>
                    <a:pt x="15114" y="38900"/>
                    <a:pt x="14779" y="38810"/>
                    <a:pt x="14432" y="38810"/>
                  </a:cubicBezTo>
                  <a:cubicBezTo>
                    <a:pt x="14307" y="38810"/>
                    <a:pt x="14180" y="38822"/>
                    <a:pt x="14050" y="38850"/>
                  </a:cubicBezTo>
                  <a:cubicBezTo>
                    <a:pt x="13967" y="38874"/>
                    <a:pt x="13836" y="38862"/>
                    <a:pt x="13847" y="38993"/>
                  </a:cubicBezTo>
                  <a:cubicBezTo>
                    <a:pt x="13847" y="39071"/>
                    <a:pt x="13898" y="39090"/>
                    <a:pt x="13957" y="39090"/>
                  </a:cubicBezTo>
                  <a:cubicBezTo>
                    <a:pt x="13997" y="39090"/>
                    <a:pt x="14040" y="39081"/>
                    <a:pt x="14074" y="39077"/>
                  </a:cubicBezTo>
                  <a:cubicBezTo>
                    <a:pt x="14137" y="39074"/>
                    <a:pt x="14200" y="39072"/>
                    <a:pt x="14263" y="39072"/>
                  </a:cubicBezTo>
                  <a:cubicBezTo>
                    <a:pt x="14933" y="39072"/>
                    <a:pt x="15573" y="39240"/>
                    <a:pt x="16193" y="39458"/>
                  </a:cubicBezTo>
                  <a:cubicBezTo>
                    <a:pt x="16300" y="39493"/>
                    <a:pt x="16419" y="39529"/>
                    <a:pt x="16503" y="39624"/>
                  </a:cubicBezTo>
                  <a:cubicBezTo>
                    <a:pt x="16522" y="39649"/>
                    <a:pt x="16553" y="39662"/>
                    <a:pt x="16582" y="39662"/>
                  </a:cubicBezTo>
                  <a:cubicBezTo>
                    <a:pt x="16623" y="39662"/>
                    <a:pt x="16662" y="39637"/>
                    <a:pt x="16669" y="39589"/>
                  </a:cubicBezTo>
                  <a:cubicBezTo>
                    <a:pt x="16717" y="39434"/>
                    <a:pt x="16800" y="39291"/>
                    <a:pt x="16800" y="39112"/>
                  </a:cubicBezTo>
                  <a:cubicBezTo>
                    <a:pt x="16872" y="37124"/>
                    <a:pt x="17527" y="35338"/>
                    <a:pt x="18741" y="33778"/>
                  </a:cubicBezTo>
                  <a:cubicBezTo>
                    <a:pt x="19717" y="32540"/>
                    <a:pt x="20956" y="31611"/>
                    <a:pt x="22384" y="30921"/>
                  </a:cubicBezTo>
                  <a:cubicBezTo>
                    <a:pt x="22956" y="30635"/>
                    <a:pt x="23551" y="30373"/>
                    <a:pt x="24134" y="30087"/>
                  </a:cubicBezTo>
                  <a:cubicBezTo>
                    <a:pt x="24754" y="29790"/>
                    <a:pt x="24801" y="29576"/>
                    <a:pt x="24349" y="29040"/>
                  </a:cubicBezTo>
                  <a:cubicBezTo>
                    <a:pt x="24111" y="28778"/>
                    <a:pt x="23873" y="28516"/>
                    <a:pt x="23646" y="28230"/>
                  </a:cubicBezTo>
                  <a:cubicBezTo>
                    <a:pt x="22718" y="27087"/>
                    <a:pt x="22206" y="25754"/>
                    <a:pt x="21979" y="24301"/>
                  </a:cubicBezTo>
                  <a:cubicBezTo>
                    <a:pt x="21825" y="23313"/>
                    <a:pt x="21801" y="22325"/>
                    <a:pt x="21860" y="21336"/>
                  </a:cubicBezTo>
                  <a:cubicBezTo>
                    <a:pt x="21956" y="20062"/>
                    <a:pt x="22265" y="18824"/>
                    <a:pt x="22658" y="17610"/>
                  </a:cubicBezTo>
                  <a:cubicBezTo>
                    <a:pt x="22908" y="16800"/>
                    <a:pt x="23146" y="16002"/>
                    <a:pt x="23480" y="15229"/>
                  </a:cubicBezTo>
                  <a:cubicBezTo>
                    <a:pt x="23682" y="14776"/>
                    <a:pt x="23932" y="14359"/>
                    <a:pt x="24265" y="14002"/>
                  </a:cubicBezTo>
                  <a:cubicBezTo>
                    <a:pt x="24313" y="13955"/>
                    <a:pt x="24349" y="13907"/>
                    <a:pt x="24385" y="13847"/>
                  </a:cubicBezTo>
                  <a:cubicBezTo>
                    <a:pt x="24539" y="13621"/>
                    <a:pt x="24515" y="13478"/>
                    <a:pt x="24277" y="13347"/>
                  </a:cubicBezTo>
                  <a:cubicBezTo>
                    <a:pt x="23813" y="13097"/>
                    <a:pt x="23325" y="12895"/>
                    <a:pt x="22825" y="12692"/>
                  </a:cubicBezTo>
                  <a:cubicBezTo>
                    <a:pt x="20753" y="11847"/>
                    <a:pt x="18896" y="10692"/>
                    <a:pt x="17360" y="9049"/>
                  </a:cubicBezTo>
                  <a:cubicBezTo>
                    <a:pt x="16145" y="7739"/>
                    <a:pt x="15145" y="6287"/>
                    <a:pt x="14586" y="4561"/>
                  </a:cubicBezTo>
                  <a:cubicBezTo>
                    <a:pt x="14371" y="3870"/>
                    <a:pt x="14228" y="3144"/>
                    <a:pt x="14217" y="2405"/>
                  </a:cubicBezTo>
                  <a:cubicBezTo>
                    <a:pt x="14205" y="1977"/>
                    <a:pt x="14288" y="1560"/>
                    <a:pt x="14431" y="1155"/>
                  </a:cubicBezTo>
                  <a:cubicBezTo>
                    <a:pt x="14455" y="1048"/>
                    <a:pt x="14538" y="917"/>
                    <a:pt x="14419" y="822"/>
                  </a:cubicBezTo>
                  <a:cubicBezTo>
                    <a:pt x="14378" y="786"/>
                    <a:pt x="14334" y="772"/>
                    <a:pt x="14289" y="772"/>
                  </a:cubicBezTo>
                  <a:cubicBezTo>
                    <a:pt x="14216" y="772"/>
                    <a:pt x="14140" y="809"/>
                    <a:pt x="14074" y="846"/>
                  </a:cubicBezTo>
                  <a:cubicBezTo>
                    <a:pt x="12657" y="1501"/>
                    <a:pt x="11169" y="1941"/>
                    <a:pt x="9621" y="2203"/>
                  </a:cubicBezTo>
                  <a:cubicBezTo>
                    <a:pt x="8545" y="2381"/>
                    <a:pt x="7459" y="2527"/>
                    <a:pt x="6372" y="2527"/>
                  </a:cubicBezTo>
                  <a:cubicBezTo>
                    <a:pt x="6292" y="2527"/>
                    <a:pt x="6212" y="2526"/>
                    <a:pt x="6132" y="2525"/>
                  </a:cubicBezTo>
                  <a:cubicBezTo>
                    <a:pt x="4489" y="2489"/>
                    <a:pt x="2929" y="2060"/>
                    <a:pt x="1441" y="1334"/>
                  </a:cubicBezTo>
                  <a:cubicBezTo>
                    <a:pt x="917" y="1072"/>
                    <a:pt x="524" y="679"/>
                    <a:pt x="227" y="191"/>
                  </a:cubicBezTo>
                  <a:cubicBezTo>
                    <a:pt x="179" y="120"/>
                    <a:pt x="155" y="1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7"/>
            <p:cNvSpPr/>
            <p:nvPr/>
          </p:nvSpPr>
          <p:spPr>
            <a:xfrm>
              <a:off x="1671375" y="3770081"/>
              <a:ext cx="1027509" cy="976491"/>
            </a:xfrm>
            <a:custGeom>
              <a:avLst/>
              <a:gdLst/>
              <a:ahLst/>
              <a:cxnLst/>
              <a:rect l="l" t="t" r="r" b="b"/>
              <a:pathLst>
                <a:path w="17824" h="16939" extrusionOk="0">
                  <a:moveTo>
                    <a:pt x="8520" y="1"/>
                  </a:moveTo>
                  <a:cubicBezTo>
                    <a:pt x="7332" y="1"/>
                    <a:pt x="6144" y="22"/>
                    <a:pt x="4953" y="96"/>
                  </a:cubicBezTo>
                  <a:cubicBezTo>
                    <a:pt x="3941" y="155"/>
                    <a:pt x="2929" y="155"/>
                    <a:pt x="1905" y="238"/>
                  </a:cubicBezTo>
                  <a:cubicBezTo>
                    <a:pt x="1429" y="274"/>
                    <a:pt x="976" y="369"/>
                    <a:pt x="572" y="667"/>
                  </a:cubicBezTo>
                  <a:cubicBezTo>
                    <a:pt x="179" y="965"/>
                    <a:pt x="179" y="1358"/>
                    <a:pt x="500" y="1715"/>
                  </a:cubicBezTo>
                  <a:cubicBezTo>
                    <a:pt x="738" y="1989"/>
                    <a:pt x="1072" y="2072"/>
                    <a:pt x="1405" y="2143"/>
                  </a:cubicBezTo>
                  <a:cubicBezTo>
                    <a:pt x="1500" y="2167"/>
                    <a:pt x="1536" y="2191"/>
                    <a:pt x="1548" y="2298"/>
                  </a:cubicBezTo>
                  <a:cubicBezTo>
                    <a:pt x="1572" y="2596"/>
                    <a:pt x="1607" y="2894"/>
                    <a:pt x="1631" y="3203"/>
                  </a:cubicBezTo>
                  <a:cubicBezTo>
                    <a:pt x="1572" y="3215"/>
                    <a:pt x="1512" y="3227"/>
                    <a:pt x="1453" y="3239"/>
                  </a:cubicBezTo>
                  <a:cubicBezTo>
                    <a:pt x="1024" y="3286"/>
                    <a:pt x="643" y="3417"/>
                    <a:pt x="310" y="3715"/>
                  </a:cubicBezTo>
                  <a:cubicBezTo>
                    <a:pt x="72" y="3917"/>
                    <a:pt x="0" y="4191"/>
                    <a:pt x="167" y="4465"/>
                  </a:cubicBezTo>
                  <a:cubicBezTo>
                    <a:pt x="310" y="4715"/>
                    <a:pt x="512" y="4894"/>
                    <a:pt x="786" y="4989"/>
                  </a:cubicBezTo>
                  <a:cubicBezTo>
                    <a:pt x="1036" y="5072"/>
                    <a:pt x="1286" y="5132"/>
                    <a:pt x="1548" y="5180"/>
                  </a:cubicBezTo>
                  <a:cubicBezTo>
                    <a:pt x="1572" y="5537"/>
                    <a:pt x="1596" y="5894"/>
                    <a:pt x="1619" y="6251"/>
                  </a:cubicBezTo>
                  <a:cubicBezTo>
                    <a:pt x="1596" y="6263"/>
                    <a:pt x="1584" y="6275"/>
                    <a:pt x="1572" y="6275"/>
                  </a:cubicBezTo>
                  <a:cubicBezTo>
                    <a:pt x="1524" y="6287"/>
                    <a:pt x="1488" y="6299"/>
                    <a:pt x="1441" y="6299"/>
                  </a:cubicBezTo>
                  <a:cubicBezTo>
                    <a:pt x="1048" y="6382"/>
                    <a:pt x="679" y="6525"/>
                    <a:pt x="381" y="6823"/>
                  </a:cubicBezTo>
                  <a:cubicBezTo>
                    <a:pt x="155" y="7037"/>
                    <a:pt x="119" y="7311"/>
                    <a:pt x="286" y="7561"/>
                  </a:cubicBezTo>
                  <a:cubicBezTo>
                    <a:pt x="441" y="7799"/>
                    <a:pt x="643" y="7966"/>
                    <a:pt x="917" y="8049"/>
                  </a:cubicBezTo>
                  <a:cubicBezTo>
                    <a:pt x="1167" y="8120"/>
                    <a:pt x="1417" y="8156"/>
                    <a:pt x="1703" y="8192"/>
                  </a:cubicBezTo>
                  <a:cubicBezTo>
                    <a:pt x="1691" y="8537"/>
                    <a:pt x="1750" y="8870"/>
                    <a:pt x="1786" y="9204"/>
                  </a:cubicBezTo>
                  <a:cubicBezTo>
                    <a:pt x="1596" y="9263"/>
                    <a:pt x="1429" y="9323"/>
                    <a:pt x="1262" y="9382"/>
                  </a:cubicBezTo>
                  <a:cubicBezTo>
                    <a:pt x="1084" y="9442"/>
                    <a:pt x="941" y="9549"/>
                    <a:pt x="798" y="9680"/>
                  </a:cubicBezTo>
                  <a:cubicBezTo>
                    <a:pt x="453" y="9990"/>
                    <a:pt x="441" y="10311"/>
                    <a:pt x="762" y="10656"/>
                  </a:cubicBezTo>
                  <a:cubicBezTo>
                    <a:pt x="1036" y="10954"/>
                    <a:pt x="1417" y="11049"/>
                    <a:pt x="1786" y="11073"/>
                  </a:cubicBezTo>
                  <a:cubicBezTo>
                    <a:pt x="2072" y="11085"/>
                    <a:pt x="2238" y="11180"/>
                    <a:pt x="2381" y="11442"/>
                  </a:cubicBezTo>
                  <a:cubicBezTo>
                    <a:pt x="2596" y="11811"/>
                    <a:pt x="2989" y="12002"/>
                    <a:pt x="3370" y="12157"/>
                  </a:cubicBezTo>
                  <a:cubicBezTo>
                    <a:pt x="3739" y="12299"/>
                    <a:pt x="3941" y="12502"/>
                    <a:pt x="4048" y="12919"/>
                  </a:cubicBezTo>
                  <a:cubicBezTo>
                    <a:pt x="4286" y="13859"/>
                    <a:pt x="4822" y="14669"/>
                    <a:pt x="5417" y="15431"/>
                  </a:cubicBezTo>
                  <a:cubicBezTo>
                    <a:pt x="5584" y="15645"/>
                    <a:pt x="5787" y="15848"/>
                    <a:pt x="6037" y="16002"/>
                  </a:cubicBezTo>
                  <a:cubicBezTo>
                    <a:pt x="6644" y="16407"/>
                    <a:pt x="7311" y="16669"/>
                    <a:pt x="8037" y="16800"/>
                  </a:cubicBezTo>
                  <a:cubicBezTo>
                    <a:pt x="8320" y="16861"/>
                    <a:pt x="8612" y="16939"/>
                    <a:pt x="8906" y="16939"/>
                  </a:cubicBezTo>
                  <a:cubicBezTo>
                    <a:pt x="8957" y="16939"/>
                    <a:pt x="9009" y="16936"/>
                    <a:pt x="9061" y="16931"/>
                  </a:cubicBezTo>
                  <a:cubicBezTo>
                    <a:pt x="9382" y="16895"/>
                    <a:pt x="9704" y="16836"/>
                    <a:pt x="10025" y="16752"/>
                  </a:cubicBezTo>
                  <a:cubicBezTo>
                    <a:pt x="11001" y="16514"/>
                    <a:pt x="11894" y="16133"/>
                    <a:pt x="12514" y="15300"/>
                  </a:cubicBezTo>
                  <a:cubicBezTo>
                    <a:pt x="12609" y="15169"/>
                    <a:pt x="12704" y="15038"/>
                    <a:pt x="12787" y="14907"/>
                  </a:cubicBezTo>
                  <a:cubicBezTo>
                    <a:pt x="13287" y="14169"/>
                    <a:pt x="13716" y="13419"/>
                    <a:pt x="13883" y="12538"/>
                  </a:cubicBezTo>
                  <a:cubicBezTo>
                    <a:pt x="13907" y="12430"/>
                    <a:pt x="13954" y="12383"/>
                    <a:pt x="14061" y="12347"/>
                  </a:cubicBezTo>
                  <a:cubicBezTo>
                    <a:pt x="14300" y="12252"/>
                    <a:pt x="14526" y="12133"/>
                    <a:pt x="14752" y="12026"/>
                  </a:cubicBezTo>
                  <a:cubicBezTo>
                    <a:pt x="15109" y="11835"/>
                    <a:pt x="15419" y="11597"/>
                    <a:pt x="15585" y="11204"/>
                  </a:cubicBezTo>
                  <a:cubicBezTo>
                    <a:pt x="15633" y="11109"/>
                    <a:pt x="15693" y="11097"/>
                    <a:pt x="15776" y="11097"/>
                  </a:cubicBezTo>
                  <a:cubicBezTo>
                    <a:pt x="15797" y="11098"/>
                    <a:pt x="15818" y="11098"/>
                    <a:pt x="15839" y="11098"/>
                  </a:cubicBezTo>
                  <a:cubicBezTo>
                    <a:pt x="16100" y="11098"/>
                    <a:pt x="16343" y="11031"/>
                    <a:pt x="16586" y="10954"/>
                  </a:cubicBezTo>
                  <a:cubicBezTo>
                    <a:pt x="16859" y="10883"/>
                    <a:pt x="17050" y="10716"/>
                    <a:pt x="17193" y="10490"/>
                  </a:cubicBezTo>
                  <a:cubicBezTo>
                    <a:pt x="17371" y="10228"/>
                    <a:pt x="17324" y="9966"/>
                    <a:pt x="17097" y="9740"/>
                  </a:cubicBezTo>
                  <a:cubicBezTo>
                    <a:pt x="16871" y="9513"/>
                    <a:pt x="16597" y="9371"/>
                    <a:pt x="16288" y="9287"/>
                  </a:cubicBezTo>
                  <a:cubicBezTo>
                    <a:pt x="16216" y="9263"/>
                    <a:pt x="16133" y="9240"/>
                    <a:pt x="16038" y="9204"/>
                  </a:cubicBezTo>
                  <a:cubicBezTo>
                    <a:pt x="16109" y="8870"/>
                    <a:pt x="16121" y="8525"/>
                    <a:pt x="16145" y="8192"/>
                  </a:cubicBezTo>
                  <a:cubicBezTo>
                    <a:pt x="16407" y="8168"/>
                    <a:pt x="16657" y="8120"/>
                    <a:pt x="16895" y="8049"/>
                  </a:cubicBezTo>
                  <a:cubicBezTo>
                    <a:pt x="17157" y="7989"/>
                    <a:pt x="17359" y="7823"/>
                    <a:pt x="17514" y="7608"/>
                  </a:cubicBezTo>
                  <a:cubicBezTo>
                    <a:pt x="17729" y="7335"/>
                    <a:pt x="17681" y="7049"/>
                    <a:pt x="17443" y="6811"/>
                  </a:cubicBezTo>
                  <a:cubicBezTo>
                    <a:pt x="17205" y="6584"/>
                    <a:pt x="16919" y="6442"/>
                    <a:pt x="16609" y="6358"/>
                  </a:cubicBezTo>
                  <a:cubicBezTo>
                    <a:pt x="16478" y="6323"/>
                    <a:pt x="16347" y="6299"/>
                    <a:pt x="16205" y="6263"/>
                  </a:cubicBezTo>
                  <a:cubicBezTo>
                    <a:pt x="16228" y="5894"/>
                    <a:pt x="16252" y="5537"/>
                    <a:pt x="16276" y="5180"/>
                  </a:cubicBezTo>
                  <a:cubicBezTo>
                    <a:pt x="16550" y="5132"/>
                    <a:pt x="16788" y="5072"/>
                    <a:pt x="17038" y="4989"/>
                  </a:cubicBezTo>
                  <a:cubicBezTo>
                    <a:pt x="17312" y="4906"/>
                    <a:pt x="17514" y="4715"/>
                    <a:pt x="17657" y="4477"/>
                  </a:cubicBezTo>
                  <a:cubicBezTo>
                    <a:pt x="17824" y="4203"/>
                    <a:pt x="17764" y="3929"/>
                    <a:pt x="17526" y="3715"/>
                  </a:cubicBezTo>
                  <a:cubicBezTo>
                    <a:pt x="17252" y="3489"/>
                    <a:pt x="16955" y="3346"/>
                    <a:pt x="16621" y="3275"/>
                  </a:cubicBezTo>
                  <a:cubicBezTo>
                    <a:pt x="16478" y="3239"/>
                    <a:pt x="16324" y="3275"/>
                    <a:pt x="16193" y="3179"/>
                  </a:cubicBezTo>
                  <a:cubicBezTo>
                    <a:pt x="16216" y="2953"/>
                    <a:pt x="16252" y="2739"/>
                    <a:pt x="16264" y="2513"/>
                  </a:cubicBezTo>
                  <a:cubicBezTo>
                    <a:pt x="16264" y="2286"/>
                    <a:pt x="16312" y="2132"/>
                    <a:pt x="16586" y="2096"/>
                  </a:cubicBezTo>
                  <a:cubicBezTo>
                    <a:pt x="16955" y="2048"/>
                    <a:pt x="17264" y="1870"/>
                    <a:pt x="17467" y="1548"/>
                  </a:cubicBezTo>
                  <a:cubicBezTo>
                    <a:pt x="17657" y="1250"/>
                    <a:pt x="17598" y="965"/>
                    <a:pt x="17336" y="739"/>
                  </a:cubicBezTo>
                  <a:cubicBezTo>
                    <a:pt x="17074" y="512"/>
                    <a:pt x="16776" y="381"/>
                    <a:pt x="16443" y="310"/>
                  </a:cubicBezTo>
                  <a:cubicBezTo>
                    <a:pt x="16121" y="238"/>
                    <a:pt x="15800" y="215"/>
                    <a:pt x="15478" y="203"/>
                  </a:cubicBezTo>
                  <a:cubicBezTo>
                    <a:pt x="14085" y="131"/>
                    <a:pt x="12692" y="48"/>
                    <a:pt x="11299" y="24"/>
                  </a:cubicBezTo>
                  <a:cubicBezTo>
                    <a:pt x="10371" y="14"/>
                    <a:pt x="9446" y="1"/>
                    <a:pt x="8520" y="1"/>
                  </a:cubicBezTo>
                  <a:close/>
                </a:path>
              </a:pathLst>
            </a:custGeom>
            <a:solidFill>
              <a:srgbClr val="1E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7"/>
            <p:cNvSpPr/>
            <p:nvPr/>
          </p:nvSpPr>
          <p:spPr>
            <a:xfrm>
              <a:off x="1685095" y="3951959"/>
              <a:ext cx="997994" cy="78228"/>
            </a:xfrm>
            <a:custGeom>
              <a:avLst/>
              <a:gdLst/>
              <a:ahLst/>
              <a:cxnLst/>
              <a:rect l="l" t="t" r="r" b="b"/>
              <a:pathLst>
                <a:path w="17312" h="1357" extrusionOk="0">
                  <a:moveTo>
                    <a:pt x="8180" y="0"/>
                  </a:moveTo>
                  <a:cubicBezTo>
                    <a:pt x="6775" y="12"/>
                    <a:pt x="5370" y="48"/>
                    <a:pt x="3965" y="120"/>
                  </a:cubicBezTo>
                  <a:cubicBezTo>
                    <a:pt x="3060" y="179"/>
                    <a:pt x="2143" y="167"/>
                    <a:pt x="1250" y="262"/>
                  </a:cubicBezTo>
                  <a:cubicBezTo>
                    <a:pt x="846" y="310"/>
                    <a:pt x="476" y="417"/>
                    <a:pt x="179" y="703"/>
                  </a:cubicBezTo>
                  <a:cubicBezTo>
                    <a:pt x="0" y="882"/>
                    <a:pt x="24" y="1048"/>
                    <a:pt x="262" y="1132"/>
                  </a:cubicBezTo>
                  <a:cubicBezTo>
                    <a:pt x="405" y="1179"/>
                    <a:pt x="548" y="1215"/>
                    <a:pt x="691" y="1215"/>
                  </a:cubicBezTo>
                  <a:cubicBezTo>
                    <a:pt x="1905" y="1263"/>
                    <a:pt x="3120" y="1322"/>
                    <a:pt x="4346" y="1346"/>
                  </a:cubicBezTo>
                  <a:cubicBezTo>
                    <a:pt x="4826" y="1354"/>
                    <a:pt x="5306" y="1356"/>
                    <a:pt x="5786" y="1356"/>
                  </a:cubicBezTo>
                  <a:cubicBezTo>
                    <a:pt x="6746" y="1356"/>
                    <a:pt x="7704" y="1346"/>
                    <a:pt x="8656" y="1346"/>
                  </a:cubicBezTo>
                  <a:lnTo>
                    <a:pt x="9180" y="1346"/>
                  </a:lnTo>
                  <a:cubicBezTo>
                    <a:pt x="9816" y="1350"/>
                    <a:pt x="10453" y="1353"/>
                    <a:pt x="11089" y="1353"/>
                  </a:cubicBezTo>
                  <a:cubicBezTo>
                    <a:pt x="12465" y="1353"/>
                    <a:pt x="13841" y="1336"/>
                    <a:pt x="15216" y="1263"/>
                  </a:cubicBezTo>
                  <a:cubicBezTo>
                    <a:pt x="15693" y="1239"/>
                    <a:pt x="16181" y="1239"/>
                    <a:pt x="16657" y="1215"/>
                  </a:cubicBezTo>
                  <a:cubicBezTo>
                    <a:pt x="16776" y="1215"/>
                    <a:pt x="16907" y="1167"/>
                    <a:pt x="17038" y="1143"/>
                  </a:cubicBezTo>
                  <a:cubicBezTo>
                    <a:pt x="17157" y="1120"/>
                    <a:pt x="17252" y="1048"/>
                    <a:pt x="17288" y="929"/>
                  </a:cubicBezTo>
                  <a:cubicBezTo>
                    <a:pt x="17312" y="822"/>
                    <a:pt x="17205" y="751"/>
                    <a:pt x="17133" y="691"/>
                  </a:cubicBezTo>
                  <a:cubicBezTo>
                    <a:pt x="16740" y="310"/>
                    <a:pt x="16240" y="262"/>
                    <a:pt x="15740" y="227"/>
                  </a:cubicBezTo>
                  <a:cubicBezTo>
                    <a:pt x="14538" y="143"/>
                    <a:pt x="13335" y="108"/>
                    <a:pt x="12133" y="60"/>
                  </a:cubicBezTo>
                  <a:cubicBezTo>
                    <a:pt x="10811" y="0"/>
                    <a:pt x="9501" y="0"/>
                    <a:pt x="8180" y="0"/>
                  </a:cubicBezTo>
                  <a:close/>
                </a:path>
              </a:pathLst>
            </a:custGeom>
            <a:solidFill>
              <a:srgbClr val="F6E0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7"/>
            <p:cNvSpPr/>
            <p:nvPr/>
          </p:nvSpPr>
          <p:spPr>
            <a:xfrm>
              <a:off x="1691955" y="4108760"/>
              <a:ext cx="987040" cy="90334"/>
            </a:xfrm>
            <a:custGeom>
              <a:avLst/>
              <a:gdLst/>
              <a:ahLst/>
              <a:cxnLst/>
              <a:rect l="l" t="t" r="r" b="b"/>
              <a:pathLst>
                <a:path w="17122" h="1567" extrusionOk="0">
                  <a:moveTo>
                    <a:pt x="8611" y="1"/>
                  </a:moveTo>
                  <a:cubicBezTo>
                    <a:pt x="8467" y="1"/>
                    <a:pt x="8324" y="3"/>
                    <a:pt x="8180" y="7"/>
                  </a:cubicBezTo>
                  <a:cubicBezTo>
                    <a:pt x="6644" y="55"/>
                    <a:pt x="5132" y="197"/>
                    <a:pt x="3608" y="352"/>
                  </a:cubicBezTo>
                  <a:cubicBezTo>
                    <a:pt x="2810" y="436"/>
                    <a:pt x="2001" y="459"/>
                    <a:pt x="1203" y="590"/>
                  </a:cubicBezTo>
                  <a:cubicBezTo>
                    <a:pt x="810" y="662"/>
                    <a:pt x="429" y="781"/>
                    <a:pt x="143" y="1090"/>
                  </a:cubicBezTo>
                  <a:cubicBezTo>
                    <a:pt x="0" y="1233"/>
                    <a:pt x="0" y="1317"/>
                    <a:pt x="179" y="1412"/>
                  </a:cubicBezTo>
                  <a:cubicBezTo>
                    <a:pt x="298" y="1471"/>
                    <a:pt x="417" y="1495"/>
                    <a:pt x="560" y="1507"/>
                  </a:cubicBezTo>
                  <a:cubicBezTo>
                    <a:pt x="977" y="1549"/>
                    <a:pt x="1393" y="1561"/>
                    <a:pt x="1810" y="1561"/>
                  </a:cubicBezTo>
                  <a:cubicBezTo>
                    <a:pt x="2227" y="1561"/>
                    <a:pt x="2643" y="1549"/>
                    <a:pt x="3060" y="1543"/>
                  </a:cubicBezTo>
                  <a:cubicBezTo>
                    <a:pt x="4703" y="1495"/>
                    <a:pt x="6358" y="1424"/>
                    <a:pt x="8001" y="1376"/>
                  </a:cubicBezTo>
                  <a:cubicBezTo>
                    <a:pt x="8138" y="1373"/>
                    <a:pt x="8274" y="1371"/>
                    <a:pt x="8411" y="1371"/>
                  </a:cubicBezTo>
                  <a:cubicBezTo>
                    <a:pt x="9266" y="1371"/>
                    <a:pt x="10126" y="1429"/>
                    <a:pt x="10978" y="1460"/>
                  </a:cubicBezTo>
                  <a:cubicBezTo>
                    <a:pt x="12359" y="1507"/>
                    <a:pt x="13740" y="1531"/>
                    <a:pt x="15121" y="1567"/>
                  </a:cubicBezTo>
                  <a:lnTo>
                    <a:pt x="15121" y="1555"/>
                  </a:lnTo>
                  <a:cubicBezTo>
                    <a:pt x="15478" y="1555"/>
                    <a:pt x="15836" y="1555"/>
                    <a:pt x="16193" y="1543"/>
                  </a:cubicBezTo>
                  <a:cubicBezTo>
                    <a:pt x="16431" y="1543"/>
                    <a:pt x="16669" y="1531"/>
                    <a:pt x="16895" y="1424"/>
                  </a:cubicBezTo>
                  <a:cubicBezTo>
                    <a:pt x="17110" y="1329"/>
                    <a:pt x="17121" y="1245"/>
                    <a:pt x="16955" y="1079"/>
                  </a:cubicBezTo>
                  <a:cubicBezTo>
                    <a:pt x="16776" y="900"/>
                    <a:pt x="16562" y="769"/>
                    <a:pt x="16324" y="698"/>
                  </a:cubicBezTo>
                  <a:cubicBezTo>
                    <a:pt x="15871" y="555"/>
                    <a:pt x="15395" y="519"/>
                    <a:pt x="14931" y="471"/>
                  </a:cubicBezTo>
                  <a:cubicBezTo>
                    <a:pt x="13478" y="340"/>
                    <a:pt x="12026" y="209"/>
                    <a:pt x="10561" y="90"/>
                  </a:cubicBezTo>
                  <a:cubicBezTo>
                    <a:pt x="9917" y="42"/>
                    <a:pt x="9265" y="1"/>
                    <a:pt x="8611" y="1"/>
                  </a:cubicBezTo>
                  <a:close/>
                </a:path>
              </a:pathLst>
            </a:custGeom>
            <a:solidFill>
              <a:srgbClr val="F6E0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7"/>
            <p:cNvSpPr/>
            <p:nvPr/>
          </p:nvSpPr>
          <p:spPr>
            <a:xfrm>
              <a:off x="1696048" y="3780343"/>
              <a:ext cx="979489" cy="78746"/>
            </a:xfrm>
            <a:custGeom>
              <a:avLst/>
              <a:gdLst/>
              <a:ahLst/>
              <a:cxnLst/>
              <a:rect l="l" t="t" r="r" b="b"/>
              <a:pathLst>
                <a:path w="16991" h="1366" extrusionOk="0">
                  <a:moveTo>
                    <a:pt x="9292" y="0"/>
                  </a:moveTo>
                  <a:cubicBezTo>
                    <a:pt x="9025" y="0"/>
                    <a:pt x="8757" y="4"/>
                    <a:pt x="8490" y="13"/>
                  </a:cubicBezTo>
                  <a:lnTo>
                    <a:pt x="8145" y="13"/>
                  </a:lnTo>
                  <a:cubicBezTo>
                    <a:pt x="8017" y="12"/>
                    <a:pt x="7889" y="11"/>
                    <a:pt x="7762" y="11"/>
                  </a:cubicBezTo>
                  <a:cubicBezTo>
                    <a:pt x="6403" y="11"/>
                    <a:pt x="5053" y="68"/>
                    <a:pt x="3704" y="144"/>
                  </a:cubicBezTo>
                  <a:cubicBezTo>
                    <a:pt x="2882" y="180"/>
                    <a:pt x="2061" y="180"/>
                    <a:pt x="1251" y="275"/>
                  </a:cubicBezTo>
                  <a:cubicBezTo>
                    <a:pt x="894" y="322"/>
                    <a:pt x="560" y="394"/>
                    <a:pt x="286" y="632"/>
                  </a:cubicBezTo>
                  <a:cubicBezTo>
                    <a:pt x="179" y="715"/>
                    <a:pt x="1" y="799"/>
                    <a:pt x="48" y="965"/>
                  </a:cubicBezTo>
                  <a:cubicBezTo>
                    <a:pt x="96" y="1132"/>
                    <a:pt x="275" y="1180"/>
                    <a:pt x="417" y="1227"/>
                  </a:cubicBezTo>
                  <a:lnTo>
                    <a:pt x="465" y="1227"/>
                  </a:lnTo>
                  <a:cubicBezTo>
                    <a:pt x="917" y="1323"/>
                    <a:pt x="1376" y="1365"/>
                    <a:pt x="1844" y="1365"/>
                  </a:cubicBezTo>
                  <a:cubicBezTo>
                    <a:pt x="1955" y="1365"/>
                    <a:pt x="2067" y="1363"/>
                    <a:pt x="2180" y="1358"/>
                  </a:cubicBezTo>
                  <a:cubicBezTo>
                    <a:pt x="2804" y="1342"/>
                    <a:pt x="3428" y="1314"/>
                    <a:pt x="4052" y="1314"/>
                  </a:cubicBezTo>
                  <a:cubicBezTo>
                    <a:pt x="4333" y="1314"/>
                    <a:pt x="4614" y="1320"/>
                    <a:pt x="4894" y="1334"/>
                  </a:cubicBezTo>
                  <a:cubicBezTo>
                    <a:pt x="5108" y="1343"/>
                    <a:pt x="5321" y="1346"/>
                    <a:pt x="5534" y="1346"/>
                  </a:cubicBezTo>
                  <a:cubicBezTo>
                    <a:pt x="6138" y="1346"/>
                    <a:pt x="6738" y="1321"/>
                    <a:pt x="7343" y="1321"/>
                  </a:cubicBezTo>
                  <a:cubicBezTo>
                    <a:pt x="7428" y="1321"/>
                    <a:pt x="7512" y="1321"/>
                    <a:pt x="7597" y="1323"/>
                  </a:cubicBezTo>
                  <a:cubicBezTo>
                    <a:pt x="7942" y="1323"/>
                    <a:pt x="8287" y="1299"/>
                    <a:pt x="8633" y="1299"/>
                  </a:cubicBezTo>
                  <a:cubicBezTo>
                    <a:pt x="9439" y="1309"/>
                    <a:pt x="10245" y="1352"/>
                    <a:pt x="11052" y="1352"/>
                  </a:cubicBezTo>
                  <a:cubicBezTo>
                    <a:pt x="11210" y="1352"/>
                    <a:pt x="11368" y="1350"/>
                    <a:pt x="11526" y="1346"/>
                  </a:cubicBezTo>
                  <a:cubicBezTo>
                    <a:pt x="12009" y="1333"/>
                    <a:pt x="12493" y="1324"/>
                    <a:pt x="12978" y="1324"/>
                  </a:cubicBezTo>
                  <a:cubicBezTo>
                    <a:pt x="13377" y="1324"/>
                    <a:pt x="13778" y="1330"/>
                    <a:pt x="14181" y="1346"/>
                  </a:cubicBezTo>
                  <a:cubicBezTo>
                    <a:pt x="14387" y="1354"/>
                    <a:pt x="14595" y="1358"/>
                    <a:pt x="14803" y="1358"/>
                  </a:cubicBezTo>
                  <a:cubicBezTo>
                    <a:pt x="15220" y="1358"/>
                    <a:pt x="15638" y="1342"/>
                    <a:pt x="16050" y="1311"/>
                  </a:cubicBezTo>
                  <a:cubicBezTo>
                    <a:pt x="16265" y="1299"/>
                    <a:pt x="16491" y="1263"/>
                    <a:pt x="16705" y="1180"/>
                  </a:cubicBezTo>
                  <a:cubicBezTo>
                    <a:pt x="16979" y="1061"/>
                    <a:pt x="16991" y="906"/>
                    <a:pt x="16777" y="703"/>
                  </a:cubicBezTo>
                  <a:cubicBezTo>
                    <a:pt x="16384" y="322"/>
                    <a:pt x="15872" y="275"/>
                    <a:pt x="15372" y="239"/>
                  </a:cubicBezTo>
                  <a:cubicBezTo>
                    <a:pt x="14169" y="156"/>
                    <a:pt x="12979" y="120"/>
                    <a:pt x="11776" y="72"/>
                  </a:cubicBezTo>
                  <a:cubicBezTo>
                    <a:pt x="10948" y="36"/>
                    <a:pt x="10120" y="0"/>
                    <a:pt x="9292" y="0"/>
                  </a:cubicBezTo>
                  <a:close/>
                </a:path>
              </a:pathLst>
            </a:custGeom>
            <a:solidFill>
              <a:srgbClr val="F6E0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37"/>
            <p:cNvSpPr/>
            <p:nvPr/>
          </p:nvSpPr>
          <p:spPr>
            <a:xfrm>
              <a:off x="1709768" y="4278646"/>
              <a:ext cx="948647" cy="91314"/>
            </a:xfrm>
            <a:custGeom>
              <a:avLst/>
              <a:gdLst/>
              <a:ahLst/>
              <a:cxnLst/>
              <a:rect l="l" t="t" r="r" b="b"/>
              <a:pathLst>
                <a:path w="16456" h="1584" extrusionOk="0">
                  <a:moveTo>
                    <a:pt x="7883" y="1"/>
                  </a:moveTo>
                  <a:cubicBezTo>
                    <a:pt x="6466" y="60"/>
                    <a:pt x="5049" y="179"/>
                    <a:pt x="3632" y="322"/>
                  </a:cubicBezTo>
                  <a:cubicBezTo>
                    <a:pt x="2835" y="406"/>
                    <a:pt x="2037" y="441"/>
                    <a:pt x="1251" y="572"/>
                  </a:cubicBezTo>
                  <a:cubicBezTo>
                    <a:pt x="858" y="632"/>
                    <a:pt x="489" y="751"/>
                    <a:pt x="203" y="1049"/>
                  </a:cubicBezTo>
                  <a:cubicBezTo>
                    <a:pt x="1" y="1251"/>
                    <a:pt x="25" y="1418"/>
                    <a:pt x="310" y="1477"/>
                  </a:cubicBezTo>
                  <a:cubicBezTo>
                    <a:pt x="537" y="1525"/>
                    <a:pt x="763" y="1561"/>
                    <a:pt x="1001" y="1572"/>
                  </a:cubicBezTo>
                  <a:cubicBezTo>
                    <a:pt x="1156" y="1576"/>
                    <a:pt x="1309" y="1579"/>
                    <a:pt x="1462" y="1579"/>
                  </a:cubicBezTo>
                  <a:cubicBezTo>
                    <a:pt x="1768" y="1579"/>
                    <a:pt x="2073" y="1568"/>
                    <a:pt x="2382" y="1537"/>
                  </a:cubicBezTo>
                  <a:cubicBezTo>
                    <a:pt x="3025" y="1465"/>
                    <a:pt x="3680" y="1453"/>
                    <a:pt x="4311" y="1394"/>
                  </a:cubicBezTo>
                  <a:cubicBezTo>
                    <a:pt x="5299" y="1299"/>
                    <a:pt x="6287" y="1227"/>
                    <a:pt x="7264" y="1227"/>
                  </a:cubicBezTo>
                  <a:cubicBezTo>
                    <a:pt x="7680" y="1221"/>
                    <a:pt x="8094" y="1218"/>
                    <a:pt x="8506" y="1218"/>
                  </a:cubicBezTo>
                  <a:cubicBezTo>
                    <a:pt x="8919" y="1218"/>
                    <a:pt x="9329" y="1221"/>
                    <a:pt x="9740" y="1227"/>
                  </a:cubicBezTo>
                  <a:cubicBezTo>
                    <a:pt x="10109" y="1227"/>
                    <a:pt x="10490" y="1251"/>
                    <a:pt x="10871" y="1287"/>
                  </a:cubicBezTo>
                  <a:cubicBezTo>
                    <a:pt x="11574" y="1334"/>
                    <a:pt x="12288" y="1382"/>
                    <a:pt x="12991" y="1441"/>
                  </a:cubicBezTo>
                  <a:cubicBezTo>
                    <a:pt x="13431" y="1477"/>
                    <a:pt x="13872" y="1537"/>
                    <a:pt x="14312" y="1561"/>
                  </a:cubicBezTo>
                  <a:cubicBezTo>
                    <a:pt x="14583" y="1571"/>
                    <a:pt x="14854" y="1584"/>
                    <a:pt x="15124" y="1584"/>
                  </a:cubicBezTo>
                  <a:cubicBezTo>
                    <a:pt x="15471" y="1584"/>
                    <a:pt x="15816" y="1563"/>
                    <a:pt x="16158" y="1489"/>
                  </a:cubicBezTo>
                  <a:cubicBezTo>
                    <a:pt x="16265" y="1465"/>
                    <a:pt x="16384" y="1430"/>
                    <a:pt x="16420" y="1311"/>
                  </a:cubicBezTo>
                  <a:cubicBezTo>
                    <a:pt x="16455" y="1203"/>
                    <a:pt x="16360" y="1120"/>
                    <a:pt x="16277" y="1037"/>
                  </a:cubicBezTo>
                  <a:cubicBezTo>
                    <a:pt x="15896" y="644"/>
                    <a:pt x="15384" y="572"/>
                    <a:pt x="14872" y="525"/>
                  </a:cubicBezTo>
                  <a:cubicBezTo>
                    <a:pt x="13895" y="418"/>
                    <a:pt x="12907" y="334"/>
                    <a:pt x="11931" y="239"/>
                  </a:cubicBezTo>
                  <a:cubicBezTo>
                    <a:pt x="10705" y="120"/>
                    <a:pt x="9490" y="25"/>
                    <a:pt x="8264" y="1"/>
                  </a:cubicBezTo>
                  <a:close/>
                </a:path>
              </a:pathLst>
            </a:custGeom>
            <a:solidFill>
              <a:srgbClr val="F6E0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37"/>
            <p:cNvSpPr/>
            <p:nvPr/>
          </p:nvSpPr>
          <p:spPr>
            <a:xfrm>
              <a:off x="1719395" y="4354626"/>
              <a:ext cx="930085" cy="44907"/>
            </a:xfrm>
            <a:custGeom>
              <a:avLst/>
              <a:gdLst/>
              <a:ahLst/>
              <a:cxnLst/>
              <a:rect l="l" t="t" r="r" b="b"/>
              <a:pathLst>
                <a:path w="16134" h="779" extrusionOk="0">
                  <a:moveTo>
                    <a:pt x="8295" y="0"/>
                  </a:moveTo>
                  <a:cubicBezTo>
                    <a:pt x="7455" y="0"/>
                    <a:pt x="6615" y="18"/>
                    <a:pt x="5775" y="64"/>
                  </a:cubicBezTo>
                  <a:cubicBezTo>
                    <a:pt x="4882" y="112"/>
                    <a:pt x="4001" y="207"/>
                    <a:pt x="3108" y="266"/>
                  </a:cubicBezTo>
                  <a:cubicBezTo>
                    <a:pt x="2487" y="309"/>
                    <a:pt x="1869" y="382"/>
                    <a:pt x="1249" y="382"/>
                  </a:cubicBezTo>
                  <a:cubicBezTo>
                    <a:pt x="835" y="382"/>
                    <a:pt x="420" y="350"/>
                    <a:pt x="1" y="254"/>
                  </a:cubicBezTo>
                  <a:lnTo>
                    <a:pt x="1" y="254"/>
                  </a:lnTo>
                  <a:cubicBezTo>
                    <a:pt x="132" y="457"/>
                    <a:pt x="286" y="576"/>
                    <a:pt x="501" y="635"/>
                  </a:cubicBezTo>
                  <a:cubicBezTo>
                    <a:pt x="846" y="731"/>
                    <a:pt x="1179" y="778"/>
                    <a:pt x="1536" y="778"/>
                  </a:cubicBezTo>
                  <a:cubicBezTo>
                    <a:pt x="2215" y="778"/>
                    <a:pt x="2906" y="695"/>
                    <a:pt x="3584" y="695"/>
                  </a:cubicBezTo>
                  <a:cubicBezTo>
                    <a:pt x="4846" y="671"/>
                    <a:pt x="6108" y="540"/>
                    <a:pt x="7371" y="481"/>
                  </a:cubicBezTo>
                  <a:cubicBezTo>
                    <a:pt x="7590" y="471"/>
                    <a:pt x="7817" y="393"/>
                    <a:pt x="8040" y="393"/>
                  </a:cubicBezTo>
                  <a:cubicBezTo>
                    <a:pt x="8095" y="393"/>
                    <a:pt x="8150" y="397"/>
                    <a:pt x="8204" y="409"/>
                  </a:cubicBezTo>
                  <a:cubicBezTo>
                    <a:pt x="8978" y="552"/>
                    <a:pt x="9752" y="528"/>
                    <a:pt x="10526" y="600"/>
                  </a:cubicBezTo>
                  <a:cubicBezTo>
                    <a:pt x="11359" y="671"/>
                    <a:pt x="12204" y="647"/>
                    <a:pt x="13038" y="719"/>
                  </a:cubicBezTo>
                  <a:cubicBezTo>
                    <a:pt x="13645" y="766"/>
                    <a:pt x="14264" y="766"/>
                    <a:pt x="14883" y="766"/>
                  </a:cubicBezTo>
                  <a:cubicBezTo>
                    <a:pt x="14904" y="767"/>
                    <a:pt x="14925" y="768"/>
                    <a:pt x="14946" y="768"/>
                  </a:cubicBezTo>
                  <a:cubicBezTo>
                    <a:pt x="15211" y="768"/>
                    <a:pt x="15476" y="700"/>
                    <a:pt x="15741" y="612"/>
                  </a:cubicBezTo>
                  <a:cubicBezTo>
                    <a:pt x="15931" y="540"/>
                    <a:pt x="16062" y="421"/>
                    <a:pt x="16134" y="254"/>
                  </a:cubicBezTo>
                  <a:lnTo>
                    <a:pt x="16134" y="254"/>
                  </a:lnTo>
                  <a:cubicBezTo>
                    <a:pt x="15741" y="350"/>
                    <a:pt x="15360" y="385"/>
                    <a:pt x="14967" y="385"/>
                  </a:cubicBezTo>
                  <a:cubicBezTo>
                    <a:pt x="14922" y="386"/>
                    <a:pt x="14877" y="386"/>
                    <a:pt x="14833" y="386"/>
                  </a:cubicBezTo>
                  <a:cubicBezTo>
                    <a:pt x="14105" y="386"/>
                    <a:pt x="13387" y="299"/>
                    <a:pt x="12669" y="243"/>
                  </a:cubicBezTo>
                  <a:cubicBezTo>
                    <a:pt x="11454" y="135"/>
                    <a:pt x="10240" y="28"/>
                    <a:pt x="9025" y="4"/>
                  </a:cubicBezTo>
                  <a:cubicBezTo>
                    <a:pt x="8782" y="2"/>
                    <a:pt x="8538" y="0"/>
                    <a:pt x="8295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7"/>
            <p:cNvSpPr/>
            <p:nvPr/>
          </p:nvSpPr>
          <p:spPr>
            <a:xfrm>
              <a:off x="1702216" y="3851076"/>
              <a:ext cx="965769" cy="37817"/>
            </a:xfrm>
            <a:custGeom>
              <a:avLst/>
              <a:gdLst/>
              <a:ahLst/>
              <a:cxnLst/>
              <a:rect l="l" t="t" r="r" b="b"/>
              <a:pathLst>
                <a:path w="16753" h="656" extrusionOk="0">
                  <a:moveTo>
                    <a:pt x="16753" y="0"/>
                  </a:moveTo>
                  <a:cubicBezTo>
                    <a:pt x="16289" y="203"/>
                    <a:pt x="15800" y="215"/>
                    <a:pt x="15336" y="215"/>
                  </a:cubicBezTo>
                  <a:cubicBezTo>
                    <a:pt x="14276" y="215"/>
                    <a:pt x="13217" y="191"/>
                    <a:pt x="12145" y="179"/>
                  </a:cubicBezTo>
                  <a:cubicBezTo>
                    <a:pt x="11879" y="179"/>
                    <a:pt x="11604" y="209"/>
                    <a:pt x="11328" y="209"/>
                  </a:cubicBezTo>
                  <a:cubicBezTo>
                    <a:pt x="11259" y="209"/>
                    <a:pt x="11190" y="207"/>
                    <a:pt x="11121" y="203"/>
                  </a:cubicBezTo>
                  <a:cubicBezTo>
                    <a:pt x="10609" y="179"/>
                    <a:pt x="10094" y="173"/>
                    <a:pt x="9578" y="173"/>
                  </a:cubicBezTo>
                  <a:cubicBezTo>
                    <a:pt x="9062" y="173"/>
                    <a:pt x="8544" y="179"/>
                    <a:pt x="8026" y="179"/>
                  </a:cubicBezTo>
                  <a:cubicBezTo>
                    <a:pt x="7905" y="177"/>
                    <a:pt x="7784" y="176"/>
                    <a:pt x="7663" y="176"/>
                  </a:cubicBezTo>
                  <a:cubicBezTo>
                    <a:pt x="6939" y="176"/>
                    <a:pt x="6213" y="203"/>
                    <a:pt x="5478" y="203"/>
                  </a:cubicBezTo>
                  <a:cubicBezTo>
                    <a:pt x="4952" y="194"/>
                    <a:pt x="4426" y="181"/>
                    <a:pt x="3901" y="181"/>
                  </a:cubicBezTo>
                  <a:cubicBezTo>
                    <a:pt x="3664" y="181"/>
                    <a:pt x="3428" y="183"/>
                    <a:pt x="3192" y="191"/>
                  </a:cubicBezTo>
                  <a:cubicBezTo>
                    <a:pt x="2729" y="201"/>
                    <a:pt x="2265" y="225"/>
                    <a:pt x="1800" y="225"/>
                  </a:cubicBezTo>
                  <a:cubicBezTo>
                    <a:pt x="1199" y="225"/>
                    <a:pt x="598" y="185"/>
                    <a:pt x="1" y="24"/>
                  </a:cubicBezTo>
                  <a:lnTo>
                    <a:pt x="1" y="24"/>
                  </a:lnTo>
                  <a:cubicBezTo>
                    <a:pt x="144" y="191"/>
                    <a:pt x="275" y="346"/>
                    <a:pt x="477" y="417"/>
                  </a:cubicBezTo>
                  <a:cubicBezTo>
                    <a:pt x="787" y="524"/>
                    <a:pt x="1108" y="596"/>
                    <a:pt x="1453" y="619"/>
                  </a:cubicBezTo>
                  <a:cubicBezTo>
                    <a:pt x="1788" y="641"/>
                    <a:pt x="2123" y="647"/>
                    <a:pt x="2458" y="647"/>
                  </a:cubicBezTo>
                  <a:cubicBezTo>
                    <a:pt x="2881" y="647"/>
                    <a:pt x="3304" y="637"/>
                    <a:pt x="3727" y="637"/>
                  </a:cubicBezTo>
                  <a:cubicBezTo>
                    <a:pt x="3898" y="637"/>
                    <a:pt x="4069" y="639"/>
                    <a:pt x="4240" y="643"/>
                  </a:cubicBezTo>
                  <a:cubicBezTo>
                    <a:pt x="4484" y="650"/>
                    <a:pt x="4729" y="653"/>
                    <a:pt x="4973" y="653"/>
                  </a:cubicBezTo>
                  <a:cubicBezTo>
                    <a:pt x="5991" y="653"/>
                    <a:pt x="7008" y="603"/>
                    <a:pt x="8026" y="584"/>
                  </a:cubicBezTo>
                  <a:cubicBezTo>
                    <a:pt x="8108" y="583"/>
                    <a:pt x="8190" y="582"/>
                    <a:pt x="8271" y="582"/>
                  </a:cubicBezTo>
                  <a:cubicBezTo>
                    <a:pt x="9261" y="582"/>
                    <a:pt x="10252" y="644"/>
                    <a:pt x="11252" y="655"/>
                  </a:cubicBezTo>
                  <a:cubicBezTo>
                    <a:pt x="11842" y="655"/>
                    <a:pt x="12438" y="635"/>
                    <a:pt x="13030" y="635"/>
                  </a:cubicBezTo>
                  <a:cubicBezTo>
                    <a:pt x="13228" y="635"/>
                    <a:pt x="13425" y="637"/>
                    <a:pt x="13622" y="643"/>
                  </a:cubicBezTo>
                  <a:cubicBezTo>
                    <a:pt x="13767" y="646"/>
                    <a:pt x="13912" y="647"/>
                    <a:pt x="14057" y="647"/>
                  </a:cubicBezTo>
                  <a:cubicBezTo>
                    <a:pt x="14610" y="647"/>
                    <a:pt x="15158" y="626"/>
                    <a:pt x="15705" y="560"/>
                  </a:cubicBezTo>
                  <a:cubicBezTo>
                    <a:pt x="16110" y="512"/>
                    <a:pt x="16515" y="417"/>
                    <a:pt x="16753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7"/>
            <p:cNvSpPr/>
            <p:nvPr/>
          </p:nvSpPr>
          <p:spPr>
            <a:xfrm>
              <a:off x="1689880" y="4019925"/>
              <a:ext cx="988424" cy="40007"/>
            </a:xfrm>
            <a:custGeom>
              <a:avLst/>
              <a:gdLst/>
              <a:ahLst/>
              <a:cxnLst/>
              <a:rect l="l" t="t" r="r" b="b"/>
              <a:pathLst>
                <a:path w="17146" h="694" extrusionOk="0">
                  <a:moveTo>
                    <a:pt x="1" y="0"/>
                  </a:moveTo>
                  <a:lnTo>
                    <a:pt x="1" y="0"/>
                  </a:lnTo>
                  <a:cubicBezTo>
                    <a:pt x="167" y="226"/>
                    <a:pt x="298" y="381"/>
                    <a:pt x="513" y="453"/>
                  </a:cubicBezTo>
                  <a:cubicBezTo>
                    <a:pt x="822" y="560"/>
                    <a:pt x="1144" y="631"/>
                    <a:pt x="1477" y="655"/>
                  </a:cubicBezTo>
                  <a:cubicBezTo>
                    <a:pt x="1846" y="676"/>
                    <a:pt x="2215" y="682"/>
                    <a:pt x="2584" y="682"/>
                  </a:cubicBezTo>
                  <a:cubicBezTo>
                    <a:pt x="3051" y="682"/>
                    <a:pt x="3517" y="673"/>
                    <a:pt x="3984" y="673"/>
                  </a:cubicBezTo>
                  <a:cubicBezTo>
                    <a:pt x="4172" y="673"/>
                    <a:pt x="4360" y="674"/>
                    <a:pt x="4549" y="679"/>
                  </a:cubicBezTo>
                  <a:cubicBezTo>
                    <a:pt x="4763" y="685"/>
                    <a:pt x="4976" y="688"/>
                    <a:pt x="5190" y="688"/>
                  </a:cubicBezTo>
                  <a:cubicBezTo>
                    <a:pt x="6203" y="688"/>
                    <a:pt x="7215" y="629"/>
                    <a:pt x="8228" y="619"/>
                  </a:cubicBezTo>
                  <a:cubicBezTo>
                    <a:pt x="8372" y="617"/>
                    <a:pt x="8516" y="616"/>
                    <a:pt x="8660" y="616"/>
                  </a:cubicBezTo>
                  <a:cubicBezTo>
                    <a:pt x="9942" y="616"/>
                    <a:pt x="11216" y="694"/>
                    <a:pt x="12490" y="694"/>
                  </a:cubicBezTo>
                  <a:cubicBezTo>
                    <a:pt x="12633" y="694"/>
                    <a:pt x="12776" y="693"/>
                    <a:pt x="12919" y="691"/>
                  </a:cubicBezTo>
                  <a:cubicBezTo>
                    <a:pt x="13208" y="682"/>
                    <a:pt x="13498" y="659"/>
                    <a:pt x="13792" y="659"/>
                  </a:cubicBezTo>
                  <a:cubicBezTo>
                    <a:pt x="13885" y="659"/>
                    <a:pt x="13979" y="661"/>
                    <a:pt x="14074" y="667"/>
                  </a:cubicBezTo>
                  <a:cubicBezTo>
                    <a:pt x="14281" y="681"/>
                    <a:pt x="14490" y="688"/>
                    <a:pt x="14699" y="688"/>
                  </a:cubicBezTo>
                  <a:cubicBezTo>
                    <a:pt x="15172" y="688"/>
                    <a:pt x="15647" y="653"/>
                    <a:pt x="16110" y="595"/>
                  </a:cubicBezTo>
                  <a:cubicBezTo>
                    <a:pt x="16515" y="548"/>
                    <a:pt x="16919" y="453"/>
                    <a:pt x="17146" y="36"/>
                  </a:cubicBezTo>
                  <a:lnTo>
                    <a:pt x="17146" y="36"/>
                  </a:lnTo>
                  <a:cubicBezTo>
                    <a:pt x="17003" y="72"/>
                    <a:pt x="16872" y="95"/>
                    <a:pt x="16741" y="131"/>
                  </a:cubicBezTo>
                  <a:cubicBezTo>
                    <a:pt x="16562" y="167"/>
                    <a:pt x="16381" y="173"/>
                    <a:pt x="16199" y="173"/>
                  </a:cubicBezTo>
                  <a:cubicBezTo>
                    <a:pt x="16108" y="173"/>
                    <a:pt x="16017" y="171"/>
                    <a:pt x="15927" y="171"/>
                  </a:cubicBezTo>
                  <a:cubicBezTo>
                    <a:pt x="15837" y="171"/>
                    <a:pt x="15747" y="173"/>
                    <a:pt x="15657" y="179"/>
                  </a:cubicBezTo>
                  <a:cubicBezTo>
                    <a:pt x="14276" y="262"/>
                    <a:pt x="12883" y="286"/>
                    <a:pt x="11502" y="286"/>
                  </a:cubicBezTo>
                  <a:cubicBezTo>
                    <a:pt x="10585" y="274"/>
                    <a:pt x="9668" y="262"/>
                    <a:pt x="8752" y="262"/>
                  </a:cubicBezTo>
                  <a:cubicBezTo>
                    <a:pt x="8582" y="260"/>
                    <a:pt x="8411" y="260"/>
                    <a:pt x="8241" y="260"/>
                  </a:cubicBezTo>
                  <a:cubicBezTo>
                    <a:pt x="7221" y="260"/>
                    <a:pt x="6200" y="286"/>
                    <a:pt x="5180" y="286"/>
                  </a:cubicBezTo>
                  <a:cubicBezTo>
                    <a:pt x="3811" y="274"/>
                    <a:pt x="2429" y="214"/>
                    <a:pt x="1060" y="179"/>
                  </a:cubicBezTo>
                  <a:cubicBezTo>
                    <a:pt x="715" y="167"/>
                    <a:pt x="382" y="155"/>
                    <a:pt x="1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7"/>
            <p:cNvSpPr/>
            <p:nvPr/>
          </p:nvSpPr>
          <p:spPr>
            <a:xfrm>
              <a:off x="1693339" y="4192867"/>
              <a:ext cx="981564" cy="37874"/>
            </a:xfrm>
            <a:custGeom>
              <a:avLst/>
              <a:gdLst/>
              <a:ahLst/>
              <a:cxnLst/>
              <a:rect l="l" t="t" r="r" b="b"/>
              <a:pathLst>
                <a:path w="17027" h="657" extrusionOk="0">
                  <a:moveTo>
                    <a:pt x="0" y="1"/>
                  </a:moveTo>
                  <a:lnTo>
                    <a:pt x="0" y="1"/>
                  </a:lnTo>
                  <a:cubicBezTo>
                    <a:pt x="155" y="262"/>
                    <a:pt x="333" y="441"/>
                    <a:pt x="607" y="524"/>
                  </a:cubicBezTo>
                  <a:cubicBezTo>
                    <a:pt x="941" y="620"/>
                    <a:pt x="1286" y="655"/>
                    <a:pt x="1631" y="655"/>
                  </a:cubicBezTo>
                  <a:cubicBezTo>
                    <a:pt x="1679" y="656"/>
                    <a:pt x="1726" y="657"/>
                    <a:pt x="1773" y="657"/>
                  </a:cubicBezTo>
                  <a:cubicBezTo>
                    <a:pt x="2440" y="657"/>
                    <a:pt x="3107" y="583"/>
                    <a:pt x="3762" y="572"/>
                  </a:cubicBezTo>
                  <a:cubicBezTo>
                    <a:pt x="4989" y="548"/>
                    <a:pt x="6215" y="417"/>
                    <a:pt x="7442" y="370"/>
                  </a:cubicBezTo>
                  <a:cubicBezTo>
                    <a:pt x="7789" y="349"/>
                    <a:pt x="8137" y="267"/>
                    <a:pt x="8485" y="267"/>
                  </a:cubicBezTo>
                  <a:cubicBezTo>
                    <a:pt x="8542" y="267"/>
                    <a:pt x="8599" y="269"/>
                    <a:pt x="8656" y="274"/>
                  </a:cubicBezTo>
                  <a:cubicBezTo>
                    <a:pt x="9608" y="382"/>
                    <a:pt x="10573" y="405"/>
                    <a:pt x="11525" y="489"/>
                  </a:cubicBezTo>
                  <a:cubicBezTo>
                    <a:pt x="12287" y="548"/>
                    <a:pt x="13049" y="536"/>
                    <a:pt x="13811" y="596"/>
                  </a:cubicBezTo>
                  <a:cubicBezTo>
                    <a:pt x="14419" y="643"/>
                    <a:pt x="15038" y="643"/>
                    <a:pt x="15657" y="655"/>
                  </a:cubicBezTo>
                  <a:cubicBezTo>
                    <a:pt x="15943" y="655"/>
                    <a:pt x="16216" y="596"/>
                    <a:pt x="16490" y="513"/>
                  </a:cubicBezTo>
                  <a:cubicBezTo>
                    <a:pt x="16740" y="429"/>
                    <a:pt x="16919" y="262"/>
                    <a:pt x="17026" y="24"/>
                  </a:cubicBezTo>
                  <a:lnTo>
                    <a:pt x="17026" y="24"/>
                  </a:lnTo>
                  <a:cubicBezTo>
                    <a:pt x="16709" y="196"/>
                    <a:pt x="16372" y="217"/>
                    <a:pt x="16035" y="217"/>
                  </a:cubicBezTo>
                  <a:cubicBezTo>
                    <a:pt x="15928" y="217"/>
                    <a:pt x="15822" y="215"/>
                    <a:pt x="15716" y="215"/>
                  </a:cubicBezTo>
                  <a:cubicBezTo>
                    <a:pt x="14383" y="203"/>
                    <a:pt x="13049" y="167"/>
                    <a:pt x="11716" y="120"/>
                  </a:cubicBezTo>
                  <a:cubicBezTo>
                    <a:pt x="11323" y="108"/>
                    <a:pt x="10930" y="96"/>
                    <a:pt x="10537" y="72"/>
                  </a:cubicBezTo>
                  <a:cubicBezTo>
                    <a:pt x="9849" y="35"/>
                    <a:pt x="9161" y="5"/>
                    <a:pt x="8468" y="5"/>
                  </a:cubicBezTo>
                  <a:cubicBezTo>
                    <a:pt x="8273" y="5"/>
                    <a:pt x="8078" y="7"/>
                    <a:pt x="7882" y="12"/>
                  </a:cubicBezTo>
                  <a:cubicBezTo>
                    <a:pt x="7037" y="36"/>
                    <a:pt x="6179" y="108"/>
                    <a:pt x="5322" y="132"/>
                  </a:cubicBezTo>
                  <a:cubicBezTo>
                    <a:pt x="4048" y="167"/>
                    <a:pt x="2762" y="191"/>
                    <a:pt x="1488" y="203"/>
                  </a:cubicBezTo>
                  <a:cubicBezTo>
                    <a:pt x="1363" y="206"/>
                    <a:pt x="1237" y="210"/>
                    <a:pt x="1111" y="210"/>
                  </a:cubicBezTo>
                  <a:cubicBezTo>
                    <a:pt x="744" y="210"/>
                    <a:pt x="372" y="178"/>
                    <a:pt x="0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7"/>
            <p:cNvSpPr/>
            <p:nvPr/>
          </p:nvSpPr>
          <p:spPr>
            <a:xfrm>
              <a:off x="1829214" y="4411697"/>
              <a:ext cx="712523" cy="145675"/>
            </a:xfrm>
            <a:custGeom>
              <a:avLst/>
              <a:gdLst/>
              <a:ahLst/>
              <a:cxnLst/>
              <a:rect l="l" t="t" r="r" b="b"/>
              <a:pathLst>
                <a:path w="12360" h="2527" extrusionOk="0">
                  <a:moveTo>
                    <a:pt x="8492" y="1520"/>
                  </a:moveTo>
                  <a:cubicBezTo>
                    <a:pt x="8400" y="1520"/>
                    <a:pt x="8308" y="1528"/>
                    <a:pt x="8216" y="1550"/>
                  </a:cubicBezTo>
                  <a:cubicBezTo>
                    <a:pt x="8502" y="1586"/>
                    <a:pt x="8799" y="1622"/>
                    <a:pt x="9097" y="1646"/>
                  </a:cubicBezTo>
                  <a:cubicBezTo>
                    <a:pt x="9621" y="1705"/>
                    <a:pt x="10133" y="1812"/>
                    <a:pt x="10645" y="1943"/>
                  </a:cubicBezTo>
                  <a:cubicBezTo>
                    <a:pt x="10670" y="1949"/>
                    <a:pt x="10690" y="1952"/>
                    <a:pt x="10706" y="1952"/>
                  </a:cubicBezTo>
                  <a:cubicBezTo>
                    <a:pt x="10757" y="1952"/>
                    <a:pt x="10764" y="1921"/>
                    <a:pt x="10764" y="1848"/>
                  </a:cubicBezTo>
                  <a:cubicBezTo>
                    <a:pt x="10216" y="1705"/>
                    <a:pt x="9657" y="1646"/>
                    <a:pt x="9097" y="1586"/>
                  </a:cubicBezTo>
                  <a:cubicBezTo>
                    <a:pt x="8900" y="1562"/>
                    <a:pt x="8697" y="1520"/>
                    <a:pt x="8492" y="1520"/>
                  </a:cubicBezTo>
                  <a:close/>
                  <a:moveTo>
                    <a:pt x="3882" y="1527"/>
                  </a:moveTo>
                  <a:cubicBezTo>
                    <a:pt x="3561" y="1550"/>
                    <a:pt x="3239" y="1574"/>
                    <a:pt x="2929" y="1622"/>
                  </a:cubicBezTo>
                  <a:cubicBezTo>
                    <a:pt x="2477" y="1681"/>
                    <a:pt x="2013" y="1729"/>
                    <a:pt x="1572" y="1860"/>
                  </a:cubicBezTo>
                  <a:cubicBezTo>
                    <a:pt x="1581" y="1929"/>
                    <a:pt x="1602" y="1954"/>
                    <a:pt x="1644" y="1954"/>
                  </a:cubicBezTo>
                  <a:cubicBezTo>
                    <a:pt x="1660" y="1954"/>
                    <a:pt x="1680" y="1950"/>
                    <a:pt x="1703" y="1943"/>
                  </a:cubicBezTo>
                  <a:cubicBezTo>
                    <a:pt x="2501" y="1729"/>
                    <a:pt x="3310" y="1622"/>
                    <a:pt x="4132" y="1550"/>
                  </a:cubicBezTo>
                  <a:cubicBezTo>
                    <a:pt x="4049" y="1550"/>
                    <a:pt x="3965" y="1527"/>
                    <a:pt x="3882" y="1527"/>
                  </a:cubicBezTo>
                  <a:close/>
                  <a:moveTo>
                    <a:pt x="6049" y="0"/>
                  </a:moveTo>
                  <a:cubicBezTo>
                    <a:pt x="5721" y="0"/>
                    <a:pt x="5391" y="11"/>
                    <a:pt x="5061" y="38"/>
                  </a:cubicBezTo>
                  <a:cubicBezTo>
                    <a:pt x="3608" y="146"/>
                    <a:pt x="2156" y="193"/>
                    <a:pt x="715" y="276"/>
                  </a:cubicBezTo>
                  <a:cubicBezTo>
                    <a:pt x="477" y="288"/>
                    <a:pt x="239" y="324"/>
                    <a:pt x="1" y="336"/>
                  </a:cubicBezTo>
                  <a:cubicBezTo>
                    <a:pt x="1" y="372"/>
                    <a:pt x="1" y="407"/>
                    <a:pt x="1" y="455"/>
                  </a:cubicBezTo>
                  <a:cubicBezTo>
                    <a:pt x="61" y="457"/>
                    <a:pt x="122" y="458"/>
                    <a:pt x="182" y="458"/>
                  </a:cubicBezTo>
                  <a:cubicBezTo>
                    <a:pt x="800" y="458"/>
                    <a:pt x="1418" y="356"/>
                    <a:pt x="2037" y="312"/>
                  </a:cubicBezTo>
                  <a:cubicBezTo>
                    <a:pt x="2727" y="265"/>
                    <a:pt x="3418" y="217"/>
                    <a:pt x="4108" y="169"/>
                  </a:cubicBezTo>
                  <a:lnTo>
                    <a:pt x="4108" y="241"/>
                  </a:lnTo>
                  <a:cubicBezTo>
                    <a:pt x="2846" y="360"/>
                    <a:pt x="1572" y="431"/>
                    <a:pt x="286" y="586"/>
                  </a:cubicBezTo>
                  <a:cubicBezTo>
                    <a:pt x="416" y="716"/>
                    <a:pt x="554" y="755"/>
                    <a:pt x="692" y="755"/>
                  </a:cubicBezTo>
                  <a:cubicBezTo>
                    <a:pt x="845" y="755"/>
                    <a:pt x="999" y="706"/>
                    <a:pt x="1144" y="681"/>
                  </a:cubicBezTo>
                  <a:cubicBezTo>
                    <a:pt x="1834" y="586"/>
                    <a:pt x="2525" y="538"/>
                    <a:pt x="3215" y="491"/>
                  </a:cubicBezTo>
                  <a:cubicBezTo>
                    <a:pt x="3231" y="491"/>
                    <a:pt x="3248" y="488"/>
                    <a:pt x="3265" y="488"/>
                  </a:cubicBezTo>
                  <a:cubicBezTo>
                    <a:pt x="3299" y="488"/>
                    <a:pt x="3330" y="499"/>
                    <a:pt x="3346" y="562"/>
                  </a:cubicBezTo>
                  <a:cubicBezTo>
                    <a:pt x="2501" y="646"/>
                    <a:pt x="1656" y="669"/>
                    <a:pt x="786" y="848"/>
                  </a:cubicBezTo>
                  <a:cubicBezTo>
                    <a:pt x="944" y="927"/>
                    <a:pt x="1082" y="999"/>
                    <a:pt x="1229" y="999"/>
                  </a:cubicBezTo>
                  <a:cubicBezTo>
                    <a:pt x="1282" y="999"/>
                    <a:pt x="1336" y="989"/>
                    <a:pt x="1394" y="967"/>
                  </a:cubicBezTo>
                  <a:cubicBezTo>
                    <a:pt x="1513" y="931"/>
                    <a:pt x="1644" y="908"/>
                    <a:pt x="1775" y="896"/>
                  </a:cubicBezTo>
                  <a:cubicBezTo>
                    <a:pt x="1928" y="876"/>
                    <a:pt x="2074" y="826"/>
                    <a:pt x="2218" y="826"/>
                  </a:cubicBezTo>
                  <a:cubicBezTo>
                    <a:pt x="2253" y="826"/>
                    <a:pt x="2288" y="829"/>
                    <a:pt x="2322" y="836"/>
                  </a:cubicBezTo>
                  <a:cubicBezTo>
                    <a:pt x="2096" y="955"/>
                    <a:pt x="1822" y="955"/>
                    <a:pt x="1560" y="1038"/>
                  </a:cubicBezTo>
                  <a:cubicBezTo>
                    <a:pt x="1611" y="1052"/>
                    <a:pt x="1661" y="1055"/>
                    <a:pt x="1711" y="1055"/>
                  </a:cubicBezTo>
                  <a:cubicBezTo>
                    <a:pt x="1748" y="1055"/>
                    <a:pt x="1785" y="1053"/>
                    <a:pt x="1822" y="1053"/>
                  </a:cubicBezTo>
                  <a:cubicBezTo>
                    <a:pt x="1909" y="1053"/>
                    <a:pt x="1995" y="1062"/>
                    <a:pt x="2084" y="1122"/>
                  </a:cubicBezTo>
                  <a:cubicBezTo>
                    <a:pt x="1882" y="1300"/>
                    <a:pt x="1620" y="1217"/>
                    <a:pt x="1429" y="1348"/>
                  </a:cubicBezTo>
                  <a:cubicBezTo>
                    <a:pt x="1441" y="1491"/>
                    <a:pt x="1477" y="1622"/>
                    <a:pt x="1548" y="1753"/>
                  </a:cubicBezTo>
                  <a:cubicBezTo>
                    <a:pt x="2513" y="1515"/>
                    <a:pt x="3489" y="1467"/>
                    <a:pt x="4489" y="1372"/>
                  </a:cubicBezTo>
                  <a:lnTo>
                    <a:pt x="4489" y="1372"/>
                  </a:lnTo>
                  <a:cubicBezTo>
                    <a:pt x="4406" y="1539"/>
                    <a:pt x="4203" y="1408"/>
                    <a:pt x="4132" y="1550"/>
                  </a:cubicBezTo>
                  <a:cubicBezTo>
                    <a:pt x="4162" y="1536"/>
                    <a:pt x="4191" y="1527"/>
                    <a:pt x="4225" y="1527"/>
                  </a:cubicBezTo>
                  <a:cubicBezTo>
                    <a:pt x="4273" y="1527"/>
                    <a:pt x="4329" y="1544"/>
                    <a:pt x="4406" y="1586"/>
                  </a:cubicBezTo>
                  <a:cubicBezTo>
                    <a:pt x="3453" y="1765"/>
                    <a:pt x="2537" y="1789"/>
                    <a:pt x="1656" y="2074"/>
                  </a:cubicBezTo>
                  <a:cubicBezTo>
                    <a:pt x="1691" y="2241"/>
                    <a:pt x="1751" y="2384"/>
                    <a:pt x="1846" y="2527"/>
                  </a:cubicBezTo>
                  <a:cubicBezTo>
                    <a:pt x="3293" y="2187"/>
                    <a:pt x="4739" y="2018"/>
                    <a:pt x="6186" y="2018"/>
                  </a:cubicBezTo>
                  <a:cubicBezTo>
                    <a:pt x="7632" y="2018"/>
                    <a:pt x="9079" y="2187"/>
                    <a:pt x="10526" y="2527"/>
                  </a:cubicBezTo>
                  <a:cubicBezTo>
                    <a:pt x="10573" y="2372"/>
                    <a:pt x="10669" y="2241"/>
                    <a:pt x="10692" y="2074"/>
                  </a:cubicBezTo>
                  <a:cubicBezTo>
                    <a:pt x="9811" y="1789"/>
                    <a:pt x="8895" y="1765"/>
                    <a:pt x="8002" y="1574"/>
                  </a:cubicBezTo>
                  <a:cubicBezTo>
                    <a:pt x="8037" y="1539"/>
                    <a:pt x="8061" y="1527"/>
                    <a:pt x="8085" y="1527"/>
                  </a:cubicBezTo>
                  <a:cubicBezTo>
                    <a:pt x="8133" y="1539"/>
                    <a:pt x="8168" y="1550"/>
                    <a:pt x="8216" y="1550"/>
                  </a:cubicBezTo>
                  <a:cubicBezTo>
                    <a:pt x="8216" y="1497"/>
                    <a:pt x="8182" y="1490"/>
                    <a:pt x="8146" y="1490"/>
                  </a:cubicBezTo>
                  <a:cubicBezTo>
                    <a:pt x="8133" y="1490"/>
                    <a:pt x="8121" y="1491"/>
                    <a:pt x="8109" y="1491"/>
                  </a:cubicBezTo>
                  <a:cubicBezTo>
                    <a:pt x="8013" y="1479"/>
                    <a:pt x="7930" y="1467"/>
                    <a:pt x="7835" y="1360"/>
                  </a:cubicBezTo>
                  <a:lnTo>
                    <a:pt x="7835" y="1360"/>
                  </a:lnTo>
                  <a:cubicBezTo>
                    <a:pt x="8859" y="1479"/>
                    <a:pt x="9835" y="1503"/>
                    <a:pt x="10800" y="1753"/>
                  </a:cubicBezTo>
                  <a:cubicBezTo>
                    <a:pt x="10871" y="1610"/>
                    <a:pt x="10907" y="1479"/>
                    <a:pt x="10907" y="1336"/>
                  </a:cubicBezTo>
                  <a:cubicBezTo>
                    <a:pt x="10716" y="1217"/>
                    <a:pt x="10454" y="1300"/>
                    <a:pt x="10252" y="1098"/>
                  </a:cubicBezTo>
                  <a:cubicBezTo>
                    <a:pt x="10442" y="1015"/>
                    <a:pt x="10609" y="1074"/>
                    <a:pt x="10788" y="1027"/>
                  </a:cubicBezTo>
                  <a:cubicBezTo>
                    <a:pt x="10514" y="943"/>
                    <a:pt x="10252" y="955"/>
                    <a:pt x="10026" y="824"/>
                  </a:cubicBezTo>
                  <a:lnTo>
                    <a:pt x="10026" y="824"/>
                  </a:lnTo>
                  <a:cubicBezTo>
                    <a:pt x="10311" y="848"/>
                    <a:pt x="10597" y="896"/>
                    <a:pt x="10871" y="955"/>
                  </a:cubicBezTo>
                  <a:cubicBezTo>
                    <a:pt x="10955" y="976"/>
                    <a:pt x="11037" y="988"/>
                    <a:pt x="11116" y="988"/>
                  </a:cubicBezTo>
                  <a:cubicBezTo>
                    <a:pt x="11261" y="988"/>
                    <a:pt x="11399" y="948"/>
                    <a:pt x="11538" y="848"/>
                  </a:cubicBezTo>
                  <a:cubicBezTo>
                    <a:pt x="10692" y="669"/>
                    <a:pt x="9847" y="646"/>
                    <a:pt x="9002" y="527"/>
                  </a:cubicBezTo>
                  <a:cubicBezTo>
                    <a:pt x="9055" y="500"/>
                    <a:pt x="9102" y="486"/>
                    <a:pt x="9147" y="486"/>
                  </a:cubicBezTo>
                  <a:cubicBezTo>
                    <a:pt x="9162" y="486"/>
                    <a:pt x="9177" y="488"/>
                    <a:pt x="9192" y="491"/>
                  </a:cubicBezTo>
                  <a:cubicBezTo>
                    <a:pt x="9978" y="538"/>
                    <a:pt x="10776" y="598"/>
                    <a:pt x="11550" y="741"/>
                  </a:cubicBezTo>
                  <a:cubicBezTo>
                    <a:pt x="11599" y="749"/>
                    <a:pt x="11642" y="753"/>
                    <a:pt x="11683" y="753"/>
                  </a:cubicBezTo>
                  <a:cubicBezTo>
                    <a:pt x="11820" y="753"/>
                    <a:pt x="11918" y="703"/>
                    <a:pt x="12038" y="574"/>
                  </a:cubicBezTo>
                  <a:cubicBezTo>
                    <a:pt x="10776" y="431"/>
                    <a:pt x="9502" y="360"/>
                    <a:pt x="8240" y="205"/>
                  </a:cubicBezTo>
                  <a:cubicBezTo>
                    <a:pt x="8333" y="192"/>
                    <a:pt x="8427" y="187"/>
                    <a:pt x="8521" y="187"/>
                  </a:cubicBezTo>
                  <a:cubicBezTo>
                    <a:pt x="8772" y="187"/>
                    <a:pt x="9024" y="223"/>
                    <a:pt x="9276" y="241"/>
                  </a:cubicBezTo>
                  <a:cubicBezTo>
                    <a:pt x="10240" y="300"/>
                    <a:pt x="11192" y="396"/>
                    <a:pt x="12157" y="479"/>
                  </a:cubicBezTo>
                  <a:cubicBezTo>
                    <a:pt x="12166" y="480"/>
                    <a:pt x="12176" y="481"/>
                    <a:pt x="12185" y="481"/>
                  </a:cubicBezTo>
                  <a:cubicBezTo>
                    <a:pt x="12264" y="481"/>
                    <a:pt x="12316" y="434"/>
                    <a:pt x="12359" y="348"/>
                  </a:cubicBezTo>
                  <a:cubicBezTo>
                    <a:pt x="12312" y="336"/>
                    <a:pt x="12264" y="324"/>
                    <a:pt x="12228" y="312"/>
                  </a:cubicBezTo>
                  <a:cubicBezTo>
                    <a:pt x="11490" y="276"/>
                    <a:pt x="10752" y="229"/>
                    <a:pt x="10014" y="181"/>
                  </a:cubicBezTo>
                  <a:cubicBezTo>
                    <a:pt x="9359" y="146"/>
                    <a:pt x="8716" y="122"/>
                    <a:pt x="8073" y="86"/>
                  </a:cubicBezTo>
                  <a:cubicBezTo>
                    <a:pt x="7400" y="46"/>
                    <a:pt x="6726" y="0"/>
                    <a:pt x="6049" y="0"/>
                  </a:cubicBezTo>
                  <a:close/>
                </a:path>
              </a:pathLst>
            </a:custGeom>
            <a:solidFill>
              <a:srgbClr val="FAE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7"/>
            <p:cNvSpPr/>
            <p:nvPr/>
          </p:nvSpPr>
          <p:spPr>
            <a:xfrm>
              <a:off x="1985727" y="4616863"/>
              <a:ext cx="398805" cy="112643"/>
            </a:xfrm>
            <a:custGeom>
              <a:avLst/>
              <a:gdLst/>
              <a:ahLst/>
              <a:cxnLst/>
              <a:rect l="l" t="t" r="r" b="b"/>
              <a:pathLst>
                <a:path w="6918" h="1954" extrusionOk="0">
                  <a:moveTo>
                    <a:pt x="3459" y="1"/>
                  </a:moveTo>
                  <a:cubicBezTo>
                    <a:pt x="2307" y="1"/>
                    <a:pt x="1155" y="93"/>
                    <a:pt x="0" y="277"/>
                  </a:cubicBezTo>
                  <a:cubicBezTo>
                    <a:pt x="203" y="754"/>
                    <a:pt x="548" y="1051"/>
                    <a:pt x="965" y="1278"/>
                  </a:cubicBezTo>
                  <a:cubicBezTo>
                    <a:pt x="1405" y="1516"/>
                    <a:pt x="1869" y="1670"/>
                    <a:pt x="2358" y="1766"/>
                  </a:cubicBezTo>
                  <a:cubicBezTo>
                    <a:pt x="2707" y="1838"/>
                    <a:pt x="3056" y="1954"/>
                    <a:pt x="3420" y="1954"/>
                  </a:cubicBezTo>
                  <a:cubicBezTo>
                    <a:pt x="3479" y="1954"/>
                    <a:pt x="3537" y="1951"/>
                    <a:pt x="3596" y="1944"/>
                  </a:cubicBezTo>
                  <a:cubicBezTo>
                    <a:pt x="4263" y="1861"/>
                    <a:pt x="4929" y="1730"/>
                    <a:pt x="5548" y="1468"/>
                  </a:cubicBezTo>
                  <a:cubicBezTo>
                    <a:pt x="6120" y="1218"/>
                    <a:pt x="6668" y="932"/>
                    <a:pt x="6918" y="277"/>
                  </a:cubicBezTo>
                  <a:cubicBezTo>
                    <a:pt x="5763" y="93"/>
                    <a:pt x="4611" y="1"/>
                    <a:pt x="3459" y="1"/>
                  </a:cubicBezTo>
                  <a:close/>
                </a:path>
              </a:pathLst>
            </a:custGeom>
            <a:solidFill>
              <a:srgbClr val="F8E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7"/>
            <p:cNvSpPr/>
            <p:nvPr/>
          </p:nvSpPr>
          <p:spPr>
            <a:xfrm>
              <a:off x="1772258" y="3903881"/>
              <a:ext cx="825743" cy="44965"/>
            </a:xfrm>
            <a:custGeom>
              <a:avLst/>
              <a:gdLst/>
              <a:ahLst/>
              <a:cxnLst/>
              <a:rect l="l" t="t" r="r" b="b"/>
              <a:pathLst>
                <a:path w="14324" h="780" extrusionOk="0">
                  <a:moveTo>
                    <a:pt x="7164" y="0"/>
                  </a:moveTo>
                  <a:cubicBezTo>
                    <a:pt x="5883" y="0"/>
                    <a:pt x="4603" y="92"/>
                    <a:pt x="3334" y="215"/>
                  </a:cubicBezTo>
                  <a:cubicBezTo>
                    <a:pt x="2239" y="323"/>
                    <a:pt x="1155" y="418"/>
                    <a:pt x="48" y="525"/>
                  </a:cubicBezTo>
                  <a:cubicBezTo>
                    <a:pt x="0" y="704"/>
                    <a:pt x="84" y="739"/>
                    <a:pt x="227" y="751"/>
                  </a:cubicBezTo>
                  <a:cubicBezTo>
                    <a:pt x="463" y="772"/>
                    <a:pt x="699" y="780"/>
                    <a:pt x="936" y="780"/>
                  </a:cubicBezTo>
                  <a:cubicBezTo>
                    <a:pt x="1366" y="780"/>
                    <a:pt x="1796" y="755"/>
                    <a:pt x="2227" y="739"/>
                  </a:cubicBezTo>
                  <a:cubicBezTo>
                    <a:pt x="2822" y="727"/>
                    <a:pt x="3417" y="715"/>
                    <a:pt x="4013" y="692"/>
                  </a:cubicBezTo>
                  <a:cubicBezTo>
                    <a:pt x="5010" y="654"/>
                    <a:pt x="6007" y="636"/>
                    <a:pt x="7004" y="636"/>
                  </a:cubicBezTo>
                  <a:cubicBezTo>
                    <a:pt x="7602" y="636"/>
                    <a:pt x="8201" y="642"/>
                    <a:pt x="8799" y="656"/>
                  </a:cubicBezTo>
                  <a:cubicBezTo>
                    <a:pt x="9240" y="656"/>
                    <a:pt x="9668" y="656"/>
                    <a:pt x="10109" y="668"/>
                  </a:cubicBezTo>
                  <a:cubicBezTo>
                    <a:pt x="11119" y="713"/>
                    <a:pt x="12128" y="772"/>
                    <a:pt x="13138" y="772"/>
                  </a:cubicBezTo>
                  <a:cubicBezTo>
                    <a:pt x="13462" y="772"/>
                    <a:pt x="13786" y="766"/>
                    <a:pt x="14109" y="751"/>
                  </a:cubicBezTo>
                  <a:cubicBezTo>
                    <a:pt x="14264" y="739"/>
                    <a:pt x="14324" y="692"/>
                    <a:pt x="14276" y="537"/>
                  </a:cubicBezTo>
                  <a:cubicBezTo>
                    <a:pt x="13990" y="501"/>
                    <a:pt x="13716" y="465"/>
                    <a:pt x="13431" y="442"/>
                  </a:cubicBezTo>
                  <a:cubicBezTo>
                    <a:pt x="12609" y="370"/>
                    <a:pt x="11788" y="299"/>
                    <a:pt x="10966" y="215"/>
                  </a:cubicBezTo>
                  <a:cubicBezTo>
                    <a:pt x="9775" y="96"/>
                    <a:pt x="8585" y="13"/>
                    <a:pt x="7394" y="1"/>
                  </a:cubicBezTo>
                  <a:cubicBezTo>
                    <a:pt x="7317" y="0"/>
                    <a:pt x="7240" y="0"/>
                    <a:pt x="7164" y="0"/>
                  </a:cubicBezTo>
                  <a:close/>
                </a:path>
              </a:pathLst>
            </a:custGeom>
            <a:solidFill>
              <a:srgbClr val="FAE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7"/>
            <p:cNvSpPr/>
            <p:nvPr/>
          </p:nvSpPr>
          <p:spPr>
            <a:xfrm>
              <a:off x="1939033" y="4534831"/>
              <a:ext cx="492194" cy="66468"/>
            </a:xfrm>
            <a:custGeom>
              <a:avLst/>
              <a:gdLst/>
              <a:ahLst/>
              <a:cxnLst/>
              <a:rect l="l" t="t" r="r" b="b"/>
              <a:pathLst>
                <a:path w="8538" h="1153" extrusionOk="0">
                  <a:moveTo>
                    <a:pt x="4269" y="1"/>
                  </a:moveTo>
                  <a:cubicBezTo>
                    <a:pt x="2846" y="1"/>
                    <a:pt x="1423" y="170"/>
                    <a:pt x="1" y="510"/>
                  </a:cubicBezTo>
                  <a:cubicBezTo>
                    <a:pt x="20" y="608"/>
                    <a:pt x="68" y="634"/>
                    <a:pt x="119" y="634"/>
                  </a:cubicBezTo>
                  <a:cubicBezTo>
                    <a:pt x="162" y="634"/>
                    <a:pt x="206" y="616"/>
                    <a:pt x="239" y="605"/>
                  </a:cubicBezTo>
                  <a:cubicBezTo>
                    <a:pt x="751" y="450"/>
                    <a:pt x="1286" y="403"/>
                    <a:pt x="1810" y="355"/>
                  </a:cubicBezTo>
                  <a:cubicBezTo>
                    <a:pt x="1858" y="355"/>
                    <a:pt x="1906" y="324"/>
                    <a:pt x="1955" y="324"/>
                  </a:cubicBezTo>
                  <a:cubicBezTo>
                    <a:pt x="1993" y="324"/>
                    <a:pt x="2031" y="341"/>
                    <a:pt x="2072" y="403"/>
                  </a:cubicBezTo>
                  <a:cubicBezTo>
                    <a:pt x="1405" y="546"/>
                    <a:pt x="739" y="546"/>
                    <a:pt x="108" y="772"/>
                  </a:cubicBezTo>
                  <a:cubicBezTo>
                    <a:pt x="155" y="903"/>
                    <a:pt x="215" y="1046"/>
                    <a:pt x="310" y="1153"/>
                  </a:cubicBezTo>
                  <a:cubicBezTo>
                    <a:pt x="382" y="1141"/>
                    <a:pt x="453" y="1141"/>
                    <a:pt x="513" y="1129"/>
                  </a:cubicBezTo>
                  <a:cubicBezTo>
                    <a:pt x="1286" y="927"/>
                    <a:pt x="2072" y="879"/>
                    <a:pt x="2858" y="843"/>
                  </a:cubicBezTo>
                  <a:cubicBezTo>
                    <a:pt x="3149" y="828"/>
                    <a:pt x="3440" y="824"/>
                    <a:pt x="3731" y="824"/>
                  </a:cubicBezTo>
                  <a:cubicBezTo>
                    <a:pt x="4118" y="824"/>
                    <a:pt x="4506" y="831"/>
                    <a:pt x="4894" y="831"/>
                  </a:cubicBezTo>
                  <a:cubicBezTo>
                    <a:pt x="5894" y="831"/>
                    <a:pt x="6882" y="891"/>
                    <a:pt x="7871" y="1093"/>
                  </a:cubicBezTo>
                  <a:cubicBezTo>
                    <a:pt x="8000" y="1120"/>
                    <a:pt x="8087" y="1138"/>
                    <a:pt x="8152" y="1138"/>
                  </a:cubicBezTo>
                  <a:cubicBezTo>
                    <a:pt x="8291" y="1138"/>
                    <a:pt x="8325" y="1055"/>
                    <a:pt x="8430" y="796"/>
                  </a:cubicBezTo>
                  <a:cubicBezTo>
                    <a:pt x="8430" y="784"/>
                    <a:pt x="8430" y="772"/>
                    <a:pt x="8430" y="772"/>
                  </a:cubicBezTo>
                  <a:cubicBezTo>
                    <a:pt x="7799" y="546"/>
                    <a:pt x="7132" y="546"/>
                    <a:pt x="6478" y="403"/>
                  </a:cubicBezTo>
                  <a:cubicBezTo>
                    <a:pt x="6513" y="319"/>
                    <a:pt x="6537" y="319"/>
                    <a:pt x="6573" y="319"/>
                  </a:cubicBezTo>
                  <a:cubicBezTo>
                    <a:pt x="7156" y="415"/>
                    <a:pt x="7752" y="426"/>
                    <a:pt x="8323" y="605"/>
                  </a:cubicBezTo>
                  <a:cubicBezTo>
                    <a:pt x="8355" y="616"/>
                    <a:pt x="8397" y="634"/>
                    <a:pt x="8436" y="634"/>
                  </a:cubicBezTo>
                  <a:cubicBezTo>
                    <a:pt x="8483" y="634"/>
                    <a:pt x="8524" y="608"/>
                    <a:pt x="8537" y="510"/>
                  </a:cubicBezTo>
                  <a:cubicBezTo>
                    <a:pt x="7115" y="170"/>
                    <a:pt x="5692" y="1"/>
                    <a:pt x="4269" y="1"/>
                  </a:cubicBezTo>
                  <a:close/>
                </a:path>
              </a:pathLst>
            </a:custGeom>
            <a:solidFill>
              <a:srgbClr val="FAE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7"/>
            <p:cNvSpPr/>
            <p:nvPr/>
          </p:nvSpPr>
          <p:spPr>
            <a:xfrm>
              <a:off x="1785978" y="4243482"/>
              <a:ext cx="799686" cy="35338"/>
            </a:xfrm>
            <a:custGeom>
              <a:avLst/>
              <a:gdLst/>
              <a:ahLst/>
              <a:cxnLst/>
              <a:rect l="l" t="t" r="r" b="b"/>
              <a:pathLst>
                <a:path w="13872" h="613" extrusionOk="0">
                  <a:moveTo>
                    <a:pt x="6698" y="0"/>
                  </a:moveTo>
                  <a:cubicBezTo>
                    <a:pt x="6319" y="0"/>
                    <a:pt x="5940" y="20"/>
                    <a:pt x="5561" y="39"/>
                  </a:cubicBezTo>
                  <a:cubicBezTo>
                    <a:pt x="4632" y="87"/>
                    <a:pt x="3703" y="135"/>
                    <a:pt x="2787" y="206"/>
                  </a:cubicBezTo>
                  <a:cubicBezTo>
                    <a:pt x="2191" y="254"/>
                    <a:pt x="1608" y="266"/>
                    <a:pt x="1024" y="301"/>
                  </a:cubicBezTo>
                  <a:cubicBezTo>
                    <a:pt x="691" y="325"/>
                    <a:pt x="358" y="349"/>
                    <a:pt x="24" y="373"/>
                  </a:cubicBezTo>
                  <a:cubicBezTo>
                    <a:pt x="12" y="492"/>
                    <a:pt x="0" y="575"/>
                    <a:pt x="143" y="575"/>
                  </a:cubicBezTo>
                  <a:cubicBezTo>
                    <a:pt x="387" y="575"/>
                    <a:pt x="621" y="613"/>
                    <a:pt x="862" y="613"/>
                  </a:cubicBezTo>
                  <a:cubicBezTo>
                    <a:pt x="892" y="613"/>
                    <a:pt x="923" y="612"/>
                    <a:pt x="953" y="611"/>
                  </a:cubicBezTo>
                  <a:cubicBezTo>
                    <a:pt x="2108" y="551"/>
                    <a:pt x="3263" y="539"/>
                    <a:pt x="4418" y="504"/>
                  </a:cubicBezTo>
                  <a:cubicBezTo>
                    <a:pt x="5229" y="476"/>
                    <a:pt x="6041" y="393"/>
                    <a:pt x="6858" y="393"/>
                  </a:cubicBezTo>
                  <a:cubicBezTo>
                    <a:pt x="7108" y="393"/>
                    <a:pt x="7358" y="401"/>
                    <a:pt x="7609" y="420"/>
                  </a:cubicBezTo>
                  <a:cubicBezTo>
                    <a:pt x="8585" y="504"/>
                    <a:pt x="9549" y="527"/>
                    <a:pt x="10526" y="539"/>
                  </a:cubicBezTo>
                  <a:cubicBezTo>
                    <a:pt x="11266" y="556"/>
                    <a:pt x="12006" y="609"/>
                    <a:pt x="12741" y="609"/>
                  </a:cubicBezTo>
                  <a:cubicBezTo>
                    <a:pt x="13047" y="609"/>
                    <a:pt x="13353" y="600"/>
                    <a:pt x="13657" y="575"/>
                  </a:cubicBezTo>
                  <a:cubicBezTo>
                    <a:pt x="13800" y="563"/>
                    <a:pt x="13871" y="539"/>
                    <a:pt x="13812" y="373"/>
                  </a:cubicBezTo>
                  <a:cubicBezTo>
                    <a:pt x="13264" y="337"/>
                    <a:pt x="12704" y="301"/>
                    <a:pt x="12145" y="266"/>
                  </a:cubicBezTo>
                  <a:cubicBezTo>
                    <a:pt x="11573" y="230"/>
                    <a:pt x="10990" y="206"/>
                    <a:pt x="10407" y="158"/>
                  </a:cubicBezTo>
                  <a:cubicBezTo>
                    <a:pt x="9264" y="75"/>
                    <a:pt x="8109" y="27"/>
                    <a:pt x="6954" y="4"/>
                  </a:cubicBezTo>
                  <a:cubicBezTo>
                    <a:pt x="6868" y="1"/>
                    <a:pt x="6783" y="0"/>
                    <a:pt x="6698" y="0"/>
                  </a:cubicBezTo>
                  <a:close/>
                </a:path>
              </a:pathLst>
            </a:custGeom>
            <a:solidFill>
              <a:srgbClr val="FAE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7"/>
            <p:cNvSpPr/>
            <p:nvPr/>
          </p:nvSpPr>
          <p:spPr>
            <a:xfrm>
              <a:off x="1777101" y="4088525"/>
              <a:ext cx="816692" cy="36549"/>
            </a:xfrm>
            <a:custGeom>
              <a:avLst/>
              <a:gdLst/>
              <a:ahLst/>
              <a:cxnLst/>
              <a:rect l="l" t="t" r="r" b="b"/>
              <a:pathLst>
                <a:path w="14167" h="634" extrusionOk="0">
                  <a:moveTo>
                    <a:pt x="7117" y="0"/>
                  </a:moveTo>
                  <a:cubicBezTo>
                    <a:pt x="6047" y="0"/>
                    <a:pt x="4978" y="27"/>
                    <a:pt x="3905" y="84"/>
                  </a:cubicBezTo>
                  <a:cubicBezTo>
                    <a:pt x="3619" y="96"/>
                    <a:pt x="3322" y="108"/>
                    <a:pt x="3036" y="120"/>
                  </a:cubicBezTo>
                  <a:cubicBezTo>
                    <a:pt x="2262" y="179"/>
                    <a:pt x="1488" y="239"/>
                    <a:pt x="714" y="287"/>
                  </a:cubicBezTo>
                  <a:cubicBezTo>
                    <a:pt x="476" y="310"/>
                    <a:pt x="238" y="322"/>
                    <a:pt x="12" y="346"/>
                  </a:cubicBezTo>
                  <a:cubicBezTo>
                    <a:pt x="1" y="565"/>
                    <a:pt x="40" y="633"/>
                    <a:pt x="223" y="633"/>
                  </a:cubicBezTo>
                  <a:cubicBezTo>
                    <a:pt x="239" y="633"/>
                    <a:pt x="256" y="633"/>
                    <a:pt x="274" y="632"/>
                  </a:cubicBezTo>
                  <a:cubicBezTo>
                    <a:pt x="369" y="632"/>
                    <a:pt x="476" y="596"/>
                    <a:pt x="571" y="596"/>
                  </a:cubicBezTo>
                  <a:cubicBezTo>
                    <a:pt x="1690" y="596"/>
                    <a:pt x="2786" y="441"/>
                    <a:pt x="3893" y="346"/>
                  </a:cubicBezTo>
                  <a:cubicBezTo>
                    <a:pt x="4974" y="243"/>
                    <a:pt x="6052" y="190"/>
                    <a:pt x="7128" y="190"/>
                  </a:cubicBezTo>
                  <a:cubicBezTo>
                    <a:pt x="8174" y="190"/>
                    <a:pt x="9218" y="240"/>
                    <a:pt x="10263" y="346"/>
                  </a:cubicBezTo>
                  <a:cubicBezTo>
                    <a:pt x="11477" y="465"/>
                    <a:pt x="12680" y="584"/>
                    <a:pt x="13894" y="632"/>
                  </a:cubicBezTo>
                  <a:cubicBezTo>
                    <a:pt x="13909" y="633"/>
                    <a:pt x="13923" y="633"/>
                    <a:pt x="13937" y="633"/>
                  </a:cubicBezTo>
                  <a:cubicBezTo>
                    <a:pt x="14116" y="633"/>
                    <a:pt x="14166" y="557"/>
                    <a:pt x="14144" y="346"/>
                  </a:cubicBezTo>
                  <a:cubicBezTo>
                    <a:pt x="13525" y="275"/>
                    <a:pt x="12906" y="263"/>
                    <a:pt x="12275" y="215"/>
                  </a:cubicBezTo>
                  <a:cubicBezTo>
                    <a:pt x="11287" y="132"/>
                    <a:pt x="10287" y="60"/>
                    <a:pt x="9287" y="37"/>
                  </a:cubicBezTo>
                  <a:cubicBezTo>
                    <a:pt x="8562" y="13"/>
                    <a:pt x="7839" y="0"/>
                    <a:pt x="7117" y="0"/>
                  </a:cubicBezTo>
                  <a:close/>
                </a:path>
              </a:pathLst>
            </a:custGeom>
            <a:solidFill>
              <a:srgbClr val="FAE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7"/>
            <p:cNvSpPr/>
            <p:nvPr/>
          </p:nvSpPr>
          <p:spPr>
            <a:xfrm>
              <a:off x="1788054" y="4225496"/>
              <a:ext cx="793460" cy="34704"/>
            </a:xfrm>
            <a:custGeom>
              <a:avLst/>
              <a:gdLst/>
              <a:ahLst/>
              <a:cxnLst/>
              <a:rect l="l" t="t" r="r" b="b"/>
              <a:pathLst>
                <a:path w="13764" h="602" extrusionOk="0">
                  <a:moveTo>
                    <a:pt x="6825" y="0"/>
                  </a:moveTo>
                  <a:cubicBezTo>
                    <a:pt x="6674" y="0"/>
                    <a:pt x="6522" y="5"/>
                    <a:pt x="6370" y="18"/>
                  </a:cubicBezTo>
                  <a:cubicBezTo>
                    <a:pt x="5096" y="113"/>
                    <a:pt x="3834" y="208"/>
                    <a:pt x="2560" y="304"/>
                  </a:cubicBezTo>
                  <a:cubicBezTo>
                    <a:pt x="1750" y="375"/>
                    <a:pt x="941" y="423"/>
                    <a:pt x="131" y="482"/>
                  </a:cubicBezTo>
                  <a:cubicBezTo>
                    <a:pt x="72" y="494"/>
                    <a:pt x="0" y="482"/>
                    <a:pt x="24" y="601"/>
                  </a:cubicBezTo>
                  <a:cubicBezTo>
                    <a:pt x="500" y="566"/>
                    <a:pt x="988" y="518"/>
                    <a:pt x="1465" y="494"/>
                  </a:cubicBezTo>
                  <a:cubicBezTo>
                    <a:pt x="2298" y="435"/>
                    <a:pt x="3120" y="399"/>
                    <a:pt x="3941" y="351"/>
                  </a:cubicBezTo>
                  <a:cubicBezTo>
                    <a:pt x="4859" y="289"/>
                    <a:pt x="5777" y="228"/>
                    <a:pt x="6694" y="228"/>
                  </a:cubicBezTo>
                  <a:cubicBezTo>
                    <a:pt x="6836" y="228"/>
                    <a:pt x="6978" y="229"/>
                    <a:pt x="7120" y="232"/>
                  </a:cubicBezTo>
                  <a:cubicBezTo>
                    <a:pt x="8406" y="256"/>
                    <a:pt x="9692" y="339"/>
                    <a:pt x="10978" y="411"/>
                  </a:cubicBezTo>
                  <a:cubicBezTo>
                    <a:pt x="11537" y="435"/>
                    <a:pt x="12097" y="506"/>
                    <a:pt x="12668" y="518"/>
                  </a:cubicBezTo>
                  <a:cubicBezTo>
                    <a:pt x="12956" y="537"/>
                    <a:pt x="13252" y="587"/>
                    <a:pt x="13549" y="587"/>
                  </a:cubicBezTo>
                  <a:cubicBezTo>
                    <a:pt x="13621" y="587"/>
                    <a:pt x="13692" y="584"/>
                    <a:pt x="13764" y="578"/>
                  </a:cubicBezTo>
                  <a:cubicBezTo>
                    <a:pt x="13756" y="494"/>
                    <a:pt x="13715" y="483"/>
                    <a:pt x="13670" y="483"/>
                  </a:cubicBezTo>
                  <a:cubicBezTo>
                    <a:pt x="13654" y="483"/>
                    <a:pt x="13639" y="484"/>
                    <a:pt x="13624" y="484"/>
                  </a:cubicBezTo>
                  <a:cubicBezTo>
                    <a:pt x="13614" y="484"/>
                    <a:pt x="13605" y="484"/>
                    <a:pt x="13597" y="482"/>
                  </a:cubicBezTo>
                  <a:cubicBezTo>
                    <a:pt x="13299" y="470"/>
                    <a:pt x="13002" y="458"/>
                    <a:pt x="12704" y="435"/>
                  </a:cubicBezTo>
                  <a:cubicBezTo>
                    <a:pt x="11656" y="351"/>
                    <a:pt x="10609" y="268"/>
                    <a:pt x="9561" y="185"/>
                  </a:cubicBezTo>
                  <a:cubicBezTo>
                    <a:pt x="9061" y="137"/>
                    <a:pt x="8549" y="89"/>
                    <a:pt x="8049" y="54"/>
                  </a:cubicBezTo>
                  <a:cubicBezTo>
                    <a:pt x="7641" y="36"/>
                    <a:pt x="7233" y="0"/>
                    <a:pt x="6825" y="0"/>
                  </a:cubicBezTo>
                  <a:close/>
                </a:path>
              </a:pathLst>
            </a:custGeom>
            <a:solidFill>
              <a:srgbClr val="FAE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7"/>
            <p:cNvSpPr/>
            <p:nvPr/>
          </p:nvSpPr>
          <p:spPr>
            <a:xfrm>
              <a:off x="1775659" y="4079821"/>
              <a:ext cx="818883" cy="23463"/>
            </a:xfrm>
            <a:custGeom>
              <a:avLst/>
              <a:gdLst/>
              <a:ahLst/>
              <a:cxnLst/>
              <a:rect l="l" t="t" r="r" b="b"/>
              <a:pathLst>
                <a:path w="14205" h="407" extrusionOk="0">
                  <a:moveTo>
                    <a:pt x="6724" y="0"/>
                  </a:moveTo>
                  <a:cubicBezTo>
                    <a:pt x="4888" y="0"/>
                    <a:pt x="3052" y="25"/>
                    <a:pt x="1215" y="140"/>
                  </a:cubicBezTo>
                  <a:cubicBezTo>
                    <a:pt x="870" y="164"/>
                    <a:pt x="525" y="188"/>
                    <a:pt x="168" y="223"/>
                  </a:cubicBezTo>
                  <a:cubicBezTo>
                    <a:pt x="84" y="235"/>
                    <a:pt x="1" y="247"/>
                    <a:pt x="25" y="378"/>
                  </a:cubicBezTo>
                  <a:cubicBezTo>
                    <a:pt x="97" y="398"/>
                    <a:pt x="172" y="407"/>
                    <a:pt x="248" y="407"/>
                  </a:cubicBezTo>
                  <a:cubicBezTo>
                    <a:pt x="309" y="407"/>
                    <a:pt x="371" y="401"/>
                    <a:pt x="429" y="390"/>
                  </a:cubicBezTo>
                  <a:cubicBezTo>
                    <a:pt x="763" y="330"/>
                    <a:pt x="1096" y="354"/>
                    <a:pt x="1430" y="318"/>
                  </a:cubicBezTo>
                  <a:cubicBezTo>
                    <a:pt x="2144" y="259"/>
                    <a:pt x="2846" y="211"/>
                    <a:pt x="3561" y="164"/>
                  </a:cubicBezTo>
                  <a:cubicBezTo>
                    <a:pt x="4823" y="92"/>
                    <a:pt x="6097" y="80"/>
                    <a:pt x="7359" y="80"/>
                  </a:cubicBezTo>
                  <a:cubicBezTo>
                    <a:pt x="8597" y="80"/>
                    <a:pt x="9824" y="116"/>
                    <a:pt x="11062" y="188"/>
                  </a:cubicBezTo>
                  <a:cubicBezTo>
                    <a:pt x="11693" y="223"/>
                    <a:pt x="12336" y="307"/>
                    <a:pt x="12967" y="342"/>
                  </a:cubicBezTo>
                  <a:cubicBezTo>
                    <a:pt x="13305" y="352"/>
                    <a:pt x="13644" y="396"/>
                    <a:pt x="13982" y="396"/>
                  </a:cubicBezTo>
                  <a:cubicBezTo>
                    <a:pt x="14048" y="396"/>
                    <a:pt x="14115" y="394"/>
                    <a:pt x="14181" y="390"/>
                  </a:cubicBezTo>
                  <a:cubicBezTo>
                    <a:pt x="14205" y="247"/>
                    <a:pt x="14122" y="223"/>
                    <a:pt x="14026" y="223"/>
                  </a:cubicBezTo>
                  <a:cubicBezTo>
                    <a:pt x="13253" y="164"/>
                    <a:pt x="12467" y="80"/>
                    <a:pt x="11693" y="57"/>
                  </a:cubicBezTo>
                  <a:cubicBezTo>
                    <a:pt x="10859" y="21"/>
                    <a:pt x="10014" y="21"/>
                    <a:pt x="9181" y="9"/>
                  </a:cubicBezTo>
                  <a:cubicBezTo>
                    <a:pt x="8362" y="5"/>
                    <a:pt x="7543" y="0"/>
                    <a:pt x="6724" y="0"/>
                  </a:cubicBezTo>
                  <a:close/>
                </a:path>
              </a:pathLst>
            </a:custGeom>
            <a:solidFill>
              <a:srgbClr val="FAE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7"/>
            <p:cNvSpPr/>
            <p:nvPr/>
          </p:nvSpPr>
          <p:spPr>
            <a:xfrm>
              <a:off x="1968548" y="4598877"/>
              <a:ext cx="433855" cy="27901"/>
            </a:xfrm>
            <a:custGeom>
              <a:avLst/>
              <a:gdLst/>
              <a:ahLst/>
              <a:cxnLst/>
              <a:rect l="l" t="t" r="r" b="b"/>
              <a:pathLst>
                <a:path w="7526" h="484" extrusionOk="0">
                  <a:moveTo>
                    <a:pt x="3667" y="0"/>
                  </a:moveTo>
                  <a:cubicBezTo>
                    <a:pt x="2046" y="0"/>
                    <a:pt x="465" y="122"/>
                    <a:pt x="1" y="363"/>
                  </a:cubicBezTo>
                  <a:cubicBezTo>
                    <a:pt x="63" y="444"/>
                    <a:pt x="126" y="484"/>
                    <a:pt x="218" y="484"/>
                  </a:cubicBezTo>
                  <a:cubicBezTo>
                    <a:pt x="249" y="484"/>
                    <a:pt x="283" y="479"/>
                    <a:pt x="322" y="470"/>
                  </a:cubicBezTo>
                  <a:cubicBezTo>
                    <a:pt x="1096" y="304"/>
                    <a:pt x="1882" y="304"/>
                    <a:pt x="2668" y="244"/>
                  </a:cubicBezTo>
                  <a:cubicBezTo>
                    <a:pt x="3031" y="220"/>
                    <a:pt x="3394" y="208"/>
                    <a:pt x="3757" y="208"/>
                  </a:cubicBezTo>
                  <a:cubicBezTo>
                    <a:pt x="4120" y="208"/>
                    <a:pt x="4483" y="220"/>
                    <a:pt x="4846" y="244"/>
                  </a:cubicBezTo>
                  <a:cubicBezTo>
                    <a:pt x="5632" y="304"/>
                    <a:pt x="6418" y="304"/>
                    <a:pt x="7192" y="470"/>
                  </a:cubicBezTo>
                  <a:cubicBezTo>
                    <a:pt x="7230" y="479"/>
                    <a:pt x="7263" y="484"/>
                    <a:pt x="7294" y="484"/>
                  </a:cubicBezTo>
                  <a:cubicBezTo>
                    <a:pt x="7388" y="484"/>
                    <a:pt x="7453" y="441"/>
                    <a:pt x="7525" y="351"/>
                  </a:cubicBezTo>
                  <a:cubicBezTo>
                    <a:pt x="6867" y="116"/>
                    <a:pt x="5248" y="0"/>
                    <a:pt x="3667" y="0"/>
                  </a:cubicBezTo>
                  <a:close/>
                </a:path>
              </a:pathLst>
            </a:custGeom>
            <a:solidFill>
              <a:srgbClr val="FBF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7"/>
            <p:cNvSpPr/>
            <p:nvPr/>
          </p:nvSpPr>
          <p:spPr>
            <a:xfrm>
              <a:off x="1772258" y="3914661"/>
              <a:ext cx="136625" cy="14700"/>
            </a:xfrm>
            <a:custGeom>
              <a:avLst/>
              <a:gdLst/>
              <a:ahLst/>
              <a:cxnLst/>
              <a:rect l="l" t="t" r="r" b="b"/>
              <a:pathLst>
                <a:path w="2370" h="255" extrusionOk="0">
                  <a:moveTo>
                    <a:pt x="1673" y="0"/>
                  </a:moveTo>
                  <a:cubicBezTo>
                    <a:pt x="1156" y="0"/>
                    <a:pt x="641" y="27"/>
                    <a:pt x="131" y="76"/>
                  </a:cubicBezTo>
                  <a:cubicBezTo>
                    <a:pt x="0" y="88"/>
                    <a:pt x="24" y="159"/>
                    <a:pt x="36" y="255"/>
                  </a:cubicBezTo>
                  <a:cubicBezTo>
                    <a:pt x="822" y="171"/>
                    <a:pt x="1596" y="100"/>
                    <a:pt x="2370" y="16"/>
                  </a:cubicBezTo>
                  <a:cubicBezTo>
                    <a:pt x="2137" y="5"/>
                    <a:pt x="1905" y="0"/>
                    <a:pt x="1673" y="0"/>
                  </a:cubicBezTo>
                  <a:close/>
                </a:path>
              </a:pathLst>
            </a:custGeom>
            <a:solidFill>
              <a:srgbClr val="FAE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7"/>
            <p:cNvSpPr/>
            <p:nvPr/>
          </p:nvSpPr>
          <p:spPr>
            <a:xfrm>
              <a:off x="2461377" y="3913739"/>
              <a:ext cx="136625" cy="15622"/>
            </a:xfrm>
            <a:custGeom>
              <a:avLst/>
              <a:gdLst/>
              <a:ahLst/>
              <a:cxnLst/>
              <a:rect l="l" t="t" r="r" b="b"/>
              <a:pathLst>
                <a:path w="2370" h="271" extrusionOk="0">
                  <a:moveTo>
                    <a:pt x="613" y="1"/>
                  </a:moveTo>
                  <a:cubicBezTo>
                    <a:pt x="408" y="1"/>
                    <a:pt x="204" y="9"/>
                    <a:pt x="0" y="9"/>
                  </a:cubicBezTo>
                  <a:cubicBezTo>
                    <a:pt x="0" y="21"/>
                    <a:pt x="0" y="32"/>
                    <a:pt x="0" y="32"/>
                  </a:cubicBezTo>
                  <a:cubicBezTo>
                    <a:pt x="774" y="116"/>
                    <a:pt x="1548" y="187"/>
                    <a:pt x="2322" y="271"/>
                  </a:cubicBezTo>
                  <a:cubicBezTo>
                    <a:pt x="2370" y="140"/>
                    <a:pt x="2322" y="104"/>
                    <a:pt x="2203" y="92"/>
                  </a:cubicBezTo>
                  <a:cubicBezTo>
                    <a:pt x="1822" y="32"/>
                    <a:pt x="1453" y="44"/>
                    <a:pt x="1072" y="21"/>
                  </a:cubicBezTo>
                  <a:cubicBezTo>
                    <a:pt x="919" y="5"/>
                    <a:pt x="766" y="1"/>
                    <a:pt x="613" y="1"/>
                  </a:cubicBezTo>
                  <a:close/>
                </a:path>
              </a:pathLst>
            </a:custGeom>
            <a:solidFill>
              <a:srgbClr val="FAE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7"/>
            <p:cNvSpPr/>
            <p:nvPr/>
          </p:nvSpPr>
          <p:spPr>
            <a:xfrm>
              <a:off x="2498445" y="4280722"/>
              <a:ext cx="83589" cy="10434"/>
            </a:xfrm>
            <a:custGeom>
              <a:avLst/>
              <a:gdLst/>
              <a:ahLst/>
              <a:cxnLst/>
              <a:rect l="l" t="t" r="r" b="b"/>
              <a:pathLst>
                <a:path w="1450" h="181" extrusionOk="0">
                  <a:moveTo>
                    <a:pt x="1417" y="1"/>
                  </a:moveTo>
                  <a:cubicBezTo>
                    <a:pt x="953" y="60"/>
                    <a:pt x="476" y="48"/>
                    <a:pt x="0" y="72"/>
                  </a:cubicBezTo>
                  <a:cubicBezTo>
                    <a:pt x="429" y="120"/>
                    <a:pt x="857" y="155"/>
                    <a:pt x="1286" y="179"/>
                  </a:cubicBezTo>
                  <a:cubicBezTo>
                    <a:pt x="1298" y="180"/>
                    <a:pt x="1308" y="181"/>
                    <a:pt x="1319" y="181"/>
                  </a:cubicBezTo>
                  <a:cubicBezTo>
                    <a:pt x="1414" y="181"/>
                    <a:pt x="1449" y="130"/>
                    <a:pt x="1417" y="1"/>
                  </a:cubicBezTo>
                  <a:close/>
                </a:path>
              </a:pathLst>
            </a:custGeom>
            <a:solidFill>
              <a:srgbClr val="FAE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7"/>
            <p:cNvSpPr/>
            <p:nvPr/>
          </p:nvSpPr>
          <p:spPr>
            <a:xfrm>
              <a:off x="1790071" y="4280722"/>
              <a:ext cx="81744" cy="10549"/>
            </a:xfrm>
            <a:custGeom>
              <a:avLst/>
              <a:gdLst/>
              <a:ahLst/>
              <a:cxnLst/>
              <a:rect l="l" t="t" r="r" b="b"/>
              <a:pathLst>
                <a:path w="1418" h="183" extrusionOk="0">
                  <a:moveTo>
                    <a:pt x="1" y="1"/>
                  </a:moveTo>
                  <a:lnTo>
                    <a:pt x="1" y="1"/>
                  </a:lnTo>
                  <a:cubicBezTo>
                    <a:pt x="11" y="149"/>
                    <a:pt x="12" y="182"/>
                    <a:pt x="89" y="182"/>
                  </a:cubicBezTo>
                  <a:cubicBezTo>
                    <a:pt x="104" y="182"/>
                    <a:pt x="122" y="181"/>
                    <a:pt x="144" y="179"/>
                  </a:cubicBezTo>
                  <a:cubicBezTo>
                    <a:pt x="572" y="155"/>
                    <a:pt x="989" y="120"/>
                    <a:pt x="1418" y="84"/>
                  </a:cubicBezTo>
                  <a:cubicBezTo>
                    <a:pt x="941" y="48"/>
                    <a:pt x="477" y="48"/>
                    <a:pt x="1" y="1"/>
                  </a:cubicBezTo>
                  <a:close/>
                </a:path>
              </a:pathLst>
            </a:custGeom>
            <a:solidFill>
              <a:srgbClr val="FAE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7"/>
            <p:cNvSpPr/>
            <p:nvPr/>
          </p:nvSpPr>
          <p:spPr>
            <a:xfrm>
              <a:off x="2466162" y="4078956"/>
              <a:ext cx="124980" cy="8935"/>
            </a:xfrm>
            <a:custGeom>
              <a:avLst/>
              <a:gdLst/>
              <a:ahLst/>
              <a:cxnLst/>
              <a:rect l="l" t="t" r="r" b="b"/>
              <a:pathLst>
                <a:path w="2168" h="155" extrusionOk="0">
                  <a:moveTo>
                    <a:pt x="1" y="0"/>
                  </a:moveTo>
                  <a:cubicBezTo>
                    <a:pt x="715" y="48"/>
                    <a:pt x="1441" y="95"/>
                    <a:pt x="2167" y="155"/>
                  </a:cubicBezTo>
                  <a:cubicBezTo>
                    <a:pt x="2167" y="119"/>
                    <a:pt x="2167" y="95"/>
                    <a:pt x="2167" y="60"/>
                  </a:cubicBezTo>
                  <a:cubicBezTo>
                    <a:pt x="1441" y="0"/>
                    <a:pt x="715" y="0"/>
                    <a:pt x="1" y="0"/>
                  </a:cubicBezTo>
                  <a:close/>
                </a:path>
              </a:pathLst>
            </a:custGeom>
            <a:solidFill>
              <a:srgbClr val="FAE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7"/>
            <p:cNvSpPr/>
            <p:nvPr/>
          </p:nvSpPr>
          <p:spPr>
            <a:xfrm>
              <a:off x="1779118" y="4078956"/>
              <a:ext cx="125672" cy="8935"/>
            </a:xfrm>
            <a:custGeom>
              <a:avLst/>
              <a:gdLst/>
              <a:ahLst/>
              <a:cxnLst/>
              <a:rect l="l" t="t" r="r" b="b"/>
              <a:pathLst>
                <a:path w="2180" h="155" extrusionOk="0">
                  <a:moveTo>
                    <a:pt x="2179" y="0"/>
                  </a:moveTo>
                  <a:lnTo>
                    <a:pt x="2179" y="0"/>
                  </a:lnTo>
                  <a:cubicBezTo>
                    <a:pt x="1453" y="12"/>
                    <a:pt x="727" y="0"/>
                    <a:pt x="0" y="60"/>
                  </a:cubicBezTo>
                  <a:cubicBezTo>
                    <a:pt x="0" y="95"/>
                    <a:pt x="0" y="119"/>
                    <a:pt x="12" y="155"/>
                  </a:cubicBezTo>
                  <a:cubicBezTo>
                    <a:pt x="727" y="95"/>
                    <a:pt x="1453" y="48"/>
                    <a:pt x="2179" y="0"/>
                  </a:cubicBezTo>
                  <a:close/>
                </a:path>
              </a:pathLst>
            </a:custGeom>
            <a:solidFill>
              <a:srgbClr val="FAE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7"/>
            <p:cNvSpPr/>
            <p:nvPr/>
          </p:nvSpPr>
          <p:spPr>
            <a:xfrm>
              <a:off x="2464778" y="3905668"/>
              <a:ext cx="124980" cy="7898"/>
            </a:xfrm>
            <a:custGeom>
              <a:avLst/>
              <a:gdLst/>
              <a:ahLst/>
              <a:cxnLst/>
              <a:rect l="l" t="t" r="r" b="b"/>
              <a:pathLst>
                <a:path w="2168" h="137" extrusionOk="0">
                  <a:moveTo>
                    <a:pt x="872" y="0"/>
                  </a:moveTo>
                  <a:cubicBezTo>
                    <a:pt x="560" y="0"/>
                    <a:pt x="247" y="13"/>
                    <a:pt x="1" y="41"/>
                  </a:cubicBezTo>
                  <a:cubicBezTo>
                    <a:pt x="715" y="53"/>
                    <a:pt x="1441" y="77"/>
                    <a:pt x="2168" y="137"/>
                  </a:cubicBezTo>
                  <a:cubicBezTo>
                    <a:pt x="2081" y="50"/>
                    <a:pt x="1480" y="0"/>
                    <a:pt x="872" y="0"/>
                  </a:cubicBezTo>
                  <a:close/>
                </a:path>
              </a:pathLst>
            </a:custGeom>
            <a:solidFill>
              <a:srgbClr val="FAE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7"/>
            <p:cNvSpPr/>
            <p:nvPr/>
          </p:nvSpPr>
          <p:spPr>
            <a:xfrm>
              <a:off x="1781194" y="3905956"/>
              <a:ext cx="124288" cy="7609"/>
            </a:xfrm>
            <a:custGeom>
              <a:avLst/>
              <a:gdLst/>
              <a:ahLst/>
              <a:cxnLst/>
              <a:rect l="l" t="t" r="r" b="b"/>
              <a:pathLst>
                <a:path w="2156" h="132" extrusionOk="0">
                  <a:moveTo>
                    <a:pt x="167" y="1"/>
                  </a:moveTo>
                  <a:cubicBezTo>
                    <a:pt x="83" y="1"/>
                    <a:pt x="24" y="36"/>
                    <a:pt x="0" y="132"/>
                  </a:cubicBezTo>
                  <a:cubicBezTo>
                    <a:pt x="726" y="72"/>
                    <a:pt x="1441" y="48"/>
                    <a:pt x="2155" y="1"/>
                  </a:cubicBezTo>
                  <a:close/>
                </a:path>
              </a:pathLst>
            </a:custGeom>
            <a:solidFill>
              <a:srgbClr val="FAE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7"/>
            <p:cNvSpPr/>
            <p:nvPr/>
          </p:nvSpPr>
          <p:spPr>
            <a:xfrm>
              <a:off x="1961688" y="4462599"/>
              <a:ext cx="447575" cy="15161"/>
            </a:xfrm>
            <a:custGeom>
              <a:avLst/>
              <a:gdLst/>
              <a:ahLst/>
              <a:cxnLst/>
              <a:rect l="l" t="t" r="r" b="b"/>
              <a:pathLst>
                <a:path w="7764" h="263" extrusionOk="0">
                  <a:moveTo>
                    <a:pt x="3877" y="1"/>
                  </a:moveTo>
                  <a:cubicBezTo>
                    <a:pt x="2584" y="1"/>
                    <a:pt x="1292" y="48"/>
                    <a:pt x="0" y="144"/>
                  </a:cubicBezTo>
                  <a:cubicBezTo>
                    <a:pt x="0" y="191"/>
                    <a:pt x="0" y="227"/>
                    <a:pt x="0" y="263"/>
                  </a:cubicBezTo>
                  <a:cubicBezTo>
                    <a:pt x="858" y="155"/>
                    <a:pt x="1727" y="120"/>
                    <a:pt x="2584" y="108"/>
                  </a:cubicBezTo>
                  <a:cubicBezTo>
                    <a:pt x="2874" y="104"/>
                    <a:pt x="3164" y="103"/>
                    <a:pt x="3454" y="103"/>
                  </a:cubicBezTo>
                  <a:cubicBezTo>
                    <a:pt x="4034" y="103"/>
                    <a:pt x="4616" y="108"/>
                    <a:pt x="5203" y="108"/>
                  </a:cubicBezTo>
                  <a:cubicBezTo>
                    <a:pt x="6049" y="120"/>
                    <a:pt x="6906" y="155"/>
                    <a:pt x="7751" y="263"/>
                  </a:cubicBezTo>
                  <a:cubicBezTo>
                    <a:pt x="7751" y="227"/>
                    <a:pt x="7763" y="179"/>
                    <a:pt x="7763" y="144"/>
                  </a:cubicBezTo>
                  <a:cubicBezTo>
                    <a:pt x="6466" y="48"/>
                    <a:pt x="5171" y="1"/>
                    <a:pt x="3877" y="1"/>
                  </a:cubicBezTo>
                  <a:close/>
                </a:path>
              </a:pathLst>
            </a:custGeom>
            <a:solidFill>
              <a:srgbClr val="FAE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7"/>
            <p:cNvSpPr/>
            <p:nvPr/>
          </p:nvSpPr>
          <p:spPr>
            <a:xfrm>
              <a:off x="1520338" y="2726780"/>
              <a:ext cx="1634998" cy="785620"/>
            </a:xfrm>
            <a:custGeom>
              <a:avLst/>
              <a:gdLst/>
              <a:ahLst/>
              <a:cxnLst/>
              <a:rect l="l" t="t" r="r" b="b"/>
              <a:pathLst>
                <a:path w="28362" h="13628" extrusionOk="0">
                  <a:moveTo>
                    <a:pt x="5002" y="1"/>
                  </a:moveTo>
                  <a:cubicBezTo>
                    <a:pt x="4748" y="1"/>
                    <a:pt x="4508" y="77"/>
                    <a:pt x="4287" y="239"/>
                  </a:cubicBezTo>
                  <a:cubicBezTo>
                    <a:pt x="4085" y="394"/>
                    <a:pt x="3894" y="560"/>
                    <a:pt x="3727" y="751"/>
                  </a:cubicBezTo>
                  <a:cubicBezTo>
                    <a:pt x="3108" y="1430"/>
                    <a:pt x="2584" y="2180"/>
                    <a:pt x="2013" y="2894"/>
                  </a:cubicBezTo>
                  <a:cubicBezTo>
                    <a:pt x="1346" y="3716"/>
                    <a:pt x="727" y="4573"/>
                    <a:pt x="239" y="5502"/>
                  </a:cubicBezTo>
                  <a:cubicBezTo>
                    <a:pt x="1" y="5954"/>
                    <a:pt x="48" y="6168"/>
                    <a:pt x="417" y="6525"/>
                  </a:cubicBezTo>
                  <a:cubicBezTo>
                    <a:pt x="751" y="6847"/>
                    <a:pt x="1156" y="7049"/>
                    <a:pt x="1513" y="7311"/>
                  </a:cubicBezTo>
                  <a:cubicBezTo>
                    <a:pt x="2322" y="7918"/>
                    <a:pt x="3215" y="8395"/>
                    <a:pt x="4144" y="8740"/>
                  </a:cubicBezTo>
                  <a:cubicBezTo>
                    <a:pt x="5561" y="9276"/>
                    <a:pt x="6954" y="9847"/>
                    <a:pt x="8383" y="10347"/>
                  </a:cubicBezTo>
                  <a:cubicBezTo>
                    <a:pt x="10240" y="11002"/>
                    <a:pt x="12097" y="11621"/>
                    <a:pt x="13991" y="12157"/>
                  </a:cubicBezTo>
                  <a:cubicBezTo>
                    <a:pt x="15288" y="12514"/>
                    <a:pt x="16598" y="12824"/>
                    <a:pt x="17896" y="13169"/>
                  </a:cubicBezTo>
                  <a:cubicBezTo>
                    <a:pt x="18741" y="13383"/>
                    <a:pt x="19610" y="13550"/>
                    <a:pt x="20420" y="13622"/>
                  </a:cubicBezTo>
                  <a:cubicBezTo>
                    <a:pt x="20440" y="13620"/>
                    <a:pt x="20460" y="13620"/>
                    <a:pt x="20480" y="13620"/>
                  </a:cubicBezTo>
                  <a:cubicBezTo>
                    <a:pt x="20558" y="13620"/>
                    <a:pt x="20630" y="13628"/>
                    <a:pt x="20695" y="13628"/>
                  </a:cubicBezTo>
                  <a:cubicBezTo>
                    <a:pt x="20777" y="13628"/>
                    <a:pt x="20849" y="13616"/>
                    <a:pt x="20908" y="13562"/>
                  </a:cubicBezTo>
                  <a:cubicBezTo>
                    <a:pt x="21134" y="13348"/>
                    <a:pt x="21420" y="13217"/>
                    <a:pt x="21658" y="13014"/>
                  </a:cubicBezTo>
                  <a:cubicBezTo>
                    <a:pt x="23075" y="11895"/>
                    <a:pt x="24301" y="10597"/>
                    <a:pt x="25349" y="9133"/>
                  </a:cubicBezTo>
                  <a:cubicBezTo>
                    <a:pt x="26111" y="8073"/>
                    <a:pt x="26826" y="6990"/>
                    <a:pt x="27314" y="5775"/>
                  </a:cubicBezTo>
                  <a:cubicBezTo>
                    <a:pt x="27778" y="4620"/>
                    <a:pt x="28076" y="3418"/>
                    <a:pt x="28230" y="2180"/>
                  </a:cubicBezTo>
                  <a:cubicBezTo>
                    <a:pt x="28266" y="1846"/>
                    <a:pt x="28361" y="1525"/>
                    <a:pt x="28278" y="1168"/>
                  </a:cubicBezTo>
                  <a:cubicBezTo>
                    <a:pt x="28195" y="763"/>
                    <a:pt x="27957" y="537"/>
                    <a:pt x="27528" y="537"/>
                  </a:cubicBezTo>
                  <a:cubicBezTo>
                    <a:pt x="27487" y="536"/>
                    <a:pt x="27446" y="535"/>
                    <a:pt x="27405" y="535"/>
                  </a:cubicBezTo>
                  <a:cubicBezTo>
                    <a:pt x="26909" y="535"/>
                    <a:pt x="26404" y="597"/>
                    <a:pt x="25909" y="608"/>
                  </a:cubicBezTo>
                  <a:cubicBezTo>
                    <a:pt x="24456" y="644"/>
                    <a:pt x="23051" y="906"/>
                    <a:pt x="21634" y="1120"/>
                  </a:cubicBezTo>
                  <a:cubicBezTo>
                    <a:pt x="20110" y="1358"/>
                    <a:pt x="18598" y="1572"/>
                    <a:pt x="17062" y="1620"/>
                  </a:cubicBezTo>
                  <a:cubicBezTo>
                    <a:pt x="16483" y="1635"/>
                    <a:pt x="15903" y="1646"/>
                    <a:pt x="15323" y="1646"/>
                  </a:cubicBezTo>
                  <a:cubicBezTo>
                    <a:pt x="14094" y="1646"/>
                    <a:pt x="12867" y="1599"/>
                    <a:pt x="11645" y="1453"/>
                  </a:cubicBezTo>
                  <a:cubicBezTo>
                    <a:pt x="10395" y="1311"/>
                    <a:pt x="9157" y="1061"/>
                    <a:pt x="7930" y="775"/>
                  </a:cubicBezTo>
                  <a:cubicBezTo>
                    <a:pt x="7049" y="560"/>
                    <a:pt x="6204" y="215"/>
                    <a:pt x="5311" y="37"/>
                  </a:cubicBezTo>
                  <a:cubicBezTo>
                    <a:pt x="5206" y="13"/>
                    <a:pt x="5103" y="1"/>
                    <a:pt x="5002" y="1"/>
                  </a:cubicBezTo>
                  <a:close/>
                </a:path>
              </a:pathLst>
            </a:custGeom>
            <a:solidFill>
              <a:srgbClr val="1E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7"/>
            <p:cNvSpPr/>
            <p:nvPr/>
          </p:nvSpPr>
          <p:spPr>
            <a:xfrm>
              <a:off x="1534059" y="2741595"/>
              <a:ext cx="1606866" cy="753914"/>
            </a:xfrm>
            <a:custGeom>
              <a:avLst/>
              <a:gdLst/>
              <a:ahLst/>
              <a:cxnLst/>
              <a:rect l="l" t="t" r="r" b="b"/>
              <a:pathLst>
                <a:path w="27874" h="13078" extrusionOk="0">
                  <a:moveTo>
                    <a:pt x="4799" y="1"/>
                  </a:moveTo>
                  <a:cubicBezTo>
                    <a:pt x="4582" y="1"/>
                    <a:pt x="4386" y="72"/>
                    <a:pt x="4204" y="220"/>
                  </a:cubicBezTo>
                  <a:cubicBezTo>
                    <a:pt x="4109" y="303"/>
                    <a:pt x="4013" y="387"/>
                    <a:pt x="3918" y="470"/>
                  </a:cubicBezTo>
                  <a:cubicBezTo>
                    <a:pt x="3347" y="1065"/>
                    <a:pt x="2870" y="1732"/>
                    <a:pt x="2370" y="2375"/>
                  </a:cubicBezTo>
                  <a:cubicBezTo>
                    <a:pt x="1668" y="3268"/>
                    <a:pt x="930" y="4137"/>
                    <a:pt x="370" y="5125"/>
                  </a:cubicBezTo>
                  <a:cubicBezTo>
                    <a:pt x="84" y="5614"/>
                    <a:pt x="1" y="5590"/>
                    <a:pt x="501" y="6066"/>
                  </a:cubicBezTo>
                  <a:cubicBezTo>
                    <a:pt x="799" y="6352"/>
                    <a:pt x="1156" y="6519"/>
                    <a:pt x="1477" y="6769"/>
                  </a:cubicBezTo>
                  <a:cubicBezTo>
                    <a:pt x="2239" y="7364"/>
                    <a:pt x="3108" y="7816"/>
                    <a:pt x="4001" y="8162"/>
                  </a:cubicBezTo>
                  <a:cubicBezTo>
                    <a:pt x="5359" y="8674"/>
                    <a:pt x="6704" y="9233"/>
                    <a:pt x="8073" y="9721"/>
                  </a:cubicBezTo>
                  <a:cubicBezTo>
                    <a:pt x="10967" y="10757"/>
                    <a:pt x="13907" y="11674"/>
                    <a:pt x="16896" y="12388"/>
                  </a:cubicBezTo>
                  <a:cubicBezTo>
                    <a:pt x="17848" y="12614"/>
                    <a:pt x="18777" y="12876"/>
                    <a:pt x="19741" y="13043"/>
                  </a:cubicBezTo>
                  <a:cubicBezTo>
                    <a:pt x="19870" y="13066"/>
                    <a:pt x="19994" y="13078"/>
                    <a:pt x="20113" y="13078"/>
                  </a:cubicBezTo>
                  <a:cubicBezTo>
                    <a:pt x="20489" y="13078"/>
                    <a:pt x="20821" y="12960"/>
                    <a:pt x="21146" y="12698"/>
                  </a:cubicBezTo>
                  <a:cubicBezTo>
                    <a:pt x="22754" y="11424"/>
                    <a:pt x="24111" y="9947"/>
                    <a:pt x="25290" y="8269"/>
                  </a:cubicBezTo>
                  <a:cubicBezTo>
                    <a:pt x="26349" y="6769"/>
                    <a:pt x="27147" y="5149"/>
                    <a:pt x="27540" y="3340"/>
                  </a:cubicBezTo>
                  <a:cubicBezTo>
                    <a:pt x="27683" y="2661"/>
                    <a:pt x="27778" y="1970"/>
                    <a:pt x="27873" y="1327"/>
                  </a:cubicBezTo>
                  <a:cubicBezTo>
                    <a:pt x="27861" y="1244"/>
                    <a:pt x="27861" y="1196"/>
                    <a:pt x="27861" y="1161"/>
                  </a:cubicBezTo>
                  <a:cubicBezTo>
                    <a:pt x="27807" y="673"/>
                    <a:pt x="27625" y="501"/>
                    <a:pt x="27269" y="501"/>
                  </a:cubicBezTo>
                  <a:cubicBezTo>
                    <a:pt x="27234" y="501"/>
                    <a:pt x="27197" y="503"/>
                    <a:pt x="27159" y="506"/>
                  </a:cubicBezTo>
                  <a:cubicBezTo>
                    <a:pt x="26588" y="553"/>
                    <a:pt x="26016" y="601"/>
                    <a:pt x="25445" y="625"/>
                  </a:cubicBezTo>
                  <a:cubicBezTo>
                    <a:pt x="24099" y="673"/>
                    <a:pt x="22766" y="934"/>
                    <a:pt x="21432" y="1137"/>
                  </a:cubicBezTo>
                  <a:cubicBezTo>
                    <a:pt x="19908" y="1363"/>
                    <a:pt x="18384" y="1589"/>
                    <a:pt x="16848" y="1625"/>
                  </a:cubicBezTo>
                  <a:cubicBezTo>
                    <a:pt x="16263" y="1637"/>
                    <a:pt x="15678" y="1646"/>
                    <a:pt x="15095" y="1646"/>
                  </a:cubicBezTo>
                  <a:cubicBezTo>
                    <a:pt x="13887" y="1646"/>
                    <a:pt x="12683" y="1607"/>
                    <a:pt x="11478" y="1470"/>
                  </a:cubicBezTo>
                  <a:cubicBezTo>
                    <a:pt x="10169" y="1315"/>
                    <a:pt x="8895" y="1077"/>
                    <a:pt x="7621" y="768"/>
                  </a:cubicBezTo>
                  <a:cubicBezTo>
                    <a:pt x="6764" y="553"/>
                    <a:pt x="5930" y="220"/>
                    <a:pt x="5049" y="30"/>
                  </a:cubicBezTo>
                  <a:cubicBezTo>
                    <a:pt x="4962" y="10"/>
                    <a:pt x="4879" y="1"/>
                    <a:pt x="4799" y="1"/>
                  </a:cubicBezTo>
                  <a:close/>
                </a:path>
              </a:pathLst>
            </a:custGeom>
            <a:solidFill>
              <a:srgbClr val="6491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7"/>
            <p:cNvSpPr/>
            <p:nvPr/>
          </p:nvSpPr>
          <p:spPr>
            <a:xfrm>
              <a:off x="1842934" y="1729308"/>
              <a:ext cx="1301392" cy="1052759"/>
            </a:xfrm>
            <a:custGeom>
              <a:avLst/>
              <a:gdLst/>
              <a:ahLst/>
              <a:cxnLst/>
              <a:rect l="l" t="t" r="r" b="b"/>
              <a:pathLst>
                <a:path w="22575" h="18262" extrusionOk="0">
                  <a:moveTo>
                    <a:pt x="9087" y="1"/>
                  </a:moveTo>
                  <a:cubicBezTo>
                    <a:pt x="8863" y="1"/>
                    <a:pt x="8705" y="109"/>
                    <a:pt x="8597" y="326"/>
                  </a:cubicBezTo>
                  <a:cubicBezTo>
                    <a:pt x="8490" y="552"/>
                    <a:pt x="8395" y="778"/>
                    <a:pt x="8323" y="1016"/>
                  </a:cubicBezTo>
                  <a:cubicBezTo>
                    <a:pt x="8180" y="1528"/>
                    <a:pt x="8049" y="2052"/>
                    <a:pt x="7823" y="2540"/>
                  </a:cubicBezTo>
                  <a:cubicBezTo>
                    <a:pt x="7275" y="3743"/>
                    <a:pt x="6656" y="4909"/>
                    <a:pt x="6049" y="6076"/>
                  </a:cubicBezTo>
                  <a:cubicBezTo>
                    <a:pt x="5192" y="7731"/>
                    <a:pt x="4275" y="9351"/>
                    <a:pt x="3215" y="10886"/>
                  </a:cubicBezTo>
                  <a:cubicBezTo>
                    <a:pt x="2394" y="12065"/>
                    <a:pt x="1537" y="13232"/>
                    <a:pt x="775" y="14470"/>
                  </a:cubicBezTo>
                  <a:cubicBezTo>
                    <a:pt x="501" y="14923"/>
                    <a:pt x="239" y="15375"/>
                    <a:pt x="108" y="15899"/>
                  </a:cubicBezTo>
                  <a:cubicBezTo>
                    <a:pt x="1" y="16399"/>
                    <a:pt x="179" y="16744"/>
                    <a:pt x="644" y="16923"/>
                  </a:cubicBezTo>
                  <a:cubicBezTo>
                    <a:pt x="1072" y="17090"/>
                    <a:pt x="1513" y="17221"/>
                    <a:pt x="1965" y="17316"/>
                  </a:cubicBezTo>
                  <a:cubicBezTo>
                    <a:pt x="3072" y="17542"/>
                    <a:pt x="4192" y="17721"/>
                    <a:pt x="5311" y="17804"/>
                  </a:cubicBezTo>
                  <a:cubicBezTo>
                    <a:pt x="6204" y="17875"/>
                    <a:pt x="7097" y="18018"/>
                    <a:pt x="7990" y="18042"/>
                  </a:cubicBezTo>
                  <a:cubicBezTo>
                    <a:pt x="9408" y="18074"/>
                    <a:pt x="10817" y="18240"/>
                    <a:pt x="12191" y="18240"/>
                  </a:cubicBezTo>
                  <a:cubicBezTo>
                    <a:pt x="12350" y="18240"/>
                    <a:pt x="12510" y="18238"/>
                    <a:pt x="12669" y="18233"/>
                  </a:cubicBezTo>
                  <a:cubicBezTo>
                    <a:pt x="12916" y="18252"/>
                    <a:pt x="13160" y="18261"/>
                    <a:pt x="13400" y="18261"/>
                  </a:cubicBezTo>
                  <a:cubicBezTo>
                    <a:pt x="14177" y="18261"/>
                    <a:pt x="14921" y="18167"/>
                    <a:pt x="15657" y="18030"/>
                  </a:cubicBezTo>
                  <a:cubicBezTo>
                    <a:pt x="16622" y="17852"/>
                    <a:pt x="17598" y="17697"/>
                    <a:pt x="18586" y="17613"/>
                  </a:cubicBezTo>
                  <a:cubicBezTo>
                    <a:pt x="19229" y="17566"/>
                    <a:pt x="19872" y="17471"/>
                    <a:pt x="20479" y="17232"/>
                  </a:cubicBezTo>
                  <a:cubicBezTo>
                    <a:pt x="21122" y="16970"/>
                    <a:pt x="21706" y="16637"/>
                    <a:pt x="22087" y="16030"/>
                  </a:cubicBezTo>
                  <a:cubicBezTo>
                    <a:pt x="22563" y="15244"/>
                    <a:pt x="22575" y="14387"/>
                    <a:pt x="22563" y="13518"/>
                  </a:cubicBezTo>
                  <a:cubicBezTo>
                    <a:pt x="22551" y="12649"/>
                    <a:pt x="22265" y="11851"/>
                    <a:pt x="21908" y="11077"/>
                  </a:cubicBezTo>
                  <a:cubicBezTo>
                    <a:pt x="21099" y="9351"/>
                    <a:pt x="20051" y="7791"/>
                    <a:pt x="18860" y="6314"/>
                  </a:cubicBezTo>
                  <a:cubicBezTo>
                    <a:pt x="17860" y="5076"/>
                    <a:pt x="16669" y="4028"/>
                    <a:pt x="15443" y="3028"/>
                  </a:cubicBezTo>
                  <a:cubicBezTo>
                    <a:pt x="14062" y="1885"/>
                    <a:pt x="12574" y="933"/>
                    <a:pt x="10871" y="337"/>
                  </a:cubicBezTo>
                  <a:cubicBezTo>
                    <a:pt x="10311" y="135"/>
                    <a:pt x="9740" y="64"/>
                    <a:pt x="9157" y="4"/>
                  </a:cubicBezTo>
                  <a:cubicBezTo>
                    <a:pt x="9133" y="2"/>
                    <a:pt x="9110" y="1"/>
                    <a:pt x="9087" y="1"/>
                  </a:cubicBezTo>
                  <a:close/>
                </a:path>
              </a:pathLst>
            </a:custGeom>
            <a:solidFill>
              <a:srgbClr val="1E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7"/>
            <p:cNvSpPr/>
            <p:nvPr/>
          </p:nvSpPr>
          <p:spPr>
            <a:xfrm>
              <a:off x="1861497" y="1742393"/>
              <a:ext cx="1269110" cy="1022955"/>
            </a:xfrm>
            <a:custGeom>
              <a:avLst/>
              <a:gdLst/>
              <a:ahLst/>
              <a:cxnLst/>
              <a:rect l="l" t="t" r="r" b="b"/>
              <a:pathLst>
                <a:path w="22015" h="17745" extrusionOk="0">
                  <a:moveTo>
                    <a:pt x="9086" y="1"/>
                  </a:moveTo>
                  <a:cubicBezTo>
                    <a:pt x="8652" y="1"/>
                    <a:pt x="8434" y="236"/>
                    <a:pt x="8275" y="789"/>
                  </a:cubicBezTo>
                  <a:cubicBezTo>
                    <a:pt x="8239" y="908"/>
                    <a:pt x="8215" y="1039"/>
                    <a:pt x="8180" y="1170"/>
                  </a:cubicBezTo>
                  <a:cubicBezTo>
                    <a:pt x="8084" y="1563"/>
                    <a:pt x="7977" y="1956"/>
                    <a:pt x="7811" y="2325"/>
                  </a:cubicBezTo>
                  <a:cubicBezTo>
                    <a:pt x="7239" y="3647"/>
                    <a:pt x="6572" y="4933"/>
                    <a:pt x="5906" y="6218"/>
                  </a:cubicBezTo>
                  <a:cubicBezTo>
                    <a:pt x="4953" y="8064"/>
                    <a:pt x="3893" y="9850"/>
                    <a:pt x="2679" y="11540"/>
                  </a:cubicBezTo>
                  <a:cubicBezTo>
                    <a:pt x="2012" y="12469"/>
                    <a:pt x="1346" y="13410"/>
                    <a:pt x="750" y="14386"/>
                  </a:cubicBezTo>
                  <a:cubicBezTo>
                    <a:pt x="488" y="14803"/>
                    <a:pt x="238" y="15219"/>
                    <a:pt x="107" y="15696"/>
                  </a:cubicBezTo>
                  <a:cubicBezTo>
                    <a:pt x="0" y="16101"/>
                    <a:pt x="83" y="16243"/>
                    <a:pt x="464" y="16398"/>
                  </a:cubicBezTo>
                  <a:cubicBezTo>
                    <a:pt x="976" y="16601"/>
                    <a:pt x="1524" y="16720"/>
                    <a:pt x="2060" y="16827"/>
                  </a:cubicBezTo>
                  <a:cubicBezTo>
                    <a:pt x="4191" y="17208"/>
                    <a:pt x="6334" y="17422"/>
                    <a:pt x="8489" y="17529"/>
                  </a:cubicBezTo>
                  <a:cubicBezTo>
                    <a:pt x="9942" y="17601"/>
                    <a:pt x="11383" y="17708"/>
                    <a:pt x="13288" y="17744"/>
                  </a:cubicBezTo>
                  <a:cubicBezTo>
                    <a:pt x="13306" y="17744"/>
                    <a:pt x="13325" y="17744"/>
                    <a:pt x="13345" y="17744"/>
                  </a:cubicBezTo>
                  <a:cubicBezTo>
                    <a:pt x="13867" y="17744"/>
                    <a:pt x="14762" y="17596"/>
                    <a:pt x="15669" y="17458"/>
                  </a:cubicBezTo>
                  <a:cubicBezTo>
                    <a:pt x="16502" y="17327"/>
                    <a:pt x="17312" y="17124"/>
                    <a:pt x="18145" y="17089"/>
                  </a:cubicBezTo>
                  <a:cubicBezTo>
                    <a:pt x="18883" y="17041"/>
                    <a:pt x="19586" y="16874"/>
                    <a:pt x="20253" y="16601"/>
                  </a:cubicBezTo>
                  <a:cubicBezTo>
                    <a:pt x="21086" y="16267"/>
                    <a:pt x="21634" y="15672"/>
                    <a:pt x="21812" y="14767"/>
                  </a:cubicBezTo>
                  <a:cubicBezTo>
                    <a:pt x="22015" y="13707"/>
                    <a:pt x="21955" y="12648"/>
                    <a:pt x="21550" y="11624"/>
                  </a:cubicBezTo>
                  <a:cubicBezTo>
                    <a:pt x="21038" y="10350"/>
                    <a:pt x="20396" y="9147"/>
                    <a:pt x="19622" y="8016"/>
                  </a:cubicBezTo>
                  <a:cubicBezTo>
                    <a:pt x="18776" y="6766"/>
                    <a:pt x="17848" y="5587"/>
                    <a:pt x="16752" y="4552"/>
                  </a:cubicBezTo>
                  <a:cubicBezTo>
                    <a:pt x="15693" y="3551"/>
                    <a:pt x="14585" y="2599"/>
                    <a:pt x="13383" y="1765"/>
                  </a:cubicBezTo>
                  <a:cubicBezTo>
                    <a:pt x="12192" y="956"/>
                    <a:pt x="10906" y="349"/>
                    <a:pt x="9489" y="51"/>
                  </a:cubicBezTo>
                  <a:cubicBezTo>
                    <a:pt x="9337" y="18"/>
                    <a:pt x="9204" y="1"/>
                    <a:pt x="9086" y="1"/>
                  </a:cubicBezTo>
                  <a:close/>
                </a:path>
              </a:pathLst>
            </a:custGeom>
            <a:solidFill>
              <a:srgbClr val="EEB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7"/>
            <p:cNvSpPr/>
            <p:nvPr/>
          </p:nvSpPr>
          <p:spPr>
            <a:xfrm>
              <a:off x="1216997" y="1707863"/>
              <a:ext cx="1080372" cy="1386019"/>
            </a:xfrm>
            <a:custGeom>
              <a:avLst/>
              <a:gdLst/>
              <a:ahLst/>
              <a:cxnLst/>
              <a:rect l="l" t="t" r="r" b="b"/>
              <a:pathLst>
                <a:path w="18741" h="24043" extrusionOk="0">
                  <a:moveTo>
                    <a:pt x="17777" y="0"/>
                  </a:moveTo>
                  <a:cubicBezTo>
                    <a:pt x="17610" y="0"/>
                    <a:pt x="17446" y="31"/>
                    <a:pt x="17276" y="31"/>
                  </a:cubicBezTo>
                  <a:cubicBezTo>
                    <a:pt x="17089" y="28"/>
                    <a:pt x="16902" y="26"/>
                    <a:pt x="16716" y="26"/>
                  </a:cubicBezTo>
                  <a:cubicBezTo>
                    <a:pt x="16157" y="26"/>
                    <a:pt x="15603" y="46"/>
                    <a:pt x="15050" y="126"/>
                  </a:cubicBezTo>
                  <a:cubicBezTo>
                    <a:pt x="13026" y="424"/>
                    <a:pt x="11097" y="1007"/>
                    <a:pt x="9251" y="1900"/>
                  </a:cubicBezTo>
                  <a:cubicBezTo>
                    <a:pt x="7573" y="2722"/>
                    <a:pt x="5989" y="3662"/>
                    <a:pt x="4644" y="4972"/>
                  </a:cubicBezTo>
                  <a:cubicBezTo>
                    <a:pt x="2917" y="6639"/>
                    <a:pt x="1750" y="8675"/>
                    <a:pt x="917" y="10925"/>
                  </a:cubicBezTo>
                  <a:cubicBezTo>
                    <a:pt x="214" y="12842"/>
                    <a:pt x="72" y="14866"/>
                    <a:pt x="12" y="16461"/>
                  </a:cubicBezTo>
                  <a:cubicBezTo>
                    <a:pt x="0" y="18438"/>
                    <a:pt x="262" y="19926"/>
                    <a:pt x="726" y="21391"/>
                  </a:cubicBezTo>
                  <a:cubicBezTo>
                    <a:pt x="929" y="22022"/>
                    <a:pt x="1131" y="22653"/>
                    <a:pt x="1500" y="23236"/>
                  </a:cubicBezTo>
                  <a:cubicBezTo>
                    <a:pt x="1854" y="23787"/>
                    <a:pt x="2465" y="24043"/>
                    <a:pt x="3061" y="24043"/>
                  </a:cubicBezTo>
                  <a:cubicBezTo>
                    <a:pt x="3508" y="24043"/>
                    <a:pt x="3946" y="23899"/>
                    <a:pt x="4263" y="23629"/>
                  </a:cubicBezTo>
                  <a:cubicBezTo>
                    <a:pt x="4679" y="23260"/>
                    <a:pt x="5048" y="22855"/>
                    <a:pt x="5382" y="22415"/>
                  </a:cubicBezTo>
                  <a:cubicBezTo>
                    <a:pt x="6215" y="21307"/>
                    <a:pt x="6942" y="20117"/>
                    <a:pt x="7680" y="18950"/>
                  </a:cubicBezTo>
                  <a:cubicBezTo>
                    <a:pt x="8775" y="17176"/>
                    <a:pt x="9894" y="15402"/>
                    <a:pt x="11168" y="13759"/>
                  </a:cubicBezTo>
                  <a:cubicBezTo>
                    <a:pt x="13514" y="10723"/>
                    <a:pt x="15574" y="7508"/>
                    <a:pt x="17598" y="4258"/>
                  </a:cubicBezTo>
                  <a:cubicBezTo>
                    <a:pt x="18098" y="3472"/>
                    <a:pt x="18467" y="2614"/>
                    <a:pt x="18645" y="1698"/>
                  </a:cubicBezTo>
                  <a:cubicBezTo>
                    <a:pt x="18741" y="1186"/>
                    <a:pt x="18717" y="698"/>
                    <a:pt x="18372" y="269"/>
                  </a:cubicBezTo>
                  <a:cubicBezTo>
                    <a:pt x="18264" y="138"/>
                    <a:pt x="18157" y="55"/>
                    <a:pt x="17979" y="19"/>
                  </a:cubicBezTo>
                  <a:cubicBezTo>
                    <a:pt x="17911" y="5"/>
                    <a:pt x="17844" y="0"/>
                    <a:pt x="17777" y="0"/>
                  </a:cubicBezTo>
                  <a:close/>
                </a:path>
              </a:pathLst>
            </a:custGeom>
            <a:solidFill>
              <a:srgbClr val="1E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7"/>
            <p:cNvSpPr/>
            <p:nvPr/>
          </p:nvSpPr>
          <p:spPr>
            <a:xfrm>
              <a:off x="1233427" y="1720257"/>
              <a:ext cx="1048147" cy="1359847"/>
            </a:xfrm>
            <a:custGeom>
              <a:avLst/>
              <a:gdLst/>
              <a:ahLst/>
              <a:cxnLst/>
              <a:rect l="l" t="t" r="r" b="b"/>
              <a:pathLst>
                <a:path w="18182" h="23589" extrusionOk="0">
                  <a:moveTo>
                    <a:pt x="17093" y="0"/>
                  </a:moveTo>
                  <a:cubicBezTo>
                    <a:pt x="16873" y="0"/>
                    <a:pt x="16658" y="33"/>
                    <a:pt x="16443" y="42"/>
                  </a:cubicBezTo>
                  <a:cubicBezTo>
                    <a:pt x="15872" y="54"/>
                    <a:pt x="15312" y="78"/>
                    <a:pt x="14753" y="173"/>
                  </a:cubicBezTo>
                  <a:cubicBezTo>
                    <a:pt x="12741" y="506"/>
                    <a:pt x="10812" y="1090"/>
                    <a:pt x="8978" y="1995"/>
                  </a:cubicBezTo>
                  <a:cubicBezTo>
                    <a:pt x="7335" y="2804"/>
                    <a:pt x="5764" y="3757"/>
                    <a:pt x="4454" y="5055"/>
                  </a:cubicBezTo>
                  <a:cubicBezTo>
                    <a:pt x="2823" y="6650"/>
                    <a:pt x="1715" y="8591"/>
                    <a:pt x="930" y="10710"/>
                  </a:cubicBezTo>
                  <a:cubicBezTo>
                    <a:pt x="227" y="12615"/>
                    <a:pt x="49" y="14615"/>
                    <a:pt x="13" y="16342"/>
                  </a:cubicBezTo>
                  <a:cubicBezTo>
                    <a:pt x="1" y="18175"/>
                    <a:pt x="191" y="19413"/>
                    <a:pt x="656" y="20949"/>
                  </a:cubicBezTo>
                  <a:cubicBezTo>
                    <a:pt x="846" y="21592"/>
                    <a:pt x="1025" y="22235"/>
                    <a:pt x="1382" y="22807"/>
                  </a:cubicBezTo>
                  <a:cubicBezTo>
                    <a:pt x="1620" y="23176"/>
                    <a:pt x="1918" y="23450"/>
                    <a:pt x="2370" y="23545"/>
                  </a:cubicBezTo>
                  <a:cubicBezTo>
                    <a:pt x="2510" y="23574"/>
                    <a:pt x="2645" y="23588"/>
                    <a:pt x="2776" y="23588"/>
                  </a:cubicBezTo>
                  <a:cubicBezTo>
                    <a:pt x="3239" y="23588"/>
                    <a:pt x="3649" y="23409"/>
                    <a:pt x="4001" y="23057"/>
                  </a:cubicBezTo>
                  <a:cubicBezTo>
                    <a:pt x="4466" y="22604"/>
                    <a:pt x="4894" y="22116"/>
                    <a:pt x="5240" y="21569"/>
                  </a:cubicBezTo>
                  <a:cubicBezTo>
                    <a:pt x="6168" y="20080"/>
                    <a:pt x="7133" y="18616"/>
                    <a:pt x="8061" y="17116"/>
                  </a:cubicBezTo>
                  <a:cubicBezTo>
                    <a:pt x="9204" y="15294"/>
                    <a:pt x="10478" y="13556"/>
                    <a:pt x="11788" y="11841"/>
                  </a:cubicBezTo>
                  <a:cubicBezTo>
                    <a:pt x="13503" y="9603"/>
                    <a:pt x="15027" y="7222"/>
                    <a:pt x="16539" y="4840"/>
                  </a:cubicBezTo>
                  <a:cubicBezTo>
                    <a:pt x="17134" y="3912"/>
                    <a:pt x="17694" y="2971"/>
                    <a:pt x="18003" y="1888"/>
                  </a:cubicBezTo>
                  <a:cubicBezTo>
                    <a:pt x="18110" y="1483"/>
                    <a:pt x="18182" y="1066"/>
                    <a:pt x="18075" y="649"/>
                  </a:cubicBezTo>
                  <a:cubicBezTo>
                    <a:pt x="17979" y="256"/>
                    <a:pt x="17741" y="78"/>
                    <a:pt x="17348" y="18"/>
                  </a:cubicBezTo>
                  <a:cubicBezTo>
                    <a:pt x="17262" y="5"/>
                    <a:pt x="17177" y="0"/>
                    <a:pt x="17093" y="0"/>
                  </a:cubicBezTo>
                  <a:close/>
                </a:path>
              </a:pathLst>
            </a:custGeom>
            <a:solidFill>
              <a:srgbClr val="E07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7"/>
            <p:cNvSpPr/>
            <p:nvPr/>
          </p:nvSpPr>
          <p:spPr>
            <a:xfrm>
              <a:off x="1360424" y="3166225"/>
              <a:ext cx="1298683" cy="538024"/>
            </a:xfrm>
            <a:custGeom>
              <a:avLst/>
              <a:gdLst/>
              <a:ahLst/>
              <a:cxnLst/>
              <a:rect l="l" t="t" r="r" b="b"/>
              <a:pathLst>
                <a:path w="22528" h="9333" extrusionOk="0">
                  <a:moveTo>
                    <a:pt x="1358" y="1"/>
                  </a:moveTo>
                  <a:cubicBezTo>
                    <a:pt x="1106" y="1"/>
                    <a:pt x="855" y="41"/>
                    <a:pt x="608" y="153"/>
                  </a:cubicBezTo>
                  <a:cubicBezTo>
                    <a:pt x="191" y="343"/>
                    <a:pt x="1" y="700"/>
                    <a:pt x="84" y="1165"/>
                  </a:cubicBezTo>
                  <a:cubicBezTo>
                    <a:pt x="120" y="1367"/>
                    <a:pt x="191" y="1546"/>
                    <a:pt x="274" y="1736"/>
                  </a:cubicBezTo>
                  <a:cubicBezTo>
                    <a:pt x="548" y="2296"/>
                    <a:pt x="929" y="2796"/>
                    <a:pt x="1370" y="3248"/>
                  </a:cubicBezTo>
                  <a:cubicBezTo>
                    <a:pt x="2977" y="4879"/>
                    <a:pt x="4739" y="6284"/>
                    <a:pt x="6787" y="7332"/>
                  </a:cubicBezTo>
                  <a:cubicBezTo>
                    <a:pt x="6870" y="7380"/>
                    <a:pt x="6954" y="7415"/>
                    <a:pt x="6978" y="7523"/>
                  </a:cubicBezTo>
                  <a:cubicBezTo>
                    <a:pt x="7049" y="7868"/>
                    <a:pt x="7144" y="8201"/>
                    <a:pt x="7073" y="8558"/>
                  </a:cubicBezTo>
                  <a:cubicBezTo>
                    <a:pt x="7049" y="8689"/>
                    <a:pt x="7061" y="8844"/>
                    <a:pt x="7085" y="8987"/>
                  </a:cubicBezTo>
                  <a:cubicBezTo>
                    <a:pt x="7131" y="9219"/>
                    <a:pt x="7141" y="9270"/>
                    <a:pt x="7290" y="9270"/>
                  </a:cubicBezTo>
                  <a:cubicBezTo>
                    <a:pt x="7332" y="9270"/>
                    <a:pt x="7386" y="9266"/>
                    <a:pt x="7454" y="9261"/>
                  </a:cubicBezTo>
                  <a:lnTo>
                    <a:pt x="7692" y="9261"/>
                  </a:lnTo>
                  <a:cubicBezTo>
                    <a:pt x="7831" y="9259"/>
                    <a:pt x="7971" y="9258"/>
                    <a:pt x="8110" y="9258"/>
                  </a:cubicBezTo>
                  <a:cubicBezTo>
                    <a:pt x="9281" y="9258"/>
                    <a:pt x="10446" y="9327"/>
                    <a:pt x="11610" y="9327"/>
                  </a:cubicBezTo>
                  <a:cubicBezTo>
                    <a:pt x="11808" y="9327"/>
                    <a:pt x="12006" y="9325"/>
                    <a:pt x="12204" y="9320"/>
                  </a:cubicBezTo>
                  <a:cubicBezTo>
                    <a:pt x="13074" y="9297"/>
                    <a:pt x="13955" y="9332"/>
                    <a:pt x="14824" y="9273"/>
                  </a:cubicBezTo>
                  <a:cubicBezTo>
                    <a:pt x="15201" y="9249"/>
                    <a:pt x="15578" y="9242"/>
                    <a:pt x="15955" y="9242"/>
                  </a:cubicBezTo>
                  <a:cubicBezTo>
                    <a:pt x="16395" y="9242"/>
                    <a:pt x="16835" y="9251"/>
                    <a:pt x="17275" y="9251"/>
                  </a:cubicBezTo>
                  <a:cubicBezTo>
                    <a:pt x="17387" y="9251"/>
                    <a:pt x="17498" y="9250"/>
                    <a:pt x="17610" y="9249"/>
                  </a:cubicBezTo>
                  <a:cubicBezTo>
                    <a:pt x="18908" y="9225"/>
                    <a:pt x="20182" y="9094"/>
                    <a:pt x="21456" y="8880"/>
                  </a:cubicBezTo>
                  <a:cubicBezTo>
                    <a:pt x="21563" y="8856"/>
                    <a:pt x="21634" y="8820"/>
                    <a:pt x="21706" y="8737"/>
                  </a:cubicBezTo>
                  <a:cubicBezTo>
                    <a:pt x="21896" y="8523"/>
                    <a:pt x="21908" y="8261"/>
                    <a:pt x="21932" y="7999"/>
                  </a:cubicBezTo>
                  <a:cubicBezTo>
                    <a:pt x="21991" y="7523"/>
                    <a:pt x="22015" y="7046"/>
                    <a:pt x="22396" y="6677"/>
                  </a:cubicBezTo>
                  <a:cubicBezTo>
                    <a:pt x="22432" y="6653"/>
                    <a:pt x="22444" y="6594"/>
                    <a:pt x="22468" y="6546"/>
                  </a:cubicBezTo>
                  <a:cubicBezTo>
                    <a:pt x="22527" y="6427"/>
                    <a:pt x="22503" y="6356"/>
                    <a:pt x="22361" y="6344"/>
                  </a:cubicBezTo>
                  <a:cubicBezTo>
                    <a:pt x="22170" y="6344"/>
                    <a:pt x="21991" y="6320"/>
                    <a:pt x="21813" y="6320"/>
                  </a:cubicBezTo>
                  <a:cubicBezTo>
                    <a:pt x="21348" y="6308"/>
                    <a:pt x="20884" y="6320"/>
                    <a:pt x="20420" y="6284"/>
                  </a:cubicBezTo>
                  <a:cubicBezTo>
                    <a:pt x="19372" y="6201"/>
                    <a:pt x="18348" y="6022"/>
                    <a:pt x="17324" y="5820"/>
                  </a:cubicBezTo>
                  <a:cubicBezTo>
                    <a:pt x="15824" y="5522"/>
                    <a:pt x="14324" y="5213"/>
                    <a:pt x="12871" y="4701"/>
                  </a:cubicBezTo>
                  <a:cubicBezTo>
                    <a:pt x="10180" y="3736"/>
                    <a:pt x="7621" y="2451"/>
                    <a:pt x="5037" y="1224"/>
                  </a:cubicBezTo>
                  <a:cubicBezTo>
                    <a:pt x="4073" y="772"/>
                    <a:pt x="3120" y="295"/>
                    <a:pt x="2060" y="81"/>
                  </a:cubicBezTo>
                  <a:cubicBezTo>
                    <a:pt x="1826" y="35"/>
                    <a:pt x="1591" y="1"/>
                    <a:pt x="1358" y="1"/>
                  </a:cubicBezTo>
                  <a:close/>
                </a:path>
              </a:pathLst>
            </a:custGeom>
            <a:solidFill>
              <a:srgbClr val="1E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7"/>
            <p:cNvSpPr/>
            <p:nvPr/>
          </p:nvSpPr>
          <p:spPr>
            <a:xfrm>
              <a:off x="1372069" y="3180983"/>
              <a:ext cx="1266400" cy="510296"/>
            </a:xfrm>
            <a:custGeom>
              <a:avLst/>
              <a:gdLst/>
              <a:ahLst/>
              <a:cxnLst/>
              <a:rect l="l" t="t" r="r" b="b"/>
              <a:pathLst>
                <a:path w="21968" h="8852" extrusionOk="0">
                  <a:moveTo>
                    <a:pt x="1100" y="0"/>
                  </a:moveTo>
                  <a:cubicBezTo>
                    <a:pt x="904" y="0"/>
                    <a:pt x="709" y="29"/>
                    <a:pt x="513" y="111"/>
                  </a:cubicBezTo>
                  <a:cubicBezTo>
                    <a:pt x="144" y="278"/>
                    <a:pt x="1" y="563"/>
                    <a:pt x="96" y="956"/>
                  </a:cubicBezTo>
                  <a:cubicBezTo>
                    <a:pt x="132" y="1147"/>
                    <a:pt x="215" y="1325"/>
                    <a:pt x="299" y="1504"/>
                  </a:cubicBezTo>
                  <a:cubicBezTo>
                    <a:pt x="572" y="2028"/>
                    <a:pt x="930" y="2480"/>
                    <a:pt x="1346" y="2885"/>
                  </a:cubicBezTo>
                  <a:cubicBezTo>
                    <a:pt x="2942" y="4492"/>
                    <a:pt x="4704" y="5885"/>
                    <a:pt x="6740" y="6886"/>
                  </a:cubicBezTo>
                  <a:cubicBezTo>
                    <a:pt x="6883" y="6945"/>
                    <a:pt x="6954" y="7040"/>
                    <a:pt x="6990" y="7183"/>
                  </a:cubicBezTo>
                  <a:cubicBezTo>
                    <a:pt x="7073" y="7517"/>
                    <a:pt x="7121" y="7850"/>
                    <a:pt x="7085" y="8195"/>
                  </a:cubicBezTo>
                  <a:cubicBezTo>
                    <a:pt x="7073" y="8386"/>
                    <a:pt x="7038" y="8588"/>
                    <a:pt x="7097" y="8791"/>
                  </a:cubicBezTo>
                  <a:cubicBezTo>
                    <a:pt x="7359" y="8791"/>
                    <a:pt x="7621" y="8785"/>
                    <a:pt x="7883" y="8785"/>
                  </a:cubicBezTo>
                  <a:cubicBezTo>
                    <a:pt x="8014" y="8785"/>
                    <a:pt x="8145" y="8787"/>
                    <a:pt x="8276" y="8791"/>
                  </a:cubicBezTo>
                  <a:cubicBezTo>
                    <a:pt x="9633" y="8814"/>
                    <a:pt x="10990" y="8850"/>
                    <a:pt x="12348" y="8850"/>
                  </a:cubicBezTo>
                  <a:cubicBezTo>
                    <a:pt x="12467" y="8851"/>
                    <a:pt x="12586" y="8851"/>
                    <a:pt x="12705" y="8851"/>
                  </a:cubicBezTo>
                  <a:cubicBezTo>
                    <a:pt x="14134" y="8851"/>
                    <a:pt x="15562" y="8791"/>
                    <a:pt x="16991" y="8791"/>
                  </a:cubicBezTo>
                  <a:cubicBezTo>
                    <a:pt x="18289" y="8791"/>
                    <a:pt x="19599" y="8695"/>
                    <a:pt x="20885" y="8433"/>
                  </a:cubicBezTo>
                  <a:cubicBezTo>
                    <a:pt x="21551" y="8291"/>
                    <a:pt x="21420" y="8433"/>
                    <a:pt x="21539" y="7790"/>
                  </a:cubicBezTo>
                  <a:cubicBezTo>
                    <a:pt x="21551" y="7695"/>
                    <a:pt x="21551" y="7600"/>
                    <a:pt x="21551" y="7505"/>
                  </a:cubicBezTo>
                  <a:cubicBezTo>
                    <a:pt x="21539" y="7064"/>
                    <a:pt x="21575" y="6647"/>
                    <a:pt x="21968" y="6350"/>
                  </a:cubicBezTo>
                  <a:cubicBezTo>
                    <a:pt x="21968" y="6338"/>
                    <a:pt x="21956" y="6314"/>
                    <a:pt x="21944" y="6302"/>
                  </a:cubicBezTo>
                  <a:lnTo>
                    <a:pt x="21599" y="6302"/>
                  </a:lnTo>
                  <a:cubicBezTo>
                    <a:pt x="21430" y="6306"/>
                    <a:pt x="21260" y="6308"/>
                    <a:pt x="21092" y="6308"/>
                  </a:cubicBezTo>
                  <a:cubicBezTo>
                    <a:pt x="20714" y="6308"/>
                    <a:pt x="20338" y="6296"/>
                    <a:pt x="19968" y="6255"/>
                  </a:cubicBezTo>
                  <a:cubicBezTo>
                    <a:pt x="18468" y="6088"/>
                    <a:pt x="16979" y="5850"/>
                    <a:pt x="15503" y="5504"/>
                  </a:cubicBezTo>
                  <a:cubicBezTo>
                    <a:pt x="14479" y="5254"/>
                    <a:pt x="13443" y="5040"/>
                    <a:pt x="12443" y="4671"/>
                  </a:cubicBezTo>
                  <a:cubicBezTo>
                    <a:pt x="9752" y="3683"/>
                    <a:pt x="7180" y="2421"/>
                    <a:pt x="4585" y="1182"/>
                  </a:cubicBezTo>
                  <a:cubicBezTo>
                    <a:pt x="3692" y="754"/>
                    <a:pt x="2787" y="313"/>
                    <a:pt x="1799" y="87"/>
                  </a:cubicBezTo>
                  <a:cubicBezTo>
                    <a:pt x="1566" y="42"/>
                    <a:pt x="1333" y="0"/>
                    <a:pt x="1100" y="0"/>
                  </a:cubicBezTo>
                  <a:close/>
                </a:path>
              </a:pathLst>
            </a:custGeom>
            <a:solidFill>
              <a:srgbClr val="AA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1" name="Google Shape;1791;p37"/>
          <p:cNvSpPr/>
          <p:nvPr/>
        </p:nvSpPr>
        <p:spPr>
          <a:xfrm>
            <a:off x="3748638" y="1539072"/>
            <a:ext cx="591900" cy="5919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dirty="0">
                <a:latin typeface="Roboto"/>
                <a:ea typeface="Roboto"/>
                <a:cs typeface="Roboto"/>
                <a:sym typeface="Roboto"/>
              </a:rPr>
              <a:t>*</a:t>
            </a:r>
            <a:endParaRPr sz="18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2" name="Google Shape;1792;p37"/>
          <p:cNvSpPr/>
          <p:nvPr/>
        </p:nvSpPr>
        <p:spPr>
          <a:xfrm>
            <a:off x="3748638" y="2705334"/>
            <a:ext cx="591900" cy="591900"/>
          </a:xfrm>
          <a:prstGeom prst="ellipse">
            <a:avLst/>
          </a:pr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*</a:t>
            </a:r>
            <a:endParaRPr sz="18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3" name="Google Shape;1793;p37"/>
          <p:cNvSpPr/>
          <p:nvPr/>
        </p:nvSpPr>
        <p:spPr>
          <a:xfrm>
            <a:off x="3748638" y="3896705"/>
            <a:ext cx="591900" cy="591900"/>
          </a:xfrm>
          <a:prstGeom prst="ellipse">
            <a:avLst/>
          </a:prstGeom>
          <a:solidFill>
            <a:srgbClr val="DDF0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*</a:t>
            </a:r>
            <a:endParaRPr sz="18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5" name="Google Shape;1795;p37"/>
          <p:cNvSpPr txBox="1"/>
          <p:nvPr/>
        </p:nvSpPr>
        <p:spPr>
          <a:xfrm>
            <a:off x="4458938" y="1493497"/>
            <a:ext cx="3494416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Lí lẽ xác đáng, sâu sắc</a:t>
            </a:r>
            <a:endParaRPr sz="2400" dirty="0">
              <a:solidFill>
                <a:schemeClr val="dk1"/>
              </a:solidFill>
              <a:latin typeface="#9Slide03 AmpleSoft" panose="02000000000000000000" pitchFamily="2" charset="0"/>
              <a:ea typeface="Roboto"/>
              <a:cs typeface="Roboto"/>
              <a:sym typeface="Roboto"/>
            </a:endParaRPr>
          </a:p>
        </p:txBody>
      </p:sp>
      <p:sp>
        <p:nvSpPr>
          <p:cNvPr id="1796" name="Google Shape;1796;p37"/>
          <p:cNvSpPr txBox="1"/>
          <p:nvPr/>
        </p:nvSpPr>
        <p:spPr>
          <a:xfrm>
            <a:off x="4458937" y="2660334"/>
            <a:ext cx="4303097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D</a:t>
            </a:r>
            <a:r>
              <a:rPr lang="en" sz="24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ẫn chứng cụ thể, thuyết phục</a:t>
            </a:r>
            <a:endParaRPr sz="2400" dirty="0">
              <a:solidFill>
                <a:schemeClr val="dk1"/>
              </a:solidFill>
              <a:latin typeface="#9Slide03 AmpleSoft" panose="02000000000000000000" pitchFamily="2" charset="0"/>
              <a:ea typeface="Roboto"/>
              <a:cs typeface="Roboto"/>
              <a:sym typeface="Roboto"/>
            </a:endParaRPr>
          </a:p>
        </p:txBody>
      </p:sp>
      <p:sp>
        <p:nvSpPr>
          <p:cNvPr id="1797" name="Google Shape;1797;p37"/>
          <p:cNvSpPr txBox="1"/>
          <p:nvPr/>
        </p:nvSpPr>
        <p:spPr>
          <a:xfrm>
            <a:off x="4458938" y="3852280"/>
            <a:ext cx="3494416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Ngôn ngữ giản dị, dễ hiểu</a:t>
            </a:r>
            <a:endParaRPr sz="2400" dirty="0">
              <a:solidFill>
                <a:schemeClr val="dk1"/>
              </a:solidFill>
              <a:latin typeface="#9Slide03 AmpleSoft" panose="02000000000000000000" pitchFamily="2" charset="0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2" grpId="0"/>
      <p:bldP spid="1791" grpId="0" animBg="1"/>
      <p:bldP spid="1792" grpId="0" animBg="1"/>
      <p:bldP spid="1793" grpId="0" animBg="1"/>
      <p:bldP spid="1795" grpId="0"/>
      <p:bldP spid="1796" grpId="0"/>
      <p:bldP spid="179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0">
            <a:extLst>
              <a:ext uri="{FF2B5EF4-FFF2-40B4-BE49-F238E27FC236}">
                <a16:creationId xmlns:a16="http://schemas.microsoft.com/office/drawing/2014/main" id="{14D699D5-CC18-165C-B497-AA3A1BC2AA4B}"/>
              </a:ext>
            </a:extLst>
          </p:cNvPr>
          <p:cNvSpPr txBox="1">
            <a:spLocks/>
          </p:cNvSpPr>
          <p:nvPr/>
        </p:nvSpPr>
        <p:spPr>
          <a:xfrm>
            <a:off x="2339100" y="234681"/>
            <a:ext cx="4465800" cy="4812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000" dirty="0">
                <a:solidFill>
                  <a:srgbClr val="0070C0"/>
                </a:solidFill>
                <a:latin typeface="#9Slide04 SFU CenturySchoolbook" panose="00000400000000000000" pitchFamily="2" charset="0"/>
              </a:rPr>
              <a:t>2. </a:t>
            </a:r>
            <a:r>
              <a:rPr lang="en-US" sz="4000" dirty="0" err="1">
                <a:solidFill>
                  <a:srgbClr val="0070C0"/>
                </a:solidFill>
                <a:latin typeface="#9Slide04 SFU CenturySchoolbook" panose="00000400000000000000" pitchFamily="2" charset="0"/>
              </a:rPr>
              <a:t>Tác</a:t>
            </a:r>
            <a:r>
              <a:rPr lang="en-US" sz="4000" dirty="0">
                <a:solidFill>
                  <a:srgbClr val="0070C0"/>
                </a:solidFill>
                <a:latin typeface="#9Slide04 SFU CenturySchoolbook" panose="000004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#9Slide04 SFU CenturySchoolbook" panose="00000400000000000000" pitchFamily="2" charset="0"/>
              </a:rPr>
              <a:t>giả</a:t>
            </a:r>
            <a:r>
              <a:rPr lang="en-US" sz="4000" dirty="0">
                <a:solidFill>
                  <a:srgbClr val="0070C0"/>
                </a:solidFill>
                <a:latin typeface="#9Slide04 SFU CenturySchoolbook" panose="00000400000000000000" pitchFamily="2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#9Slide04 SFU CenturySchoolbook" panose="00000400000000000000" pitchFamily="2" charset="0"/>
              </a:rPr>
              <a:t>tác</a:t>
            </a:r>
            <a:r>
              <a:rPr lang="en-US" sz="4000" dirty="0">
                <a:solidFill>
                  <a:srgbClr val="0070C0"/>
                </a:solidFill>
                <a:latin typeface="#9Slide04 SFU CenturySchoolbook" panose="000004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#9Slide04 SFU CenturySchoolbook" panose="00000400000000000000" pitchFamily="2" charset="0"/>
              </a:rPr>
              <a:t>phẩm</a:t>
            </a:r>
            <a:endParaRPr lang="en-US" sz="4000" dirty="0">
              <a:solidFill>
                <a:srgbClr val="0070C0"/>
              </a:solidFill>
              <a:latin typeface="#9Slide04 SFU CenturySchoolbook" panose="00000400000000000000" pitchFamily="2" charset="0"/>
            </a:endParaRPr>
          </a:p>
        </p:txBody>
      </p:sp>
      <p:grpSp>
        <p:nvGrpSpPr>
          <p:cNvPr id="3" name="Google Shape;1300;p39">
            <a:extLst>
              <a:ext uri="{FF2B5EF4-FFF2-40B4-BE49-F238E27FC236}">
                <a16:creationId xmlns:a16="http://schemas.microsoft.com/office/drawing/2014/main" id="{53873B88-EDDB-A3A7-4BDA-D815666B67C7}"/>
              </a:ext>
            </a:extLst>
          </p:cNvPr>
          <p:cNvGrpSpPr/>
          <p:nvPr/>
        </p:nvGrpSpPr>
        <p:grpSpPr>
          <a:xfrm>
            <a:off x="598584" y="4322694"/>
            <a:ext cx="709115" cy="329805"/>
            <a:chOff x="689361" y="2500695"/>
            <a:chExt cx="694122" cy="329805"/>
          </a:xfrm>
        </p:grpSpPr>
        <p:sp>
          <p:nvSpPr>
            <p:cNvPr id="4" name="Google Shape;1301;p39">
              <a:extLst>
                <a:ext uri="{FF2B5EF4-FFF2-40B4-BE49-F238E27FC236}">
                  <a16:creationId xmlns:a16="http://schemas.microsoft.com/office/drawing/2014/main" id="{CB0BF5F0-0592-C5EF-8010-90BF76B5CE2D}"/>
                </a:ext>
              </a:extLst>
            </p:cNvPr>
            <p:cNvSpPr/>
            <p:nvPr/>
          </p:nvSpPr>
          <p:spPr>
            <a:xfrm rot="-5400000">
              <a:off x="873981" y="2325502"/>
              <a:ext cx="324862" cy="675250"/>
            </a:xfrm>
            <a:custGeom>
              <a:avLst/>
              <a:gdLst/>
              <a:ahLst/>
              <a:cxnLst/>
              <a:rect l="l" t="t" r="r" b="b"/>
              <a:pathLst>
                <a:path w="21891" h="31021" extrusionOk="0">
                  <a:moveTo>
                    <a:pt x="12075" y="1"/>
                  </a:moveTo>
                  <a:cubicBezTo>
                    <a:pt x="11414" y="1"/>
                    <a:pt x="10704" y="64"/>
                    <a:pt x="9941" y="199"/>
                  </a:cubicBezTo>
                  <a:cubicBezTo>
                    <a:pt x="1" y="1933"/>
                    <a:pt x="935" y="31021"/>
                    <a:pt x="935" y="31021"/>
                  </a:cubicBezTo>
                  <a:cubicBezTo>
                    <a:pt x="935" y="31021"/>
                    <a:pt x="17380" y="28652"/>
                    <a:pt x="17647" y="27351"/>
                  </a:cubicBezTo>
                  <a:cubicBezTo>
                    <a:pt x="17914" y="26017"/>
                    <a:pt x="20983" y="13908"/>
                    <a:pt x="20983" y="13908"/>
                  </a:cubicBezTo>
                  <a:cubicBezTo>
                    <a:pt x="20983" y="13908"/>
                    <a:pt x="21890" y="1"/>
                    <a:pt x="120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302;p39">
              <a:extLst>
                <a:ext uri="{FF2B5EF4-FFF2-40B4-BE49-F238E27FC236}">
                  <a16:creationId xmlns:a16="http://schemas.microsoft.com/office/drawing/2014/main" id="{758BB1F5-4D18-AFD6-DDFC-CACA18A4E8D7}"/>
                </a:ext>
              </a:extLst>
            </p:cNvPr>
            <p:cNvSpPr/>
            <p:nvPr/>
          </p:nvSpPr>
          <p:spPr>
            <a:xfrm rot="-5400000">
              <a:off x="871824" y="2318841"/>
              <a:ext cx="329196" cy="694122"/>
            </a:xfrm>
            <a:custGeom>
              <a:avLst/>
              <a:gdLst/>
              <a:ahLst/>
              <a:cxnLst/>
              <a:rect l="l" t="t" r="r" b="b"/>
              <a:pathLst>
                <a:path w="22183" h="31888" extrusionOk="0">
                  <a:moveTo>
                    <a:pt x="12376" y="832"/>
                  </a:moveTo>
                  <a:cubicBezTo>
                    <a:pt x="14577" y="832"/>
                    <a:pt x="16412" y="1599"/>
                    <a:pt x="17780" y="3067"/>
                  </a:cubicBezTo>
                  <a:cubicBezTo>
                    <a:pt x="21216" y="6703"/>
                    <a:pt x="20949" y="13708"/>
                    <a:pt x="20915" y="14275"/>
                  </a:cubicBezTo>
                  <a:cubicBezTo>
                    <a:pt x="20682" y="15142"/>
                    <a:pt x="17880" y="26116"/>
                    <a:pt x="17580" y="27651"/>
                  </a:cubicBezTo>
                  <a:cubicBezTo>
                    <a:pt x="16846" y="28385"/>
                    <a:pt x="9040" y="29919"/>
                    <a:pt x="1668" y="30987"/>
                  </a:cubicBezTo>
                  <a:cubicBezTo>
                    <a:pt x="1602" y="27251"/>
                    <a:pt x="1535" y="2566"/>
                    <a:pt x="10341" y="1032"/>
                  </a:cubicBezTo>
                  <a:cubicBezTo>
                    <a:pt x="11042" y="898"/>
                    <a:pt x="11742" y="832"/>
                    <a:pt x="12376" y="832"/>
                  </a:cubicBezTo>
                  <a:close/>
                  <a:moveTo>
                    <a:pt x="12357" y="0"/>
                  </a:moveTo>
                  <a:cubicBezTo>
                    <a:pt x="11664" y="0"/>
                    <a:pt x="10936" y="66"/>
                    <a:pt x="10174" y="198"/>
                  </a:cubicBezTo>
                  <a:cubicBezTo>
                    <a:pt x="0" y="1999"/>
                    <a:pt x="801" y="30286"/>
                    <a:pt x="834" y="31487"/>
                  </a:cubicBezTo>
                  <a:cubicBezTo>
                    <a:pt x="834" y="31587"/>
                    <a:pt x="901" y="31721"/>
                    <a:pt x="1001" y="31787"/>
                  </a:cubicBezTo>
                  <a:cubicBezTo>
                    <a:pt x="1068" y="31854"/>
                    <a:pt x="1168" y="31887"/>
                    <a:pt x="1268" y="31887"/>
                  </a:cubicBezTo>
                  <a:lnTo>
                    <a:pt x="1301" y="31887"/>
                  </a:lnTo>
                  <a:cubicBezTo>
                    <a:pt x="1368" y="31887"/>
                    <a:pt x="5471" y="31287"/>
                    <a:pt x="9607" y="30520"/>
                  </a:cubicBezTo>
                  <a:cubicBezTo>
                    <a:pt x="18147" y="28952"/>
                    <a:pt x="18280" y="28285"/>
                    <a:pt x="18380" y="27851"/>
                  </a:cubicBezTo>
                  <a:cubicBezTo>
                    <a:pt x="18614" y="26550"/>
                    <a:pt x="21683" y="14542"/>
                    <a:pt x="21716" y="14441"/>
                  </a:cubicBezTo>
                  <a:cubicBezTo>
                    <a:pt x="21716" y="14408"/>
                    <a:pt x="21716" y="14375"/>
                    <a:pt x="21716" y="14341"/>
                  </a:cubicBezTo>
                  <a:cubicBezTo>
                    <a:pt x="21749" y="14041"/>
                    <a:pt x="22183" y="6536"/>
                    <a:pt x="18414" y="2500"/>
                  </a:cubicBezTo>
                  <a:cubicBezTo>
                    <a:pt x="16851" y="833"/>
                    <a:pt x="14822" y="0"/>
                    <a:pt x="123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Google Shape;1303;p39">
            <a:extLst>
              <a:ext uri="{FF2B5EF4-FFF2-40B4-BE49-F238E27FC236}">
                <a16:creationId xmlns:a16="http://schemas.microsoft.com/office/drawing/2014/main" id="{154F7F8A-AF06-63BA-5DC7-F7FFE10E1510}"/>
              </a:ext>
            </a:extLst>
          </p:cNvPr>
          <p:cNvGrpSpPr/>
          <p:nvPr/>
        </p:nvGrpSpPr>
        <p:grpSpPr>
          <a:xfrm>
            <a:off x="946174" y="3245955"/>
            <a:ext cx="3343322" cy="1477648"/>
            <a:chOff x="1048412" y="1453351"/>
            <a:chExt cx="2937234" cy="1477648"/>
          </a:xfrm>
        </p:grpSpPr>
        <p:sp>
          <p:nvSpPr>
            <p:cNvPr id="7" name="Google Shape;1304;p39">
              <a:extLst>
                <a:ext uri="{FF2B5EF4-FFF2-40B4-BE49-F238E27FC236}">
                  <a16:creationId xmlns:a16="http://schemas.microsoft.com/office/drawing/2014/main" id="{CE8ADE14-DAB2-9CF7-9C2C-CD942C5B9801}"/>
                </a:ext>
              </a:extLst>
            </p:cNvPr>
            <p:cNvSpPr/>
            <p:nvPr/>
          </p:nvSpPr>
          <p:spPr>
            <a:xfrm rot="-5400000">
              <a:off x="1778119" y="729429"/>
              <a:ext cx="1477648" cy="2925492"/>
            </a:xfrm>
            <a:custGeom>
              <a:avLst/>
              <a:gdLst/>
              <a:ahLst/>
              <a:cxnLst/>
              <a:rect l="l" t="t" r="r" b="b"/>
              <a:pathLst>
                <a:path w="99572" h="203796" extrusionOk="0">
                  <a:moveTo>
                    <a:pt x="46023" y="1"/>
                  </a:moveTo>
                  <a:cubicBezTo>
                    <a:pt x="27326" y="1"/>
                    <a:pt x="9441" y="1561"/>
                    <a:pt x="6772" y="5235"/>
                  </a:cubicBezTo>
                  <a:cubicBezTo>
                    <a:pt x="1" y="14442"/>
                    <a:pt x="2403" y="189667"/>
                    <a:pt x="7239" y="197573"/>
                  </a:cubicBezTo>
                  <a:cubicBezTo>
                    <a:pt x="9962" y="202058"/>
                    <a:pt x="28474" y="203796"/>
                    <a:pt x="47647" y="203796"/>
                  </a:cubicBezTo>
                  <a:cubicBezTo>
                    <a:pt x="69117" y="203796"/>
                    <a:pt x="91415" y="201616"/>
                    <a:pt x="93301" y="198674"/>
                  </a:cubicBezTo>
                  <a:cubicBezTo>
                    <a:pt x="98271" y="190835"/>
                    <a:pt x="99572" y="14775"/>
                    <a:pt x="91700" y="5135"/>
                  </a:cubicBezTo>
                  <a:cubicBezTo>
                    <a:pt x="89104" y="1975"/>
                    <a:pt x="67050" y="1"/>
                    <a:pt x="46023" y="1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" name="Google Shape;1305;p39">
              <a:extLst>
                <a:ext uri="{FF2B5EF4-FFF2-40B4-BE49-F238E27FC236}">
                  <a16:creationId xmlns:a16="http://schemas.microsoft.com/office/drawing/2014/main" id="{CF8FB746-2BC1-ED89-AAE2-93D8CD21E3BD}"/>
                </a:ext>
              </a:extLst>
            </p:cNvPr>
            <p:cNvSpPr/>
            <p:nvPr/>
          </p:nvSpPr>
          <p:spPr>
            <a:xfrm rot="-5400000">
              <a:off x="1805681" y="722807"/>
              <a:ext cx="1422696" cy="2937234"/>
            </a:xfrm>
            <a:custGeom>
              <a:avLst/>
              <a:gdLst/>
              <a:ahLst/>
              <a:cxnLst/>
              <a:rect l="l" t="t" r="r" b="b"/>
              <a:pathLst>
                <a:path w="95869" h="204614" extrusionOk="0">
                  <a:moveTo>
                    <a:pt x="44065" y="835"/>
                  </a:moveTo>
                  <a:cubicBezTo>
                    <a:pt x="66848" y="835"/>
                    <a:pt x="87229" y="3070"/>
                    <a:pt x="89464" y="5805"/>
                  </a:cubicBezTo>
                  <a:cubicBezTo>
                    <a:pt x="92767" y="9875"/>
                    <a:pt x="94935" y="48002"/>
                    <a:pt x="95001" y="102975"/>
                  </a:cubicBezTo>
                  <a:cubicBezTo>
                    <a:pt x="95035" y="153177"/>
                    <a:pt x="93300" y="195307"/>
                    <a:pt x="91032" y="198843"/>
                  </a:cubicBezTo>
                  <a:cubicBezTo>
                    <a:pt x="89364" y="201478"/>
                    <a:pt x="68182" y="203780"/>
                    <a:pt x="45700" y="203780"/>
                  </a:cubicBezTo>
                  <a:cubicBezTo>
                    <a:pt x="23284" y="203780"/>
                    <a:pt x="7939" y="201478"/>
                    <a:pt x="5704" y="197776"/>
                  </a:cubicBezTo>
                  <a:cubicBezTo>
                    <a:pt x="3536" y="194240"/>
                    <a:pt x="1568" y="152310"/>
                    <a:pt x="1168" y="102307"/>
                  </a:cubicBezTo>
                  <a:cubicBezTo>
                    <a:pt x="734" y="47635"/>
                    <a:pt x="2335" y="9808"/>
                    <a:pt x="5204" y="5872"/>
                  </a:cubicBezTo>
                  <a:cubicBezTo>
                    <a:pt x="7439" y="2803"/>
                    <a:pt x="22683" y="835"/>
                    <a:pt x="44065" y="835"/>
                  </a:cubicBezTo>
                  <a:close/>
                  <a:moveTo>
                    <a:pt x="44032" y="1"/>
                  </a:moveTo>
                  <a:cubicBezTo>
                    <a:pt x="35692" y="1"/>
                    <a:pt x="8173" y="368"/>
                    <a:pt x="4503" y="5371"/>
                  </a:cubicBezTo>
                  <a:cubicBezTo>
                    <a:pt x="901" y="10308"/>
                    <a:pt x="0" y="58676"/>
                    <a:pt x="334" y="102307"/>
                  </a:cubicBezTo>
                  <a:cubicBezTo>
                    <a:pt x="667" y="145672"/>
                    <a:pt x="2435" y="194006"/>
                    <a:pt x="4970" y="198209"/>
                  </a:cubicBezTo>
                  <a:cubicBezTo>
                    <a:pt x="8506" y="203980"/>
                    <a:pt x="34625" y="204614"/>
                    <a:pt x="45700" y="204614"/>
                  </a:cubicBezTo>
                  <a:cubicBezTo>
                    <a:pt x="66214" y="204614"/>
                    <a:pt x="89631" y="202579"/>
                    <a:pt x="91732" y="199277"/>
                  </a:cubicBezTo>
                  <a:cubicBezTo>
                    <a:pt x="94434" y="195040"/>
                    <a:pt x="95869" y="146506"/>
                    <a:pt x="95835" y="102975"/>
                  </a:cubicBezTo>
                  <a:cubicBezTo>
                    <a:pt x="95802" y="59110"/>
                    <a:pt x="94268" y="10375"/>
                    <a:pt x="90098" y="5271"/>
                  </a:cubicBezTo>
                  <a:cubicBezTo>
                    <a:pt x="87296" y="1835"/>
                    <a:pt x="64280" y="1"/>
                    <a:pt x="440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306;p39">
              <a:extLst>
                <a:ext uri="{FF2B5EF4-FFF2-40B4-BE49-F238E27FC236}">
                  <a16:creationId xmlns:a16="http://schemas.microsoft.com/office/drawing/2014/main" id="{3881D32F-E619-F995-AAD4-C4CBE107FF37}"/>
                </a:ext>
              </a:extLst>
            </p:cNvPr>
            <p:cNvSpPr/>
            <p:nvPr/>
          </p:nvSpPr>
          <p:spPr>
            <a:xfrm rot="-5400000">
              <a:off x="1091129" y="2725108"/>
              <a:ext cx="57164" cy="33462"/>
            </a:xfrm>
            <a:custGeom>
              <a:avLst/>
              <a:gdLst/>
              <a:ahLst/>
              <a:cxnLst/>
              <a:rect l="l" t="t" r="r" b="b"/>
              <a:pathLst>
                <a:path w="3852" h="2331" extrusionOk="0">
                  <a:moveTo>
                    <a:pt x="3493" y="1"/>
                  </a:moveTo>
                  <a:cubicBezTo>
                    <a:pt x="3481" y="1"/>
                    <a:pt x="3470" y="1"/>
                    <a:pt x="3458" y="3"/>
                  </a:cubicBezTo>
                  <a:cubicBezTo>
                    <a:pt x="2891" y="36"/>
                    <a:pt x="2424" y="369"/>
                    <a:pt x="1923" y="636"/>
                  </a:cubicBezTo>
                  <a:cubicBezTo>
                    <a:pt x="1356" y="937"/>
                    <a:pt x="756" y="1303"/>
                    <a:pt x="289" y="1737"/>
                  </a:cubicBezTo>
                  <a:cubicBezTo>
                    <a:pt x="1" y="1996"/>
                    <a:pt x="260" y="2331"/>
                    <a:pt x="551" y="2331"/>
                  </a:cubicBezTo>
                  <a:cubicBezTo>
                    <a:pt x="597" y="2331"/>
                    <a:pt x="644" y="2322"/>
                    <a:pt x="689" y="2304"/>
                  </a:cubicBezTo>
                  <a:cubicBezTo>
                    <a:pt x="1223" y="2071"/>
                    <a:pt x="1690" y="1737"/>
                    <a:pt x="2157" y="1470"/>
                  </a:cubicBezTo>
                  <a:cubicBezTo>
                    <a:pt x="2657" y="1170"/>
                    <a:pt x="3258" y="970"/>
                    <a:pt x="3691" y="570"/>
                  </a:cubicBezTo>
                  <a:cubicBezTo>
                    <a:pt x="3851" y="377"/>
                    <a:pt x="3766" y="1"/>
                    <a:pt x="34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307;p39">
              <a:extLst>
                <a:ext uri="{FF2B5EF4-FFF2-40B4-BE49-F238E27FC236}">
                  <a16:creationId xmlns:a16="http://schemas.microsoft.com/office/drawing/2014/main" id="{EC5F9F93-6DB9-985A-3C66-F8F59D11D21D}"/>
                </a:ext>
              </a:extLst>
            </p:cNvPr>
            <p:cNvSpPr/>
            <p:nvPr/>
          </p:nvSpPr>
          <p:spPr>
            <a:xfrm rot="-5400000">
              <a:off x="1087528" y="2688939"/>
              <a:ext cx="123409" cy="79268"/>
            </a:xfrm>
            <a:custGeom>
              <a:avLst/>
              <a:gdLst/>
              <a:ahLst/>
              <a:cxnLst/>
              <a:rect l="l" t="t" r="r" b="b"/>
              <a:pathLst>
                <a:path w="8316" h="5522" extrusionOk="0">
                  <a:moveTo>
                    <a:pt x="7896" y="1"/>
                  </a:moveTo>
                  <a:cubicBezTo>
                    <a:pt x="7875" y="1"/>
                    <a:pt x="7853" y="3"/>
                    <a:pt x="7831" y="9"/>
                  </a:cubicBezTo>
                  <a:cubicBezTo>
                    <a:pt x="6464" y="442"/>
                    <a:pt x="5263" y="1376"/>
                    <a:pt x="4095" y="2177"/>
                  </a:cubicBezTo>
                  <a:cubicBezTo>
                    <a:pt x="2728" y="3044"/>
                    <a:pt x="1427" y="4011"/>
                    <a:pt x="192" y="5079"/>
                  </a:cubicBezTo>
                  <a:cubicBezTo>
                    <a:pt x="0" y="5244"/>
                    <a:pt x="170" y="5521"/>
                    <a:pt x="385" y="5521"/>
                  </a:cubicBezTo>
                  <a:cubicBezTo>
                    <a:pt x="431" y="5521"/>
                    <a:pt x="479" y="5509"/>
                    <a:pt x="526" y="5479"/>
                  </a:cubicBezTo>
                  <a:cubicBezTo>
                    <a:pt x="1827" y="4578"/>
                    <a:pt x="3095" y="3644"/>
                    <a:pt x="4429" y="2777"/>
                  </a:cubicBezTo>
                  <a:cubicBezTo>
                    <a:pt x="5630" y="2010"/>
                    <a:pt x="7031" y="1410"/>
                    <a:pt x="8131" y="509"/>
                  </a:cubicBezTo>
                  <a:cubicBezTo>
                    <a:pt x="8315" y="325"/>
                    <a:pt x="8133" y="1"/>
                    <a:pt x="78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308;p39">
              <a:extLst>
                <a:ext uri="{FF2B5EF4-FFF2-40B4-BE49-F238E27FC236}">
                  <a16:creationId xmlns:a16="http://schemas.microsoft.com/office/drawing/2014/main" id="{0AC9D466-D603-9B88-69E8-46D06C1DCA16}"/>
                </a:ext>
              </a:extLst>
            </p:cNvPr>
            <p:cNvSpPr/>
            <p:nvPr/>
          </p:nvSpPr>
          <p:spPr>
            <a:xfrm rot="-5400000">
              <a:off x="1128853" y="2667449"/>
              <a:ext cx="159025" cy="114266"/>
            </a:xfrm>
            <a:custGeom>
              <a:avLst/>
              <a:gdLst/>
              <a:ahLst/>
              <a:cxnLst/>
              <a:rect l="l" t="t" r="r" b="b"/>
              <a:pathLst>
                <a:path w="10716" h="7960" extrusionOk="0">
                  <a:moveTo>
                    <a:pt x="10451" y="0"/>
                  </a:moveTo>
                  <a:cubicBezTo>
                    <a:pt x="10433" y="0"/>
                    <a:pt x="10415" y="3"/>
                    <a:pt x="10397" y="11"/>
                  </a:cubicBezTo>
                  <a:cubicBezTo>
                    <a:pt x="6594" y="1512"/>
                    <a:pt x="3192" y="4581"/>
                    <a:pt x="256" y="7349"/>
                  </a:cubicBezTo>
                  <a:cubicBezTo>
                    <a:pt x="0" y="7605"/>
                    <a:pt x="235" y="7960"/>
                    <a:pt x="510" y="7960"/>
                  </a:cubicBezTo>
                  <a:cubicBezTo>
                    <a:pt x="593" y="7960"/>
                    <a:pt x="679" y="7927"/>
                    <a:pt x="757" y="7850"/>
                  </a:cubicBezTo>
                  <a:cubicBezTo>
                    <a:pt x="3825" y="5014"/>
                    <a:pt x="7395" y="2979"/>
                    <a:pt x="10597" y="344"/>
                  </a:cubicBezTo>
                  <a:cubicBezTo>
                    <a:pt x="10716" y="225"/>
                    <a:pt x="10596" y="0"/>
                    <a:pt x="104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309;p39">
              <a:extLst>
                <a:ext uri="{FF2B5EF4-FFF2-40B4-BE49-F238E27FC236}">
                  <a16:creationId xmlns:a16="http://schemas.microsoft.com/office/drawing/2014/main" id="{8D057BE1-C4F7-AACE-DC13-13EF4A22787F}"/>
                </a:ext>
              </a:extLst>
            </p:cNvPr>
            <p:cNvSpPr/>
            <p:nvPr/>
          </p:nvSpPr>
          <p:spPr>
            <a:xfrm rot="-5400000">
              <a:off x="1207510" y="2677509"/>
              <a:ext cx="158595" cy="127759"/>
            </a:xfrm>
            <a:custGeom>
              <a:avLst/>
              <a:gdLst/>
              <a:ahLst/>
              <a:cxnLst/>
              <a:rect l="l" t="t" r="r" b="b"/>
              <a:pathLst>
                <a:path w="10687" h="8900" extrusionOk="0">
                  <a:moveTo>
                    <a:pt x="10310" y="0"/>
                  </a:moveTo>
                  <a:cubicBezTo>
                    <a:pt x="10278" y="0"/>
                    <a:pt x="10246" y="7"/>
                    <a:pt x="10214" y="20"/>
                  </a:cubicBezTo>
                  <a:cubicBezTo>
                    <a:pt x="8312" y="854"/>
                    <a:pt x="6645" y="2422"/>
                    <a:pt x="5077" y="3723"/>
                  </a:cubicBezTo>
                  <a:cubicBezTo>
                    <a:pt x="3309" y="5224"/>
                    <a:pt x="1641" y="6858"/>
                    <a:pt x="107" y="8593"/>
                  </a:cubicBezTo>
                  <a:cubicBezTo>
                    <a:pt x="1" y="8725"/>
                    <a:pt x="126" y="8899"/>
                    <a:pt x="265" y="8899"/>
                  </a:cubicBezTo>
                  <a:cubicBezTo>
                    <a:pt x="302" y="8899"/>
                    <a:pt x="339" y="8887"/>
                    <a:pt x="373" y="8860"/>
                  </a:cubicBezTo>
                  <a:cubicBezTo>
                    <a:pt x="1875" y="7392"/>
                    <a:pt x="3376" y="5958"/>
                    <a:pt x="4977" y="4623"/>
                  </a:cubicBezTo>
                  <a:cubicBezTo>
                    <a:pt x="6745" y="3122"/>
                    <a:pt x="8813" y="1988"/>
                    <a:pt x="10514" y="420"/>
                  </a:cubicBezTo>
                  <a:cubicBezTo>
                    <a:pt x="10687" y="248"/>
                    <a:pt x="10512" y="0"/>
                    <a:pt x="10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10;p39">
              <a:extLst>
                <a:ext uri="{FF2B5EF4-FFF2-40B4-BE49-F238E27FC236}">
                  <a16:creationId xmlns:a16="http://schemas.microsoft.com/office/drawing/2014/main" id="{CB02BA34-4E87-3FC8-786F-BD75ADDF4816}"/>
                </a:ext>
              </a:extLst>
            </p:cNvPr>
            <p:cNvSpPr/>
            <p:nvPr/>
          </p:nvSpPr>
          <p:spPr>
            <a:xfrm rot="-5400000">
              <a:off x="1264919" y="2668800"/>
              <a:ext cx="176804" cy="120438"/>
            </a:xfrm>
            <a:custGeom>
              <a:avLst/>
              <a:gdLst/>
              <a:ahLst/>
              <a:cxnLst/>
              <a:rect l="l" t="t" r="r" b="b"/>
              <a:pathLst>
                <a:path w="11914" h="8390" extrusionOk="0">
                  <a:moveTo>
                    <a:pt x="11344" y="1"/>
                  </a:moveTo>
                  <a:cubicBezTo>
                    <a:pt x="11294" y="1"/>
                    <a:pt x="11243" y="11"/>
                    <a:pt x="11195" y="36"/>
                  </a:cubicBezTo>
                  <a:cubicBezTo>
                    <a:pt x="7225" y="2171"/>
                    <a:pt x="3556" y="5039"/>
                    <a:pt x="187" y="7975"/>
                  </a:cubicBezTo>
                  <a:cubicBezTo>
                    <a:pt x="0" y="8161"/>
                    <a:pt x="175" y="8390"/>
                    <a:pt x="389" y="8390"/>
                  </a:cubicBezTo>
                  <a:cubicBezTo>
                    <a:pt x="443" y="8390"/>
                    <a:pt x="500" y="8375"/>
                    <a:pt x="554" y="8342"/>
                  </a:cubicBezTo>
                  <a:cubicBezTo>
                    <a:pt x="3656" y="5873"/>
                    <a:pt x="6892" y="3738"/>
                    <a:pt x="10194" y="1570"/>
                  </a:cubicBezTo>
                  <a:cubicBezTo>
                    <a:pt x="10234" y="1630"/>
                    <a:pt x="10298" y="1678"/>
                    <a:pt x="10365" y="1678"/>
                  </a:cubicBezTo>
                  <a:cubicBezTo>
                    <a:pt x="10409" y="1678"/>
                    <a:pt x="10454" y="1657"/>
                    <a:pt x="10494" y="1603"/>
                  </a:cubicBezTo>
                  <a:cubicBezTo>
                    <a:pt x="10828" y="1237"/>
                    <a:pt x="11195" y="903"/>
                    <a:pt x="11628" y="603"/>
                  </a:cubicBezTo>
                  <a:cubicBezTo>
                    <a:pt x="11913" y="375"/>
                    <a:pt x="11638" y="1"/>
                    <a:pt x="113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11;p39">
              <a:extLst>
                <a:ext uri="{FF2B5EF4-FFF2-40B4-BE49-F238E27FC236}">
                  <a16:creationId xmlns:a16="http://schemas.microsoft.com/office/drawing/2014/main" id="{F54AA48B-7A80-8754-FA68-6DC3D654BAC8}"/>
                </a:ext>
              </a:extLst>
            </p:cNvPr>
            <p:cNvSpPr/>
            <p:nvPr/>
          </p:nvSpPr>
          <p:spPr>
            <a:xfrm rot="-5400000">
              <a:off x="1347197" y="2686621"/>
              <a:ext cx="162661" cy="102710"/>
            </a:xfrm>
            <a:custGeom>
              <a:avLst/>
              <a:gdLst/>
              <a:ahLst/>
              <a:cxnLst/>
              <a:rect l="l" t="t" r="r" b="b"/>
              <a:pathLst>
                <a:path w="10961" h="7155" extrusionOk="0">
                  <a:moveTo>
                    <a:pt x="10644" y="0"/>
                  </a:moveTo>
                  <a:cubicBezTo>
                    <a:pt x="10616" y="0"/>
                    <a:pt x="10586" y="6"/>
                    <a:pt x="10554" y="17"/>
                  </a:cubicBezTo>
                  <a:cubicBezTo>
                    <a:pt x="6685" y="1018"/>
                    <a:pt x="3016" y="4053"/>
                    <a:pt x="180" y="6755"/>
                  </a:cubicBezTo>
                  <a:cubicBezTo>
                    <a:pt x="1" y="6935"/>
                    <a:pt x="157" y="7155"/>
                    <a:pt x="330" y="7155"/>
                  </a:cubicBezTo>
                  <a:cubicBezTo>
                    <a:pt x="382" y="7155"/>
                    <a:pt x="435" y="7135"/>
                    <a:pt x="481" y="7089"/>
                  </a:cubicBezTo>
                  <a:cubicBezTo>
                    <a:pt x="2015" y="5755"/>
                    <a:pt x="3650" y="4520"/>
                    <a:pt x="5351" y="3420"/>
                  </a:cubicBezTo>
                  <a:cubicBezTo>
                    <a:pt x="7085" y="2319"/>
                    <a:pt x="9020" y="1552"/>
                    <a:pt x="10755" y="451"/>
                  </a:cubicBezTo>
                  <a:cubicBezTo>
                    <a:pt x="10961" y="304"/>
                    <a:pt x="10855" y="0"/>
                    <a:pt x="106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312;p39">
              <a:extLst>
                <a:ext uri="{FF2B5EF4-FFF2-40B4-BE49-F238E27FC236}">
                  <a16:creationId xmlns:a16="http://schemas.microsoft.com/office/drawing/2014/main" id="{E19BC5B4-A82E-EE73-9632-68E7D0A409C1}"/>
                </a:ext>
              </a:extLst>
            </p:cNvPr>
            <p:cNvSpPr/>
            <p:nvPr/>
          </p:nvSpPr>
          <p:spPr>
            <a:xfrm rot="-5400000">
              <a:off x="1404481" y="2654157"/>
              <a:ext cx="166534" cy="107131"/>
            </a:xfrm>
            <a:custGeom>
              <a:avLst/>
              <a:gdLst/>
              <a:ahLst/>
              <a:cxnLst/>
              <a:rect l="l" t="t" r="r" b="b"/>
              <a:pathLst>
                <a:path w="11222" h="7463" extrusionOk="0">
                  <a:moveTo>
                    <a:pt x="10844" y="1"/>
                  </a:moveTo>
                  <a:cubicBezTo>
                    <a:pt x="10814" y="1"/>
                    <a:pt x="10782" y="6"/>
                    <a:pt x="10748" y="16"/>
                  </a:cubicBezTo>
                  <a:cubicBezTo>
                    <a:pt x="6879" y="1117"/>
                    <a:pt x="3109" y="4319"/>
                    <a:pt x="207" y="7021"/>
                  </a:cubicBezTo>
                  <a:cubicBezTo>
                    <a:pt x="0" y="7202"/>
                    <a:pt x="194" y="7462"/>
                    <a:pt x="400" y="7462"/>
                  </a:cubicBezTo>
                  <a:cubicBezTo>
                    <a:pt x="460" y="7462"/>
                    <a:pt x="521" y="7440"/>
                    <a:pt x="574" y="7388"/>
                  </a:cubicBezTo>
                  <a:cubicBezTo>
                    <a:pt x="2275" y="5987"/>
                    <a:pt x="4010" y="4686"/>
                    <a:pt x="5878" y="3485"/>
                  </a:cubicBezTo>
                  <a:cubicBezTo>
                    <a:pt x="7512" y="2417"/>
                    <a:pt x="9380" y="1684"/>
                    <a:pt x="10981" y="549"/>
                  </a:cubicBezTo>
                  <a:cubicBezTo>
                    <a:pt x="11221" y="370"/>
                    <a:pt x="11111" y="1"/>
                    <a:pt x="108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313;p39">
              <a:extLst>
                <a:ext uri="{FF2B5EF4-FFF2-40B4-BE49-F238E27FC236}">
                  <a16:creationId xmlns:a16="http://schemas.microsoft.com/office/drawing/2014/main" id="{DE19A680-7FE1-1FB9-C0D0-454804018610}"/>
                </a:ext>
              </a:extLst>
            </p:cNvPr>
            <p:cNvSpPr/>
            <p:nvPr/>
          </p:nvSpPr>
          <p:spPr>
            <a:xfrm rot="-5400000">
              <a:off x="1467385" y="2653218"/>
              <a:ext cx="131260" cy="84623"/>
            </a:xfrm>
            <a:custGeom>
              <a:avLst/>
              <a:gdLst/>
              <a:ahLst/>
              <a:cxnLst/>
              <a:rect l="l" t="t" r="r" b="b"/>
              <a:pathLst>
                <a:path w="8845" h="5895" extrusionOk="0">
                  <a:moveTo>
                    <a:pt x="8491" y="0"/>
                  </a:moveTo>
                  <a:cubicBezTo>
                    <a:pt x="8464" y="0"/>
                    <a:pt x="8435" y="5"/>
                    <a:pt x="8404" y="15"/>
                  </a:cubicBezTo>
                  <a:cubicBezTo>
                    <a:pt x="5436" y="1216"/>
                    <a:pt x="2400" y="3184"/>
                    <a:pt x="165" y="5485"/>
                  </a:cubicBezTo>
                  <a:cubicBezTo>
                    <a:pt x="1" y="5623"/>
                    <a:pt x="129" y="5895"/>
                    <a:pt x="310" y="5895"/>
                  </a:cubicBezTo>
                  <a:cubicBezTo>
                    <a:pt x="349" y="5895"/>
                    <a:pt x="390" y="5882"/>
                    <a:pt x="432" y="5852"/>
                  </a:cubicBezTo>
                  <a:cubicBezTo>
                    <a:pt x="3167" y="4051"/>
                    <a:pt x="5836" y="2250"/>
                    <a:pt x="8605" y="515"/>
                  </a:cubicBezTo>
                  <a:cubicBezTo>
                    <a:pt x="8844" y="365"/>
                    <a:pt x="8734" y="0"/>
                    <a:pt x="84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314;p39">
              <a:extLst>
                <a:ext uri="{FF2B5EF4-FFF2-40B4-BE49-F238E27FC236}">
                  <a16:creationId xmlns:a16="http://schemas.microsoft.com/office/drawing/2014/main" id="{D42C31B6-A9E5-5AE7-FF2C-39B3712DA344}"/>
                </a:ext>
              </a:extLst>
            </p:cNvPr>
            <p:cNvSpPr/>
            <p:nvPr/>
          </p:nvSpPr>
          <p:spPr>
            <a:xfrm rot="-5400000">
              <a:off x="1478741" y="2586472"/>
              <a:ext cx="155048" cy="76311"/>
            </a:xfrm>
            <a:custGeom>
              <a:avLst/>
              <a:gdLst/>
              <a:ahLst/>
              <a:cxnLst/>
              <a:rect l="l" t="t" r="r" b="b"/>
              <a:pathLst>
                <a:path w="10448" h="5316" extrusionOk="0">
                  <a:moveTo>
                    <a:pt x="10055" y="0"/>
                  </a:moveTo>
                  <a:cubicBezTo>
                    <a:pt x="10037" y="0"/>
                    <a:pt x="10018" y="3"/>
                    <a:pt x="9999" y="7"/>
                  </a:cubicBezTo>
                  <a:cubicBezTo>
                    <a:pt x="6530" y="908"/>
                    <a:pt x="3061" y="2709"/>
                    <a:pt x="225" y="4811"/>
                  </a:cubicBezTo>
                  <a:cubicBezTo>
                    <a:pt x="0" y="4980"/>
                    <a:pt x="131" y="5315"/>
                    <a:pt x="338" y="5315"/>
                  </a:cubicBezTo>
                  <a:cubicBezTo>
                    <a:pt x="377" y="5315"/>
                    <a:pt x="417" y="5304"/>
                    <a:pt x="459" y="5278"/>
                  </a:cubicBezTo>
                  <a:cubicBezTo>
                    <a:pt x="3661" y="3476"/>
                    <a:pt x="6830" y="1975"/>
                    <a:pt x="10199" y="474"/>
                  </a:cubicBezTo>
                  <a:cubicBezTo>
                    <a:pt x="10447" y="381"/>
                    <a:pt x="10292" y="0"/>
                    <a:pt x="100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315;p39">
              <a:extLst>
                <a:ext uri="{FF2B5EF4-FFF2-40B4-BE49-F238E27FC236}">
                  <a16:creationId xmlns:a16="http://schemas.microsoft.com/office/drawing/2014/main" id="{AE2C0B7C-F5EF-AADA-9A20-C065E3009D76}"/>
                </a:ext>
              </a:extLst>
            </p:cNvPr>
            <p:cNvSpPr/>
            <p:nvPr/>
          </p:nvSpPr>
          <p:spPr>
            <a:xfrm rot="-5400000">
              <a:off x="1492347" y="2467687"/>
              <a:ext cx="137656" cy="72923"/>
            </a:xfrm>
            <a:custGeom>
              <a:avLst/>
              <a:gdLst/>
              <a:ahLst/>
              <a:cxnLst/>
              <a:rect l="l" t="t" r="r" b="b"/>
              <a:pathLst>
                <a:path w="9276" h="5080" extrusionOk="0">
                  <a:moveTo>
                    <a:pt x="8883" y="0"/>
                  </a:moveTo>
                  <a:cubicBezTo>
                    <a:pt x="8857" y="0"/>
                    <a:pt x="8829" y="5"/>
                    <a:pt x="8800" y="14"/>
                  </a:cubicBezTo>
                  <a:cubicBezTo>
                    <a:pt x="5732" y="1015"/>
                    <a:pt x="2763" y="2616"/>
                    <a:pt x="228" y="4618"/>
                  </a:cubicBezTo>
                  <a:cubicBezTo>
                    <a:pt x="0" y="4788"/>
                    <a:pt x="209" y="5080"/>
                    <a:pt x="441" y="5080"/>
                  </a:cubicBezTo>
                  <a:cubicBezTo>
                    <a:pt x="481" y="5080"/>
                    <a:pt x="522" y="5071"/>
                    <a:pt x="561" y="5051"/>
                  </a:cubicBezTo>
                  <a:cubicBezTo>
                    <a:pt x="3330" y="3417"/>
                    <a:pt x="6132" y="1949"/>
                    <a:pt x="9034" y="515"/>
                  </a:cubicBezTo>
                  <a:cubicBezTo>
                    <a:pt x="9275" y="394"/>
                    <a:pt x="9135" y="0"/>
                    <a:pt x="88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16;p39">
              <a:extLst>
                <a:ext uri="{FF2B5EF4-FFF2-40B4-BE49-F238E27FC236}">
                  <a16:creationId xmlns:a16="http://schemas.microsoft.com/office/drawing/2014/main" id="{AE8754D7-B78A-8826-690B-ADB10FC048A7}"/>
                </a:ext>
              </a:extLst>
            </p:cNvPr>
            <p:cNvSpPr/>
            <p:nvPr/>
          </p:nvSpPr>
          <p:spPr>
            <a:xfrm rot="-5400000">
              <a:off x="1508987" y="2374258"/>
              <a:ext cx="109490" cy="45477"/>
            </a:xfrm>
            <a:custGeom>
              <a:avLst/>
              <a:gdLst/>
              <a:ahLst/>
              <a:cxnLst/>
              <a:rect l="l" t="t" r="r" b="b"/>
              <a:pathLst>
                <a:path w="7378" h="3168" extrusionOk="0">
                  <a:moveTo>
                    <a:pt x="6986" y="0"/>
                  </a:moveTo>
                  <a:cubicBezTo>
                    <a:pt x="6959" y="0"/>
                    <a:pt x="6931" y="5"/>
                    <a:pt x="6903" y="14"/>
                  </a:cubicBezTo>
                  <a:cubicBezTo>
                    <a:pt x="4701" y="748"/>
                    <a:pt x="2499" y="1549"/>
                    <a:pt x="365" y="2483"/>
                  </a:cubicBezTo>
                  <a:cubicBezTo>
                    <a:pt x="0" y="2604"/>
                    <a:pt x="188" y="3168"/>
                    <a:pt x="527" y="3168"/>
                  </a:cubicBezTo>
                  <a:cubicBezTo>
                    <a:pt x="560" y="3168"/>
                    <a:pt x="595" y="3162"/>
                    <a:pt x="631" y="3150"/>
                  </a:cubicBezTo>
                  <a:cubicBezTo>
                    <a:pt x="2833" y="2349"/>
                    <a:pt x="4968" y="1449"/>
                    <a:pt x="7136" y="481"/>
                  </a:cubicBezTo>
                  <a:cubicBezTo>
                    <a:pt x="7377" y="391"/>
                    <a:pt x="7237" y="0"/>
                    <a:pt x="69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317;p39">
              <a:extLst>
                <a:ext uri="{FF2B5EF4-FFF2-40B4-BE49-F238E27FC236}">
                  <a16:creationId xmlns:a16="http://schemas.microsoft.com/office/drawing/2014/main" id="{AD916EB8-EA14-4FA6-207B-F116F8F60ADE}"/>
                </a:ext>
              </a:extLst>
            </p:cNvPr>
            <p:cNvSpPr/>
            <p:nvPr/>
          </p:nvSpPr>
          <p:spPr>
            <a:xfrm rot="-5400000">
              <a:off x="1521669" y="2269418"/>
              <a:ext cx="84083" cy="40467"/>
            </a:xfrm>
            <a:custGeom>
              <a:avLst/>
              <a:gdLst/>
              <a:ahLst/>
              <a:cxnLst/>
              <a:rect l="l" t="t" r="r" b="b"/>
              <a:pathLst>
                <a:path w="5666" h="2819" extrusionOk="0">
                  <a:moveTo>
                    <a:pt x="5348" y="0"/>
                  </a:moveTo>
                  <a:cubicBezTo>
                    <a:pt x="5328" y="0"/>
                    <a:pt x="5307" y="3"/>
                    <a:pt x="5285" y="8"/>
                  </a:cubicBezTo>
                  <a:cubicBezTo>
                    <a:pt x="3550" y="542"/>
                    <a:pt x="1749" y="1342"/>
                    <a:pt x="215" y="2343"/>
                  </a:cubicBezTo>
                  <a:cubicBezTo>
                    <a:pt x="0" y="2496"/>
                    <a:pt x="95" y="2818"/>
                    <a:pt x="344" y="2818"/>
                  </a:cubicBezTo>
                  <a:cubicBezTo>
                    <a:pt x="367" y="2818"/>
                    <a:pt x="390" y="2816"/>
                    <a:pt x="415" y="2810"/>
                  </a:cubicBezTo>
                  <a:cubicBezTo>
                    <a:pt x="2183" y="2276"/>
                    <a:pt x="3917" y="1409"/>
                    <a:pt x="5452" y="442"/>
                  </a:cubicBezTo>
                  <a:cubicBezTo>
                    <a:pt x="5666" y="319"/>
                    <a:pt x="5571" y="0"/>
                    <a:pt x="53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318;p39">
              <a:extLst>
                <a:ext uri="{FF2B5EF4-FFF2-40B4-BE49-F238E27FC236}">
                  <a16:creationId xmlns:a16="http://schemas.microsoft.com/office/drawing/2014/main" id="{1D324E06-0467-9A69-0632-77E572D5DAFE}"/>
                </a:ext>
              </a:extLst>
            </p:cNvPr>
            <p:cNvSpPr/>
            <p:nvPr/>
          </p:nvSpPr>
          <p:spPr>
            <a:xfrm rot="-5400000">
              <a:off x="1540494" y="2207073"/>
              <a:ext cx="53053" cy="22193"/>
            </a:xfrm>
            <a:custGeom>
              <a:avLst/>
              <a:gdLst/>
              <a:ahLst/>
              <a:cxnLst/>
              <a:rect l="l" t="t" r="r" b="b"/>
              <a:pathLst>
                <a:path w="3575" h="1546" extrusionOk="0">
                  <a:moveTo>
                    <a:pt x="3244" y="1"/>
                  </a:moveTo>
                  <a:cubicBezTo>
                    <a:pt x="3227" y="1"/>
                    <a:pt x="3210" y="3"/>
                    <a:pt x="3192" y="8"/>
                  </a:cubicBezTo>
                  <a:cubicBezTo>
                    <a:pt x="2192" y="309"/>
                    <a:pt x="1124" y="576"/>
                    <a:pt x="223" y="1109"/>
                  </a:cubicBezTo>
                  <a:cubicBezTo>
                    <a:pt x="1" y="1236"/>
                    <a:pt x="142" y="1545"/>
                    <a:pt x="358" y="1545"/>
                  </a:cubicBezTo>
                  <a:cubicBezTo>
                    <a:pt x="368" y="1545"/>
                    <a:pt x="379" y="1544"/>
                    <a:pt x="390" y="1543"/>
                  </a:cubicBezTo>
                  <a:cubicBezTo>
                    <a:pt x="1424" y="1343"/>
                    <a:pt x="2392" y="842"/>
                    <a:pt x="3359" y="442"/>
                  </a:cubicBezTo>
                  <a:cubicBezTo>
                    <a:pt x="3575" y="350"/>
                    <a:pt x="3449" y="1"/>
                    <a:pt x="32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319;p39">
              <a:extLst>
                <a:ext uri="{FF2B5EF4-FFF2-40B4-BE49-F238E27FC236}">
                  <a16:creationId xmlns:a16="http://schemas.microsoft.com/office/drawing/2014/main" id="{E635BC60-0ACC-FC05-30A0-771C5D212819}"/>
                </a:ext>
              </a:extLst>
            </p:cNvPr>
            <p:cNvSpPr/>
            <p:nvPr/>
          </p:nvSpPr>
          <p:spPr>
            <a:xfrm rot="-5400000">
              <a:off x="1528787" y="2109241"/>
              <a:ext cx="68368" cy="36146"/>
            </a:xfrm>
            <a:custGeom>
              <a:avLst/>
              <a:gdLst/>
              <a:ahLst/>
              <a:cxnLst/>
              <a:rect l="l" t="t" r="r" b="b"/>
              <a:pathLst>
                <a:path w="4607" h="2518" extrusionOk="0">
                  <a:moveTo>
                    <a:pt x="4318" y="0"/>
                  </a:moveTo>
                  <a:cubicBezTo>
                    <a:pt x="4299" y="0"/>
                    <a:pt x="4279" y="3"/>
                    <a:pt x="4258" y="9"/>
                  </a:cubicBezTo>
                  <a:cubicBezTo>
                    <a:pt x="2890" y="410"/>
                    <a:pt x="1589" y="943"/>
                    <a:pt x="388" y="1744"/>
                  </a:cubicBezTo>
                  <a:cubicBezTo>
                    <a:pt x="1" y="1993"/>
                    <a:pt x="233" y="2518"/>
                    <a:pt x="571" y="2518"/>
                  </a:cubicBezTo>
                  <a:cubicBezTo>
                    <a:pt x="641" y="2518"/>
                    <a:pt x="715" y="2495"/>
                    <a:pt x="789" y="2444"/>
                  </a:cubicBezTo>
                  <a:cubicBezTo>
                    <a:pt x="1956" y="1710"/>
                    <a:pt x="3157" y="977"/>
                    <a:pt x="4424" y="376"/>
                  </a:cubicBezTo>
                  <a:cubicBezTo>
                    <a:pt x="4607" y="285"/>
                    <a:pt x="4512" y="0"/>
                    <a:pt x="43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320;p39">
              <a:extLst>
                <a:ext uri="{FF2B5EF4-FFF2-40B4-BE49-F238E27FC236}">
                  <a16:creationId xmlns:a16="http://schemas.microsoft.com/office/drawing/2014/main" id="{27D7BF0D-1C7A-41D5-00F0-6D62096341A6}"/>
                </a:ext>
              </a:extLst>
            </p:cNvPr>
            <p:cNvSpPr/>
            <p:nvPr/>
          </p:nvSpPr>
          <p:spPr>
            <a:xfrm rot="-5400000">
              <a:off x="1519824" y="2017320"/>
              <a:ext cx="73933" cy="38974"/>
            </a:xfrm>
            <a:custGeom>
              <a:avLst/>
              <a:gdLst/>
              <a:ahLst/>
              <a:cxnLst/>
              <a:rect l="l" t="t" r="r" b="b"/>
              <a:pathLst>
                <a:path w="4982" h="2715" extrusionOk="0">
                  <a:moveTo>
                    <a:pt x="4649" y="0"/>
                  </a:moveTo>
                  <a:cubicBezTo>
                    <a:pt x="4609" y="0"/>
                    <a:pt x="4564" y="12"/>
                    <a:pt x="4518" y="38"/>
                  </a:cubicBezTo>
                  <a:cubicBezTo>
                    <a:pt x="3117" y="872"/>
                    <a:pt x="1649" y="1572"/>
                    <a:pt x="215" y="2306"/>
                  </a:cubicBezTo>
                  <a:cubicBezTo>
                    <a:pt x="0" y="2398"/>
                    <a:pt x="123" y="2715"/>
                    <a:pt x="325" y="2715"/>
                  </a:cubicBezTo>
                  <a:cubicBezTo>
                    <a:pt x="343" y="2715"/>
                    <a:pt x="362" y="2712"/>
                    <a:pt x="381" y="2706"/>
                  </a:cubicBezTo>
                  <a:cubicBezTo>
                    <a:pt x="1983" y="2340"/>
                    <a:pt x="3484" y="1472"/>
                    <a:pt x="4785" y="505"/>
                  </a:cubicBezTo>
                  <a:cubicBezTo>
                    <a:pt x="4982" y="336"/>
                    <a:pt x="4870" y="0"/>
                    <a:pt x="46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321;p39">
              <a:extLst>
                <a:ext uri="{FF2B5EF4-FFF2-40B4-BE49-F238E27FC236}">
                  <a16:creationId xmlns:a16="http://schemas.microsoft.com/office/drawing/2014/main" id="{C7102204-A81F-5676-28B4-DF1419DBCB86}"/>
                </a:ext>
              </a:extLst>
            </p:cNvPr>
            <p:cNvSpPr/>
            <p:nvPr/>
          </p:nvSpPr>
          <p:spPr>
            <a:xfrm rot="-5400000">
              <a:off x="3602806" y="2791669"/>
              <a:ext cx="43081" cy="32586"/>
            </a:xfrm>
            <a:custGeom>
              <a:avLst/>
              <a:gdLst/>
              <a:ahLst/>
              <a:cxnLst/>
              <a:rect l="l" t="t" r="r" b="b"/>
              <a:pathLst>
                <a:path w="2903" h="2270" extrusionOk="0">
                  <a:moveTo>
                    <a:pt x="2551" y="0"/>
                  </a:moveTo>
                  <a:cubicBezTo>
                    <a:pt x="2111" y="0"/>
                    <a:pt x="1789" y="412"/>
                    <a:pt x="1468" y="669"/>
                  </a:cubicBezTo>
                  <a:cubicBezTo>
                    <a:pt x="1034" y="1036"/>
                    <a:pt x="534" y="1370"/>
                    <a:pt x="167" y="1803"/>
                  </a:cubicBezTo>
                  <a:cubicBezTo>
                    <a:pt x="1" y="2025"/>
                    <a:pt x="134" y="2270"/>
                    <a:pt x="336" y="2270"/>
                  </a:cubicBezTo>
                  <a:cubicBezTo>
                    <a:pt x="378" y="2270"/>
                    <a:pt x="422" y="2260"/>
                    <a:pt x="467" y="2237"/>
                  </a:cubicBezTo>
                  <a:cubicBezTo>
                    <a:pt x="967" y="2037"/>
                    <a:pt x="1368" y="1670"/>
                    <a:pt x="1801" y="1370"/>
                  </a:cubicBezTo>
                  <a:cubicBezTo>
                    <a:pt x="2168" y="1103"/>
                    <a:pt x="2769" y="836"/>
                    <a:pt x="2869" y="369"/>
                  </a:cubicBezTo>
                  <a:cubicBezTo>
                    <a:pt x="2902" y="169"/>
                    <a:pt x="2802" y="2"/>
                    <a:pt x="2602" y="2"/>
                  </a:cubicBezTo>
                  <a:cubicBezTo>
                    <a:pt x="2585" y="1"/>
                    <a:pt x="2568" y="0"/>
                    <a:pt x="25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322;p39">
              <a:extLst>
                <a:ext uri="{FF2B5EF4-FFF2-40B4-BE49-F238E27FC236}">
                  <a16:creationId xmlns:a16="http://schemas.microsoft.com/office/drawing/2014/main" id="{F640D4F1-6C79-2A7B-5A50-04B07886DBA0}"/>
                </a:ext>
              </a:extLst>
            </p:cNvPr>
            <p:cNvSpPr/>
            <p:nvPr/>
          </p:nvSpPr>
          <p:spPr>
            <a:xfrm rot="-5400000">
              <a:off x="3620865" y="2765957"/>
              <a:ext cx="69985" cy="43926"/>
            </a:xfrm>
            <a:custGeom>
              <a:avLst/>
              <a:gdLst/>
              <a:ahLst/>
              <a:cxnLst/>
              <a:rect l="l" t="t" r="r" b="b"/>
              <a:pathLst>
                <a:path w="4716" h="3060" extrusionOk="0">
                  <a:moveTo>
                    <a:pt x="4395" y="1"/>
                  </a:moveTo>
                  <a:cubicBezTo>
                    <a:pt x="4384" y="1"/>
                    <a:pt x="4372" y="2"/>
                    <a:pt x="4360" y="3"/>
                  </a:cubicBezTo>
                  <a:cubicBezTo>
                    <a:pt x="2792" y="304"/>
                    <a:pt x="1224" y="1404"/>
                    <a:pt x="190" y="2572"/>
                  </a:cubicBezTo>
                  <a:cubicBezTo>
                    <a:pt x="1" y="2761"/>
                    <a:pt x="162" y="3060"/>
                    <a:pt x="372" y="3060"/>
                  </a:cubicBezTo>
                  <a:cubicBezTo>
                    <a:pt x="421" y="3060"/>
                    <a:pt x="473" y="3043"/>
                    <a:pt x="523" y="3006"/>
                  </a:cubicBezTo>
                  <a:cubicBezTo>
                    <a:pt x="1157" y="2539"/>
                    <a:pt x="1791" y="2038"/>
                    <a:pt x="2458" y="1638"/>
                  </a:cubicBezTo>
                  <a:cubicBezTo>
                    <a:pt x="3125" y="1204"/>
                    <a:pt x="3859" y="871"/>
                    <a:pt x="4526" y="437"/>
                  </a:cubicBezTo>
                  <a:cubicBezTo>
                    <a:pt x="4716" y="279"/>
                    <a:pt x="4606" y="1"/>
                    <a:pt x="43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323;p39">
              <a:extLst>
                <a:ext uri="{FF2B5EF4-FFF2-40B4-BE49-F238E27FC236}">
                  <a16:creationId xmlns:a16="http://schemas.microsoft.com/office/drawing/2014/main" id="{F2D89F4B-131E-84AC-BC03-3F037F902A28}"/>
                </a:ext>
              </a:extLst>
            </p:cNvPr>
            <p:cNvSpPr/>
            <p:nvPr/>
          </p:nvSpPr>
          <p:spPr>
            <a:xfrm rot="-5400000">
              <a:off x="3630373" y="2699483"/>
              <a:ext cx="133441" cy="95906"/>
            </a:xfrm>
            <a:custGeom>
              <a:avLst/>
              <a:gdLst/>
              <a:ahLst/>
              <a:cxnLst/>
              <a:rect l="l" t="t" r="r" b="b"/>
              <a:pathLst>
                <a:path w="8992" h="6681" extrusionOk="0">
                  <a:moveTo>
                    <a:pt x="8667" y="0"/>
                  </a:moveTo>
                  <a:cubicBezTo>
                    <a:pt x="8648" y="0"/>
                    <a:pt x="8627" y="3"/>
                    <a:pt x="8606" y="9"/>
                  </a:cubicBezTo>
                  <a:cubicBezTo>
                    <a:pt x="6672" y="743"/>
                    <a:pt x="4937" y="2277"/>
                    <a:pt x="3303" y="3511"/>
                  </a:cubicBezTo>
                  <a:cubicBezTo>
                    <a:pt x="2535" y="4045"/>
                    <a:pt x="34" y="5346"/>
                    <a:pt x="0" y="6413"/>
                  </a:cubicBezTo>
                  <a:cubicBezTo>
                    <a:pt x="0" y="6513"/>
                    <a:pt x="100" y="6614"/>
                    <a:pt x="200" y="6647"/>
                  </a:cubicBezTo>
                  <a:cubicBezTo>
                    <a:pt x="234" y="6647"/>
                    <a:pt x="267" y="6647"/>
                    <a:pt x="300" y="6680"/>
                  </a:cubicBezTo>
                  <a:cubicBezTo>
                    <a:pt x="367" y="6680"/>
                    <a:pt x="467" y="6680"/>
                    <a:pt x="501" y="6614"/>
                  </a:cubicBezTo>
                  <a:lnTo>
                    <a:pt x="601" y="6513"/>
                  </a:lnTo>
                  <a:cubicBezTo>
                    <a:pt x="634" y="6480"/>
                    <a:pt x="667" y="6380"/>
                    <a:pt x="601" y="6313"/>
                  </a:cubicBezTo>
                  <a:cubicBezTo>
                    <a:pt x="601" y="6280"/>
                    <a:pt x="601" y="6247"/>
                    <a:pt x="567" y="6247"/>
                  </a:cubicBezTo>
                  <a:cubicBezTo>
                    <a:pt x="534" y="6213"/>
                    <a:pt x="501" y="6180"/>
                    <a:pt x="467" y="6180"/>
                  </a:cubicBezTo>
                  <a:cubicBezTo>
                    <a:pt x="968" y="5880"/>
                    <a:pt x="2469" y="4979"/>
                    <a:pt x="2635" y="4846"/>
                  </a:cubicBezTo>
                  <a:cubicBezTo>
                    <a:pt x="3303" y="4379"/>
                    <a:pt x="4003" y="3878"/>
                    <a:pt x="4704" y="3411"/>
                  </a:cubicBezTo>
                  <a:cubicBezTo>
                    <a:pt x="6071" y="2444"/>
                    <a:pt x="7672" y="1643"/>
                    <a:pt x="8840" y="409"/>
                  </a:cubicBezTo>
                  <a:cubicBezTo>
                    <a:pt x="8992" y="288"/>
                    <a:pt x="8867" y="0"/>
                    <a:pt x="86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324;p39">
              <a:extLst>
                <a:ext uri="{FF2B5EF4-FFF2-40B4-BE49-F238E27FC236}">
                  <a16:creationId xmlns:a16="http://schemas.microsoft.com/office/drawing/2014/main" id="{7ED13A4A-75C9-DF52-AF8E-B8BC4CF4DE2E}"/>
                </a:ext>
              </a:extLst>
            </p:cNvPr>
            <p:cNvSpPr/>
            <p:nvPr/>
          </p:nvSpPr>
          <p:spPr>
            <a:xfrm rot="-5400000">
              <a:off x="3663780" y="2667029"/>
              <a:ext cx="182324" cy="112227"/>
            </a:xfrm>
            <a:custGeom>
              <a:avLst/>
              <a:gdLst/>
              <a:ahLst/>
              <a:cxnLst/>
              <a:rect l="l" t="t" r="r" b="b"/>
              <a:pathLst>
                <a:path w="12286" h="7818" extrusionOk="0">
                  <a:moveTo>
                    <a:pt x="11550" y="1"/>
                  </a:moveTo>
                  <a:cubicBezTo>
                    <a:pt x="10117" y="1"/>
                    <a:pt x="7914" y="1699"/>
                    <a:pt x="6982" y="2252"/>
                  </a:cubicBezTo>
                  <a:cubicBezTo>
                    <a:pt x="4547" y="3686"/>
                    <a:pt x="2245" y="5421"/>
                    <a:pt x="210" y="7389"/>
                  </a:cubicBezTo>
                  <a:cubicBezTo>
                    <a:pt x="1" y="7572"/>
                    <a:pt x="182" y="7817"/>
                    <a:pt x="382" y="7817"/>
                  </a:cubicBezTo>
                  <a:cubicBezTo>
                    <a:pt x="437" y="7817"/>
                    <a:pt x="494" y="7799"/>
                    <a:pt x="544" y="7756"/>
                  </a:cubicBezTo>
                  <a:cubicBezTo>
                    <a:pt x="2345" y="6288"/>
                    <a:pt x="4180" y="4887"/>
                    <a:pt x="6148" y="3653"/>
                  </a:cubicBezTo>
                  <a:cubicBezTo>
                    <a:pt x="6948" y="3153"/>
                    <a:pt x="7782" y="2686"/>
                    <a:pt x="8583" y="2252"/>
                  </a:cubicBezTo>
                  <a:cubicBezTo>
                    <a:pt x="9017" y="2018"/>
                    <a:pt x="9417" y="1818"/>
                    <a:pt x="9851" y="1618"/>
                  </a:cubicBezTo>
                  <a:cubicBezTo>
                    <a:pt x="10051" y="1518"/>
                    <a:pt x="11151" y="717"/>
                    <a:pt x="11585" y="417"/>
                  </a:cubicBezTo>
                  <a:lnTo>
                    <a:pt x="11585" y="417"/>
                  </a:lnTo>
                  <a:cubicBezTo>
                    <a:pt x="11552" y="517"/>
                    <a:pt x="11585" y="617"/>
                    <a:pt x="11685" y="684"/>
                  </a:cubicBezTo>
                  <a:cubicBezTo>
                    <a:pt x="11719" y="717"/>
                    <a:pt x="11752" y="751"/>
                    <a:pt x="11785" y="751"/>
                  </a:cubicBezTo>
                  <a:cubicBezTo>
                    <a:pt x="11832" y="786"/>
                    <a:pt x="11886" y="800"/>
                    <a:pt x="11939" y="800"/>
                  </a:cubicBezTo>
                  <a:cubicBezTo>
                    <a:pt x="12038" y="800"/>
                    <a:pt x="12130" y="749"/>
                    <a:pt x="12152" y="684"/>
                  </a:cubicBezTo>
                  <a:cubicBezTo>
                    <a:pt x="12186" y="617"/>
                    <a:pt x="12219" y="551"/>
                    <a:pt x="12219" y="517"/>
                  </a:cubicBezTo>
                  <a:cubicBezTo>
                    <a:pt x="12286" y="384"/>
                    <a:pt x="12286" y="184"/>
                    <a:pt x="12119" y="117"/>
                  </a:cubicBezTo>
                  <a:cubicBezTo>
                    <a:pt x="11950" y="37"/>
                    <a:pt x="11758" y="1"/>
                    <a:pt x="115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325;p39">
              <a:extLst>
                <a:ext uri="{FF2B5EF4-FFF2-40B4-BE49-F238E27FC236}">
                  <a16:creationId xmlns:a16="http://schemas.microsoft.com/office/drawing/2014/main" id="{10A8BF45-016B-B851-25E8-8A6B233D675E}"/>
                </a:ext>
              </a:extLst>
            </p:cNvPr>
            <p:cNvSpPr/>
            <p:nvPr/>
          </p:nvSpPr>
          <p:spPr>
            <a:xfrm rot="-5400000">
              <a:off x="3714711" y="2643125"/>
              <a:ext cx="174741" cy="111610"/>
            </a:xfrm>
            <a:custGeom>
              <a:avLst/>
              <a:gdLst/>
              <a:ahLst/>
              <a:cxnLst/>
              <a:rect l="l" t="t" r="r" b="b"/>
              <a:pathLst>
                <a:path w="11775" h="7775" extrusionOk="0">
                  <a:moveTo>
                    <a:pt x="11390" y="0"/>
                  </a:moveTo>
                  <a:cubicBezTo>
                    <a:pt x="11361" y="0"/>
                    <a:pt x="11331" y="5"/>
                    <a:pt x="11299" y="14"/>
                  </a:cubicBezTo>
                  <a:cubicBezTo>
                    <a:pt x="7196" y="1515"/>
                    <a:pt x="3560" y="4217"/>
                    <a:pt x="291" y="7119"/>
                  </a:cubicBezTo>
                  <a:cubicBezTo>
                    <a:pt x="0" y="7384"/>
                    <a:pt x="276" y="7775"/>
                    <a:pt x="603" y="7775"/>
                  </a:cubicBezTo>
                  <a:cubicBezTo>
                    <a:pt x="688" y="7775"/>
                    <a:pt x="776" y="7748"/>
                    <a:pt x="858" y="7686"/>
                  </a:cubicBezTo>
                  <a:cubicBezTo>
                    <a:pt x="4161" y="4818"/>
                    <a:pt x="7797" y="2750"/>
                    <a:pt x="11533" y="515"/>
                  </a:cubicBezTo>
                  <a:cubicBezTo>
                    <a:pt x="11774" y="394"/>
                    <a:pt x="11661" y="0"/>
                    <a:pt x="113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326;p39">
              <a:extLst>
                <a:ext uri="{FF2B5EF4-FFF2-40B4-BE49-F238E27FC236}">
                  <a16:creationId xmlns:a16="http://schemas.microsoft.com/office/drawing/2014/main" id="{123FF473-D86B-0368-334F-3A9F13C30270}"/>
                </a:ext>
              </a:extLst>
            </p:cNvPr>
            <p:cNvSpPr/>
            <p:nvPr/>
          </p:nvSpPr>
          <p:spPr>
            <a:xfrm rot="-5400000">
              <a:off x="3728761" y="2602242"/>
              <a:ext cx="215566" cy="104763"/>
            </a:xfrm>
            <a:custGeom>
              <a:avLst/>
              <a:gdLst/>
              <a:ahLst/>
              <a:cxnLst/>
              <a:rect l="l" t="t" r="r" b="b"/>
              <a:pathLst>
                <a:path w="14526" h="7298" extrusionOk="0">
                  <a:moveTo>
                    <a:pt x="13841" y="1"/>
                  </a:moveTo>
                  <a:cubicBezTo>
                    <a:pt x="11795" y="1"/>
                    <a:pt x="9896" y="1191"/>
                    <a:pt x="8088" y="2079"/>
                  </a:cubicBezTo>
                  <a:cubicBezTo>
                    <a:pt x="5353" y="3480"/>
                    <a:pt x="2784" y="5047"/>
                    <a:pt x="249" y="6782"/>
                  </a:cubicBezTo>
                  <a:cubicBezTo>
                    <a:pt x="0" y="6948"/>
                    <a:pt x="141" y="7298"/>
                    <a:pt x="368" y="7298"/>
                  </a:cubicBezTo>
                  <a:cubicBezTo>
                    <a:pt x="415" y="7298"/>
                    <a:pt x="465" y="7283"/>
                    <a:pt x="516" y="7249"/>
                  </a:cubicBezTo>
                  <a:cubicBezTo>
                    <a:pt x="2684" y="5915"/>
                    <a:pt x="4886" y="4647"/>
                    <a:pt x="7154" y="3480"/>
                  </a:cubicBezTo>
                  <a:cubicBezTo>
                    <a:pt x="9389" y="2312"/>
                    <a:pt x="11757" y="978"/>
                    <a:pt x="14226" y="478"/>
                  </a:cubicBezTo>
                  <a:cubicBezTo>
                    <a:pt x="14526" y="411"/>
                    <a:pt x="14426" y="11"/>
                    <a:pt x="14159" y="11"/>
                  </a:cubicBezTo>
                  <a:cubicBezTo>
                    <a:pt x="14053" y="4"/>
                    <a:pt x="13947" y="1"/>
                    <a:pt x="138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327;p39">
              <a:extLst>
                <a:ext uri="{FF2B5EF4-FFF2-40B4-BE49-F238E27FC236}">
                  <a16:creationId xmlns:a16="http://schemas.microsoft.com/office/drawing/2014/main" id="{9F9F10C4-220B-8DF8-22B9-2CFFA794D412}"/>
                </a:ext>
              </a:extLst>
            </p:cNvPr>
            <p:cNvSpPr/>
            <p:nvPr/>
          </p:nvSpPr>
          <p:spPr>
            <a:xfrm rot="-5400000">
              <a:off x="3791319" y="2531716"/>
              <a:ext cx="163166" cy="92489"/>
            </a:xfrm>
            <a:custGeom>
              <a:avLst/>
              <a:gdLst/>
              <a:ahLst/>
              <a:cxnLst/>
              <a:rect l="l" t="t" r="r" b="b"/>
              <a:pathLst>
                <a:path w="10995" h="6443" extrusionOk="0">
                  <a:moveTo>
                    <a:pt x="10510" y="0"/>
                  </a:moveTo>
                  <a:cubicBezTo>
                    <a:pt x="10474" y="0"/>
                    <a:pt x="10436" y="6"/>
                    <a:pt x="10397" y="19"/>
                  </a:cubicBezTo>
                  <a:cubicBezTo>
                    <a:pt x="6761" y="1153"/>
                    <a:pt x="3392" y="3388"/>
                    <a:pt x="357" y="5623"/>
                  </a:cubicBezTo>
                  <a:cubicBezTo>
                    <a:pt x="0" y="5898"/>
                    <a:pt x="230" y="6442"/>
                    <a:pt x="582" y="6442"/>
                  </a:cubicBezTo>
                  <a:cubicBezTo>
                    <a:pt x="658" y="6442"/>
                    <a:pt x="740" y="6417"/>
                    <a:pt x="824" y="6357"/>
                  </a:cubicBezTo>
                  <a:cubicBezTo>
                    <a:pt x="3959" y="4122"/>
                    <a:pt x="7328" y="2554"/>
                    <a:pt x="10664" y="686"/>
                  </a:cubicBezTo>
                  <a:cubicBezTo>
                    <a:pt x="10995" y="506"/>
                    <a:pt x="10837" y="0"/>
                    <a:pt x="105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328;p39">
              <a:extLst>
                <a:ext uri="{FF2B5EF4-FFF2-40B4-BE49-F238E27FC236}">
                  <a16:creationId xmlns:a16="http://schemas.microsoft.com/office/drawing/2014/main" id="{C2A871DA-9D39-33F9-69E4-431B52DFEC7D}"/>
                </a:ext>
              </a:extLst>
            </p:cNvPr>
            <p:cNvSpPr/>
            <p:nvPr/>
          </p:nvSpPr>
          <p:spPr>
            <a:xfrm rot="-5400000">
              <a:off x="3829084" y="2463535"/>
              <a:ext cx="136320" cy="72263"/>
            </a:xfrm>
            <a:custGeom>
              <a:avLst/>
              <a:gdLst/>
              <a:ahLst/>
              <a:cxnLst/>
              <a:rect l="l" t="t" r="r" b="b"/>
              <a:pathLst>
                <a:path w="9186" h="5034" extrusionOk="0">
                  <a:moveTo>
                    <a:pt x="8754" y="1"/>
                  </a:moveTo>
                  <a:cubicBezTo>
                    <a:pt x="8722" y="1"/>
                    <a:pt x="8688" y="7"/>
                    <a:pt x="8654" y="21"/>
                  </a:cubicBezTo>
                  <a:cubicBezTo>
                    <a:pt x="5718" y="1122"/>
                    <a:pt x="2883" y="2656"/>
                    <a:pt x="314" y="4391"/>
                  </a:cubicBezTo>
                  <a:cubicBezTo>
                    <a:pt x="1" y="4590"/>
                    <a:pt x="174" y="5033"/>
                    <a:pt x="481" y="5033"/>
                  </a:cubicBezTo>
                  <a:cubicBezTo>
                    <a:pt x="533" y="5033"/>
                    <a:pt x="590" y="5020"/>
                    <a:pt x="648" y="4991"/>
                  </a:cubicBezTo>
                  <a:cubicBezTo>
                    <a:pt x="3383" y="3524"/>
                    <a:pt x="6152" y="2123"/>
                    <a:pt x="8887" y="621"/>
                  </a:cubicBezTo>
                  <a:cubicBezTo>
                    <a:pt x="9186" y="472"/>
                    <a:pt x="9029" y="1"/>
                    <a:pt x="87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329;p39">
              <a:extLst>
                <a:ext uri="{FF2B5EF4-FFF2-40B4-BE49-F238E27FC236}">
                  <a16:creationId xmlns:a16="http://schemas.microsoft.com/office/drawing/2014/main" id="{57CCECBD-D459-2E9E-EDDD-80E1951B4F25}"/>
                </a:ext>
              </a:extLst>
            </p:cNvPr>
            <p:cNvSpPr/>
            <p:nvPr/>
          </p:nvSpPr>
          <p:spPr>
            <a:xfrm rot="-5400000">
              <a:off x="3867920" y="2389474"/>
              <a:ext cx="90019" cy="45290"/>
            </a:xfrm>
            <a:custGeom>
              <a:avLst/>
              <a:gdLst/>
              <a:ahLst/>
              <a:cxnLst/>
              <a:rect l="l" t="t" r="r" b="b"/>
              <a:pathLst>
                <a:path w="6066" h="3155" extrusionOk="0">
                  <a:moveTo>
                    <a:pt x="5703" y="0"/>
                  </a:moveTo>
                  <a:cubicBezTo>
                    <a:pt x="5670" y="0"/>
                    <a:pt x="5634" y="8"/>
                    <a:pt x="5598" y="24"/>
                  </a:cubicBezTo>
                  <a:cubicBezTo>
                    <a:pt x="3796" y="758"/>
                    <a:pt x="2029" y="1558"/>
                    <a:pt x="294" y="2492"/>
                  </a:cubicBezTo>
                  <a:cubicBezTo>
                    <a:pt x="0" y="2669"/>
                    <a:pt x="146" y="3155"/>
                    <a:pt x="436" y="3155"/>
                  </a:cubicBezTo>
                  <a:cubicBezTo>
                    <a:pt x="475" y="3155"/>
                    <a:pt x="517" y="3146"/>
                    <a:pt x="561" y="3126"/>
                  </a:cubicBezTo>
                  <a:cubicBezTo>
                    <a:pt x="2395" y="2359"/>
                    <a:pt x="4130" y="1492"/>
                    <a:pt x="5831" y="524"/>
                  </a:cubicBezTo>
                  <a:cubicBezTo>
                    <a:pt x="6065" y="378"/>
                    <a:pt x="5940" y="0"/>
                    <a:pt x="57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330;p39">
              <a:extLst>
                <a:ext uri="{FF2B5EF4-FFF2-40B4-BE49-F238E27FC236}">
                  <a16:creationId xmlns:a16="http://schemas.microsoft.com/office/drawing/2014/main" id="{05982E51-39C4-FF54-6F75-49A008AE9DC7}"/>
                </a:ext>
              </a:extLst>
            </p:cNvPr>
            <p:cNvSpPr/>
            <p:nvPr/>
          </p:nvSpPr>
          <p:spPr>
            <a:xfrm rot="-5400000">
              <a:off x="3870733" y="2291084"/>
              <a:ext cx="107694" cy="60463"/>
            </a:xfrm>
            <a:custGeom>
              <a:avLst/>
              <a:gdLst/>
              <a:ahLst/>
              <a:cxnLst/>
              <a:rect l="l" t="t" r="r" b="b"/>
              <a:pathLst>
                <a:path w="7257" h="4212" extrusionOk="0">
                  <a:moveTo>
                    <a:pt x="6781" y="1"/>
                  </a:moveTo>
                  <a:cubicBezTo>
                    <a:pt x="6759" y="1"/>
                    <a:pt x="6736" y="3"/>
                    <a:pt x="6713" y="8"/>
                  </a:cubicBezTo>
                  <a:cubicBezTo>
                    <a:pt x="4311" y="441"/>
                    <a:pt x="2143" y="1942"/>
                    <a:pt x="342" y="3510"/>
                  </a:cubicBezTo>
                  <a:cubicBezTo>
                    <a:pt x="0" y="3799"/>
                    <a:pt x="300" y="4212"/>
                    <a:pt x="654" y="4212"/>
                  </a:cubicBezTo>
                  <a:cubicBezTo>
                    <a:pt x="750" y="4212"/>
                    <a:pt x="850" y="4182"/>
                    <a:pt x="942" y="4111"/>
                  </a:cubicBezTo>
                  <a:cubicBezTo>
                    <a:pt x="2810" y="2610"/>
                    <a:pt x="4878" y="1709"/>
                    <a:pt x="6946" y="575"/>
                  </a:cubicBezTo>
                  <a:cubicBezTo>
                    <a:pt x="7256" y="389"/>
                    <a:pt x="7076" y="1"/>
                    <a:pt x="67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331;p39">
              <a:extLst>
                <a:ext uri="{FF2B5EF4-FFF2-40B4-BE49-F238E27FC236}">
                  <a16:creationId xmlns:a16="http://schemas.microsoft.com/office/drawing/2014/main" id="{A11BF899-554C-A253-65CF-B52102260927}"/>
                </a:ext>
              </a:extLst>
            </p:cNvPr>
            <p:cNvSpPr/>
            <p:nvPr/>
          </p:nvSpPr>
          <p:spPr>
            <a:xfrm rot="-5400000">
              <a:off x="3909671" y="2230375"/>
              <a:ext cx="44565" cy="22781"/>
            </a:xfrm>
            <a:custGeom>
              <a:avLst/>
              <a:gdLst/>
              <a:ahLst/>
              <a:cxnLst/>
              <a:rect l="l" t="t" r="r" b="b"/>
              <a:pathLst>
                <a:path w="3003" h="1587" extrusionOk="0">
                  <a:moveTo>
                    <a:pt x="2711" y="0"/>
                  </a:moveTo>
                  <a:cubicBezTo>
                    <a:pt x="2685" y="0"/>
                    <a:pt x="2657" y="5"/>
                    <a:pt x="2628" y="16"/>
                  </a:cubicBezTo>
                  <a:cubicBezTo>
                    <a:pt x="1794" y="283"/>
                    <a:pt x="827" y="450"/>
                    <a:pt x="160" y="1050"/>
                  </a:cubicBezTo>
                  <a:cubicBezTo>
                    <a:pt x="0" y="1242"/>
                    <a:pt x="116" y="1586"/>
                    <a:pt x="360" y="1586"/>
                  </a:cubicBezTo>
                  <a:cubicBezTo>
                    <a:pt x="371" y="1586"/>
                    <a:pt x="382" y="1586"/>
                    <a:pt x="393" y="1584"/>
                  </a:cubicBezTo>
                  <a:cubicBezTo>
                    <a:pt x="1261" y="1484"/>
                    <a:pt x="2061" y="884"/>
                    <a:pt x="2795" y="450"/>
                  </a:cubicBezTo>
                  <a:cubicBezTo>
                    <a:pt x="3003" y="331"/>
                    <a:pt x="2920" y="0"/>
                    <a:pt x="27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332;p39">
              <a:extLst>
                <a:ext uri="{FF2B5EF4-FFF2-40B4-BE49-F238E27FC236}">
                  <a16:creationId xmlns:a16="http://schemas.microsoft.com/office/drawing/2014/main" id="{70211CD6-E725-B18F-1E8A-F485D3C39554}"/>
                </a:ext>
              </a:extLst>
            </p:cNvPr>
            <p:cNvSpPr/>
            <p:nvPr/>
          </p:nvSpPr>
          <p:spPr>
            <a:xfrm rot="-5400000">
              <a:off x="3905037" y="2029281"/>
              <a:ext cx="44357" cy="31567"/>
            </a:xfrm>
            <a:custGeom>
              <a:avLst/>
              <a:gdLst/>
              <a:ahLst/>
              <a:cxnLst/>
              <a:rect l="l" t="t" r="r" b="b"/>
              <a:pathLst>
                <a:path w="2989" h="2199" extrusionOk="0">
                  <a:moveTo>
                    <a:pt x="2759" y="0"/>
                  </a:moveTo>
                  <a:cubicBezTo>
                    <a:pt x="2734" y="0"/>
                    <a:pt x="2706" y="6"/>
                    <a:pt x="2677" y="19"/>
                  </a:cubicBezTo>
                  <a:cubicBezTo>
                    <a:pt x="1709" y="319"/>
                    <a:pt x="742" y="986"/>
                    <a:pt x="108" y="1787"/>
                  </a:cubicBezTo>
                  <a:cubicBezTo>
                    <a:pt x="0" y="1949"/>
                    <a:pt x="111" y="2199"/>
                    <a:pt x="281" y="2199"/>
                  </a:cubicBezTo>
                  <a:cubicBezTo>
                    <a:pt x="321" y="2199"/>
                    <a:pt x="364" y="2185"/>
                    <a:pt x="408" y="2153"/>
                  </a:cubicBezTo>
                  <a:cubicBezTo>
                    <a:pt x="1209" y="1553"/>
                    <a:pt x="2010" y="986"/>
                    <a:pt x="2844" y="386"/>
                  </a:cubicBezTo>
                  <a:cubicBezTo>
                    <a:pt x="2989" y="269"/>
                    <a:pt x="2931" y="0"/>
                    <a:pt x="27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333;p39">
              <a:extLst>
                <a:ext uri="{FF2B5EF4-FFF2-40B4-BE49-F238E27FC236}">
                  <a16:creationId xmlns:a16="http://schemas.microsoft.com/office/drawing/2014/main" id="{0AE0E641-30ED-86F5-E9F9-2B4327E6C67B}"/>
                </a:ext>
              </a:extLst>
            </p:cNvPr>
            <p:cNvSpPr/>
            <p:nvPr/>
          </p:nvSpPr>
          <p:spPr>
            <a:xfrm rot="-5400000">
              <a:off x="3851548" y="1912789"/>
              <a:ext cx="118067" cy="66148"/>
            </a:xfrm>
            <a:custGeom>
              <a:avLst/>
              <a:gdLst/>
              <a:ahLst/>
              <a:cxnLst/>
              <a:rect l="l" t="t" r="r" b="b"/>
              <a:pathLst>
                <a:path w="7956" h="4608" extrusionOk="0">
                  <a:moveTo>
                    <a:pt x="7528" y="0"/>
                  </a:moveTo>
                  <a:cubicBezTo>
                    <a:pt x="7502" y="0"/>
                    <a:pt x="7476" y="4"/>
                    <a:pt x="7449" y="13"/>
                  </a:cubicBezTo>
                  <a:cubicBezTo>
                    <a:pt x="4880" y="1014"/>
                    <a:pt x="2512" y="2415"/>
                    <a:pt x="277" y="3983"/>
                  </a:cubicBezTo>
                  <a:cubicBezTo>
                    <a:pt x="1" y="4204"/>
                    <a:pt x="159" y="4607"/>
                    <a:pt x="430" y="4607"/>
                  </a:cubicBezTo>
                  <a:cubicBezTo>
                    <a:pt x="486" y="4607"/>
                    <a:pt x="547" y="4590"/>
                    <a:pt x="611" y="4550"/>
                  </a:cubicBezTo>
                  <a:cubicBezTo>
                    <a:pt x="2912" y="3115"/>
                    <a:pt x="5281" y="1848"/>
                    <a:pt x="7682" y="580"/>
                  </a:cubicBezTo>
                  <a:cubicBezTo>
                    <a:pt x="7956" y="428"/>
                    <a:pt x="7787" y="0"/>
                    <a:pt x="75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334;p39">
              <a:extLst>
                <a:ext uri="{FF2B5EF4-FFF2-40B4-BE49-F238E27FC236}">
                  <a16:creationId xmlns:a16="http://schemas.microsoft.com/office/drawing/2014/main" id="{E1BC8460-AE00-5048-4064-FA2BC7048B61}"/>
                </a:ext>
              </a:extLst>
            </p:cNvPr>
            <p:cNvSpPr/>
            <p:nvPr/>
          </p:nvSpPr>
          <p:spPr>
            <a:xfrm rot="-5400000">
              <a:off x="3785320" y="1761466"/>
              <a:ext cx="189893" cy="114395"/>
            </a:xfrm>
            <a:custGeom>
              <a:avLst/>
              <a:gdLst/>
              <a:ahLst/>
              <a:cxnLst/>
              <a:rect l="l" t="t" r="r" b="b"/>
              <a:pathLst>
                <a:path w="12796" h="7969" extrusionOk="0">
                  <a:moveTo>
                    <a:pt x="12380" y="1"/>
                  </a:moveTo>
                  <a:cubicBezTo>
                    <a:pt x="12336" y="1"/>
                    <a:pt x="12288" y="11"/>
                    <a:pt x="12239" y="36"/>
                  </a:cubicBezTo>
                  <a:cubicBezTo>
                    <a:pt x="8136" y="2337"/>
                    <a:pt x="4100" y="4839"/>
                    <a:pt x="230" y="7508"/>
                  </a:cubicBezTo>
                  <a:cubicBezTo>
                    <a:pt x="1" y="7651"/>
                    <a:pt x="142" y="7968"/>
                    <a:pt x="377" y="7968"/>
                  </a:cubicBezTo>
                  <a:cubicBezTo>
                    <a:pt x="415" y="7968"/>
                    <a:pt x="456" y="7960"/>
                    <a:pt x="497" y="7942"/>
                  </a:cubicBezTo>
                  <a:cubicBezTo>
                    <a:pt x="4600" y="5673"/>
                    <a:pt x="8636" y="3171"/>
                    <a:pt x="12539" y="536"/>
                  </a:cubicBezTo>
                  <a:cubicBezTo>
                    <a:pt x="12795" y="365"/>
                    <a:pt x="12639" y="1"/>
                    <a:pt x="123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335;p39">
              <a:extLst>
                <a:ext uri="{FF2B5EF4-FFF2-40B4-BE49-F238E27FC236}">
                  <a16:creationId xmlns:a16="http://schemas.microsoft.com/office/drawing/2014/main" id="{71C51827-BFB8-172C-112B-A081DAA16021}"/>
                </a:ext>
              </a:extLst>
            </p:cNvPr>
            <p:cNvSpPr/>
            <p:nvPr/>
          </p:nvSpPr>
          <p:spPr>
            <a:xfrm rot="-5400000">
              <a:off x="3777373" y="1639228"/>
              <a:ext cx="195161" cy="125735"/>
            </a:xfrm>
            <a:custGeom>
              <a:avLst/>
              <a:gdLst/>
              <a:ahLst/>
              <a:cxnLst/>
              <a:rect l="l" t="t" r="r" b="b"/>
              <a:pathLst>
                <a:path w="13151" h="8759" extrusionOk="0">
                  <a:moveTo>
                    <a:pt x="12650" y="0"/>
                  </a:moveTo>
                  <a:cubicBezTo>
                    <a:pt x="12602" y="0"/>
                    <a:pt x="12552" y="10"/>
                    <a:pt x="12501" y="34"/>
                  </a:cubicBezTo>
                  <a:cubicBezTo>
                    <a:pt x="8064" y="1968"/>
                    <a:pt x="3728" y="4904"/>
                    <a:pt x="192" y="8273"/>
                  </a:cubicBezTo>
                  <a:cubicBezTo>
                    <a:pt x="1" y="8437"/>
                    <a:pt x="168" y="8758"/>
                    <a:pt x="382" y="8758"/>
                  </a:cubicBezTo>
                  <a:cubicBezTo>
                    <a:pt x="429" y="8758"/>
                    <a:pt x="478" y="8743"/>
                    <a:pt x="526" y="8707"/>
                  </a:cubicBezTo>
                  <a:cubicBezTo>
                    <a:pt x="4529" y="5704"/>
                    <a:pt x="8531" y="3102"/>
                    <a:pt x="12835" y="567"/>
                  </a:cubicBezTo>
                  <a:cubicBezTo>
                    <a:pt x="13150" y="395"/>
                    <a:pt x="12947" y="0"/>
                    <a:pt x="126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336;p39">
              <a:extLst>
                <a:ext uri="{FF2B5EF4-FFF2-40B4-BE49-F238E27FC236}">
                  <a16:creationId xmlns:a16="http://schemas.microsoft.com/office/drawing/2014/main" id="{1BC2ABE5-59FC-A88D-5AF7-A9F33323E8B5}"/>
                </a:ext>
              </a:extLst>
            </p:cNvPr>
            <p:cNvSpPr/>
            <p:nvPr/>
          </p:nvSpPr>
          <p:spPr>
            <a:xfrm rot="-5400000">
              <a:off x="3822031" y="1592265"/>
              <a:ext cx="134347" cy="85585"/>
            </a:xfrm>
            <a:custGeom>
              <a:avLst/>
              <a:gdLst/>
              <a:ahLst/>
              <a:cxnLst/>
              <a:rect l="l" t="t" r="r" b="b"/>
              <a:pathLst>
                <a:path w="9053" h="5962" extrusionOk="0">
                  <a:moveTo>
                    <a:pt x="8832" y="0"/>
                  </a:moveTo>
                  <a:cubicBezTo>
                    <a:pt x="8812" y="0"/>
                    <a:pt x="8792" y="4"/>
                    <a:pt x="8770" y="11"/>
                  </a:cubicBezTo>
                  <a:cubicBezTo>
                    <a:pt x="5568" y="845"/>
                    <a:pt x="2699" y="3280"/>
                    <a:pt x="264" y="5415"/>
                  </a:cubicBezTo>
                  <a:cubicBezTo>
                    <a:pt x="1" y="5626"/>
                    <a:pt x="237" y="5962"/>
                    <a:pt x="512" y="5962"/>
                  </a:cubicBezTo>
                  <a:cubicBezTo>
                    <a:pt x="585" y="5962"/>
                    <a:pt x="661" y="5938"/>
                    <a:pt x="731" y="5882"/>
                  </a:cubicBezTo>
                  <a:cubicBezTo>
                    <a:pt x="3300" y="3714"/>
                    <a:pt x="6235" y="2313"/>
                    <a:pt x="8904" y="345"/>
                  </a:cubicBezTo>
                  <a:cubicBezTo>
                    <a:pt x="9052" y="226"/>
                    <a:pt x="8989" y="0"/>
                    <a:pt x="88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337;p39">
              <a:extLst>
                <a:ext uri="{FF2B5EF4-FFF2-40B4-BE49-F238E27FC236}">
                  <a16:creationId xmlns:a16="http://schemas.microsoft.com/office/drawing/2014/main" id="{88C20852-504A-3ED8-6CAF-FCA3EC1C48B1}"/>
                </a:ext>
              </a:extLst>
            </p:cNvPr>
            <p:cNvSpPr/>
            <p:nvPr/>
          </p:nvSpPr>
          <p:spPr>
            <a:xfrm rot="-5400000">
              <a:off x="3876041" y="1582373"/>
              <a:ext cx="50708" cy="27389"/>
            </a:xfrm>
            <a:custGeom>
              <a:avLst/>
              <a:gdLst/>
              <a:ahLst/>
              <a:cxnLst/>
              <a:rect l="l" t="t" r="r" b="b"/>
              <a:pathLst>
                <a:path w="3417" h="1908" extrusionOk="0">
                  <a:moveTo>
                    <a:pt x="3124" y="0"/>
                  </a:moveTo>
                  <a:cubicBezTo>
                    <a:pt x="3114" y="0"/>
                    <a:pt x="3103" y="2"/>
                    <a:pt x="3092" y="4"/>
                  </a:cubicBezTo>
                  <a:cubicBezTo>
                    <a:pt x="2091" y="171"/>
                    <a:pt x="1124" y="904"/>
                    <a:pt x="256" y="1371"/>
                  </a:cubicBezTo>
                  <a:cubicBezTo>
                    <a:pt x="0" y="1542"/>
                    <a:pt x="157" y="1907"/>
                    <a:pt x="416" y="1907"/>
                  </a:cubicBezTo>
                  <a:cubicBezTo>
                    <a:pt x="460" y="1907"/>
                    <a:pt x="508" y="1896"/>
                    <a:pt x="557" y="1872"/>
                  </a:cubicBezTo>
                  <a:cubicBezTo>
                    <a:pt x="1424" y="1438"/>
                    <a:pt x="2591" y="1071"/>
                    <a:pt x="3292" y="337"/>
                  </a:cubicBezTo>
                  <a:cubicBezTo>
                    <a:pt x="3417" y="213"/>
                    <a:pt x="3279" y="0"/>
                    <a:pt x="31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1338;p39">
            <a:extLst>
              <a:ext uri="{FF2B5EF4-FFF2-40B4-BE49-F238E27FC236}">
                <a16:creationId xmlns:a16="http://schemas.microsoft.com/office/drawing/2014/main" id="{60364C93-22C6-C6CC-E42F-E743482387A0}"/>
              </a:ext>
            </a:extLst>
          </p:cNvPr>
          <p:cNvGrpSpPr/>
          <p:nvPr/>
        </p:nvGrpSpPr>
        <p:grpSpPr>
          <a:xfrm>
            <a:off x="548143" y="3479092"/>
            <a:ext cx="887194" cy="997976"/>
            <a:chOff x="658796" y="1686488"/>
            <a:chExt cx="868436" cy="997976"/>
          </a:xfrm>
        </p:grpSpPr>
        <p:sp>
          <p:nvSpPr>
            <p:cNvPr id="42" name="Google Shape;1339;p39">
              <a:extLst>
                <a:ext uri="{FF2B5EF4-FFF2-40B4-BE49-F238E27FC236}">
                  <a16:creationId xmlns:a16="http://schemas.microsoft.com/office/drawing/2014/main" id="{FC223890-1E60-9664-8418-BDF79AFDD6C5}"/>
                </a:ext>
              </a:extLst>
            </p:cNvPr>
            <p:cNvSpPr/>
            <p:nvPr/>
          </p:nvSpPr>
          <p:spPr>
            <a:xfrm rot="-5400000">
              <a:off x="597030" y="1756940"/>
              <a:ext cx="991535" cy="850630"/>
            </a:xfrm>
            <a:custGeom>
              <a:avLst/>
              <a:gdLst/>
              <a:ahLst/>
              <a:cxnLst/>
              <a:rect l="l" t="t" r="r" b="b"/>
              <a:pathLst>
                <a:path w="66815" h="39078" extrusionOk="0">
                  <a:moveTo>
                    <a:pt x="28917" y="0"/>
                  </a:moveTo>
                  <a:cubicBezTo>
                    <a:pt x="16090" y="0"/>
                    <a:pt x="3595" y="641"/>
                    <a:pt x="0" y="1637"/>
                  </a:cubicBezTo>
                  <a:cubicBezTo>
                    <a:pt x="0" y="1637"/>
                    <a:pt x="4604" y="2137"/>
                    <a:pt x="5137" y="9009"/>
                  </a:cubicBezTo>
                  <a:cubicBezTo>
                    <a:pt x="5638" y="15847"/>
                    <a:pt x="4103" y="32992"/>
                    <a:pt x="5638" y="35628"/>
                  </a:cubicBezTo>
                  <a:cubicBezTo>
                    <a:pt x="6960" y="37874"/>
                    <a:pt x="23074" y="39078"/>
                    <a:pt x="38018" y="39078"/>
                  </a:cubicBezTo>
                  <a:cubicBezTo>
                    <a:pt x="50587" y="39078"/>
                    <a:pt x="62329" y="38226"/>
                    <a:pt x="63746" y="36428"/>
                  </a:cubicBezTo>
                  <a:cubicBezTo>
                    <a:pt x="66815" y="32459"/>
                    <a:pt x="66581" y="6907"/>
                    <a:pt x="61411" y="2938"/>
                  </a:cubicBezTo>
                  <a:cubicBezTo>
                    <a:pt x="58688" y="838"/>
                    <a:pt x="43586" y="0"/>
                    <a:pt x="28917" y="0"/>
                  </a:cubicBezTo>
                  <a:close/>
                </a:path>
              </a:pathLst>
            </a:custGeom>
            <a:solidFill>
              <a:schemeClr val="accent2">
                <a:lumMod val="9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340;p39">
              <a:extLst>
                <a:ext uri="{FF2B5EF4-FFF2-40B4-BE49-F238E27FC236}">
                  <a16:creationId xmlns:a16="http://schemas.microsoft.com/office/drawing/2014/main" id="{A7AFEDFD-8E2E-2A80-733C-D13AAB92519A}"/>
                </a:ext>
              </a:extLst>
            </p:cNvPr>
            <p:cNvSpPr/>
            <p:nvPr/>
          </p:nvSpPr>
          <p:spPr>
            <a:xfrm rot="-5400000">
              <a:off x="595266" y="1752497"/>
              <a:ext cx="995497" cy="868436"/>
            </a:xfrm>
            <a:custGeom>
              <a:avLst/>
              <a:gdLst/>
              <a:ahLst/>
              <a:cxnLst/>
              <a:rect l="l" t="t" r="r" b="b"/>
              <a:pathLst>
                <a:path w="67082" h="39896" extrusionOk="0">
                  <a:moveTo>
                    <a:pt x="29388" y="801"/>
                  </a:moveTo>
                  <a:cubicBezTo>
                    <a:pt x="46701" y="801"/>
                    <a:pt x="59343" y="1936"/>
                    <a:pt x="61611" y="3670"/>
                  </a:cubicBezTo>
                  <a:cubicBezTo>
                    <a:pt x="63213" y="4904"/>
                    <a:pt x="64514" y="8674"/>
                    <a:pt x="65214" y="14278"/>
                  </a:cubicBezTo>
                  <a:cubicBezTo>
                    <a:pt x="66348" y="23217"/>
                    <a:pt x="65681" y="34225"/>
                    <a:pt x="63846" y="36560"/>
                  </a:cubicBezTo>
                  <a:cubicBezTo>
                    <a:pt x="62712" y="38028"/>
                    <a:pt x="52238" y="39062"/>
                    <a:pt x="38428" y="39062"/>
                  </a:cubicBezTo>
                  <a:lnTo>
                    <a:pt x="38395" y="39062"/>
                  </a:lnTo>
                  <a:cubicBezTo>
                    <a:pt x="21550" y="39062"/>
                    <a:pt x="7506" y="37628"/>
                    <a:pt x="6439" y="35826"/>
                  </a:cubicBezTo>
                  <a:cubicBezTo>
                    <a:pt x="5571" y="34325"/>
                    <a:pt x="5772" y="27220"/>
                    <a:pt x="5938" y="20916"/>
                  </a:cubicBezTo>
                  <a:cubicBezTo>
                    <a:pt x="6072" y="16379"/>
                    <a:pt x="6172" y="12109"/>
                    <a:pt x="5972" y="9374"/>
                  </a:cubicBezTo>
                  <a:cubicBezTo>
                    <a:pt x="5638" y="4804"/>
                    <a:pt x="3470" y="2903"/>
                    <a:pt x="1969" y="2136"/>
                  </a:cubicBezTo>
                  <a:cubicBezTo>
                    <a:pt x="6639" y="1368"/>
                    <a:pt x="17547" y="801"/>
                    <a:pt x="29388" y="801"/>
                  </a:cubicBezTo>
                  <a:close/>
                  <a:moveTo>
                    <a:pt x="29388" y="1"/>
                  </a:moveTo>
                  <a:cubicBezTo>
                    <a:pt x="15812" y="1"/>
                    <a:pt x="3837" y="668"/>
                    <a:pt x="301" y="1635"/>
                  </a:cubicBezTo>
                  <a:cubicBezTo>
                    <a:pt x="134" y="1669"/>
                    <a:pt x="1" y="1869"/>
                    <a:pt x="1" y="2069"/>
                  </a:cubicBezTo>
                  <a:cubicBezTo>
                    <a:pt x="34" y="2269"/>
                    <a:pt x="168" y="2436"/>
                    <a:pt x="368" y="2436"/>
                  </a:cubicBezTo>
                  <a:cubicBezTo>
                    <a:pt x="434" y="2436"/>
                    <a:pt x="4671" y="3003"/>
                    <a:pt x="5138" y="9441"/>
                  </a:cubicBezTo>
                  <a:cubicBezTo>
                    <a:pt x="5338" y="12143"/>
                    <a:pt x="5238" y="16379"/>
                    <a:pt x="5104" y="20882"/>
                  </a:cubicBezTo>
                  <a:cubicBezTo>
                    <a:pt x="4904" y="27921"/>
                    <a:pt x="4737" y="34559"/>
                    <a:pt x="5705" y="36227"/>
                  </a:cubicBezTo>
                  <a:cubicBezTo>
                    <a:pt x="7406" y="39129"/>
                    <a:pt x="27854" y="39896"/>
                    <a:pt x="38428" y="39896"/>
                  </a:cubicBezTo>
                  <a:cubicBezTo>
                    <a:pt x="44032" y="39896"/>
                    <a:pt x="62479" y="39696"/>
                    <a:pt x="64514" y="37094"/>
                  </a:cubicBezTo>
                  <a:cubicBezTo>
                    <a:pt x="66648" y="34325"/>
                    <a:pt x="67082" y="22517"/>
                    <a:pt x="66048" y="14178"/>
                  </a:cubicBezTo>
                  <a:cubicBezTo>
                    <a:pt x="65514" y="10075"/>
                    <a:pt x="64413" y="4771"/>
                    <a:pt x="62112" y="3003"/>
                  </a:cubicBezTo>
                  <a:cubicBezTo>
                    <a:pt x="58476" y="201"/>
                    <a:pt x="36127" y="1"/>
                    <a:pt x="293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341;p39">
              <a:extLst>
                <a:ext uri="{FF2B5EF4-FFF2-40B4-BE49-F238E27FC236}">
                  <a16:creationId xmlns:a16="http://schemas.microsoft.com/office/drawing/2014/main" id="{EA33DA5C-3AB8-AAC3-DCB1-3ACB24566B5D}"/>
                </a:ext>
              </a:extLst>
            </p:cNvPr>
            <p:cNvSpPr/>
            <p:nvPr/>
          </p:nvSpPr>
          <p:spPr>
            <a:xfrm rot="-5400000">
              <a:off x="1304744" y="2548987"/>
              <a:ext cx="34340" cy="24059"/>
            </a:xfrm>
            <a:custGeom>
              <a:avLst/>
              <a:gdLst/>
              <a:ahLst/>
              <a:cxnLst/>
              <a:rect l="l" t="t" r="r" b="b"/>
              <a:pathLst>
                <a:path w="2314" h="1676" extrusionOk="0">
                  <a:moveTo>
                    <a:pt x="1946" y="1"/>
                  </a:moveTo>
                  <a:cubicBezTo>
                    <a:pt x="1613" y="1"/>
                    <a:pt x="1413" y="268"/>
                    <a:pt x="1179" y="468"/>
                  </a:cubicBezTo>
                  <a:cubicBezTo>
                    <a:pt x="912" y="701"/>
                    <a:pt x="612" y="835"/>
                    <a:pt x="312" y="1035"/>
                  </a:cubicBezTo>
                  <a:cubicBezTo>
                    <a:pt x="0" y="1253"/>
                    <a:pt x="184" y="1675"/>
                    <a:pt x="508" y="1675"/>
                  </a:cubicBezTo>
                  <a:cubicBezTo>
                    <a:pt x="531" y="1675"/>
                    <a:pt x="555" y="1673"/>
                    <a:pt x="579" y="1669"/>
                  </a:cubicBezTo>
                  <a:cubicBezTo>
                    <a:pt x="946" y="1602"/>
                    <a:pt x="1313" y="1368"/>
                    <a:pt x="1613" y="1168"/>
                  </a:cubicBezTo>
                  <a:cubicBezTo>
                    <a:pt x="1946" y="935"/>
                    <a:pt x="2313" y="668"/>
                    <a:pt x="2247" y="234"/>
                  </a:cubicBezTo>
                  <a:cubicBezTo>
                    <a:pt x="2213" y="101"/>
                    <a:pt x="2080" y="1"/>
                    <a:pt x="19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342;p39">
              <a:extLst>
                <a:ext uri="{FF2B5EF4-FFF2-40B4-BE49-F238E27FC236}">
                  <a16:creationId xmlns:a16="http://schemas.microsoft.com/office/drawing/2014/main" id="{15AB826B-F9B3-ACC9-51A0-888352CCD005}"/>
                </a:ext>
              </a:extLst>
            </p:cNvPr>
            <p:cNvSpPr/>
            <p:nvPr/>
          </p:nvSpPr>
          <p:spPr>
            <a:xfrm rot="-5400000">
              <a:off x="1335808" y="2536924"/>
              <a:ext cx="49477" cy="40022"/>
            </a:xfrm>
            <a:custGeom>
              <a:avLst/>
              <a:gdLst/>
              <a:ahLst/>
              <a:cxnLst/>
              <a:rect l="l" t="t" r="r" b="b"/>
              <a:pathLst>
                <a:path w="3334" h="2788" extrusionOk="0">
                  <a:moveTo>
                    <a:pt x="3039" y="0"/>
                  </a:moveTo>
                  <a:cubicBezTo>
                    <a:pt x="2989" y="0"/>
                    <a:pt x="2935" y="11"/>
                    <a:pt x="2882" y="34"/>
                  </a:cubicBezTo>
                  <a:cubicBezTo>
                    <a:pt x="2381" y="268"/>
                    <a:pt x="2081" y="801"/>
                    <a:pt x="1681" y="1168"/>
                  </a:cubicBezTo>
                  <a:cubicBezTo>
                    <a:pt x="1214" y="1635"/>
                    <a:pt x="680" y="2002"/>
                    <a:pt x="147" y="2402"/>
                  </a:cubicBezTo>
                  <a:cubicBezTo>
                    <a:pt x="1" y="2519"/>
                    <a:pt x="135" y="2788"/>
                    <a:pt x="304" y="2788"/>
                  </a:cubicBezTo>
                  <a:cubicBezTo>
                    <a:pt x="329" y="2788"/>
                    <a:pt x="355" y="2782"/>
                    <a:pt x="380" y="2769"/>
                  </a:cubicBezTo>
                  <a:cubicBezTo>
                    <a:pt x="980" y="2536"/>
                    <a:pt x="1514" y="2169"/>
                    <a:pt x="2048" y="1769"/>
                  </a:cubicBezTo>
                  <a:cubicBezTo>
                    <a:pt x="2515" y="1402"/>
                    <a:pt x="3149" y="935"/>
                    <a:pt x="3282" y="301"/>
                  </a:cubicBezTo>
                  <a:cubicBezTo>
                    <a:pt x="3333" y="121"/>
                    <a:pt x="3207" y="0"/>
                    <a:pt x="30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343;p39">
              <a:extLst>
                <a:ext uri="{FF2B5EF4-FFF2-40B4-BE49-F238E27FC236}">
                  <a16:creationId xmlns:a16="http://schemas.microsoft.com/office/drawing/2014/main" id="{3FB58DDE-9A64-084C-790E-189C3A6FEA3E}"/>
                </a:ext>
              </a:extLst>
            </p:cNvPr>
            <p:cNvSpPr/>
            <p:nvPr/>
          </p:nvSpPr>
          <p:spPr>
            <a:xfrm rot="-5400000">
              <a:off x="1347040" y="2499089"/>
              <a:ext cx="85211" cy="59774"/>
            </a:xfrm>
            <a:custGeom>
              <a:avLst/>
              <a:gdLst/>
              <a:ahLst/>
              <a:cxnLst/>
              <a:rect l="l" t="t" r="r" b="b"/>
              <a:pathLst>
                <a:path w="5742" h="4164" extrusionOk="0">
                  <a:moveTo>
                    <a:pt x="5375" y="1"/>
                  </a:moveTo>
                  <a:cubicBezTo>
                    <a:pt x="5340" y="1"/>
                    <a:pt x="5305" y="10"/>
                    <a:pt x="5271" y="29"/>
                  </a:cubicBezTo>
                  <a:cubicBezTo>
                    <a:pt x="4437" y="563"/>
                    <a:pt x="3703" y="1163"/>
                    <a:pt x="2936" y="1764"/>
                  </a:cubicBezTo>
                  <a:cubicBezTo>
                    <a:pt x="2068" y="2498"/>
                    <a:pt x="1268" y="3332"/>
                    <a:pt x="200" y="3765"/>
                  </a:cubicBezTo>
                  <a:cubicBezTo>
                    <a:pt x="34" y="3832"/>
                    <a:pt x="0" y="4066"/>
                    <a:pt x="200" y="4132"/>
                  </a:cubicBezTo>
                  <a:cubicBezTo>
                    <a:pt x="302" y="4154"/>
                    <a:pt x="401" y="4163"/>
                    <a:pt x="497" y="4163"/>
                  </a:cubicBezTo>
                  <a:cubicBezTo>
                    <a:pt x="1154" y="4163"/>
                    <a:pt x="1678" y="3702"/>
                    <a:pt x="2202" y="3265"/>
                  </a:cubicBezTo>
                  <a:cubicBezTo>
                    <a:pt x="3369" y="2364"/>
                    <a:pt x="4537" y="1497"/>
                    <a:pt x="5571" y="463"/>
                  </a:cubicBezTo>
                  <a:cubicBezTo>
                    <a:pt x="5741" y="292"/>
                    <a:pt x="5573" y="1"/>
                    <a:pt x="53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344;p39">
              <a:extLst>
                <a:ext uri="{FF2B5EF4-FFF2-40B4-BE49-F238E27FC236}">
                  <a16:creationId xmlns:a16="http://schemas.microsoft.com/office/drawing/2014/main" id="{D85913B5-1734-A383-C2BC-86C663590CE9}"/>
                </a:ext>
              </a:extLst>
            </p:cNvPr>
            <p:cNvSpPr/>
            <p:nvPr/>
          </p:nvSpPr>
          <p:spPr>
            <a:xfrm rot="-5400000">
              <a:off x="1337759" y="2442683"/>
              <a:ext cx="156488" cy="88398"/>
            </a:xfrm>
            <a:custGeom>
              <a:avLst/>
              <a:gdLst/>
              <a:ahLst/>
              <a:cxnLst/>
              <a:rect l="l" t="t" r="r" b="b"/>
              <a:pathLst>
                <a:path w="10545" h="6158" extrusionOk="0">
                  <a:moveTo>
                    <a:pt x="10242" y="1"/>
                  </a:moveTo>
                  <a:cubicBezTo>
                    <a:pt x="10210" y="1"/>
                    <a:pt x="10176" y="8"/>
                    <a:pt x="10139" y="24"/>
                  </a:cubicBezTo>
                  <a:cubicBezTo>
                    <a:pt x="6704" y="1459"/>
                    <a:pt x="3368" y="3727"/>
                    <a:pt x="199" y="5728"/>
                  </a:cubicBezTo>
                  <a:cubicBezTo>
                    <a:pt x="0" y="5870"/>
                    <a:pt x="116" y="6157"/>
                    <a:pt x="319" y="6157"/>
                  </a:cubicBezTo>
                  <a:cubicBezTo>
                    <a:pt x="355" y="6157"/>
                    <a:pt x="393" y="6149"/>
                    <a:pt x="433" y="6129"/>
                  </a:cubicBezTo>
                  <a:cubicBezTo>
                    <a:pt x="3735" y="4427"/>
                    <a:pt x="7371" y="2726"/>
                    <a:pt x="10340" y="525"/>
                  </a:cubicBezTo>
                  <a:cubicBezTo>
                    <a:pt x="10545" y="378"/>
                    <a:pt x="10467" y="1"/>
                    <a:pt x="102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345;p39">
              <a:extLst>
                <a:ext uri="{FF2B5EF4-FFF2-40B4-BE49-F238E27FC236}">
                  <a16:creationId xmlns:a16="http://schemas.microsoft.com/office/drawing/2014/main" id="{724D1BF1-1E2B-3168-8CCF-FEC8745445A1}"/>
                </a:ext>
              </a:extLst>
            </p:cNvPr>
            <p:cNvSpPr/>
            <p:nvPr/>
          </p:nvSpPr>
          <p:spPr>
            <a:xfrm rot="-5400000">
              <a:off x="1339021" y="2376996"/>
              <a:ext cx="191792" cy="84738"/>
            </a:xfrm>
            <a:custGeom>
              <a:avLst/>
              <a:gdLst/>
              <a:ahLst/>
              <a:cxnLst/>
              <a:rect l="l" t="t" r="r" b="b"/>
              <a:pathLst>
                <a:path w="12924" h="5903" extrusionOk="0">
                  <a:moveTo>
                    <a:pt x="12496" y="1"/>
                  </a:moveTo>
                  <a:cubicBezTo>
                    <a:pt x="12470" y="1"/>
                    <a:pt x="12444" y="5"/>
                    <a:pt x="12417" y="14"/>
                  </a:cubicBezTo>
                  <a:cubicBezTo>
                    <a:pt x="8281" y="1315"/>
                    <a:pt x="3844" y="3249"/>
                    <a:pt x="175" y="5518"/>
                  </a:cubicBezTo>
                  <a:cubicBezTo>
                    <a:pt x="0" y="5634"/>
                    <a:pt x="79" y="5903"/>
                    <a:pt x="236" y="5903"/>
                  </a:cubicBezTo>
                  <a:cubicBezTo>
                    <a:pt x="258" y="5903"/>
                    <a:pt x="283" y="5897"/>
                    <a:pt x="308" y="5885"/>
                  </a:cubicBezTo>
                  <a:cubicBezTo>
                    <a:pt x="4478" y="4350"/>
                    <a:pt x="8681" y="2482"/>
                    <a:pt x="12650" y="547"/>
                  </a:cubicBezTo>
                  <a:cubicBezTo>
                    <a:pt x="12924" y="426"/>
                    <a:pt x="12755" y="1"/>
                    <a:pt x="124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346;p39">
              <a:extLst>
                <a:ext uri="{FF2B5EF4-FFF2-40B4-BE49-F238E27FC236}">
                  <a16:creationId xmlns:a16="http://schemas.microsoft.com/office/drawing/2014/main" id="{F59D6B6D-C2B4-A8C0-507A-BCCE31AFFB7C}"/>
                </a:ext>
              </a:extLst>
            </p:cNvPr>
            <p:cNvSpPr/>
            <p:nvPr/>
          </p:nvSpPr>
          <p:spPr>
            <a:xfrm rot="-5400000">
              <a:off x="1349543" y="2285726"/>
              <a:ext cx="198485" cy="84393"/>
            </a:xfrm>
            <a:custGeom>
              <a:avLst/>
              <a:gdLst/>
              <a:ahLst/>
              <a:cxnLst/>
              <a:rect l="l" t="t" r="r" b="b"/>
              <a:pathLst>
                <a:path w="13375" h="5879" extrusionOk="0">
                  <a:moveTo>
                    <a:pt x="12953" y="1"/>
                  </a:moveTo>
                  <a:cubicBezTo>
                    <a:pt x="12942" y="1"/>
                    <a:pt x="12930" y="2"/>
                    <a:pt x="12919" y="3"/>
                  </a:cubicBezTo>
                  <a:cubicBezTo>
                    <a:pt x="8616" y="804"/>
                    <a:pt x="4213" y="3139"/>
                    <a:pt x="376" y="5173"/>
                  </a:cubicBezTo>
                  <a:cubicBezTo>
                    <a:pt x="1" y="5376"/>
                    <a:pt x="251" y="5879"/>
                    <a:pt x="585" y="5879"/>
                  </a:cubicBezTo>
                  <a:cubicBezTo>
                    <a:pt x="637" y="5879"/>
                    <a:pt x="690" y="5867"/>
                    <a:pt x="743" y="5841"/>
                  </a:cubicBezTo>
                  <a:cubicBezTo>
                    <a:pt x="4780" y="3839"/>
                    <a:pt x="9116" y="2505"/>
                    <a:pt x="13119" y="470"/>
                  </a:cubicBezTo>
                  <a:cubicBezTo>
                    <a:pt x="13374" y="342"/>
                    <a:pt x="13202" y="1"/>
                    <a:pt x="129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347;p39">
              <a:extLst>
                <a:ext uri="{FF2B5EF4-FFF2-40B4-BE49-F238E27FC236}">
                  <a16:creationId xmlns:a16="http://schemas.microsoft.com/office/drawing/2014/main" id="{A7EFEBC3-F686-6894-6B53-78FAA81790B1}"/>
                </a:ext>
              </a:extLst>
            </p:cNvPr>
            <p:cNvSpPr/>
            <p:nvPr/>
          </p:nvSpPr>
          <p:spPr>
            <a:xfrm rot="-5400000">
              <a:off x="1383336" y="2190484"/>
              <a:ext cx="155449" cy="73483"/>
            </a:xfrm>
            <a:custGeom>
              <a:avLst/>
              <a:gdLst/>
              <a:ahLst/>
              <a:cxnLst/>
              <a:rect l="l" t="t" r="r" b="b"/>
              <a:pathLst>
                <a:path w="10475" h="5119" extrusionOk="0">
                  <a:moveTo>
                    <a:pt x="9993" y="0"/>
                  </a:moveTo>
                  <a:cubicBezTo>
                    <a:pt x="9980" y="0"/>
                    <a:pt x="9967" y="1"/>
                    <a:pt x="9954" y="2"/>
                  </a:cubicBezTo>
                  <a:cubicBezTo>
                    <a:pt x="6585" y="469"/>
                    <a:pt x="3049" y="2738"/>
                    <a:pt x="281" y="4539"/>
                  </a:cubicBezTo>
                  <a:cubicBezTo>
                    <a:pt x="1" y="4735"/>
                    <a:pt x="167" y="5119"/>
                    <a:pt x="425" y="5119"/>
                  </a:cubicBezTo>
                  <a:cubicBezTo>
                    <a:pt x="474" y="5119"/>
                    <a:pt x="527" y="5105"/>
                    <a:pt x="581" y="5073"/>
                  </a:cubicBezTo>
                  <a:cubicBezTo>
                    <a:pt x="2115" y="4172"/>
                    <a:pt x="3683" y="3338"/>
                    <a:pt x="5284" y="2571"/>
                  </a:cubicBezTo>
                  <a:cubicBezTo>
                    <a:pt x="6885" y="1837"/>
                    <a:pt x="8653" y="1403"/>
                    <a:pt x="10188" y="503"/>
                  </a:cubicBezTo>
                  <a:cubicBezTo>
                    <a:pt x="10475" y="343"/>
                    <a:pt x="10273" y="0"/>
                    <a:pt x="99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348;p39">
              <a:extLst>
                <a:ext uri="{FF2B5EF4-FFF2-40B4-BE49-F238E27FC236}">
                  <a16:creationId xmlns:a16="http://schemas.microsoft.com/office/drawing/2014/main" id="{9817C8C0-EB07-FD50-B5EC-AAB62F166CF5}"/>
                </a:ext>
              </a:extLst>
            </p:cNvPr>
            <p:cNvSpPr/>
            <p:nvPr/>
          </p:nvSpPr>
          <p:spPr>
            <a:xfrm rot="-5400000">
              <a:off x="1411629" y="2122032"/>
              <a:ext cx="116509" cy="57018"/>
            </a:xfrm>
            <a:custGeom>
              <a:avLst/>
              <a:gdLst/>
              <a:ahLst/>
              <a:cxnLst/>
              <a:rect l="l" t="t" r="r" b="b"/>
              <a:pathLst>
                <a:path w="7851" h="3972" extrusionOk="0">
                  <a:moveTo>
                    <a:pt x="7491" y="0"/>
                  </a:moveTo>
                  <a:cubicBezTo>
                    <a:pt x="7465" y="0"/>
                    <a:pt x="7439" y="5"/>
                    <a:pt x="7411" y="15"/>
                  </a:cubicBezTo>
                  <a:cubicBezTo>
                    <a:pt x="4876" y="882"/>
                    <a:pt x="2374" y="2050"/>
                    <a:pt x="173" y="3584"/>
                  </a:cubicBezTo>
                  <a:cubicBezTo>
                    <a:pt x="0" y="3728"/>
                    <a:pt x="100" y="3971"/>
                    <a:pt x="281" y="3971"/>
                  </a:cubicBezTo>
                  <a:cubicBezTo>
                    <a:pt x="310" y="3971"/>
                    <a:pt x="341" y="3965"/>
                    <a:pt x="373" y="3951"/>
                  </a:cubicBezTo>
                  <a:cubicBezTo>
                    <a:pt x="2808" y="2784"/>
                    <a:pt x="5176" y="1583"/>
                    <a:pt x="7611" y="449"/>
                  </a:cubicBezTo>
                  <a:cubicBezTo>
                    <a:pt x="7851" y="359"/>
                    <a:pt x="7714" y="0"/>
                    <a:pt x="74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349;p39">
              <a:extLst>
                <a:ext uri="{FF2B5EF4-FFF2-40B4-BE49-F238E27FC236}">
                  <a16:creationId xmlns:a16="http://schemas.microsoft.com/office/drawing/2014/main" id="{C8D050F4-545C-6600-09BE-070483EE8A70}"/>
                </a:ext>
              </a:extLst>
            </p:cNvPr>
            <p:cNvSpPr/>
            <p:nvPr/>
          </p:nvSpPr>
          <p:spPr>
            <a:xfrm rot="-5400000">
              <a:off x="1431647" y="2053471"/>
              <a:ext cx="98137" cy="54190"/>
            </a:xfrm>
            <a:custGeom>
              <a:avLst/>
              <a:gdLst/>
              <a:ahLst/>
              <a:cxnLst/>
              <a:rect l="l" t="t" r="r" b="b"/>
              <a:pathLst>
                <a:path w="6613" h="3775" extrusionOk="0">
                  <a:moveTo>
                    <a:pt x="6294" y="1"/>
                  </a:moveTo>
                  <a:cubicBezTo>
                    <a:pt x="6259" y="1"/>
                    <a:pt x="6220" y="9"/>
                    <a:pt x="6180" y="29"/>
                  </a:cubicBezTo>
                  <a:cubicBezTo>
                    <a:pt x="4212" y="997"/>
                    <a:pt x="2244" y="2031"/>
                    <a:pt x="343" y="3132"/>
                  </a:cubicBezTo>
                  <a:cubicBezTo>
                    <a:pt x="1" y="3331"/>
                    <a:pt x="219" y="3774"/>
                    <a:pt x="518" y="3774"/>
                  </a:cubicBezTo>
                  <a:cubicBezTo>
                    <a:pt x="569" y="3774"/>
                    <a:pt x="623" y="3761"/>
                    <a:pt x="676" y="3732"/>
                  </a:cubicBezTo>
                  <a:cubicBezTo>
                    <a:pt x="2611" y="2665"/>
                    <a:pt x="4512" y="1564"/>
                    <a:pt x="6414" y="396"/>
                  </a:cubicBezTo>
                  <a:cubicBezTo>
                    <a:pt x="6612" y="283"/>
                    <a:pt x="6497" y="1"/>
                    <a:pt x="62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350;p39">
              <a:extLst>
                <a:ext uri="{FF2B5EF4-FFF2-40B4-BE49-F238E27FC236}">
                  <a16:creationId xmlns:a16="http://schemas.microsoft.com/office/drawing/2014/main" id="{8DB5F2AC-6797-943A-2D43-57E0EB242255}"/>
                </a:ext>
              </a:extLst>
            </p:cNvPr>
            <p:cNvSpPr/>
            <p:nvPr/>
          </p:nvSpPr>
          <p:spPr>
            <a:xfrm rot="-5400000">
              <a:off x="1441129" y="1970501"/>
              <a:ext cx="73577" cy="34840"/>
            </a:xfrm>
            <a:custGeom>
              <a:avLst/>
              <a:gdLst/>
              <a:ahLst/>
              <a:cxnLst/>
              <a:rect l="l" t="t" r="r" b="b"/>
              <a:pathLst>
                <a:path w="4958" h="2427" extrusionOk="0">
                  <a:moveTo>
                    <a:pt x="4692" y="0"/>
                  </a:moveTo>
                  <a:cubicBezTo>
                    <a:pt x="4668" y="0"/>
                    <a:pt x="4642" y="6"/>
                    <a:pt x="4614" y="17"/>
                  </a:cubicBezTo>
                  <a:cubicBezTo>
                    <a:pt x="3180" y="518"/>
                    <a:pt x="1745" y="1152"/>
                    <a:pt x="344" y="1819"/>
                  </a:cubicBezTo>
                  <a:cubicBezTo>
                    <a:pt x="0" y="1962"/>
                    <a:pt x="223" y="2426"/>
                    <a:pt x="526" y="2426"/>
                  </a:cubicBezTo>
                  <a:cubicBezTo>
                    <a:pt x="575" y="2426"/>
                    <a:pt x="627" y="2414"/>
                    <a:pt x="678" y="2386"/>
                  </a:cubicBezTo>
                  <a:cubicBezTo>
                    <a:pt x="2079" y="1785"/>
                    <a:pt x="3447" y="1152"/>
                    <a:pt x="4781" y="384"/>
                  </a:cubicBezTo>
                  <a:cubicBezTo>
                    <a:pt x="4957" y="296"/>
                    <a:pt x="4875" y="0"/>
                    <a:pt x="46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351;p39">
              <a:extLst>
                <a:ext uri="{FF2B5EF4-FFF2-40B4-BE49-F238E27FC236}">
                  <a16:creationId xmlns:a16="http://schemas.microsoft.com/office/drawing/2014/main" id="{58A2E3EF-302D-E51D-92C7-7A56F7B1D047}"/>
                </a:ext>
              </a:extLst>
            </p:cNvPr>
            <p:cNvSpPr/>
            <p:nvPr/>
          </p:nvSpPr>
          <p:spPr>
            <a:xfrm rot="-5400000">
              <a:off x="1435647" y="1902327"/>
              <a:ext cx="81783" cy="36476"/>
            </a:xfrm>
            <a:custGeom>
              <a:avLst/>
              <a:gdLst/>
              <a:ahLst/>
              <a:cxnLst/>
              <a:rect l="l" t="t" r="r" b="b"/>
              <a:pathLst>
                <a:path w="5511" h="2541" extrusionOk="0">
                  <a:moveTo>
                    <a:pt x="5223" y="1"/>
                  </a:moveTo>
                  <a:cubicBezTo>
                    <a:pt x="5212" y="1"/>
                    <a:pt x="5201" y="2"/>
                    <a:pt x="5189" y="4"/>
                  </a:cubicBezTo>
                  <a:cubicBezTo>
                    <a:pt x="3454" y="371"/>
                    <a:pt x="1787" y="1104"/>
                    <a:pt x="285" y="2005"/>
                  </a:cubicBezTo>
                  <a:cubicBezTo>
                    <a:pt x="1" y="2176"/>
                    <a:pt x="153" y="2541"/>
                    <a:pt x="432" y="2541"/>
                  </a:cubicBezTo>
                  <a:cubicBezTo>
                    <a:pt x="480" y="2541"/>
                    <a:pt x="532" y="2530"/>
                    <a:pt x="586" y="2505"/>
                  </a:cubicBezTo>
                  <a:cubicBezTo>
                    <a:pt x="2153" y="1805"/>
                    <a:pt x="3755" y="1138"/>
                    <a:pt x="5322" y="337"/>
                  </a:cubicBezTo>
                  <a:cubicBezTo>
                    <a:pt x="5511" y="243"/>
                    <a:pt x="5403" y="1"/>
                    <a:pt x="52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352;p39">
              <a:extLst>
                <a:ext uri="{FF2B5EF4-FFF2-40B4-BE49-F238E27FC236}">
                  <a16:creationId xmlns:a16="http://schemas.microsoft.com/office/drawing/2014/main" id="{9F0C6FF4-EA9C-FE08-027E-6EFF85C35E61}"/>
                </a:ext>
              </a:extLst>
            </p:cNvPr>
            <p:cNvSpPr/>
            <p:nvPr/>
          </p:nvSpPr>
          <p:spPr>
            <a:xfrm rot="-5400000">
              <a:off x="1445938" y="1838775"/>
              <a:ext cx="61245" cy="28825"/>
            </a:xfrm>
            <a:custGeom>
              <a:avLst/>
              <a:gdLst/>
              <a:ahLst/>
              <a:cxnLst/>
              <a:rect l="l" t="t" r="r" b="b"/>
              <a:pathLst>
                <a:path w="4127" h="2008" extrusionOk="0">
                  <a:moveTo>
                    <a:pt x="3764" y="1"/>
                  </a:moveTo>
                  <a:cubicBezTo>
                    <a:pt x="3752" y="1"/>
                    <a:pt x="3739" y="1"/>
                    <a:pt x="3726" y="2"/>
                  </a:cubicBezTo>
                  <a:cubicBezTo>
                    <a:pt x="2492" y="36"/>
                    <a:pt x="1425" y="503"/>
                    <a:pt x="391" y="1203"/>
                  </a:cubicBezTo>
                  <a:cubicBezTo>
                    <a:pt x="0" y="1454"/>
                    <a:pt x="239" y="2008"/>
                    <a:pt x="601" y="2008"/>
                  </a:cubicBezTo>
                  <a:cubicBezTo>
                    <a:pt x="672" y="2008"/>
                    <a:pt x="747" y="1986"/>
                    <a:pt x="824" y="1937"/>
                  </a:cubicBezTo>
                  <a:cubicBezTo>
                    <a:pt x="1758" y="1370"/>
                    <a:pt x="2826" y="1003"/>
                    <a:pt x="3826" y="603"/>
                  </a:cubicBezTo>
                  <a:cubicBezTo>
                    <a:pt x="4117" y="474"/>
                    <a:pt x="4126" y="1"/>
                    <a:pt x="37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Google Shape;1463;p39">
            <a:extLst>
              <a:ext uri="{FF2B5EF4-FFF2-40B4-BE49-F238E27FC236}">
                <a16:creationId xmlns:a16="http://schemas.microsoft.com/office/drawing/2014/main" id="{CD56FD12-B8D2-9A9D-A310-C55E4F1DFCF5}"/>
              </a:ext>
            </a:extLst>
          </p:cNvPr>
          <p:cNvSpPr txBox="1"/>
          <p:nvPr/>
        </p:nvSpPr>
        <p:spPr>
          <a:xfrm>
            <a:off x="1526791" y="3435328"/>
            <a:ext cx="2495445" cy="8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r>
              <a:rPr lang="en-US" sz="20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Thể</a:t>
            </a:r>
            <a:r>
              <a:rPr lang="en-US" sz="20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loại</a:t>
            </a:r>
            <a:r>
              <a:rPr lang="en-US" sz="20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: </a:t>
            </a:r>
            <a:r>
              <a:rPr lang="en-US" sz="20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Nghị</a:t>
            </a:r>
            <a:r>
              <a:rPr lang="en-US" sz="20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luận</a:t>
            </a:r>
            <a:r>
              <a:rPr lang="en-US" sz="20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văn</a:t>
            </a:r>
            <a:r>
              <a:rPr lang="en-US" sz="20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học</a:t>
            </a:r>
            <a:endParaRPr lang="en-US" sz="2000" dirty="0">
              <a:solidFill>
                <a:schemeClr val="dk1"/>
              </a:solidFill>
              <a:latin typeface="#9Slide03 AmpleSoft" panose="02000000000000000000" pitchFamily="2" charset="0"/>
              <a:ea typeface="Roboto"/>
              <a:cs typeface="Roboto"/>
              <a:sym typeface="Roboto"/>
            </a:endParaRPr>
          </a:p>
          <a:p>
            <a:pPr marL="15240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r>
              <a:rPr lang="en-US" sz="20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PTBĐ: </a:t>
            </a:r>
            <a:r>
              <a:rPr lang="en-US" sz="20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Nghị</a:t>
            </a:r>
            <a:r>
              <a:rPr lang="en-US" sz="20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luận</a:t>
            </a:r>
            <a:endParaRPr lang="en-US" sz="2000" dirty="0">
              <a:solidFill>
                <a:schemeClr val="dk1"/>
              </a:solidFill>
              <a:latin typeface="#9Slide03 AmpleSoft" panose="02000000000000000000" pitchFamily="2" charset="0"/>
              <a:ea typeface="Roboto"/>
              <a:cs typeface="Roboto"/>
              <a:sym typeface="Roboto"/>
            </a:endParaRPr>
          </a:p>
        </p:txBody>
      </p:sp>
      <p:sp>
        <p:nvSpPr>
          <p:cNvPr id="57" name="Google Shape;1489;p39">
            <a:extLst>
              <a:ext uri="{FF2B5EF4-FFF2-40B4-BE49-F238E27FC236}">
                <a16:creationId xmlns:a16="http://schemas.microsoft.com/office/drawing/2014/main" id="{C19F1052-16A6-161C-8AC1-40720C845BC9}"/>
              </a:ext>
            </a:extLst>
          </p:cNvPr>
          <p:cNvSpPr txBox="1">
            <a:spLocks/>
          </p:cNvSpPr>
          <p:nvPr/>
        </p:nvSpPr>
        <p:spPr>
          <a:xfrm>
            <a:off x="560948" y="3749207"/>
            <a:ext cx="8616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en" sz="2800" b="1">
                <a:latin typeface="#9Slide03 Ample" panose="02000000000000000000" pitchFamily="2" charset="0"/>
                <a:ea typeface="Roboto"/>
                <a:cs typeface="Roboto"/>
                <a:sym typeface="Roboto"/>
              </a:rPr>
              <a:t>(3)</a:t>
            </a:r>
            <a:endParaRPr lang="en" sz="2800" b="1" dirty="0">
              <a:latin typeface="#9Slide03 Ample" panose="02000000000000000000" pitchFamily="2" charset="0"/>
              <a:ea typeface="Roboto"/>
              <a:cs typeface="Roboto"/>
              <a:sym typeface="Roboto"/>
            </a:endParaRPr>
          </a:p>
        </p:txBody>
      </p:sp>
      <p:grpSp>
        <p:nvGrpSpPr>
          <p:cNvPr id="111" name="Google Shape;1353;p39">
            <a:extLst>
              <a:ext uri="{FF2B5EF4-FFF2-40B4-BE49-F238E27FC236}">
                <a16:creationId xmlns:a16="http://schemas.microsoft.com/office/drawing/2014/main" id="{0E9FE720-5FC1-25A7-61AE-FEF88C5FFC59}"/>
              </a:ext>
            </a:extLst>
          </p:cNvPr>
          <p:cNvGrpSpPr/>
          <p:nvPr/>
        </p:nvGrpSpPr>
        <p:grpSpPr>
          <a:xfrm flipH="1">
            <a:off x="7863093" y="2345170"/>
            <a:ext cx="709115" cy="329805"/>
            <a:chOff x="689361" y="2500695"/>
            <a:chExt cx="694122" cy="329805"/>
          </a:xfrm>
        </p:grpSpPr>
        <p:sp>
          <p:nvSpPr>
            <p:cNvPr id="112" name="Google Shape;1354;p39">
              <a:extLst>
                <a:ext uri="{FF2B5EF4-FFF2-40B4-BE49-F238E27FC236}">
                  <a16:creationId xmlns:a16="http://schemas.microsoft.com/office/drawing/2014/main" id="{D2D4CBFA-EEB5-62CF-A937-2EC5FDB44298}"/>
                </a:ext>
              </a:extLst>
            </p:cNvPr>
            <p:cNvSpPr/>
            <p:nvPr/>
          </p:nvSpPr>
          <p:spPr>
            <a:xfrm rot="-5400000">
              <a:off x="873981" y="2325502"/>
              <a:ext cx="324862" cy="675250"/>
            </a:xfrm>
            <a:custGeom>
              <a:avLst/>
              <a:gdLst/>
              <a:ahLst/>
              <a:cxnLst/>
              <a:rect l="l" t="t" r="r" b="b"/>
              <a:pathLst>
                <a:path w="21891" h="31021" extrusionOk="0">
                  <a:moveTo>
                    <a:pt x="12075" y="1"/>
                  </a:moveTo>
                  <a:cubicBezTo>
                    <a:pt x="11414" y="1"/>
                    <a:pt x="10704" y="64"/>
                    <a:pt x="9941" y="199"/>
                  </a:cubicBezTo>
                  <a:cubicBezTo>
                    <a:pt x="1" y="1933"/>
                    <a:pt x="935" y="31021"/>
                    <a:pt x="935" y="31021"/>
                  </a:cubicBezTo>
                  <a:cubicBezTo>
                    <a:pt x="935" y="31021"/>
                    <a:pt x="17380" y="28652"/>
                    <a:pt x="17647" y="27351"/>
                  </a:cubicBezTo>
                  <a:cubicBezTo>
                    <a:pt x="17914" y="26017"/>
                    <a:pt x="20983" y="13908"/>
                    <a:pt x="20983" y="13908"/>
                  </a:cubicBezTo>
                  <a:cubicBezTo>
                    <a:pt x="20983" y="13908"/>
                    <a:pt x="21890" y="1"/>
                    <a:pt x="120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355;p39">
              <a:extLst>
                <a:ext uri="{FF2B5EF4-FFF2-40B4-BE49-F238E27FC236}">
                  <a16:creationId xmlns:a16="http://schemas.microsoft.com/office/drawing/2014/main" id="{CEF8F6B3-5AD7-8737-CD34-89E162419FF6}"/>
                </a:ext>
              </a:extLst>
            </p:cNvPr>
            <p:cNvSpPr/>
            <p:nvPr/>
          </p:nvSpPr>
          <p:spPr>
            <a:xfrm rot="-5400000">
              <a:off x="871824" y="2318841"/>
              <a:ext cx="329196" cy="694122"/>
            </a:xfrm>
            <a:custGeom>
              <a:avLst/>
              <a:gdLst/>
              <a:ahLst/>
              <a:cxnLst/>
              <a:rect l="l" t="t" r="r" b="b"/>
              <a:pathLst>
                <a:path w="22183" h="31888" extrusionOk="0">
                  <a:moveTo>
                    <a:pt x="12376" y="832"/>
                  </a:moveTo>
                  <a:cubicBezTo>
                    <a:pt x="14577" y="832"/>
                    <a:pt x="16412" y="1599"/>
                    <a:pt x="17780" y="3067"/>
                  </a:cubicBezTo>
                  <a:cubicBezTo>
                    <a:pt x="21216" y="6703"/>
                    <a:pt x="20949" y="13708"/>
                    <a:pt x="20915" y="14275"/>
                  </a:cubicBezTo>
                  <a:cubicBezTo>
                    <a:pt x="20682" y="15142"/>
                    <a:pt x="17880" y="26116"/>
                    <a:pt x="17580" y="27651"/>
                  </a:cubicBezTo>
                  <a:cubicBezTo>
                    <a:pt x="16846" y="28385"/>
                    <a:pt x="9040" y="29919"/>
                    <a:pt x="1668" y="30987"/>
                  </a:cubicBezTo>
                  <a:cubicBezTo>
                    <a:pt x="1602" y="27251"/>
                    <a:pt x="1535" y="2566"/>
                    <a:pt x="10341" y="1032"/>
                  </a:cubicBezTo>
                  <a:cubicBezTo>
                    <a:pt x="11042" y="898"/>
                    <a:pt x="11742" y="832"/>
                    <a:pt x="12376" y="832"/>
                  </a:cubicBezTo>
                  <a:close/>
                  <a:moveTo>
                    <a:pt x="12357" y="0"/>
                  </a:moveTo>
                  <a:cubicBezTo>
                    <a:pt x="11664" y="0"/>
                    <a:pt x="10936" y="66"/>
                    <a:pt x="10174" y="198"/>
                  </a:cubicBezTo>
                  <a:cubicBezTo>
                    <a:pt x="0" y="1999"/>
                    <a:pt x="801" y="30286"/>
                    <a:pt x="834" y="31487"/>
                  </a:cubicBezTo>
                  <a:cubicBezTo>
                    <a:pt x="834" y="31587"/>
                    <a:pt x="901" y="31721"/>
                    <a:pt x="1001" y="31787"/>
                  </a:cubicBezTo>
                  <a:cubicBezTo>
                    <a:pt x="1068" y="31854"/>
                    <a:pt x="1168" y="31887"/>
                    <a:pt x="1268" y="31887"/>
                  </a:cubicBezTo>
                  <a:lnTo>
                    <a:pt x="1301" y="31887"/>
                  </a:lnTo>
                  <a:cubicBezTo>
                    <a:pt x="1368" y="31887"/>
                    <a:pt x="5471" y="31287"/>
                    <a:pt x="9607" y="30520"/>
                  </a:cubicBezTo>
                  <a:cubicBezTo>
                    <a:pt x="18147" y="28952"/>
                    <a:pt x="18280" y="28285"/>
                    <a:pt x="18380" y="27851"/>
                  </a:cubicBezTo>
                  <a:cubicBezTo>
                    <a:pt x="18614" y="26550"/>
                    <a:pt x="21683" y="14542"/>
                    <a:pt x="21716" y="14441"/>
                  </a:cubicBezTo>
                  <a:cubicBezTo>
                    <a:pt x="21716" y="14408"/>
                    <a:pt x="21716" y="14375"/>
                    <a:pt x="21716" y="14341"/>
                  </a:cubicBezTo>
                  <a:cubicBezTo>
                    <a:pt x="21749" y="14041"/>
                    <a:pt x="22183" y="6536"/>
                    <a:pt x="18414" y="2500"/>
                  </a:cubicBezTo>
                  <a:cubicBezTo>
                    <a:pt x="16851" y="833"/>
                    <a:pt x="14822" y="0"/>
                    <a:pt x="123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1356;p39">
            <a:extLst>
              <a:ext uri="{FF2B5EF4-FFF2-40B4-BE49-F238E27FC236}">
                <a16:creationId xmlns:a16="http://schemas.microsoft.com/office/drawing/2014/main" id="{E82988CC-E59F-FEB5-A5CB-F14BF41EA64D}"/>
              </a:ext>
            </a:extLst>
          </p:cNvPr>
          <p:cNvGrpSpPr/>
          <p:nvPr/>
        </p:nvGrpSpPr>
        <p:grpSpPr>
          <a:xfrm flipH="1">
            <a:off x="4832014" y="1297825"/>
            <a:ext cx="3373388" cy="1477648"/>
            <a:chOff x="1048412" y="1453351"/>
            <a:chExt cx="2937234" cy="1477648"/>
          </a:xfrm>
        </p:grpSpPr>
        <p:sp>
          <p:nvSpPr>
            <p:cNvPr id="115" name="Google Shape;1357;p39">
              <a:extLst>
                <a:ext uri="{FF2B5EF4-FFF2-40B4-BE49-F238E27FC236}">
                  <a16:creationId xmlns:a16="http://schemas.microsoft.com/office/drawing/2014/main" id="{08C672A7-EA89-DED9-570A-871F86AB1715}"/>
                </a:ext>
              </a:extLst>
            </p:cNvPr>
            <p:cNvSpPr/>
            <p:nvPr/>
          </p:nvSpPr>
          <p:spPr>
            <a:xfrm rot="-5400000">
              <a:off x="1778119" y="729429"/>
              <a:ext cx="1477648" cy="2925492"/>
            </a:xfrm>
            <a:custGeom>
              <a:avLst/>
              <a:gdLst/>
              <a:ahLst/>
              <a:cxnLst/>
              <a:rect l="l" t="t" r="r" b="b"/>
              <a:pathLst>
                <a:path w="99572" h="203796" extrusionOk="0">
                  <a:moveTo>
                    <a:pt x="46023" y="1"/>
                  </a:moveTo>
                  <a:cubicBezTo>
                    <a:pt x="27326" y="1"/>
                    <a:pt x="9441" y="1561"/>
                    <a:pt x="6772" y="5235"/>
                  </a:cubicBezTo>
                  <a:cubicBezTo>
                    <a:pt x="1" y="14442"/>
                    <a:pt x="2403" y="189667"/>
                    <a:pt x="7239" y="197573"/>
                  </a:cubicBezTo>
                  <a:cubicBezTo>
                    <a:pt x="9962" y="202058"/>
                    <a:pt x="28474" y="203796"/>
                    <a:pt x="47647" y="203796"/>
                  </a:cubicBezTo>
                  <a:cubicBezTo>
                    <a:pt x="69117" y="203796"/>
                    <a:pt x="91415" y="201616"/>
                    <a:pt x="93301" y="198674"/>
                  </a:cubicBezTo>
                  <a:cubicBezTo>
                    <a:pt x="98271" y="190835"/>
                    <a:pt x="99572" y="14775"/>
                    <a:pt x="91700" y="5135"/>
                  </a:cubicBezTo>
                  <a:cubicBezTo>
                    <a:pt x="89104" y="1975"/>
                    <a:pt x="67050" y="1"/>
                    <a:pt x="46023" y="1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1358;p39">
              <a:extLst>
                <a:ext uri="{FF2B5EF4-FFF2-40B4-BE49-F238E27FC236}">
                  <a16:creationId xmlns:a16="http://schemas.microsoft.com/office/drawing/2014/main" id="{DE092E6B-F4C6-B125-6370-BB312954B68D}"/>
                </a:ext>
              </a:extLst>
            </p:cNvPr>
            <p:cNvSpPr/>
            <p:nvPr/>
          </p:nvSpPr>
          <p:spPr>
            <a:xfrm rot="-5400000">
              <a:off x="1805681" y="722807"/>
              <a:ext cx="1422696" cy="2937234"/>
            </a:xfrm>
            <a:custGeom>
              <a:avLst/>
              <a:gdLst/>
              <a:ahLst/>
              <a:cxnLst/>
              <a:rect l="l" t="t" r="r" b="b"/>
              <a:pathLst>
                <a:path w="95869" h="204614" extrusionOk="0">
                  <a:moveTo>
                    <a:pt x="44065" y="835"/>
                  </a:moveTo>
                  <a:cubicBezTo>
                    <a:pt x="66848" y="835"/>
                    <a:pt x="87229" y="3070"/>
                    <a:pt x="89464" y="5805"/>
                  </a:cubicBezTo>
                  <a:cubicBezTo>
                    <a:pt x="92767" y="9875"/>
                    <a:pt x="94935" y="48002"/>
                    <a:pt x="95001" y="102975"/>
                  </a:cubicBezTo>
                  <a:cubicBezTo>
                    <a:pt x="95035" y="153177"/>
                    <a:pt x="93300" y="195307"/>
                    <a:pt x="91032" y="198843"/>
                  </a:cubicBezTo>
                  <a:cubicBezTo>
                    <a:pt x="89364" y="201478"/>
                    <a:pt x="68182" y="203780"/>
                    <a:pt x="45700" y="203780"/>
                  </a:cubicBezTo>
                  <a:cubicBezTo>
                    <a:pt x="23284" y="203780"/>
                    <a:pt x="7939" y="201478"/>
                    <a:pt x="5704" y="197776"/>
                  </a:cubicBezTo>
                  <a:cubicBezTo>
                    <a:pt x="3536" y="194240"/>
                    <a:pt x="1568" y="152310"/>
                    <a:pt x="1168" y="102307"/>
                  </a:cubicBezTo>
                  <a:cubicBezTo>
                    <a:pt x="734" y="47635"/>
                    <a:pt x="2335" y="9808"/>
                    <a:pt x="5204" y="5872"/>
                  </a:cubicBezTo>
                  <a:cubicBezTo>
                    <a:pt x="7439" y="2803"/>
                    <a:pt x="22683" y="835"/>
                    <a:pt x="44065" y="835"/>
                  </a:cubicBezTo>
                  <a:close/>
                  <a:moveTo>
                    <a:pt x="44032" y="1"/>
                  </a:moveTo>
                  <a:cubicBezTo>
                    <a:pt x="35692" y="1"/>
                    <a:pt x="8173" y="368"/>
                    <a:pt x="4503" y="5371"/>
                  </a:cubicBezTo>
                  <a:cubicBezTo>
                    <a:pt x="901" y="10308"/>
                    <a:pt x="0" y="58676"/>
                    <a:pt x="334" y="102307"/>
                  </a:cubicBezTo>
                  <a:cubicBezTo>
                    <a:pt x="667" y="145672"/>
                    <a:pt x="2435" y="194006"/>
                    <a:pt x="4970" y="198209"/>
                  </a:cubicBezTo>
                  <a:cubicBezTo>
                    <a:pt x="8506" y="203980"/>
                    <a:pt x="34625" y="204614"/>
                    <a:pt x="45700" y="204614"/>
                  </a:cubicBezTo>
                  <a:cubicBezTo>
                    <a:pt x="66214" y="204614"/>
                    <a:pt x="89631" y="202579"/>
                    <a:pt x="91732" y="199277"/>
                  </a:cubicBezTo>
                  <a:cubicBezTo>
                    <a:pt x="94434" y="195040"/>
                    <a:pt x="95869" y="146506"/>
                    <a:pt x="95835" y="102975"/>
                  </a:cubicBezTo>
                  <a:cubicBezTo>
                    <a:pt x="95802" y="59110"/>
                    <a:pt x="94268" y="10375"/>
                    <a:pt x="90098" y="5271"/>
                  </a:cubicBezTo>
                  <a:cubicBezTo>
                    <a:pt x="87296" y="1835"/>
                    <a:pt x="64280" y="1"/>
                    <a:pt x="440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359;p39">
              <a:extLst>
                <a:ext uri="{FF2B5EF4-FFF2-40B4-BE49-F238E27FC236}">
                  <a16:creationId xmlns:a16="http://schemas.microsoft.com/office/drawing/2014/main" id="{DBC9FB7D-A26A-59CF-5C96-1730D262F44F}"/>
                </a:ext>
              </a:extLst>
            </p:cNvPr>
            <p:cNvSpPr/>
            <p:nvPr/>
          </p:nvSpPr>
          <p:spPr>
            <a:xfrm rot="-5400000">
              <a:off x="1091129" y="2725108"/>
              <a:ext cx="57164" cy="33462"/>
            </a:xfrm>
            <a:custGeom>
              <a:avLst/>
              <a:gdLst/>
              <a:ahLst/>
              <a:cxnLst/>
              <a:rect l="l" t="t" r="r" b="b"/>
              <a:pathLst>
                <a:path w="3852" h="2331" extrusionOk="0">
                  <a:moveTo>
                    <a:pt x="3493" y="1"/>
                  </a:moveTo>
                  <a:cubicBezTo>
                    <a:pt x="3481" y="1"/>
                    <a:pt x="3470" y="1"/>
                    <a:pt x="3458" y="3"/>
                  </a:cubicBezTo>
                  <a:cubicBezTo>
                    <a:pt x="2891" y="36"/>
                    <a:pt x="2424" y="369"/>
                    <a:pt x="1923" y="636"/>
                  </a:cubicBezTo>
                  <a:cubicBezTo>
                    <a:pt x="1356" y="937"/>
                    <a:pt x="756" y="1303"/>
                    <a:pt x="289" y="1737"/>
                  </a:cubicBezTo>
                  <a:cubicBezTo>
                    <a:pt x="1" y="1996"/>
                    <a:pt x="260" y="2331"/>
                    <a:pt x="551" y="2331"/>
                  </a:cubicBezTo>
                  <a:cubicBezTo>
                    <a:pt x="597" y="2331"/>
                    <a:pt x="644" y="2322"/>
                    <a:pt x="689" y="2304"/>
                  </a:cubicBezTo>
                  <a:cubicBezTo>
                    <a:pt x="1223" y="2071"/>
                    <a:pt x="1690" y="1737"/>
                    <a:pt x="2157" y="1470"/>
                  </a:cubicBezTo>
                  <a:cubicBezTo>
                    <a:pt x="2657" y="1170"/>
                    <a:pt x="3258" y="970"/>
                    <a:pt x="3691" y="570"/>
                  </a:cubicBezTo>
                  <a:cubicBezTo>
                    <a:pt x="3851" y="377"/>
                    <a:pt x="3766" y="1"/>
                    <a:pt x="34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360;p39">
              <a:extLst>
                <a:ext uri="{FF2B5EF4-FFF2-40B4-BE49-F238E27FC236}">
                  <a16:creationId xmlns:a16="http://schemas.microsoft.com/office/drawing/2014/main" id="{229239AE-3677-9DCC-8F47-02472CE0BEE3}"/>
                </a:ext>
              </a:extLst>
            </p:cNvPr>
            <p:cNvSpPr/>
            <p:nvPr/>
          </p:nvSpPr>
          <p:spPr>
            <a:xfrm rot="-5400000">
              <a:off x="1087528" y="2688939"/>
              <a:ext cx="123409" cy="79268"/>
            </a:xfrm>
            <a:custGeom>
              <a:avLst/>
              <a:gdLst/>
              <a:ahLst/>
              <a:cxnLst/>
              <a:rect l="l" t="t" r="r" b="b"/>
              <a:pathLst>
                <a:path w="8316" h="5522" extrusionOk="0">
                  <a:moveTo>
                    <a:pt x="7896" y="1"/>
                  </a:moveTo>
                  <a:cubicBezTo>
                    <a:pt x="7875" y="1"/>
                    <a:pt x="7853" y="3"/>
                    <a:pt x="7831" y="9"/>
                  </a:cubicBezTo>
                  <a:cubicBezTo>
                    <a:pt x="6464" y="442"/>
                    <a:pt x="5263" y="1376"/>
                    <a:pt x="4095" y="2177"/>
                  </a:cubicBezTo>
                  <a:cubicBezTo>
                    <a:pt x="2728" y="3044"/>
                    <a:pt x="1427" y="4011"/>
                    <a:pt x="192" y="5079"/>
                  </a:cubicBezTo>
                  <a:cubicBezTo>
                    <a:pt x="0" y="5244"/>
                    <a:pt x="170" y="5521"/>
                    <a:pt x="385" y="5521"/>
                  </a:cubicBezTo>
                  <a:cubicBezTo>
                    <a:pt x="431" y="5521"/>
                    <a:pt x="479" y="5509"/>
                    <a:pt x="526" y="5479"/>
                  </a:cubicBezTo>
                  <a:cubicBezTo>
                    <a:pt x="1827" y="4578"/>
                    <a:pt x="3095" y="3644"/>
                    <a:pt x="4429" y="2777"/>
                  </a:cubicBezTo>
                  <a:cubicBezTo>
                    <a:pt x="5630" y="2010"/>
                    <a:pt x="7031" y="1410"/>
                    <a:pt x="8131" y="509"/>
                  </a:cubicBezTo>
                  <a:cubicBezTo>
                    <a:pt x="8315" y="325"/>
                    <a:pt x="8133" y="1"/>
                    <a:pt x="78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361;p39">
              <a:extLst>
                <a:ext uri="{FF2B5EF4-FFF2-40B4-BE49-F238E27FC236}">
                  <a16:creationId xmlns:a16="http://schemas.microsoft.com/office/drawing/2014/main" id="{ECB116EA-66C7-6752-3AF0-64468C5D8082}"/>
                </a:ext>
              </a:extLst>
            </p:cNvPr>
            <p:cNvSpPr/>
            <p:nvPr/>
          </p:nvSpPr>
          <p:spPr>
            <a:xfrm rot="-5400000">
              <a:off x="1128853" y="2667449"/>
              <a:ext cx="159025" cy="114266"/>
            </a:xfrm>
            <a:custGeom>
              <a:avLst/>
              <a:gdLst/>
              <a:ahLst/>
              <a:cxnLst/>
              <a:rect l="l" t="t" r="r" b="b"/>
              <a:pathLst>
                <a:path w="10716" h="7960" extrusionOk="0">
                  <a:moveTo>
                    <a:pt x="10451" y="0"/>
                  </a:moveTo>
                  <a:cubicBezTo>
                    <a:pt x="10433" y="0"/>
                    <a:pt x="10415" y="3"/>
                    <a:pt x="10397" y="11"/>
                  </a:cubicBezTo>
                  <a:cubicBezTo>
                    <a:pt x="6594" y="1512"/>
                    <a:pt x="3192" y="4581"/>
                    <a:pt x="256" y="7349"/>
                  </a:cubicBezTo>
                  <a:cubicBezTo>
                    <a:pt x="0" y="7605"/>
                    <a:pt x="235" y="7960"/>
                    <a:pt x="510" y="7960"/>
                  </a:cubicBezTo>
                  <a:cubicBezTo>
                    <a:pt x="593" y="7960"/>
                    <a:pt x="679" y="7927"/>
                    <a:pt x="757" y="7850"/>
                  </a:cubicBezTo>
                  <a:cubicBezTo>
                    <a:pt x="3825" y="5014"/>
                    <a:pt x="7395" y="2979"/>
                    <a:pt x="10597" y="344"/>
                  </a:cubicBezTo>
                  <a:cubicBezTo>
                    <a:pt x="10716" y="225"/>
                    <a:pt x="10596" y="0"/>
                    <a:pt x="104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362;p39">
              <a:extLst>
                <a:ext uri="{FF2B5EF4-FFF2-40B4-BE49-F238E27FC236}">
                  <a16:creationId xmlns:a16="http://schemas.microsoft.com/office/drawing/2014/main" id="{5A2B64E4-1F37-2373-DCD3-268D372B910E}"/>
                </a:ext>
              </a:extLst>
            </p:cNvPr>
            <p:cNvSpPr/>
            <p:nvPr/>
          </p:nvSpPr>
          <p:spPr>
            <a:xfrm rot="-5400000">
              <a:off x="1207510" y="2677509"/>
              <a:ext cx="158595" cy="127759"/>
            </a:xfrm>
            <a:custGeom>
              <a:avLst/>
              <a:gdLst/>
              <a:ahLst/>
              <a:cxnLst/>
              <a:rect l="l" t="t" r="r" b="b"/>
              <a:pathLst>
                <a:path w="10687" h="8900" extrusionOk="0">
                  <a:moveTo>
                    <a:pt x="10310" y="0"/>
                  </a:moveTo>
                  <a:cubicBezTo>
                    <a:pt x="10278" y="0"/>
                    <a:pt x="10246" y="7"/>
                    <a:pt x="10214" y="20"/>
                  </a:cubicBezTo>
                  <a:cubicBezTo>
                    <a:pt x="8312" y="854"/>
                    <a:pt x="6645" y="2422"/>
                    <a:pt x="5077" y="3723"/>
                  </a:cubicBezTo>
                  <a:cubicBezTo>
                    <a:pt x="3309" y="5224"/>
                    <a:pt x="1641" y="6858"/>
                    <a:pt x="107" y="8593"/>
                  </a:cubicBezTo>
                  <a:cubicBezTo>
                    <a:pt x="1" y="8725"/>
                    <a:pt x="126" y="8899"/>
                    <a:pt x="265" y="8899"/>
                  </a:cubicBezTo>
                  <a:cubicBezTo>
                    <a:pt x="302" y="8899"/>
                    <a:pt x="339" y="8887"/>
                    <a:pt x="373" y="8860"/>
                  </a:cubicBezTo>
                  <a:cubicBezTo>
                    <a:pt x="1875" y="7392"/>
                    <a:pt x="3376" y="5958"/>
                    <a:pt x="4977" y="4623"/>
                  </a:cubicBezTo>
                  <a:cubicBezTo>
                    <a:pt x="6745" y="3122"/>
                    <a:pt x="8813" y="1988"/>
                    <a:pt x="10514" y="420"/>
                  </a:cubicBezTo>
                  <a:cubicBezTo>
                    <a:pt x="10687" y="248"/>
                    <a:pt x="10512" y="0"/>
                    <a:pt x="10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363;p39">
              <a:extLst>
                <a:ext uri="{FF2B5EF4-FFF2-40B4-BE49-F238E27FC236}">
                  <a16:creationId xmlns:a16="http://schemas.microsoft.com/office/drawing/2014/main" id="{3A31FB20-508B-1B69-B057-A3374BD2DFD7}"/>
                </a:ext>
              </a:extLst>
            </p:cNvPr>
            <p:cNvSpPr/>
            <p:nvPr/>
          </p:nvSpPr>
          <p:spPr>
            <a:xfrm rot="-5400000">
              <a:off x="1264919" y="2668800"/>
              <a:ext cx="176804" cy="120438"/>
            </a:xfrm>
            <a:custGeom>
              <a:avLst/>
              <a:gdLst/>
              <a:ahLst/>
              <a:cxnLst/>
              <a:rect l="l" t="t" r="r" b="b"/>
              <a:pathLst>
                <a:path w="11914" h="8390" extrusionOk="0">
                  <a:moveTo>
                    <a:pt x="11344" y="1"/>
                  </a:moveTo>
                  <a:cubicBezTo>
                    <a:pt x="11294" y="1"/>
                    <a:pt x="11243" y="11"/>
                    <a:pt x="11195" y="36"/>
                  </a:cubicBezTo>
                  <a:cubicBezTo>
                    <a:pt x="7225" y="2171"/>
                    <a:pt x="3556" y="5039"/>
                    <a:pt x="187" y="7975"/>
                  </a:cubicBezTo>
                  <a:cubicBezTo>
                    <a:pt x="0" y="8161"/>
                    <a:pt x="175" y="8390"/>
                    <a:pt x="389" y="8390"/>
                  </a:cubicBezTo>
                  <a:cubicBezTo>
                    <a:pt x="443" y="8390"/>
                    <a:pt x="500" y="8375"/>
                    <a:pt x="554" y="8342"/>
                  </a:cubicBezTo>
                  <a:cubicBezTo>
                    <a:pt x="3656" y="5873"/>
                    <a:pt x="6892" y="3738"/>
                    <a:pt x="10194" y="1570"/>
                  </a:cubicBezTo>
                  <a:cubicBezTo>
                    <a:pt x="10234" y="1630"/>
                    <a:pt x="10298" y="1678"/>
                    <a:pt x="10365" y="1678"/>
                  </a:cubicBezTo>
                  <a:cubicBezTo>
                    <a:pt x="10409" y="1678"/>
                    <a:pt x="10454" y="1657"/>
                    <a:pt x="10494" y="1603"/>
                  </a:cubicBezTo>
                  <a:cubicBezTo>
                    <a:pt x="10828" y="1237"/>
                    <a:pt x="11195" y="903"/>
                    <a:pt x="11628" y="603"/>
                  </a:cubicBezTo>
                  <a:cubicBezTo>
                    <a:pt x="11913" y="375"/>
                    <a:pt x="11638" y="1"/>
                    <a:pt x="113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364;p39">
              <a:extLst>
                <a:ext uri="{FF2B5EF4-FFF2-40B4-BE49-F238E27FC236}">
                  <a16:creationId xmlns:a16="http://schemas.microsoft.com/office/drawing/2014/main" id="{A96D8AF3-3174-CA57-56ED-9B82CE5D2DA2}"/>
                </a:ext>
              </a:extLst>
            </p:cNvPr>
            <p:cNvSpPr/>
            <p:nvPr/>
          </p:nvSpPr>
          <p:spPr>
            <a:xfrm rot="-5400000">
              <a:off x="1347197" y="2686621"/>
              <a:ext cx="162661" cy="102710"/>
            </a:xfrm>
            <a:custGeom>
              <a:avLst/>
              <a:gdLst/>
              <a:ahLst/>
              <a:cxnLst/>
              <a:rect l="l" t="t" r="r" b="b"/>
              <a:pathLst>
                <a:path w="10961" h="7155" extrusionOk="0">
                  <a:moveTo>
                    <a:pt x="10644" y="0"/>
                  </a:moveTo>
                  <a:cubicBezTo>
                    <a:pt x="10616" y="0"/>
                    <a:pt x="10586" y="6"/>
                    <a:pt x="10554" y="17"/>
                  </a:cubicBezTo>
                  <a:cubicBezTo>
                    <a:pt x="6685" y="1018"/>
                    <a:pt x="3016" y="4053"/>
                    <a:pt x="180" y="6755"/>
                  </a:cubicBezTo>
                  <a:cubicBezTo>
                    <a:pt x="1" y="6935"/>
                    <a:pt x="157" y="7155"/>
                    <a:pt x="330" y="7155"/>
                  </a:cubicBezTo>
                  <a:cubicBezTo>
                    <a:pt x="382" y="7155"/>
                    <a:pt x="435" y="7135"/>
                    <a:pt x="481" y="7089"/>
                  </a:cubicBezTo>
                  <a:cubicBezTo>
                    <a:pt x="2015" y="5755"/>
                    <a:pt x="3650" y="4520"/>
                    <a:pt x="5351" y="3420"/>
                  </a:cubicBezTo>
                  <a:cubicBezTo>
                    <a:pt x="7085" y="2319"/>
                    <a:pt x="9020" y="1552"/>
                    <a:pt x="10755" y="451"/>
                  </a:cubicBezTo>
                  <a:cubicBezTo>
                    <a:pt x="10961" y="304"/>
                    <a:pt x="10855" y="0"/>
                    <a:pt x="106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365;p39">
              <a:extLst>
                <a:ext uri="{FF2B5EF4-FFF2-40B4-BE49-F238E27FC236}">
                  <a16:creationId xmlns:a16="http://schemas.microsoft.com/office/drawing/2014/main" id="{0C0371BE-FB04-EBFE-F902-188268E56B76}"/>
                </a:ext>
              </a:extLst>
            </p:cNvPr>
            <p:cNvSpPr/>
            <p:nvPr/>
          </p:nvSpPr>
          <p:spPr>
            <a:xfrm rot="-5400000">
              <a:off x="1404481" y="2654157"/>
              <a:ext cx="166534" cy="107131"/>
            </a:xfrm>
            <a:custGeom>
              <a:avLst/>
              <a:gdLst/>
              <a:ahLst/>
              <a:cxnLst/>
              <a:rect l="l" t="t" r="r" b="b"/>
              <a:pathLst>
                <a:path w="11222" h="7463" extrusionOk="0">
                  <a:moveTo>
                    <a:pt x="10844" y="1"/>
                  </a:moveTo>
                  <a:cubicBezTo>
                    <a:pt x="10814" y="1"/>
                    <a:pt x="10782" y="6"/>
                    <a:pt x="10748" y="16"/>
                  </a:cubicBezTo>
                  <a:cubicBezTo>
                    <a:pt x="6879" y="1117"/>
                    <a:pt x="3109" y="4319"/>
                    <a:pt x="207" y="7021"/>
                  </a:cubicBezTo>
                  <a:cubicBezTo>
                    <a:pt x="0" y="7202"/>
                    <a:pt x="194" y="7462"/>
                    <a:pt x="400" y="7462"/>
                  </a:cubicBezTo>
                  <a:cubicBezTo>
                    <a:pt x="460" y="7462"/>
                    <a:pt x="521" y="7440"/>
                    <a:pt x="574" y="7388"/>
                  </a:cubicBezTo>
                  <a:cubicBezTo>
                    <a:pt x="2275" y="5987"/>
                    <a:pt x="4010" y="4686"/>
                    <a:pt x="5878" y="3485"/>
                  </a:cubicBezTo>
                  <a:cubicBezTo>
                    <a:pt x="7512" y="2417"/>
                    <a:pt x="9380" y="1684"/>
                    <a:pt x="10981" y="549"/>
                  </a:cubicBezTo>
                  <a:cubicBezTo>
                    <a:pt x="11221" y="370"/>
                    <a:pt x="11111" y="1"/>
                    <a:pt x="108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366;p39">
              <a:extLst>
                <a:ext uri="{FF2B5EF4-FFF2-40B4-BE49-F238E27FC236}">
                  <a16:creationId xmlns:a16="http://schemas.microsoft.com/office/drawing/2014/main" id="{A5281E74-C815-7EF8-DC49-9264FB2E05E3}"/>
                </a:ext>
              </a:extLst>
            </p:cNvPr>
            <p:cNvSpPr/>
            <p:nvPr/>
          </p:nvSpPr>
          <p:spPr>
            <a:xfrm rot="-5400000">
              <a:off x="1467385" y="2653218"/>
              <a:ext cx="131260" cy="84623"/>
            </a:xfrm>
            <a:custGeom>
              <a:avLst/>
              <a:gdLst/>
              <a:ahLst/>
              <a:cxnLst/>
              <a:rect l="l" t="t" r="r" b="b"/>
              <a:pathLst>
                <a:path w="8845" h="5895" extrusionOk="0">
                  <a:moveTo>
                    <a:pt x="8491" y="0"/>
                  </a:moveTo>
                  <a:cubicBezTo>
                    <a:pt x="8464" y="0"/>
                    <a:pt x="8435" y="5"/>
                    <a:pt x="8404" y="15"/>
                  </a:cubicBezTo>
                  <a:cubicBezTo>
                    <a:pt x="5436" y="1216"/>
                    <a:pt x="2400" y="3184"/>
                    <a:pt x="165" y="5485"/>
                  </a:cubicBezTo>
                  <a:cubicBezTo>
                    <a:pt x="1" y="5623"/>
                    <a:pt x="129" y="5895"/>
                    <a:pt x="310" y="5895"/>
                  </a:cubicBezTo>
                  <a:cubicBezTo>
                    <a:pt x="349" y="5895"/>
                    <a:pt x="390" y="5882"/>
                    <a:pt x="432" y="5852"/>
                  </a:cubicBezTo>
                  <a:cubicBezTo>
                    <a:pt x="3167" y="4051"/>
                    <a:pt x="5836" y="2250"/>
                    <a:pt x="8605" y="515"/>
                  </a:cubicBezTo>
                  <a:cubicBezTo>
                    <a:pt x="8844" y="365"/>
                    <a:pt x="8734" y="0"/>
                    <a:pt x="84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367;p39">
              <a:extLst>
                <a:ext uri="{FF2B5EF4-FFF2-40B4-BE49-F238E27FC236}">
                  <a16:creationId xmlns:a16="http://schemas.microsoft.com/office/drawing/2014/main" id="{FFF0E5DF-4BA6-4BFC-B9C6-CC3DF5DAE86C}"/>
                </a:ext>
              </a:extLst>
            </p:cNvPr>
            <p:cNvSpPr/>
            <p:nvPr/>
          </p:nvSpPr>
          <p:spPr>
            <a:xfrm rot="-5400000">
              <a:off x="1478741" y="2586472"/>
              <a:ext cx="155048" cy="76311"/>
            </a:xfrm>
            <a:custGeom>
              <a:avLst/>
              <a:gdLst/>
              <a:ahLst/>
              <a:cxnLst/>
              <a:rect l="l" t="t" r="r" b="b"/>
              <a:pathLst>
                <a:path w="10448" h="5316" extrusionOk="0">
                  <a:moveTo>
                    <a:pt x="10055" y="0"/>
                  </a:moveTo>
                  <a:cubicBezTo>
                    <a:pt x="10037" y="0"/>
                    <a:pt x="10018" y="3"/>
                    <a:pt x="9999" y="7"/>
                  </a:cubicBezTo>
                  <a:cubicBezTo>
                    <a:pt x="6530" y="908"/>
                    <a:pt x="3061" y="2709"/>
                    <a:pt x="225" y="4811"/>
                  </a:cubicBezTo>
                  <a:cubicBezTo>
                    <a:pt x="0" y="4980"/>
                    <a:pt x="131" y="5315"/>
                    <a:pt x="338" y="5315"/>
                  </a:cubicBezTo>
                  <a:cubicBezTo>
                    <a:pt x="377" y="5315"/>
                    <a:pt x="417" y="5304"/>
                    <a:pt x="459" y="5278"/>
                  </a:cubicBezTo>
                  <a:cubicBezTo>
                    <a:pt x="3661" y="3476"/>
                    <a:pt x="6830" y="1975"/>
                    <a:pt x="10199" y="474"/>
                  </a:cubicBezTo>
                  <a:cubicBezTo>
                    <a:pt x="10447" y="381"/>
                    <a:pt x="10292" y="0"/>
                    <a:pt x="100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368;p39">
              <a:extLst>
                <a:ext uri="{FF2B5EF4-FFF2-40B4-BE49-F238E27FC236}">
                  <a16:creationId xmlns:a16="http://schemas.microsoft.com/office/drawing/2014/main" id="{32A2890D-2E68-7BDA-E08A-2ED655E001C7}"/>
                </a:ext>
              </a:extLst>
            </p:cNvPr>
            <p:cNvSpPr/>
            <p:nvPr/>
          </p:nvSpPr>
          <p:spPr>
            <a:xfrm rot="-5400000">
              <a:off x="1492347" y="2467687"/>
              <a:ext cx="137656" cy="72923"/>
            </a:xfrm>
            <a:custGeom>
              <a:avLst/>
              <a:gdLst/>
              <a:ahLst/>
              <a:cxnLst/>
              <a:rect l="l" t="t" r="r" b="b"/>
              <a:pathLst>
                <a:path w="9276" h="5080" extrusionOk="0">
                  <a:moveTo>
                    <a:pt x="8883" y="0"/>
                  </a:moveTo>
                  <a:cubicBezTo>
                    <a:pt x="8857" y="0"/>
                    <a:pt x="8829" y="5"/>
                    <a:pt x="8800" y="14"/>
                  </a:cubicBezTo>
                  <a:cubicBezTo>
                    <a:pt x="5732" y="1015"/>
                    <a:pt x="2763" y="2616"/>
                    <a:pt x="228" y="4618"/>
                  </a:cubicBezTo>
                  <a:cubicBezTo>
                    <a:pt x="0" y="4788"/>
                    <a:pt x="209" y="5080"/>
                    <a:pt x="441" y="5080"/>
                  </a:cubicBezTo>
                  <a:cubicBezTo>
                    <a:pt x="481" y="5080"/>
                    <a:pt x="522" y="5071"/>
                    <a:pt x="561" y="5051"/>
                  </a:cubicBezTo>
                  <a:cubicBezTo>
                    <a:pt x="3330" y="3417"/>
                    <a:pt x="6132" y="1949"/>
                    <a:pt x="9034" y="515"/>
                  </a:cubicBezTo>
                  <a:cubicBezTo>
                    <a:pt x="9275" y="394"/>
                    <a:pt x="9135" y="0"/>
                    <a:pt x="88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369;p39">
              <a:extLst>
                <a:ext uri="{FF2B5EF4-FFF2-40B4-BE49-F238E27FC236}">
                  <a16:creationId xmlns:a16="http://schemas.microsoft.com/office/drawing/2014/main" id="{B55395B4-34AD-E154-91F9-DA0853150B69}"/>
                </a:ext>
              </a:extLst>
            </p:cNvPr>
            <p:cNvSpPr/>
            <p:nvPr/>
          </p:nvSpPr>
          <p:spPr>
            <a:xfrm rot="-5400000">
              <a:off x="1508987" y="2374258"/>
              <a:ext cx="109490" cy="45477"/>
            </a:xfrm>
            <a:custGeom>
              <a:avLst/>
              <a:gdLst/>
              <a:ahLst/>
              <a:cxnLst/>
              <a:rect l="l" t="t" r="r" b="b"/>
              <a:pathLst>
                <a:path w="7378" h="3168" extrusionOk="0">
                  <a:moveTo>
                    <a:pt x="6986" y="0"/>
                  </a:moveTo>
                  <a:cubicBezTo>
                    <a:pt x="6959" y="0"/>
                    <a:pt x="6931" y="5"/>
                    <a:pt x="6903" y="14"/>
                  </a:cubicBezTo>
                  <a:cubicBezTo>
                    <a:pt x="4701" y="748"/>
                    <a:pt x="2499" y="1549"/>
                    <a:pt x="365" y="2483"/>
                  </a:cubicBezTo>
                  <a:cubicBezTo>
                    <a:pt x="0" y="2604"/>
                    <a:pt x="188" y="3168"/>
                    <a:pt x="527" y="3168"/>
                  </a:cubicBezTo>
                  <a:cubicBezTo>
                    <a:pt x="560" y="3168"/>
                    <a:pt x="595" y="3162"/>
                    <a:pt x="631" y="3150"/>
                  </a:cubicBezTo>
                  <a:cubicBezTo>
                    <a:pt x="2833" y="2349"/>
                    <a:pt x="4968" y="1449"/>
                    <a:pt x="7136" y="481"/>
                  </a:cubicBezTo>
                  <a:cubicBezTo>
                    <a:pt x="7377" y="391"/>
                    <a:pt x="7237" y="0"/>
                    <a:pt x="69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370;p39">
              <a:extLst>
                <a:ext uri="{FF2B5EF4-FFF2-40B4-BE49-F238E27FC236}">
                  <a16:creationId xmlns:a16="http://schemas.microsoft.com/office/drawing/2014/main" id="{A1A223DF-055A-8341-5323-031964D3C080}"/>
                </a:ext>
              </a:extLst>
            </p:cNvPr>
            <p:cNvSpPr/>
            <p:nvPr/>
          </p:nvSpPr>
          <p:spPr>
            <a:xfrm rot="-5400000">
              <a:off x="1521669" y="2269418"/>
              <a:ext cx="84083" cy="40467"/>
            </a:xfrm>
            <a:custGeom>
              <a:avLst/>
              <a:gdLst/>
              <a:ahLst/>
              <a:cxnLst/>
              <a:rect l="l" t="t" r="r" b="b"/>
              <a:pathLst>
                <a:path w="5666" h="2819" extrusionOk="0">
                  <a:moveTo>
                    <a:pt x="5348" y="0"/>
                  </a:moveTo>
                  <a:cubicBezTo>
                    <a:pt x="5328" y="0"/>
                    <a:pt x="5307" y="3"/>
                    <a:pt x="5285" y="8"/>
                  </a:cubicBezTo>
                  <a:cubicBezTo>
                    <a:pt x="3550" y="542"/>
                    <a:pt x="1749" y="1342"/>
                    <a:pt x="215" y="2343"/>
                  </a:cubicBezTo>
                  <a:cubicBezTo>
                    <a:pt x="0" y="2496"/>
                    <a:pt x="95" y="2818"/>
                    <a:pt x="344" y="2818"/>
                  </a:cubicBezTo>
                  <a:cubicBezTo>
                    <a:pt x="367" y="2818"/>
                    <a:pt x="390" y="2816"/>
                    <a:pt x="415" y="2810"/>
                  </a:cubicBezTo>
                  <a:cubicBezTo>
                    <a:pt x="2183" y="2276"/>
                    <a:pt x="3917" y="1409"/>
                    <a:pt x="5452" y="442"/>
                  </a:cubicBezTo>
                  <a:cubicBezTo>
                    <a:pt x="5666" y="319"/>
                    <a:pt x="5571" y="0"/>
                    <a:pt x="53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371;p39">
              <a:extLst>
                <a:ext uri="{FF2B5EF4-FFF2-40B4-BE49-F238E27FC236}">
                  <a16:creationId xmlns:a16="http://schemas.microsoft.com/office/drawing/2014/main" id="{C771A3E7-58D1-35CD-E563-57BBCDB53FBB}"/>
                </a:ext>
              </a:extLst>
            </p:cNvPr>
            <p:cNvSpPr/>
            <p:nvPr/>
          </p:nvSpPr>
          <p:spPr>
            <a:xfrm rot="-5400000">
              <a:off x="1540494" y="2207073"/>
              <a:ext cx="53053" cy="22193"/>
            </a:xfrm>
            <a:custGeom>
              <a:avLst/>
              <a:gdLst/>
              <a:ahLst/>
              <a:cxnLst/>
              <a:rect l="l" t="t" r="r" b="b"/>
              <a:pathLst>
                <a:path w="3575" h="1546" extrusionOk="0">
                  <a:moveTo>
                    <a:pt x="3244" y="1"/>
                  </a:moveTo>
                  <a:cubicBezTo>
                    <a:pt x="3227" y="1"/>
                    <a:pt x="3210" y="3"/>
                    <a:pt x="3192" y="8"/>
                  </a:cubicBezTo>
                  <a:cubicBezTo>
                    <a:pt x="2192" y="309"/>
                    <a:pt x="1124" y="576"/>
                    <a:pt x="223" y="1109"/>
                  </a:cubicBezTo>
                  <a:cubicBezTo>
                    <a:pt x="1" y="1236"/>
                    <a:pt x="142" y="1545"/>
                    <a:pt x="358" y="1545"/>
                  </a:cubicBezTo>
                  <a:cubicBezTo>
                    <a:pt x="368" y="1545"/>
                    <a:pt x="379" y="1544"/>
                    <a:pt x="390" y="1543"/>
                  </a:cubicBezTo>
                  <a:cubicBezTo>
                    <a:pt x="1424" y="1343"/>
                    <a:pt x="2392" y="842"/>
                    <a:pt x="3359" y="442"/>
                  </a:cubicBezTo>
                  <a:cubicBezTo>
                    <a:pt x="3575" y="350"/>
                    <a:pt x="3449" y="1"/>
                    <a:pt x="32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72;p39">
              <a:extLst>
                <a:ext uri="{FF2B5EF4-FFF2-40B4-BE49-F238E27FC236}">
                  <a16:creationId xmlns:a16="http://schemas.microsoft.com/office/drawing/2014/main" id="{559C728C-F873-C1D8-186F-C02943568374}"/>
                </a:ext>
              </a:extLst>
            </p:cNvPr>
            <p:cNvSpPr/>
            <p:nvPr/>
          </p:nvSpPr>
          <p:spPr>
            <a:xfrm rot="-5400000">
              <a:off x="1528787" y="2109241"/>
              <a:ext cx="68368" cy="36146"/>
            </a:xfrm>
            <a:custGeom>
              <a:avLst/>
              <a:gdLst/>
              <a:ahLst/>
              <a:cxnLst/>
              <a:rect l="l" t="t" r="r" b="b"/>
              <a:pathLst>
                <a:path w="4607" h="2518" extrusionOk="0">
                  <a:moveTo>
                    <a:pt x="4318" y="0"/>
                  </a:moveTo>
                  <a:cubicBezTo>
                    <a:pt x="4299" y="0"/>
                    <a:pt x="4279" y="3"/>
                    <a:pt x="4258" y="9"/>
                  </a:cubicBezTo>
                  <a:cubicBezTo>
                    <a:pt x="2890" y="410"/>
                    <a:pt x="1589" y="943"/>
                    <a:pt x="388" y="1744"/>
                  </a:cubicBezTo>
                  <a:cubicBezTo>
                    <a:pt x="1" y="1993"/>
                    <a:pt x="233" y="2518"/>
                    <a:pt x="571" y="2518"/>
                  </a:cubicBezTo>
                  <a:cubicBezTo>
                    <a:pt x="641" y="2518"/>
                    <a:pt x="715" y="2495"/>
                    <a:pt x="789" y="2444"/>
                  </a:cubicBezTo>
                  <a:cubicBezTo>
                    <a:pt x="1956" y="1710"/>
                    <a:pt x="3157" y="977"/>
                    <a:pt x="4424" y="376"/>
                  </a:cubicBezTo>
                  <a:cubicBezTo>
                    <a:pt x="4607" y="285"/>
                    <a:pt x="4512" y="0"/>
                    <a:pt x="43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73;p39">
              <a:extLst>
                <a:ext uri="{FF2B5EF4-FFF2-40B4-BE49-F238E27FC236}">
                  <a16:creationId xmlns:a16="http://schemas.microsoft.com/office/drawing/2014/main" id="{3C5F7B92-E783-10B3-482F-FAA6EB7E6C15}"/>
                </a:ext>
              </a:extLst>
            </p:cNvPr>
            <p:cNvSpPr/>
            <p:nvPr/>
          </p:nvSpPr>
          <p:spPr>
            <a:xfrm rot="-5400000">
              <a:off x="1519824" y="2017320"/>
              <a:ext cx="73933" cy="38974"/>
            </a:xfrm>
            <a:custGeom>
              <a:avLst/>
              <a:gdLst/>
              <a:ahLst/>
              <a:cxnLst/>
              <a:rect l="l" t="t" r="r" b="b"/>
              <a:pathLst>
                <a:path w="4982" h="2715" extrusionOk="0">
                  <a:moveTo>
                    <a:pt x="4649" y="0"/>
                  </a:moveTo>
                  <a:cubicBezTo>
                    <a:pt x="4609" y="0"/>
                    <a:pt x="4564" y="12"/>
                    <a:pt x="4518" y="38"/>
                  </a:cubicBezTo>
                  <a:cubicBezTo>
                    <a:pt x="3117" y="872"/>
                    <a:pt x="1649" y="1572"/>
                    <a:pt x="215" y="2306"/>
                  </a:cubicBezTo>
                  <a:cubicBezTo>
                    <a:pt x="0" y="2398"/>
                    <a:pt x="123" y="2715"/>
                    <a:pt x="325" y="2715"/>
                  </a:cubicBezTo>
                  <a:cubicBezTo>
                    <a:pt x="343" y="2715"/>
                    <a:pt x="362" y="2712"/>
                    <a:pt x="381" y="2706"/>
                  </a:cubicBezTo>
                  <a:cubicBezTo>
                    <a:pt x="1983" y="2340"/>
                    <a:pt x="3484" y="1472"/>
                    <a:pt x="4785" y="505"/>
                  </a:cubicBezTo>
                  <a:cubicBezTo>
                    <a:pt x="4982" y="336"/>
                    <a:pt x="4870" y="0"/>
                    <a:pt x="46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74;p39">
              <a:extLst>
                <a:ext uri="{FF2B5EF4-FFF2-40B4-BE49-F238E27FC236}">
                  <a16:creationId xmlns:a16="http://schemas.microsoft.com/office/drawing/2014/main" id="{D2134509-6A47-6AC2-0192-BFAC58D9C547}"/>
                </a:ext>
              </a:extLst>
            </p:cNvPr>
            <p:cNvSpPr/>
            <p:nvPr/>
          </p:nvSpPr>
          <p:spPr>
            <a:xfrm rot="-5400000">
              <a:off x="3602806" y="2791669"/>
              <a:ext cx="43081" cy="32586"/>
            </a:xfrm>
            <a:custGeom>
              <a:avLst/>
              <a:gdLst/>
              <a:ahLst/>
              <a:cxnLst/>
              <a:rect l="l" t="t" r="r" b="b"/>
              <a:pathLst>
                <a:path w="2903" h="2270" extrusionOk="0">
                  <a:moveTo>
                    <a:pt x="2551" y="0"/>
                  </a:moveTo>
                  <a:cubicBezTo>
                    <a:pt x="2111" y="0"/>
                    <a:pt x="1789" y="412"/>
                    <a:pt x="1468" y="669"/>
                  </a:cubicBezTo>
                  <a:cubicBezTo>
                    <a:pt x="1034" y="1036"/>
                    <a:pt x="534" y="1370"/>
                    <a:pt x="167" y="1803"/>
                  </a:cubicBezTo>
                  <a:cubicBezTo>
                    <a:pt x="1" y="2025"/>
                    <a:pt x="134" y="2270"/>
                    <a:pt x="336" y="2270"/>
                  </a:cubicBezTo>
                  <a:cubicBezTo>
                    <a:pt x="378" y="2270"/>
                    <a:pt x="422" y="2260"/>
                    <a:pt x="467" y="2237"/>
                  </a:cubicBezTo>
                  <a:cubicBezTo>
                    <a:pt x="967" y="2037"/>
                    <a:pt x="1368" y="1670"/>
                    <a:pt x="1801" y="1370"/>
                  </a:cubicBezTo>
                  <a:cubicBezTo>
                    <a:pt x="2168" y="1103"/>
                    <a:pt x="2769" y="836"/>
                    <a:pt x="2869" y="369"/>
                  </a:cubicBezTo>
                  <a:cubicBezTo>
                    <a:pt x="2902" y="169"/>
                    <a:pt x="2802" y="2"/>
                    <a:pt x="2602" y="2"/>
                  </a:cubicBezTo>
                  <a:cubicBezTo>
                    <a:pt x="2585" y="1"/>
                    <a:pt x="2568" y="0"/>
                    <a:pt x="25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75;p39">
              <a:extLst>
                <a:ext uri="{FF2B5EF4-FFF2-40B4-BE49-F238E27FC236}">
                  <a16:creationId xmlns:a16="http://schemas.microsoft.com/office/drawing/2014/main" id="{CD6B3BB2-E1FB-3621-D5E5-738C58B05810}"/>
                </a:ext>
              </a:extLst>
            </p:cNvPr>
            <p:cNvSpPr/>
            <p:nvPr/>
          </p:nvSpPr>
          <p:spPr>
            <a:xfrm rot="-5400000">
              <a:off x="3620865" y="2765957"/>
              <a:ext cx="69985" cy="43926"/>
            </a:xfrm>
            <a:custGeom>
              <a:avLst/>
              <a:gdLst/>
              <a:ahLst/>
              <a:cxnLst/>
              <a:rect l="l" t="t" r="r" b="b"/>
              <a:pathLst>
                <a:path w="4716" h="3060" extrusionOk="0">
                  <a:moveTo>
                    <a:pt x="4395" y="1"/>
                  </a:moveTo>
                  <a:cubicBezTo>
                    <a:pt x="4384" y="1"/>
                    <a:pt x="4372" y="2"/>
                    <a:pt x="4360" y="3"/>
                  </a:cubicBezTo>
                  <a:cubicBezTo>
                    <a:pt x="2792" y="304"/>
                    <a:pt x="1224" y="1404"/>
                    <a:pt x="190" y="2572"/>
                  </a:cubicBezTo>
                  <a:cubicBezTo>
                    <a:pt x="1" y="2761"/>
                    <a:pt x="162" y="3060"/>
                    <a:pt x="372" y="3060"/>
                  </a:cubicBezTo>
                  <a:cubicBezTo>
                    <a:pt x="421" y="3060"/>
                    <a:pt x="473" y="3043"/>
                    <a:pt x="523" y="3006"/>
                  </a:cubicBezTo>
                  <a:cubicBezTo>
                    <a:pt x="1157" y="2539"/>
                    <a:pt x="1791" y="2038"/>
                    <a:pt x="2458" y="1638"/>
                  </a:cubicBezTo>
                  <a:cubicBezTo>
                    <a:pt x="3125" y="1204"/>
                    <a:pt x="3859" y="871"/>
                    <a:pt x="4526" y="437"/>
                  </a:cubicBezTo>
                  <a:cubicBezTo>
                    <a:pt x="4716" y="279"/>
                    <a:pt x="4606" y="1"/>
                    <a:pt x="43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76;p39">
              <a:extLst>
                <a:ext uri="{FF2B5EF4-FFF2-40B4-BE49-F238E27FC236}">
                  <a16:creationId xmlns:a16="http://schemas.microsoft.com/office/drawing/2014/main" id="{27D36269-2DF1-4698-6E5B-E7E41E04DE5B}"/>
                </a:ext>
              </a:extLst>
            </p:cNvPr>
            <p:cNvSpPr/>
            <p:nvPr/>
          </p:nvSpPr>
          <p:spPr>
            <a:xfrm rot="-5400000">
              <a:off x="3630373" y="2699483"/>
              <a:ext cx="133441" cy="95906"/>
            </a:xfrm>
            <a:custGeom>
              <a:avLst/>
              <a:gdLst/>
              <a:ahLst/>
              <a:cxnLst/>
              <a:rect l="l" t="t" r="r" b="b"/>
              <a:pathLst>
                <a:path w="8992" h="6681" extrusionOk="0">
                  <a:moveTo>
                    <a:pt x="8667" y="0"/>
                  </a:moveTo>
                  <a:cubicBezTo>
                    <a:pt x="8648" y="0"/>
                    <a:pt x="8627" y="3"/>
                    <a:pt x="8606" y="9"/>
                  </a:cubicBezTo>
                  <a:cubicBezTo>
                    <a:pt x="6672" y="743"/>
                    <a:pt x="4937" y="2277"/>
                    <a:pt x="3303" y="3511"/>
                  </a:cubicBezTo>
                  <a:cubicBezTo>
                    <a:pt x="2535" y="4045"/>
                    <a:pt x="34" y="5346"/>
                    <a:pt x="0" y="6413"/>
                  </a:cubicBezTo>
                  <a:cubicBezTo>
                    <a:pt x="0" y="6513"/>
                    <a:pt x="100" y="6614"/>
                    <a:pt x="200" y="6647"/>
                  </a:cubicBezTo>
                  <a:cubicBezTo>
                    <a:pt x="234" y="6647"/>
                    <a:pt x="267" y="6647"/>
                    <a:pt x="300" y="6680"/>
                  </a:cubicBezTo>
                  <a:cubicBezTo>
                    <a:pt x="367" y="6680"/>
                    <a:pt x="467" y="6680"/>
                    <a:pt x="501" y="6614"/>
                  </a:cubicBezTo>
                  <a:lnTo>
                    <a:pt x="601" y="6513"/>
                  </a:lnTo>
                  <a:cubicBezTo>
                    <a:pt x="634" y="6480"/>
                    <a:pt x="667" y="6380"/>
                    <a:pt x="601" y="6313"/>
                  </a:cubicBezTo>
                  <a:cubicBezTo>
                    <a:pt x="601" y="6280"/>
                    <a:pt x="601" y="6247"/>
                    <a:pt x="567" y="6247"/>
                  </a:cubicBezTo>
                  <a:cubicBezTo>
                    <a:pt x="534" y="6213"/>
                    <a:pt x="501" y="6180"/>
                    <a:pt x="467" y="6180"/>
                  </a:cubicBezTo>
                  <a:cubicBezTo>
                    <a:pt x="968" y="5880"/>
                    <a:pt x="2469" y="4979"/>
                    <a:pt x="2635" y="4846"/>
                  </a:cubicBezTo>
                  <a:cubicBezTo>
                    <a:pt x="3303" y="4379"/>
                    <a:pt x="4003" y="3878"/>
                    <a:pt x="4704" y="3411"/>
                  </a:cubicBezTo>
                  <a:cubicBezTo>
                    <a:pt x="6071" y="2444"/>
                    <a:pt x="7672" y="1643"/>
                    <a:pt x="8840" y="409"/>
                  </a:cubicBezTo>
                  <a:cubicBezTo>
                    <a:pt x="8992" y="288"/>
                    <a:pt x="8867" y="0"/>
                    <a:pt x="86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77;p39">
              <a:extLst>
                <a:ext uri="{FF2B5EF4-FFF2-40B4-BE49-F238E27FC236}">
                  <a16:creationId xmlns:a16="http://schemas.microsoft.com/office/drawing/2014/main" id="{2C339AC9-EBA2-533A-3155-44251A2F7937}"/>
                </a:ext>
              </a:extLst>
            </p:cNvPr>
            <p:cNvSpPr/>
            <p:nvPr/>
          </p:nvSpPr>
          <p:spPr>
            <a:xfrm rot="-5400000">
              <a:off x="3663780" y="2667029"/>
              <a:ext cx="182324" cy="112227"/>
            </a:xfrm>
            <a:custGeom>
              <a:avLst/>
              <a:gdLst/>
              <a:ahLst/>
              <a:cxnLst/>
              <a:rect l="l" t="t" r="r" b="b"/>
              <a:pathLst>
                <a:path w="12286" h="7818" extrusionOk="0">
                  <a:moveTo>
                    <a:pt x="11550" y="1"/>
                  </a:moveTo>
                  <a:cubicBezTo>
                    <a:pt x="10117" y="1"/>
                    <a:pt x="7914" y="1699"/>
                    <a:pt x="6982" y="2252"/>
                  </a:cubicBezTo>
                  <a:cubicBezTo>
                    <a:pt x="4547" y="3686"/>
                    <a:pt x="2245" y="5421"/>
                    <a:pt x="210" y="7389"/>
                  </a:cubicBezTo>
                  <a:cubicBezTo>
                    <a:pt x="1" y="7572"/>
                    <a:pt x="182" y="7817"/>
                    <a:pt x="382" y="7817"/>
                  </a:cubicBezTo>
                  <a:cubicBezTo>
                    <a:pt x="437" y="7817"/>
                    <a:pt x="494" y="7799"/>
                    <a:pt x="544" y="7756"/>
                  </a:cubicBezTo>
                  <a:cubicBezTo>
                    <a:pt x="2345" y="6288"/>
                    <a:pt x="4180" y="4887"/>
                    <a:pt x="6148" y="3653"/>
                  </a:cubicBezTo>
                  <a:cubicBezTo>
                    <a:pt x="6948" y="3153"/>
                    <a:pt x="7782" y="2686"/>
                    <a:pt x="8583" y="2252"/>
                  </a:cubicBezTo>
                  <a:cubicBezTo>
                    <a:pt x="9017" y="2018"/>
                    <a:pt x="9417" y="1818"/>
                    <a:pt x="9851" y="1618"/>
                  </a:cubicBezTo>
                  <a:cubicBezTo>
                    <a:pt x="10051" y="1518"/>
                    <a:pt x="11151" y="717"/>
                    <a:pt x="11585" y="417"/>
                  </a:cubicBezTo>
                  <a:lnTo>
                    <a:pt x="11585" y="417"/>
                  </a:lnTo>
                  <a:cubicBezTo>
                    <a:pt x="11552" y="517"/>
                    <a:pt x="11585" y="617"/>
                    <a:pt x="11685" y="684"/>
                  </a:cubicBezTo>
                  <a:cubicBezTo>
                    <a:pt x="11719" y="717"/>
                    <a:pt x="11752" y="751"/>
                    <a:pt x="11785" y="751"/>
                  </a:cubicBezTo>
                  <a:cubicBezTo>
                    <a:pt x="11832" y="786"/>
                    <a:pt x="11886" y="800"/>
                    <a:pt x="11939" y="800"/>
                  </a:cubicBezTo>
                  <a:cubicBezTo>
                    <a:pt x="12038" y="800"/>
                    <a:pt x="12130" y="749"/>
                    <a:pt x="12152" y="684"/>
                  </a:cubicBezTo>
                  <a:cubicBezTo>
                    <a:pt x="12186" y="617"/>
                    <a:pt x="12219" y="551"/>
                    <a:pt x="12219" y="517"/>
                  </a:cubicBezTo>
                  <a:cubicBezTo>
                    <a:pt x="12286" y="384"/>
                    <a:pt x="12286" y="184"/>
                    <a:pt x="12119" y="117"/>
                  </a:cubicBezTo>
                  <a:cubicBezTo>
                    <a:pt x="11950" y="37"/>
                    <a:pt x="11758" y="1"/>
                    <a:pt x="115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78;p39">
              <a:extLst>
                <a:ext uri="{FF2B5EF4-FFF2-40B4-BE49-F238E27FC236}">
                  <a16:creationId xmlns:a16="http://schemas.microsoft.com/office/drawing/2014/main" id="{8FFA2CB1-CD85-2753-2706-37D122CD01B2}"/>
                </a:ext>
              </a:extLst>
            </p:cNvPr>
            <p:cNvSpPr/>
            <p:nvPr/>
          </p:nvSpPr>
          <p:spPr>
            <a:xfrm rot="-5400000">
              <a:off x="3714711" y="2643125"/>
              <a:ext cx="174741" cy="111610"/>
            </a:xfrm>
            <a:custGeom>
              <a:avLst/>
              <a:gdLst/>
              <a:ahLst/>
              <a:cxnLst/>
              <a:rect l="l" t="t" r="r" b="b"/>
              <a:pathLst>
                <a:path w="11775" h="7775" extrusionOk="0">
                  <a:moveTo>
                    <a:pt x="11390" y="0"/>
                  </a:moveTo>
                  <a:cubicBezTo>
                    <a:pt x="11361" y="0"/>
                    <a:pt x="11331" y="5"/>
                    <a:pt x="11299" y="14"/>
                  </a:cubicBezTo>
                  <a:cubicBezTo>
                    <a:pt x="7196" y="1515"/>
                    <a:pt x="3560" y="4217"/>
                    <a:pt x="291" y="7119"/>
                  </a:cubicBezTo>
                  <a:cubicBezTo>
                    <a:pt x="0" y="7384"/>
                    <a:pt x="276" y="7775"/>
                    <a:pt x="603" y="7775"/>
                  </a:cubicBezTo>
                  <a:cubicBezTo>
                    <a:pt x="688" y="7775"/>
                    <a:pt x="776" y="7748"/>
                    <a:pt x="858" y="7686"/>
                  </a:cubicBezTo>
                  <a:cubicBezTo>
                    <a:pt x="4161" y="4818"/>
                    <a:pt x="7797" y="2750"/>
                    <a:pt x="11533" y="515"/>
                  </a:cubicBezTo>
                  <a:cubicBezTo>
                    <a:pt x="11774" y="394"/>
                    <a:pt x="11661" y="0"/>
                    <a:pt x="113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9;p39">
              <a:extLst>
                <a:ext uri="{FF2B5EF4-FFF2-40B4-BE49-F238E27FC236}">
                  <a16:creationId xmlns:a16="http://schemas.microsoft.com/office/drawing/2014/main" id="{2E0D9F81-CEFB-7567-16ED-A00CDEC9C04F}"/>
                </a:ext>
              </a:extLst>
            </p:cNvPr>
            <p:cNvSpPr/>
            <p:nvPr/>
          </p:nvSpPr>
          <p:spPr>
            <a:xfrm rot="-5400000">
              <a:off x="3728761" y="2602242"/>
              <a:ext cx="215566" cy="104763"/>
            </a:xfrm>
            <a:custGeom>
              <a:avLst/>
              <a:gdLst/>
              <a:ahLst/>
              <a:cxnLst/>
              <a:rect l="l" t="t" r="r" b="b"/>
              <a:pathLst>
                <a:path w="14526" h="7298" extrusionOk="0">
                  <a:moveTo>
                    <a:pt x="13841" y="1"/>
                  </a:moveTo>
                  <a:cubicBezTo>
                    <a:pt x="11795" y="1"/>
                    <a:pt x="9896" y="1191"/>
                    <a:pt x="8088" y="2079"/>
                  </a:cubicBezTo>
                  <a:cubicBezTo>
                    <a:pt x="5353" y="3480"/>
                    <a:pt x="2784" y="5047"/>
                    <a:pt x="249" y="6782"/>
                  </a:cubicBezTo>
                  <a:cubicBezTo>
                    <a:pt x="0" y="6948"/>
                    <a:pt x="141" y="7298"/>
                    <a:pt x="368" y="7298"/>
                  </a:cubicBezTo>
                  <a:cubicBezTo>
                    <a:pt x="415" y="7298"/>
                    <a:pt x="465" y="7283"/>
                    <a:pt x="516" y="7249"/>
                  </a:cubicBezTo>
                  <a:cubicBezTo>
                    <a:pt x="2684" y="5915"/>
                    <a:pt x="4886" y="4647"/>
                    <a:pt x="7154" y="3480"/>
                  </a:cubicBezTo>
                  <a:cubicBezTo>
                    <a:pt x="9389" y="2312"/>
                    <a:pt x="11757" y="978"/>
                    <a:pt x="14226" y="478"/>
                  </a:cubicBezTo>
                  <a:cubicBezTo>
                    <a:pt x="14526" y="411"/>
                    <a:pt x="14426" y="11"/>
                    <a:pt x="14159" y="11"/>
                  </a:cubicBezTo>
                  <a:cubicBezTo>
                    <a:pt x="14053" y="4"/>
                    <a:pt x="13947" y="1"/>
                    <a:pt x="138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0;p39">
              <a:extLst>
                <a:ext uri="{FF2B5EF4-FFF2-40B4-BE49-F238E27FC236}">
                  <a16:creationId xmlns:a16="http://schemas.microsoft.com/office/drawing/2014/main" id="{3AA82F16-03C0-05E0-5EBC-7CFE3A36C949}"/>
                </a:ext>
              </a:extLst>
            </p:cNvPr>
            <p:cNvSpPr/>
            <p:nvPr/>
          </p:nvSpPr>
          <p:spPr>
            <a:xfrm rot="-5400000">
              <a:off x="3791319" y="2531716"/>
              <a:ext cx="163166" cy="92489"/>
            </a:xfrm>
            <a:custGeom>
              <a:avLst/>
              <a:gdLst/>
              <a:ahLst/>
              <a:cxnLst/>
              <a:rect l="l" t="t" r="r" b="b"/>
              <a:pathLst>
                <a:path w="10995" h="6443" extrusionOk="0">
                  <a:moveTo>
                    <a:pt x="10510" y="0"/>
                  </a:moveTo>
                  <a:cubicBezTo>
                    <a:pt x="10474" y="0"/>
                    <a:pt x="10436" y="6"/>
                    <a:pt x="10397" y="19"/>
                  </a:cubicBezTo>
                  <a:cubicBezTo>
                    <a:pt x="6761" y="1153"/>
                    <a:pt x="3392" y="3388"/>
                    <a:pt x="357" y="5623"/>
                  </a:cubicBezTo>
                  <a:cubicBezTo>
                    <a:pt x="0" y="5898"/>
                    <a:pt x="230" y="6442"/>
                    <a:pt x="582" y="6442"/>
                  </a:cubicBezTo>
                  <a:cubicBezTo>
                    <a:pt x="658" y="6442"/>
                    <a:pt x="740" y="6417"/>
                    <a:pt x="824" y="6357"/>
                  </a:cubicBezTo>
                  <a:cubicBezTo>
                    <a:pt x="3959" y="4122"/>
                    <a:pt x="7328" y="2554"/>
                    <a:pt x="10664" y="686"/>
                  </a:cubicBezTo>
                  <a:cubicBezTo>
                    <a:pt x="10995" y="506"/>
                    <a:pt x="10837" y="0"/>
                    <a:pt x="105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81;p39">
              <a:extLst>
                <a:ext uri="{FF2B5EF4-FFF2-40B4-BE49-F238E27FC236}">
                  <a16:creationId xmlns:a16="http://schemas.microsoft.com/office/drawing/2014/main" id="{85282E86-31F1-6799-870F-3D761B0B6747}"/>
                </a:ext>
              </a:extLst>
            </p:cNvPr>
            <p:cNvSpPr/>
            <p:nvPr/>
          </p:nvSpPr>
          <p:spPr>
            <a:xfrm rot="-5400000">
              <a:off x="3829084" y="2463535"/>
              <a:ext cx="136320" cy="72263"/>
            </a:xfrm>
            <a:custGeom>
              <a:avLst/>
              <a:gdLst/>
              <a:ahLst/>
              <a:cxnLst/>
              <a:rect l="l" t="t" r="r" b="b"/>
              <a:pathLst>
                <a:path w="9186" h="5034" extrusionOk="0">
                  <a:moveTo>
                    <a:pt x="8754" y="1"/>
                  </a:moveTo>
                  <a:cubicBezTo>
                    <a:pt x="8722" y="1"/>
                    <a:pt x="8688" y="7"/>
                    <a:pt x="8654" y="21"/>
                  </a:cubicBezTo>
                  <a:cubicBezTo>
                    <a:pt x="5718" y="1122"/>
                    <a:pt x="2883" y="2656"/>
                    <a:pt x="314" y="4391"/>
                  </a:cubicBezTo>
                  <a:cubicBezTo>
                    <a:pt x="1" y="4590"/>
                    <a:pt x="174" y="5033"/>
                    <a:pt x="481" y="5033"/>
                  </a:cubicBezTo>
                  <a:cubicBezTo>
                    <a:pt x="533" y="5033"/>
                    <a:pt x="590" y="5020"/>
                    <a:pt x="648" y="4991"/>
                  </a:cubicBezTo>
                  <a:cubicBezTo>
                    <a:pt x="3383" y="3524"/>
                    <a:pt x="6152" y="2123"/>
                    <a:pt x="8887" y="621"/>
                  </a:cubicBezTo>
                  <a:cubicBezTo>
                    <a:pt x="9186" y="472"/>
                    <a:pt x="9029" y="1"/>
                    <a:pt x="87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382;p39">
              <a:extLst>
                <a:ext uri="{FF2B5EF4-FFF2-40B4-BE49-F238E27FC236}">
                  <a16:creationId xmlns:a16="http://schemas.microsoft.com/office/drawing/2014/main" id="{D9BF2785-F1F7-ACD9-1C2A-5FD1A43A03CA}"/>
                </a:ext>
              </a:extLst>
            </p:cNvPr>
            <p:cNvSpPr/>
            <p:nvPr/>
          </p:nvSpPr>
          <p:spPr>
            <a:xfrm rot="-5400000">
              <a:off x="3867920" y="2389474"/>
              <a:ext cx="90019" cy="45290"/>
            </a:xfrm>
            <a:custGeom>
              <a:avLst/>
              <a:gdLst/>
              <a:ahLst/>
              <a:cxnLst/>
              <a:rect l="l" t="t" r="r" b="b"/>
              <a:pathLst>
                <a:path w="6066" h="3155" extrusionOk="0">
                  <a:moveTo>
                    <a:pt x="5703" y="0"/>
                  </a:moveTo>
                  <a:cubicBezTo>
                    <a:pt x="5670" y="0"/>
                    <a:pt x="5634" y="8"/>
                    <a:pt x="5598" y="24"/>
                  </a:cubicBezTo>
                  <a:cubicBezTo>
                    <a:pt x="3796" y="758"/>
                    <a:pt x="2029" y="1558"/>
                    <a:pt x="294" y="2492"/>
                  </a:cubicBezTo>
                  <a:cubicBezTo>
                    <a:pt x="0" y="2669"/>
                    <a:pt x="146" y="3155"/>
                    <a:pt x="436" y="3155"/>
                  </a:cubicBezTo>
                  <a:cubicBezTo>
                    <a:pt x="475" y="3155"/>
                    <a:pt x="517" y="3146"/>
                    <a:pt x="561" y="3126"/>
                  </a:cubicBezTo>
                  <a:cubicBezTo>
                    <a:pt x="2395" y="2359"/>
                    <a:pt x="4130" y="1492"/>
                    <a:pt x="5831" y="524"/>
                  </a:cubicBezTo>
                  <a:cubicBezTo>
                    <a:pt x="6065" y="378"/>
                    <a:pt x="5940" y="0"/>
                    <a:pt x="57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383;p39">
              <a:extLst>
                <a:ext uri="{FF2B5EF4-FFF2-40B4-BE49-F238E27FC236}">
                  <a16:creationId xmlns:a16="http://schemas.microsoft.com/office/drawing/2014/main" id="{505BEBB7-0992-9108-3746-2DA2F491B5EB}"/>
                </a:ext>
              </a:extLst>
            </p:cNvPr>
            <p:cNvSpPr/>
            <p:nvPr/>
          </p:nvSpPr>
          <p:spPr>
            <a:xfrm rot="-5400000">
              <a:off x="3870733" y="2291084"/>
              <a:ext cx="107694" cy="60463"/>
            </a:xfrm>
            <a:custGeom>
              <a:avLst/>
              <a:gdLst/>
              <a:ahLst/>
              <a:cxnLst/>
              <a:rect l="l" t="t" r="r" b="b"/>
              <a:pathLst>
                <a:path w="7257" h="4212" extrusionOk="0">
                  <a:moveTo>
                    <a:pt x="6781" y="1"/>
                  </a:moveTo>
                  <a:cubicBezTo>
                    <a:pt x="6759" y="1"/>
                    <a:pt x="6736" y="3"/>
                    <a:pt x="6713" y="8"/>
                  </a:cubicBezTo>
                  <a:cubicBezTo>
                    <a:pt x="4311" y="441"/>
                    <a:pt x="2143" y="1942"/>
                    <a:pt x="342" y="3510"/>
                  </a:cubicBezTo>
                  <a:cubicBezTo>
                    <a:pt x="0" y="3799"/>
                    <a:pt x="300" y="4212"/>
                    <a:pt x="654" y="4212"/>
                  </a:cubicBezTo>
                  <a:cubicBezTo>
                    <a:pt x="750" y="4212"/>
                    <a:pt x="850" y="4182"/>
                    <a:pt x="942" y="4111"/>
                  </a:cubicBezTo>
                  <a:cubicBezTo>
                    <a:pt x="2810" y="2610"/>
                    <a:pt x="4878" y="1709"/>
                    <a:pt x="6946" y="575"/>
                  </a:cubicBezTo>
                  <a:cubicBezTo>
                    <a:pt x="7256" y="389"/>
                    <a:pt x="7076" y="1"/>
                    <a:pt x="67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384;p39">
              <a:extLst>
                <a:ext uri="{FF2B5EF4-FFF2-40B4-BE49-F238E27FC236}">
                  <a16:creationId xmlns:a16="http://schemas.microsoft.com/office/drawing/2014/main" id="{945922DC-454D-C64E-5B85-07E96A974E16}"/>
                </a:ext>
              </a:extLst>
            </p:cNvPr>
            <p:cNvSpPr/>
            <p:nvPr/>
          </p:nvSpPr>
          <p:spPr>
            <a:xfrm rot="-5400000">
              <a:off x="3909671" y="2230375"/>
              <a:ext cx="44565" cy="22781"/>
            </a:xfrm>
            <a:custGeom>
              <a:avLst/>
              <a:gdLst/>
              <a:ahLst/>
              <a:cxnLst/>
              <a:rect l="l" t="t" r="r" b="b"/>
              <a:pathLst>
                <a:path w="3003" h="1587" extrusionOk="0">
                  <a:moveTo>
                    <a:pt x="2711" y="0"/>
                  </a:moveTo>
                  <a:cubicBezTo>
                    <a:pt x="2685" y="0"/>
                    <a:pt x="2657" y="5"/>
                    <a:pt x="2628" y="16"/>
                  </a:cubicBezTo>
                  <a:cubicBezTo>
                    <a:pt x="1794" y="283"/>
                    <a:pt x="827" y="450"/>
                    <a:pt x="160" y="1050"/>
                  </a:cubicBezTo>
                  <a:cubicBezTo>
                    <a:pt x="0" y="1242"/>
                    <a:pt x="116" y="1586"/>
                    <a:pt x="360" y="1586"/>
                  </a:cubicBezTo>
                  <a:cubicBezTo>
                    <a:pt x="371" y="1586"/>
                    <a:pt x="382" y="1586"/>
                    <a:pt x="393" y="1584"/>
                  </a:cubicBezTo>
                  <a:cubicBezTo>
                    <a:pt x="1261" y="1484"/>
                    <a:pt x="2061" y="884"/>
                    <a:pt x="2795" y="450"/>
                  </a:cubicBezTo>
                  <a:cubicBezTo>
                    <a:pt x="3003" y="331"/>
                    <a:pt x="2920" y="0"/>
                    <a:pt x="27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385;p39">
              <a:extLst>
                <a:ext uri="{FF2B5EF4-FFF2-40B4-BE49-F238E27FC236}">
                  <a16:creationId xmlns:a16="http://schemas.microsoft.com/office/drawing/2014/main" id="{14E663E0-4EC8-D782-D761-A3CE4FD61E52}"/>
                </a:ext>
              </a:extLst>
            </p:cNvPr>
            <p:cNvSpPr/>
            <p:nvPr/>
          </p:nvSpPr>
          <p:spPr>
            <a:xfrm rot="-5400000">
              <a:off x="3905037" y="2029281"/>
              <a:ext cx="44357" cy="31567"/>
            </a:xfrm>
            <a:custGeom>
              <a:avLst/>
              <a:gdLst/>
              <a:ahLst/>
              <a:cxnLst/>
              <a:rect l="l" t="t" r="r" b="b"/>
              <a:pathLst>
                <a:path w="2989" h="2199" extrusionOk="0">
                  <a:moveTo>
                    <a:pt x="2759" y="0"/>
                  </a:moveTo>
                  <a:cubicBezTo>
                    <a:pt x="2734" y="0"/>
                    <a:pt x="2706" y="6"/>
                    <a:pt x="2677" y="19"/>
                  </a:cubicBezTo>
                  <a:cubicBezTo>
                    <a:pt x="1709" y="319"/>
                    <a:pt x="742" y="986"/>
                    <a:pt x="108" y="1787"/>
                  </a:cubicBezTo>
                  <a:cubicBezTo>
                    <a:pt x="0" y="1949"/>
                    <a:pt x="111" y="2199"/>
                    <a:pt x="281" y="2199"/>
                  </a:cubicBezTo>
                  <a:cubicBezTo>
                    <a:pt x="321" y="2199"/>
                    <a:pt x="364" y="2185"/>
                    <a:pt x="408" y="2153"/>
                  </a:cubicBezTo>
                  <a:cubicBezTo>
                    <a:pt x="1209" y="1553"/>
                    <a:pt x="2010" y="986"/>
                    <a:pt x="2844" y="386"/>
                  </a:cubicBezTo>
                  <a:cubicBezTo>
                    <a:pt x="2989" y="269"/>
                    <a:pt x="2931" y="0"/>
                    <a:pt x="27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386;p39">
              <a:extLst>
                <a:ext uri="{FF2B5EF4-FFF2-40B4-BE49-F238E27FC236}">
                  <a16:creationId xmlns:a16="http://schemas.microsoft.com/office/drawing/2014/main" id="{D566EA75-952D-A267-372D-C05356D84218}"/>
                </a:ext>
              </a:extLst>
            </p:cNvPr>
            <p:cNvSpPr/>
            <p:nvPr/>
          </p:nvSpPr>
          <p:spPr>
            <a:xfrm rot="-5400000">
              <a:off x="3851548" y="1912789"/>
              <a:ext cx="118067" cy="66148"/>
            </a:xfrm>
            <a:custGeom>
              <a:avLst/>
              <a:gdLst/>
              <a:ahLst/>
              <a:cxnLst/>
              <a:rect l="l" t="t" r="r" b="b"/>
              <a:pathLst>
                <a:path w="7956" h="4608" extrusionOk="0">
                  <a:moveTo>
                    <a:pt x="7528" y="0"/>
                  </a:moveTo>
                  <a:cubicBezTo>
                    <a:pt x="7502" y="0"/>
                    <a:pt x="7476" y="4"/>
                    <a:pt x="7449" y="13"/>
                  </a:cubicBezTo>
                  <a:cubicBezTo>
                    <a:pt x="4880" y="1014"/>
                    <a:pt x="2512" y="2415"/>
                    <a:pt x="277" y="3983"/>
                  </a:cubicBezTo>
                  <a:cubicBezTo>
                    <a:pt x="1" y="4204"/>
                    <a:pt x="159" y="4607"/>
                    <a:pt x="430" y="4607"/>
                  </a:cubicBezTo>
                  <a:cubicBezTo>
                    <a:pt x="486" y="4607"/>
                    <a:pt x="547" y="4590"/>
                    <a:pt x="611" y="4550"/>
                  </a:cubicBezTo>
                  <a:cubicBezTo>
                    <a:pt x="2912" y="3115"/>
                    <a:pt x="5281" y="1848"/>
                    <a:pt x="7682" y="580"/>
                  </a:cubicBezTo>
                  <a:cubicBezTo>
                    <a:pt x="7956" y="428"/>
                    <a:pt x="7787" y="0"/>
                    <a:pt x="75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387;p39">
              <a:extLst>
                <a:ext uri="{FF2B5EF4-FFF2-40B4-BE49-F238E27FC236}">
                  <a16:creationId xmlns:a16="http://schemas.microsoft.com/office/drawing/2014/main" id="{5CAEA45A-AE4D-2959-EF24-087942008D32}"/>
                </a:ext>
              </a:extLst>
            </p:cNvPr>
            <p:cNvSpPr/>
            <p:nvPr/>
          </p:nvSpPr>
          <p:spPr>
            <a:xfrm rot="-5400000">
              <a:off x="3785320" y="1761466"/>
              <a:ext cx="189893" cy="114395"/>
            </a:xfrm>
            <a:custGeom>
              <a:avLst/>
              <a:gdLst/>
              <a:ahLst/>
              <a:cxnLst/>
              <a:rect l="l" t="t" r="r" b="b"/>
              <a:pathLst>
                <a:path w="12796" h="7969" extrusionOk="0">
                  <a:moveTo>
                    <a:pt x="12380" y="1"/>
                  </a:moveTo>
                  <a:cubicBezTo>
                    <a:pt x="12336" y="1"/>
                    <a:pt x="12288" y="11"/>
                    <a:pt x="12239" y="36"/>
                  </a:cubicBezTo>
                  <a:cubicBezTo>
                    <a:pt x="8136" y="2337"/>
                    <a:pt x="4100" y="4839"/>
                    <a:pt x="230" y="7508"/>
                  </a:cubicBezTo>
                  <a:cubicBezTo>
                    <a:pt x="1" y="7651"/>
                    <a:pt x="142" y="7968"/>
                    <a:pt x="377" y="7968"/>
                  </a:cubicBezTo>
                  <a:cubicBezTo>
                    <a:pt x="415" y="7968"/>
                    <a:pt x="456" y="7960"/>
                    <a:pt x="497" y="7942"/>
                  </a:cubicBezTo>
                  <a:cubicBezTo>
                    <a:pt x="4600" y="5673"/>
                    <a:pt x="8636" y="3171"/>
                    <a:pt x="12539" y="536"/>
                  </a:cubicBezTo>
                  <a:cubicBezTo>
                    <a:pt x="12795" y="365"/>
                    <a:pt x="12639" y="1"/>
                    <a:pt x="123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1388;p39">
              <a:extLst>
                <a:ext uri="{FF2B5EF4-FFF2-40B4-BE49-F238E27FC236}">
                  <a16:creationId xmlns:a16="http://schemas.microsoft.com/office/drawing/2014/main" id="{85F7844A-73C4-FA17-8F8B-EC469F946B9A}"/>
                </a:ext>
              </a:extLst>
            </p:cNvPr>
            <p:cNvSpPr/>
            <p:nvPr/>
          </p:nvSpPr>
          <p:spPr>
            <a:xfrm rot="-5400000">
              <a:off x="3777373" y="1639228"/>
              <a:ext cx="195161" cy="125735"/>
            </a:xfrm>
            <a:custGeom>
              <a:avLst/>
              <a:gdLst/>
              <a:ahLst/>
              <a:cxnLst/>
              <a:rect l="l" t="t" r="r" b="b"/>
              <a:pathLst>
                <a:path w="13151" h="8759" extrusionOk="0">
                  <a:moveTo>
                    <a:pt x="12650" y="0"/>
                  </a:moveTo>
                  <a:cubicBezTo>
                    <a:pt x="12602" y="0"/>
                    <a:pt x="12552" y="10"/>
                    <a:pt x="12501" y="34"/>
                  </a:cubicBezTo>
                  <a:cubicBezTo>
                    <a:pt x="8064" y="1968"/>
                    <a:pt x="3728" y="4904"/>
                    <a:pt x="192" y="8273"/>
                  </a:cubicBezTo>
                  <a:cubicBezTo>
                    <a:pt x="1" y="8437"/>
                    <a:pt x="168" y="8758"/>
                    <a:pt x="382" y="8758"/>
                  </a:cubicBezTo>
                  <a:cubicBezTo>
                    <a:pt x="429" y="8758"/>
                    <a:pt x="478" y="8743"/>
                    <a:pt x="526" y="8707"/>
                  </a:cubicBezTo>
                  <a:cubicBezTo>
                    <a:pt x="4529" y="5704"/>
                    <a:pt x="8531" y="3102"/>
                    <a:pt x="12835" y="567"/>
                  </a:cubicBezTo>
                  <a:cubicBezTo>
                    <a:pt x="13150" y="395"/>
                    <a:pt x="12947" y="0"/>
                    <a:pt x="126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389;p39">
              <a:extLst>
                <a:ext uri="{FF2B5EF4-FFF2-40B4-BE49-F238E27FC236}">
                  <a16:creationId xmlns:a16="http://schemas.microsoft.com/office/drawing/2014/main" id="{D14779FA-2418-A368-D2D6-860A53FB30DF}"/>
                </a:ext>
              </a:extLst>
            </p:cNvPr>
            <p:cNvSpPr/>
            <p:nvPr/>
          </p:nvSpPr>
          <p:spPr>
            <a:xfrm rot="-5400000">
              <a:off x="3822031" y="1592265"/>
              <a:ext cx="134347" cy="85585"/>
            </a:xfrm>
            <a:custGeom>
              <a:avLst/>
              <a:gdLst/>
              <a:ahLst/>
              <a:cxnLst/>
              <a:rect l="l" t="t" r="r" b="b"/>
              <a:pathLst>
                <a:path w="9053" h="5962" extrusionOk="0">
                  <a:moveTo>
                    <a:pt x="8832" y="0"/>
                  </a:moveTo>
                  <a:cubicBezTo>
                    <a:pt x="8812" y="0"/>
                    <a:pt x="8792" y="4"/>
                    <a:pt x="8770" y="11"/>
                  </a:cubicBezTo>
                  <a:cubicBezTo>
                    <a:pt x="5568" y="845"/>
                    <a:pt x="2699" y="3280"/>
                    <a:pt x="264" y="5415"/>
                  </a:cubicBezTo>
                  <a:cubicBezTo>
                    <a:pt x="1" y="5626"/>
                    <a:pt x="237" y="5962"/>
                    <a:pt x="512" y="5962"/>
                  </a:cubicBezTo>
                  <a:cubicBezTo>
                    <a:pt x="585" y="5962"/>
                    <a:pt x="661" y="5938"/>
                    <a:pt x="731" y="5882"/>
                  </a:cubicBezTo>
                  <a:cubicBezTo>
                    <a:pt x="3300" y="3714"/>
                    <a:pt x="6235" y="2313"/>
                    <a:pt x="8904" y="345"/>
                  </a:cubicBezTo>
                  <a:cubicBezTo>
                    <a:pt x="9052" y="226"/>
                    <a:pt x="8989" y="0"/>
                    <a:pt x="88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390;p39">
              <a:extLst>
                <a:ext uri="{FF2B5EF4-FFF2-40B4-BE49-F238E27FC236}">
                  <a16:creationId xmlns:a16="http://schemas.microsoft.com/office/drawing/2014/main" id="{682999FD-6D43-4550-33C8-155D69EC7BF3}"/>
                </a:ext>
              </a:extLst>
            </p:cNvPr>
            <p:cNvSpPr/>
            <p:nvPr/>
          </p:nvSpPr>
          <p:spPr>
            <a:xfrm rot="-5400000">
              <a:off x="3876041" y="1582373"/>
              <a:ext cx="50708" cy="27389"/>
            </a:xfrm>
            <a:custGeom>
              <a:avLst/>
              <a:gdLst/>
              <a:ahLst/>
              <a:cxnLst/>
              <a:rect l="l" t="t" r="r" b="b"/>
              <a:pathLst>
                <a:path w="3417" h="1908" extrusionOk="0">
                  <a:moveTo>
                    <a:pt x="3124" y="0"/>
                  </a:moveTo>
                  <a:cubicBezTo>
                    <a:pt x="3114" y="0"/>
                    <a:pt x="3103" y="2"/>
                    <a:pt x="3092" y="4"/>
                  </a:cubicBezTo>
                  <a:cubicBezTo>
                    <a:pt x="2091" y="171"/>
                    <a:pt x="1124" y="904"/>
                    <a:pt x="256" y="1371"/>
                  </a:cubicBezTo>
                  <a:cubicBezTo>
                    <a:pt x="0" y="1542"/>
                    <a:pt x="157" y="1907"/>
                    <a:pt x="416" y="1907"/>
                  </a:cubicBezTo>
                  <a:cubicBezTo>
                    <a:pt x="460" y="1907"/>
                    <a:pt x="508" y="1896"/>
                    <a:pt x="557" y="1872"/>
                  </a:cubicBezTo>
                  <a:cubicBezTo>
                    <a:pt x="1424" y="1438"/>
                    <a:pt x="2591" y="1071"/>
                    <a:pt x="3292" y="337"/>
                  </a:cubicBezTo>
                  <a:cubicBezTo>
                    <a:pt x="3417" y="213"/>
                    <a:pt x="3279" y="0"/>
                    <a:pt x="31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" name="Google Shape;1391;p39">
            <a:extLst>
              <a:ext uri="{FF2B5EF4-FFF2-40B4-BE49-F238E27FC236}">
                <a16:creationId xmlns:a16="http://schemas.microsoft.com/office/drawing/2014/main" id="{B6CAB816-DCDB-B219-43C8-AFFD92BEFE50}"/>
              </a:ext>
            </a:extLst>
          </p:cNvPr>
          <p:cNvGrpSpPr/>
          <p:nvPr/>
        </p:nvGrpSpPr>
        <p:grpSpPr>
          <a:xfrm flipH="1">
            <a:off x="7716239" y="1530963"/>
            <a:ext cx="887194" cy="997976"/>
            <a:chOff x="658796" y="1686488"/>
            <a:chExt cx="868436" cy="997976"/>
          </a:xfrm>
        </p:grpSpPr>
        <p:sp>
          <p:nvSpPr>
            <p:cNvPr id="150" name="Google Shape;1392;p39">
              <a:extLst>
                <a:ext uri="{FF2B5EF4-FFF2-40B4-BE49-F238E27FC236}">
                  <a16:creationId xmlns:a16="http://schemas.microsoft.com/office/drawing/2014/main" id="{A95A9248-9E83-985D-2874-82EE73A18B2C}"/>
                </a:ext>
              </a:extLst>
            </p:cNvPr>
            <p:cNvSpPr/>
            <p:nvPr/>
          </p:nvSpPr>
          <p:spPr>
            <a:xfrm rot="-5400000">
              <a:off x="597030" y="1756940"/>
              <a:ext cx="991535" cy="850630"/>
            </a:xfrm>
            <a:custGeom>
              <a:avLst/>
              <a:gdLst/>
              <a:ahLst/>
              <a:cxnLst/>
              <a:rect l="l" t="t" r="r" b="b"/>
              <a:pathLst>
                <a:path w="66815" h="39078" extrusionOk="0">
                  <a:moveTo>
                    <a:pt x="28917" y="0"/>
                  </a:moveTo>
                  <a:cubicBezTo>
                    <a:pt x="16090" y="0"/>
                    <a:pt x="3595" y="641"/>
                    <a:pt x="0" y="1637"/>
                  </a:cubicBezTo>
                  <a:cubicBezTo>
                    <a:pt x="0" y="1637"/>
                    <a:pt x="4604" y="2137"/>
                    <a:pt x="5137" y="9009"/>
                  </a:cubicBezTo>
                  <a:cubicBezTo>
                    <a:pt x="5638" y="15847"/>
                    <a:pt x="4103" y="32992"/>
                    <a:pt x="5638" y="35628"/>
                  </a:cubicBezTo>
                  <a:cubicBezTo>
                    <a:pt x="6960" y="37874"/>
                    <a:pt x="23074" y="39078"/>
                    <a:pt x="38018" y="39078"/>
                  </a:cubicBezTo>
                  <a:cubicBezTo>
                    <a:pt x="50587" y="39078"/>
                    <a:pt x="62329" y="38226"/>
                    <a:pt x="63746" y="36428"/>
                  </a:cubicBezTo>
                  <a:cubicBezTo>
                    <a:pt x="66815" y="32459"/>
                    <a:pt x="66581" y="6907"/>
                    <a:pt x="61411" y="2938"/>
                  </a:cubicBezTo>
                  <a:cubicBezTo>
                    <a:pt x="58688" y="838"/>
                    <a:pt x="43586" y="0"/>
                    <a:pt x="289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393;p39">
              <a:extLst>
                <a:ext uri="{FF2B5EF4-FFF2-40B4-BE49-F238E27FC236}">
                  <a16:creationId xmlns:a16="http://schemas.microsoft.com/office/drawing/2014/main" id="{367910E3-38D9-99E9-F473-D75EE792AFAA}"/>
                </a:ext>
              </a:extLst>
            </p:cNvPr>
            <p:cNvSpPr/>
            <p:nvPr/>
          </p:nvSpPr>
          <p:spPr>
            <a:xfrm rot="-5400000">
              <a:off x="595266" y="1752497"/>
              <a:ext cx="995497" cy="868436"/>
            </a:xfrm>
            <a:custGeom>
              <a:avLst/>
              <a:gdLst/>
              <a:ahLst/>
              <a:cxnLst/>
              <a:rect l="l" t="t" r="r" b="b"/>
              <a:pathLst>
                <a:path w="67082" h="39896" extrusionOk="0">
                  <a:moveTo>
                    <a:pt x="29388" y="801"/>
                  </a:moveTo>
                  <a:cubicBezTo>
                    <a:pt x="46701" y="801"/>
                    <a:pt x="59343" y="1936"/>
                    <a:pt x="61611" y="3670"/>
                  </a:cubicBezTo>
                  <a:cubicBezTo>
                    <a:pt x="63213" y="4904"/>
                    <a:pt x="64514" y="8674"/>
                    <a:pt x="65214" y="14278"/>
                  </a:cubicBezTo>
                  <a:cubicBezTo>
                    <a:pt x="66348" y="23217"/>
                    <a:pt x="65681" y="34225"/>
                    <a:pt x="63846" y="36560"/>
                  </a:cubicBezTo>
                  <a:cubicBezTo>
                    <a:pt x="62712" y="38028"/>
                    <a:pt x="52238" y="39062"/>
                    <a:pt x="38428" y="39062"/>
                  </a:cubicBezTo>
                  <a:lnTo>
                    <a:pt x="38395" y="39062"/>
                  </a:lnTo>
                  <a:cubicBezTo>
                    <a:pt x="21550" y="39062"/>
                    <a:pt x="7506" y="37628"/>
                    <a:pt x="6439" y="35826"/>
                  </a:cubicBezTo>
                  <a:cubicBezTo>
                    <a:pt x="5571" y="34325"/>
                    <a:pt x="5772" y="27220"/>
                    <a:pt x="5938" y="20916"/>
                  </a:cubicBezTo>
                  <a:cubicBezTo>
                    <a:pt x="6072" y="16379"/>
                    <a:pt x="6172" y="12109"/>
                    <a:pt x="5972" y="9374"/>
                  </a:cubicBezTo>
                  <a:cubicBezTo>
                    <a:pt x="5638" y="4804"/>
                    <a:pt x="3470" y="2903"/>
                    <a:pt x="1969" y="2136"/>
                  </a:cubicBezTo>
                  <a:cubicBezTo>
                    <a:pt x="6639" y="1368"/>
                    <a:pt x="17547" y="801"/>
                    <a:pt x="29388" y="801"/>
                  </a:cubicBezTo>
                  <a:close/>
                  <a:moveTo>
                    <a:pt x="29388" y="1"/>
                  </a:moveTo>
                  <a:cubicBezTo>
                    <a:pt x="15812" y="1"/>
                    <a:pt x="3837" y="668"/>
                    <a:pt x="301" y="1635"/>
                  </a:cubicBezTo>
                  <a:cubicBezTo>
                    <a:pt x="134" y="1669"/>
                    <a:pt x="1" y="1869"/>
                    <a:pt x="1" y="2069"/>
                  </a:cubicBezTo>
                  <a:cubicBezTo>
                    <a:pt x="34" y="2269"/>
                    <a:pt x="168" y="2436"/>
                    <a:pt x="368" y="2436"/>
                  </a:cubicBezTo>
                  <a:cubicBezTo>
                    <a:pt x="434" y="2436"/>
                    <a:pt x="4671" y="3003"/>
                    <a:pt x="5138" y="9441"/>
                  </a:cubicBezTo>
                  <a:cubicBezTo>
                    <a:pt x="5338" y="12143"/>
                    <a:pt x="5238" y="16379"/>
                    <a:pt x="5104" y="20882"/>
                  </a:cubicBezTo>
                  <a:cubicBezTo>
                    <a:pt x="4904" y="27921"/>
                    <a:pt x="4737" y="34559"/>
                    <a:pt x="5705" y="36227"/>
                  </a:cubicBezTo>
                  <a:cubicBezTo>
                    <a:pt x="7406" y="39129"/>
                    <a:pt x="27854" y="39896"/>
                    <a:pt x="38428" y="39896"/>
                  </a:cubicBezTo>
                  <a:cubicBezTo>
                    <a:pt x="44032" y="39896"/>
                    <a:pt x="62479" y="39696"/>
                    <a:pt x="64514" y="37094"/>
                  </a:cubicBezTo>
                  <a:cubicBezTo>
                    <a:pt x="66648" y="34325"/>
                    <a:pt x="67082" y="22517"/>
                    <a:pt x="66048" y="14178"/>
                  </a:cubicBezTo>
                  <a:cubicBezTo>
                    <a:pt x="65514" y="10075"/>
                    <a:pt x="64413" y="4771"/>
                    <a:pt x="62112" y="3003"/>
                  </a:cubicBezTo>
                  <a:cubicBezTo>
                    <a:pt x="58476" y="201"/>
                    <a:pt x="36127" y="1"/>
                    <a:pt x="293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394;p39">
              <a:extLst>
                <a:ext uri="{FF2B5EF4-FFF2-40B4-BE49-F238E27FC236}">
                  <a16:creationId xmlns:a16="http://schemas.microsoft.com/office/drawing/2014/main" id="{22AF50BC-38B3-50E4-B1A6-50D95C189CFD}"/>
                </a:ext>
              </a:extLst>
            </p:cNvPr>
            <p:cNvSpPr/>
            <p:nvPr/>
          </p:nvSpPr>
          <p:spPr>
            <a:xfrm rot="-5400000">
              <a:off x="1304744" y="2548987"/>
              <a:ext cx="34340" cy="24059"/>
            </a:xfrm>
            <a:custGeom>
              <a:avLst/>
              <a:gdLst/>
              <a:ahLst/>
              <a:cxnLst/>
              <a:rect l="l" t="t" r="r" b="b"/>
              <a:pathLst>
                <a:path w="2314" h="1676" extrusionOk="0">
                  <a:moveTo>
                    <a:pt x="1946" y="1"/>
                  </a:moveTo>
                  <a:cubicBezTo>
                    <a:pt x="1613" y="1"/>
                    <a:pt x="1413" y="268"/>
                    <a:pt x="1179" y="468"/>
                  </a:cubicBezTo>
                  <a:cubicBezTo>
                    <a:pt x="912" y="701"/>
                    <a:pt x="612" y="835"/>
                    <a:pt x="312" y="1035"/>
                  </a:cubicBezTo>
                  <a:cubicBezTo>
                    <a:pt x="0" y="1253"/>
                    <a:pt x="184" y="1675"/>
                    <a:pt x="508" y="1675"/>
                  </a:cubicBezTo>
                  <a:cubicBezTo>
                    <a:pt x="531" y="1675"/>
                    <a:pt x="555" y="1673"/>
                    <a:pt x="579" y="1669"/>
                  </a:cubicBezTo>
                  <a:cubicBezTo>
                    <a:pt x="946" y="1602"/>
                    <a:pt x="1313" y="1368"/>
                    <a:pt x="1613" y="1168"/>
                  </a:cubicBezTo>
                  <a:cubicBezTo>
                    <a:pt x="1946" y="935"/>
                    <a:pt x="2313" y="668"/>
                    <a:pt x="2247" y="234"/>
                  </a:cubicBezTo>
                  <a:cubicBezTo>
                    <a:pt x="2213" y="101"/>
                    <a:pt x="2080" y="1"/>
                    <a:pt x="19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395;p39">
              <a:extLst>
                <a:ext uri="{FF2B5EF4-FFF2-40B4-BE49-F238E27FC236}">
                  <a16:creationId xmlns:a16="http://schemas.microsoft.com/office/drawing/2014/main" id="{33E2073A-43C4-175A-08F7-A65FCBF20658}"/>
                </a:ext>
              </a:extLst>
            </p:cNvPr>
            <p:cNvSpPr/>
            <p:nvPr/>
          </p:nvSpPr>
          <p:spPr>
            <a:xfrm rot="-5400000">
              <a:off x="1335808" y="2536924"/>
              <a:ext cx="49477" cy="40022"/>
            </a:xfrm>
            <a:custGeom>
              <a:avLst/>
              <a:gdLst/>
              <a:ahLst/>
              <a:cxnLst/>
              <a:rect l="l" t="t" r="r" b="b"/>
              <a:pathLst>
                <a:path w="3334" h="2788" extrusionOk="0">
                  <a:moveTo>
                    <a:pt x="3039" y="0"/>
                  </a:moveTo>
                  <a:cubicBezTo>
                    <a:pt x="2989" y="0"/>
                    <a:pt x="2935" y="11"/>
                    <a:pt x="2882" y="34"/>
                  </a:cubicBezTo>
                  <a:cubicBezTo>
                    <a:pt x="2381" y="268"/>
                    <a:pt x="2081" y="801"/>
                    <a:pt x="1681" y="1168"/>
                  </a:cubicBezTo>
                  <a:cubicBezTo>
                    <a:pt x="1214" y="1635"/>
                    <a:pt x="680" y="2002"/>
                    <a:pt x="147" y="2402"/>
                  </a:cubicBezTo>
                  <a:cubicBezTo>
                    <a:pt x="1" y="2519"/>
                    <a:pt x="135" y="2788"/>
                    <a:pt x="304" y="2788"/>
                  </a:cubicBezTo>
                  <a:cubicBezTo>
                    <a:pt x="329" y="2788"/>
                    <a:pt x="355" y="2782"/>
                    <a:pt x="380" y="2769"/>
                  </a:cubicBezTo>
                  <a:cubicBezTo>
                    <a:pt x="980" y="2536"/>
                    <a:pt x="1514" y="2169"/>
                    <a:pt x="2048" y="1769"/>
                  </a:cubicBezTo>
                  <a:cubicBezTo>
                    <a:pt x="2515" y="1402"/>
                    <a:pt x="3149" y="935"/>
                    <a:pt x="3282" y="301"/>
                  </a:cubicBezTo>
                  <a:cubicBezTo>
                    <a:pt x="3333" y="121"/>
                    <a:pt x="3207" y="0"/>
                    <a:pt x="30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396;p39">
              <a:extLst>
                <a:ext uri="{FF2B5EF4-FFF2-40B4-BE49-F238E27FC236}">
                  <a16:creationId xmlns:a16="http://schemas.microsoft.com/office/drawing/2014/main" id="{D7EA0881-10D2-52B1-7243-9C7ABFDF74A8}"/>
                </a:ext>
              </a:extLst>
            </p:cNvPr>
            <p:cNvSpPr/>
            <p:nvPr/>
          </p:nvSpPr>
          <p:spPr>
            <a:xfrm rot="-5400000">
              <a:off x="1347040" y="2499089"/>
              <a:ext cx="85211" cy="59774"/>
            </a:xfrm>
            <a:custGeom>
              <a:avLst/>
              <a:gdLst/>
              <a:ahLst/>
              <a:cxnLst/>
              <a:rect l="l" t="t" r="r" b="b"/>
              <a:pathLst>
                <a:path w="5742" h="4164" extrusionOk="0">
                  <a:moveTo>
                    <a:pt x="5375" y="1"/>
                  </a:moveTo>
                  <a:cubicBezTo>
                    <a:pt x="5340" y="1"/>
                    <a:pt x="5305" y="10"/>
                    <a:pt x="5271" y="29"/>
                  </a:cubicBezTo>
                  <a:cubicBezTo>
                    <a:pt x="4437" y="563"/>
                    <a:pt x="3703" y="1163"/>
                    <a:pt x="2936" y="1764"/>
                  </a:cubicBezTo>
                  <a:cubicBezTo>
                    <a:pt x="2068" y="2498"/>
                    <a:pt x="1268" y="3332"/>
                    <a:pt x="200" y="3765"/>
                  </a:cubicBezTo>
                  <a:cubicBezTo>
                    <a:pt x="34" y="3832"/>
                    <a:pt x="0" y="4066"/>
                    <a:pt x="200" y="4132"/>
                  </a:cubicBezTo>
                  <a:cubicBezTo>
                    <a:pt x="302" y="4154"/>
                    <a:pt x="401" y="4163"/>
                    <a:pt x="497" y="4163"/>
                  </a:cubicBezTo>
                  <a:cubicBezTo>
                    <a:pt x="1154" y="4163"/>
                    <a:pt x="1678" y="3702"/>
                    <a:pt x="2202" y="3265"/>
                  </a:cubicBezTo>
                  <a:cubicBezTo>
                    <a:pt x="3369" y="2364"/>
                    <a:pt x="4537" y="1497"/>
                    <a:pt x="5571" y="463"/>
                  </a:cubicBezTo>
                  <a:cubicBezTo>
                    <a:pt x="5741" y="292"/>
                    <a:pt x="5573" y="1"/>
                    <a:pt x="53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397;p39">
              <a:extLst>
                <a:ext uri="{FF2B5EF4-FFF2-40B4-BE49-F238E27FC236}">
                  <a16:creationId xmlns:a16="http://schemas.microsoft.com/office/drawing/2014/main" id="{C9E5FCCF-4CBB-D972-DE26-9BBD79D3516A}"/>
                </a:ext>
              </a:extLst>
            </p:cNvPr>
            <p:cNvSpPr/>
            <p:nvPr/>
          </p:nvSpPr>
          <p:spPr>
            <a:xfrm rot="-5400000">
              <a:off x="1337759" y="2442683"/>
              <a:ext cx="156488" cy="88398"/>
            </a:xfrm>
            <a:custGeom>
              <a:avLst/>
              <a:gdLst/>
              <a:ahLst/>
              <a:cxnLst/>
              <a:rect l="l" t="t" r="r" b="b"/>
              <a:pathLst>
                <a:path w="10545" h="6158" extrusionOk="0">
                  <a:moveTo>
                    <a:pt x="10242" y="1"/>
                  </a:moveTo>
                  <a:cubicBezTo>
                    <a:pt x="10210" y="1"/>
                    <a:pt x="10176" y="8"/>
                    <a:pt x="10139" y="24"/>
                  </a:cubicBezTo>
                  <a:cubicBezTo>
                    <a:pt x="6704" y="1459"/>
                    <a:pt x="3368" y="3727"/>
                    <a:pt x="199" y="5728"/>
                  </a:cubicBezTo>
                  <a:cubicBezTo>
                    <a:pt x="0" y="5870"/>
                    <a:pt x="116" y="6157"/>
                    <a:pt x="319" y="6157"/>
                  </a:cubicBezTo>
                  <a:cubicBezTo>
                    <a:pt x="355" y="6157"/>
                    <a:pt x="393" y="6149"/>
                    <a:pt x="433" y="6129"/>
                  </a:cubicBezTo>
                  <a:cubicBezTo>
                    <a:pt x="3735" y="4427"/>
                    <a:pt x="7371" y="2726"/>
                    <a:pt x="10340" y="525"/>
                  </a:cubicBezTo>
                  <a:cubicBezTo>
                    <a:pt x="10545" y="378"/>
                    <a:pt x="10467" y="1"/>
                    <a:pt x="102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398;p39">
              <a:extLst>
                <a:ext uri="{FF2B5EF4-FFF2-40B4-BE49-F238E27FC236}">
                  <a16:creationId xmlns:a16="http://schemas.microsoft.com/office/drawing/2014/main" id="{0E8CCB9F-378A-652D-214C-66A90D4F9110}"/>
                </a:ext>
              </a:extLst>
            </p:cNvPr>
            <p:cNvSpPr/>
            <p:nvPr/>
          </p:nvSpPr>
          <p:spPr>
            <a:xfrm rot="-5400000">
              <a:off x="1339021" y="2376996"/>
              <a:ext cx="191792" cy="84738"/>
            </a:xfrm>
            <a:custGeom>
              <a:avLst/>
              <a:gdLst/>
              <a:ahLst/>
              <a:cxnLst/>
              <a:rect l="l" t="t" r="r" b="b"/>
              <a:pathLst>
                <a:path w="12924" h="5903" extrusionOk="0">
                  <a:moveTo>
                    <a:pt x="12496" y="1"/>
                  </a:moveTo>
                  <a:cubicBezTo>
                    <a:pt x="12470" y="1"/>
                    <a:pt x="12444" y="5"/>
                    <a:pt x="12417" y="14"/>
                  </a:cubicBezTo>
                  <a:cubicBezTo>
                    <a:pt x="8281" y="1315"/>
                    <a:pt x="3844" y="3249"/>
                    <a:pt x="175" y="5518"/>
                  </a:cubicBezTo>
                  <a:cubicBezTo>
                    <a:pt x="0" y="5634"/>
                    <a:pt x="79" y="5903"/>
                    <a:pt x="236" y="5903"/>
                  </a:cubicBezTo>
                  <a:cubicBezTo>
                    <a:pt x="258" y="5903"/>
                    <a:pt x="283" y="5897"/>
                    <a:pt x="308" y="5885"/>
                  </a:cubicBezTo>
                  <a:cubicBezTo>
                    <a:pt x="4478" y="4350"/>
                    <a:pt x="8681" y="2482"/>
                    <a:pt x="12650" y="547"/>
                  </a:cubicBezTo>
                  <a:cubicBezTo>
                    <a:pt x="12924" y="426"/>
                    <a:pt x="12755" y="1"/>
                    <a:pt x="124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399;p39">
              <a:extLst>
                <a:ext uri="{FF2B5EF4-FFF2-40B4-BE49-F238E27FC236}">
                  <a16:creationId xmlns:a16="http://schemas.microsoft.com/office/drawing/2014/main" id="{F7663339-F4DA-1C47-569C-478BC7FB1546}"/>
                </a:ext>
              </a:extLst>
            </p:cNvPr>
            <p:cNvSpPr/>
            <p:nvPr/>
          </p:nvSpPr>
          <p:spPr>
            <a:xfrm rot="-5400000">
              <a:off x="1349543" y="2285726"/>
              <a:ext cx="198485" cy="84393"/>
            </a:xfrm>
            <a:custGeom>
              <a:avLst/>
              <a:gdLst/>
              <a:ahLst/>
              <a:cxnLst/>
              <a:rect l="l" t="t" r="r" b="b"/>
              <a:pathLst>
                <a:path w="13375" h="5879" extrusionOk="0">
                  <a:moveTo>
                    <a:pt x="12953" y="1"/>
                  </a:moveTo>
                  <a:cubicBezTo>
                    <a:pt x="12942" y="1"/>
                    <a:pt x="12930" y="2"/>
                    <a:pt x="12919" y="3"/>
                  </a:cubicBezTo>
                  <a:cubicBezTo>
                    <a:pt x="8616" y="804"/>
                    <a:pt x="4213" y="3139"/>
                    <a:pt x="376" y="5173"/>
                  </a:cubicBezTo>
                  <a:cubicBezTo>
                    <a:pt x="1" y="5376"/>
                    <a:pt x="251" y="5879"/>
                    <a:pt x="585" y="5879"/>
                  </a:cubicBezTo>
                  <a:cubicBezTo>
                    <a:pt x="637" y="5879"/>
                    <a:pt x="690" y="5867"/>
                    <a:pt x="743" y="5841"/>
                  </a:cubicBezTo>
                  <a:cubicBezTo>
                    <a:pt x="4780" y="3839"/>
                    <a:pt x="9116" y="2505"/>
                    <a:pt x="13119" y="470"/>
                  </a:cubicBezTo>
                  <a:cubicBezTo>
                    <a:pt x="13374" y="342"/>
                    <a:pt x="13202" y="1"/>
                    <a:pt x="129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400;p39">
              <a:extLst>
                <a:ext uri="{FF2B5EF4-FFF2-40B4-BE49-F238E27FC236}">
                  <a16:creationId xmlns:a16="http://schemas.microsoft.com/office/drawing/2014/main" id="{C5BCDA6F-D0BE-6FB9-5754-66E82BCDE38F}"/>
                </a:ext>
              </a:extLst>
            </p:cNvPr>
            <p:cNvSpPr/>
            <p:nvPr/>
          </p:nvSpPr>
          <p:spPr>
            <a:xfrm rot="-5400000">
              <a:off x="1383336" y="2190484"/>
              <a:ext cx="155449" cy="73483"/>
            </a:xfrm>
            <a:custGeom>
              <a:avLst/>
              <a:gdLst/>
              <a:ahLst/>
              <a:cxnLst/>
              <a:rect l="l" t="t" r="r" b="b"/>
              <a:pathLst>
                <a:path w="10475" h="5119" extrusionOk="0">
                  <a:moveTo>
                    <a:pt x="9993" y="0"/>
                  </a:moveTo>
                  <a:cubicBezTo>
                    <a:pt x="9980" y="0"/>
                    <a:pt x="9967" y="1"/>
                    <a:pt x="9954" y="2"/>
                  </a:cubicBezTo>
                  <a:cubicBezTo>
                    <a:pt x="6585" y="469"/>
                    <a:pt x="3049" y="2738"/>
                    <a:pt x="281" y="4539"/>
                  </a:cubicBezTo>
                  <a:cubicBezTo>
                    <a:pt x="1" y="4735"/>
                    <a:pt x="167" y="5119"/>
                    <a:pt x="425" y="5119"/>
                  </a:cubicBezTo>
                  <a:cubicBezTo>
                    <a:pt x="474" y="5119"/>
                    <a:pt x="527" y="5105"/>
                    <a:pt x="581" y="5073"/>
                  </a:cubicBezTo>
                  <a:cubicBezTo>
                    <a:pt x="2115" y="4172"/>
                    <a:pt x="3683" y="3338"/>
                    <a:pt x="5284" y="2571"/>
                  </a:cubicBezTo>
                  <a:cubicBezTo>
                    <a:pt x="6885" y="1837"/>
                    <a:pt x="8653" y="1403"/>
                    <a:pt x="10188" y="503"/>
                  </a:cubicBezTo>
                  <a:cubicBezTo>
                    <a:pt x="10475" y="343"/>
                    <a:pt x="10273" y="0"/>
                    <a:pt x="99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401;p39">
              <a:extLst>
                <a:ext uri="{FF2B5EF4-FFF2-40B4-BE49-F238E27FC236}">
                  <a16:creationId xmlns:a16="http://schemas.microsoft.com/office/drawing/2014/main" id="{D0A7F155-FD88-DEFF-AA11-0DB6CAF572DA}"/>
                </a:ext>
              </a:extLst>
            </p:cNvPr>
            <p:cNvSpPr/>
            <p:nvPr/>
          </p:nvSpPr>
          <p:spPr>
            <a:xfrm rot="-5400000">
              <a:off x="1411629" y="2122032"/>
              <a:ext cx="116509" cy="57018"/>
            </a:xfrm>
            <a:custGeom>
              <a:avLst/>
              <a:gdLst/>
              <a:ahLst/>
              <a:cxnLst/>
              <a:rect l="l" t="t" r="r" b="b"/>
              <a:pathLst>
                <a:path w="7851" h="3972" extrusionOk="0">
                  <a:moveTo>
                    <a:pt x="7491" y="0"/>
                  </a:moveTo>
                  <a:cubicBezTo>
                    <a:pt x="7465" y="0"/>
                    <a:pt x="7439" y="5"/>
                    <a:pt x="7411" y="15"/>
                  </a:cubicBezTo>
                  <a:cubicBezTo>
                    <a:pt x="4876" y="882"/>
                    <a:pt x="2374" y="2050"/>
                    <a:pt x="173" y="3584"/>
                  </a:cubicBezTo>
                  <a:cubicBezTo>
                    <a:pt x="0" y="3728"/>
                    <a:pt x="100" y="3971"/>
                    <a:pt x="281" y="3971"/>
                  </a:cubicBezTo>
                  <a:cubicBezTo>
                    <a:pt x="310" y="3971"/>
                    <a:pt x="341" y="3965"/>
                    <a:pt x="373" y="3951"/>
                  </a:cubicBezTo>
                  <a:cubicBezTo>
                    <a:pt x="2808" y="2784"/>
                    <a:pt x="5176" y="1583"/>
                    <a:pt x="7611" y="449"/>
                  </a:cubicBezTo>
                  <a:cubicBezTo>
                    <a:pt x="7851" y="359"/>
                    <a:pt x="7714" y="0"/>
                    <a:pt x="74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402;p39">
              <a:extLst>
                <a:ext uri="{FF2B5EF4-FFF2-40B4-BE49-F238E27FC236}">
                  <a16:creationId xmlns:a16="http://schemas.microsoft.com/office/drawing/2014/main" id="{B3C2C4FC-AE36-F2B5-5D95-9C0507FD48EC}"/>
                </a:ext>
              </a:extLst>
            </p:cNvPr>
            <p:cNvSpPr/>
            <p:nvPr/>
          </p:nvSpPr>
          <p:spPr>
            <a:xfrm rot="-5400000">
              <a:off x="1431647" y="2053471"/>
              <a:ext cx="98137" cy="54190"/>
            </a:xfrm>
            <a:custGeom>
              <a:avLst/>
              <a:gdLst/>
              <a:ahLst/>
              <a:cxnLst/>
              <a:rect l="l" t="t" r="r" b="b"/>
              <a:pathLst>
                <a:path w="6613" h="3775" extrusionOk="0">
                  <a:moveTo>
                    <a:pt x="6294" y="1"/>
                  </a:moveTo>
                  <a:cubicBezTo>
                    <a:pt x="6259" y="1"/>
                    <a:pt x="6220" y="9"/>
                    <a:pt x="6180" y="29"/>
                  </a:cubicBezTo>
                  <a:cubicBezTo>
                    <a:pt x="4212" y="997"/>
                    <a:pt x="2244" y="2031"/>
                    <a:pt x="343" y="3132"/>
                  </a:cubicBezTo>
                  <a:cubicBezTo>
                    <a:pt x="1" y="3331"/>
                    <a:pt x="219" y="3774"/>
                    <a:pt x="518" y="3774"/>
                  </a:cubicBezTo>
                  <a:cubicBezTo>
                    <a:pt x="569" y="3774"/>
                    <a:pt x="623" y="3761"/>
                    <a:pt x="676" y="3732"/>
                  </a:cubicBezTo>
                  <a:cubicBezTo>
                    <a:pt x="2611" y="2665"/>
                    <a:pt x="4512" y="1564"/>
                    <a:pt x="6414" y="396"/>
                  </a:cubicBezTo>
                  <a:cubicBezTo>
                    <a:pt x="6612" y="283"/>
                    <a:pt x="6497" y="1"/>
                    <a:pt x="62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403;p39">
              <a:extLst>
                <a:ext uri="{FF2B5EF4-FFF2-40B4-BE49-F238E27FC236}">
                  <a16:creationId xmlns:a16="http://schemas.microsoft.com/office/drawing/2014/main" id="{398A5BC6-818F-427D-9F95-F5046D515E88}"/>
                </a:ext>
              </a:extLst>
            </p:cNvPr>
            <p:cNvSpPr/>
            <p:nvPr/>
          </p:nvSpPr>
          <p:spPr>
            <a:xfrm rot="-5400000">
              <a:off x="1441129" y="1970501"/>
              <a:ext cx="73577" cy="34840"/>
            </a:xfrm>
            <a:custGeom>
              <a:avLst/>
              <a:gdLst/>
              <a:ahLst/>
              <a:cxnLst/>
              <a:rect l="l" t="t" r="r" b="b"/>
              <a:pathLst>
                <a:path w="4958" h="2427" extrusionOk="0">
                  <a:moveTo>
                    <a:pt x="4692" y="0"/>
                  </a:moveTo>
                  <a:cubicBezTo>
                    <a:pt x="4668" y="0"/>
                    <a:pt x="4642" y="6"/>
                    <a:pt x="4614" y="17"/>
                  </a:cubicBezTo>
                  <a:cubicBezTo>
                    <a:pt x="3180" y="518"/>
                    <a:pt x="1745" y="1152"/>
                    <a:pt x="344" y="1819"/>
                  </a:cubicBezTo>
                  <a:cubicBezTo>
                    <a:pt x="0" y="1962"/>
                    <a:pt x="223" y="2426"/>
                    <a:pt x="526" y="2426"/>
                  </a:cubicBezTo>
                  <a:cubicBezTo>
                    <a:pt x="575" y="2426"/>
                    <a:pt x="627" y="2414"/>
                    <a:pt x="678" y="2386"/>
                  </a:cubicBezTo>
                  <a:cubicBezTo>
                    <a:pt x="2079" y="1785"/>
                    <a:pt x="3447" y="1152"/>
                    <a:pt x="4781" y="384"/>
                  </a:cubicBezTo>
                  <a:cubicBezTo>
                    <a:pt x="4957" y="296"/>
                    <a:pt x="4875" y="0"/>
                    <a:pt x="46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404;p39">
              <a:extLst>
                <a:ext uri="{FF2B5EF4-FFF2-40B4-BE49-F238E27FC236}">
                  <a16:creationId xmlns:a16="http://schemas.microsoft.com/office/drawing/2014/main" id="{60242F2C-7C2E-2061-29F5-A61345820548}"/>
                </a:ext>
              </a:extLst>
            </p:cNvPr>
            <p:cNvSpPr/>
            <p:nvPr/>
          </p:nvSpPr>
          <p:spPr>
            <a:xfrm rot="-5400000">
              <a:off x="1435647" y="1902327"/>
              <a:ext cx="81783" cy="36476"/>
            </a:xfrm>
            <a:custGeom>
              <a:avLst/>
              <a:gdLst/>
              <a:ahLst/>
              <a:cxnLst/>
              <a:rect l="l" t="t" r="r" b="b"/>
              <a:pathLst>
                <a:path w="5511" h="2541" extrusionOk="0">
                  <a:moveTo>
                    <a:pt x="5223" y="1"/>
                  </a:moveTo>
                  <a:cubicBezTo>
                    <a:pt x="5212" y="1"/>
                    <a:pt x="5201" y="2"/>
                    <a:pt x="5189" y="4"/>
                  </a:cubicBezTo>
                  <a:cubicBezTo>
                    <a:pt x="3454" y="371"/>
                    <a:pt x="1787" y="1104"/>
                    <a:pt x="285" y="2005"/>
                  </a:cubicBezTo>
                  <a:cubicBezTo>
                    <a:pt x="1" y="2176"/>
                    <a:pt x="153" y="2541"/>
                    <a:pt x="432" y="2541"/>
                  </a:cubicBezTo>
                  <a:cubicBezTo>
                    <a:pt x="480" y="2541"/>
                    <a:pt x="532" y="2530"/>
                    <a:pt x="586" y="2505"/>
                  </a:cubicBezTo>
                  <a:cubicBezTo>
                    <a:pt x="2153" y="1805"/>
                    <a:pt x="3755" y="1138"/>
                    <a:pt x="5322" y="337"/>
                  </a:cubicBezTo>
                  <a:cubicBezTo>
                    <a:pt x="5511" y="243"/>
                    <a:pt x="5403" y="1"/>
                    <a:pt x="52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405;p39">
              <a:extLst>
                <a:ext uri="{FF2B5EF4-FFF2-40B4-BE49-F238E27FC236}">
                  <a16:creationId xmlns:a16="http://schemas.microsoft.com/office/drawing/2014/main" id="{0CF43AD4-29B0-6136-86D0-072E28657773}"/>
                </a:ext>
              </a:extLst>
            </p:cNvPr>
            <p:cNvSpPr/>
            <p:nvPr/>
          </p:nvSpPr>
          <p:spPr>
            <a:xfrm rot="-5400000">
              <a:off x="1445938" y="1838775"/>
              <a:ext cx="61245" cy="28825"/>
            </a:xfrm>
            <a:custGeom>
              <a:avLst/>
              <a:gdLst/>
              <a:ahLst/>
              <a:cxnLst/>
              <a:rect l="l" t="t" r="r" b="b"/>
              <a:pathLst>
                <a:path w="4127" h="2008" extrusionOk="0">
                  <a:moveTo>
                    <a:pt x="3764" y="1"/>
                  </a:moveTo>
                  <a:cubicBezTo>
                    <a:pt x="3752" y="1"/>
                    <a:pt x="3739" y="1"/>
                    <a:pt x="3726" y="2"/>
                  </a:cubicBezTo>
                  <a:cubicBezTo>
                    <a:pt x="2492" y="36"/>
                    <a:pt x="1425" y="503"/>
                    <a:pt x="391" y="1203"/>
                  </a:cubicBezTo>
                  <a:cubicBezTo>
                    <a:pt x="0" y="1454"/>
                    <a:pt x="239" y="2008"/>
                    <a:pt x="601" y="2008"/>
                  </a:cubicBezTo>
                  <a:cubicBezTo>
                    <a:pt x="672" y="2008"/>
                    <a:pt x="747" y="1986"/>
                    <a:pt x="824" y="1937"/>
                  </a:cubicBezTo>
                  <a:cubicBezTo>
                    <a:pt x="1758" y="1370"/>
                    <a:pt x="2826" y="1003"/>
                    <a:pt x="3826" y="603"/>
                  </a:cubicBezTo>
                  <a:cubicBezTo>
                    <a:pt x="4117" y="474"/>
                    <a:pt x="4126" y="1"/>
                    <a:pt x="37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" name="Google Shape;1406;p39">
            <a:extLst>
              <a:ext uri="{FF2B5EF4-FFF2-40B4-BE49-F238E27FC236}">
                <a16:creationId xmlns:a16="http://schemas.microsoft.com/office/drawing/2014/main" id="{3A7AFC81-6F72-4215-1A39-D08E25458C7D}"/>
              </a:ext>
            </a:extLst>
          </p:cNvPr>
          <p:cNvGrpSpPr/>
          <p:nvPr/>
        </p:nvGrpSpPr>
        <p:grpSpPr>
          <a:xfrm flipH="1">
            <a:off x="7855517" y="4321775"/>
            <a:ext cx="709115" cy="329805"/>
            <a:chOff x="689361" y="2500695"/>
            <a:chExt cx="694122" cy="329805"/>
          </a:xfrm>
        </p:grpSpPr>
        <p:sp>
          <p:nvSpPr>
            <p:cNvPr id="165" name="Google Shape;1407;p39">
              <a:extLst>
                <a:ext uri="{FF2B5EF4-FFF2-40B4-BE49-F238E27FC236}">
                  <a16:creationId xmlns:a16="http://schemas.microsoft.com/office/drawing/2014/main" id="{201E946E-D2B9-2D53-F8AF-FBCC9A7DED21}"/>
                </a:ext>
              </a:extLst>
            </p:cNvPr>
            <p:cNvSpPr/>
            <p:nvPr/>
          </p:nvSpPr>
          <p:spPr>
            <a:xfrm rot="-5400000">
              <a:off x="873981" y="2325502"/>
              <a:ext cx="324862" cy="675250"/>
            </a:xfrm>
            <a:custGeom>
              <a:avLst/>
              <a:gdLst/>
              <a:ahLst/>
              <a:cxnLst/>
              <a:rect l="l" t="t" r="r" b="b"/>
              <a:pathLst>
                <a:path w="21891" h="31021" extrusionOk="0">
                  <a:moveTo>
                    <a:pt x="12075" y="1"/>
                  </a:moveTo>
                  <a:cubicBezTo>
                    <a:pt x="11414" y="1"/>
                    <a:pt x="10704" y="64"/>
                    <a:pt x="9941" y="199"/>
                  </a:cubicBezTo>
                  <a:cubicBezTo>
                    <a:pt x="1" y="1933"/>
                    <a:pt x="935" y="31021"/>
                    <a:pt x="935" y="31021"/>
                  </a:cubicBezTo>
                  <a:cubicBezTo>
                    <a:pt x="935" y="31021"/>
                    <a:pt x="17380" y="28652"/>
                    <a:pt x="17647" y="27351"/>
                  </a:cubicBezTo>
                  <a:cubicBezTo>
                    <a:pt x="17914" y="26017"/>
                    <a:pt x="20983" y="13908"/>
                    <a:pt x="20983" y="13908"/>
                  </a:cubicBezTo>
                  <a:cubicBezTo>
                    <a:pt x="20983" y="13908"/>
                    <a:pt x="21890" y="1"/>
                    <a:pt x="120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408;p39">
              <a:extLst>
                <a:ext uri="{FF2B5EF4-FFF2-40B4-BE49-F238E27FC236}">
                  <a16:creationId xmlns:a16="http://schemas.microsoft.com/office/drawing/2014/main" id="{6B2A976F-CE26-B8C4-57E9-329CAA4D0CC4}"/>
                </a:ext>
              </a:extLst>
            </p:cNvPr>
            <p:cNvSpPr/>
            <p:nvPr/>
          </p:nvSpPr>
          <p:spPr>
            <a:xfrm rot="-5400000">
              <a:off x="871824" y="2318841"/>
              <a:ext cx="329196" cy="694122"/>
            </a:xfrm>
            <a:custGeom>
              <a:avLst/>
              <a:gdLst/>
              <a:ahLst/>
              <a:cxnLst/>
              <a:rect l="l" t="t" r="r" b="b"/>
              <a:pathLst>
                <a:path w="22183" h="31888" extrusionOk="0">
                  <a:moveTo>
                    <a:pt x="12376" y="832"/>
                  </a:moveTo>
                  <a:cubicBezTo>
                    <a:pt x="14577" y="832"/>
                    <a:pt x="16412" y="1599"/>
                    <a:pt x="17780" y="3067"/>
                  </a:cubicBezTo>
                  <a:cubicBezTo>
                    <a:pt x="21216" y="6703"/>
                    <a:pt x="20949" y="13708"/>
                    <a:pt x="20915" y="14275"/>
                  </a:cubicBezTo>
                  <a:cubicBezTo>
                    <a:pt x="20682" y="15142"/>
                    <a:pt x="17880" y="26116"/>
                    <a:pt x="17580" y="27651"/>
                  </a:cubicBezTo>
                  <a:cubicBezTo>
                    <a:pt x="16846" y="28385"/>
                    <a:pt x="9040" y="29919"/>
                    <a:pt x="1668" y="30987"/>
                  </a:cubicBezTo>
                  <a:cubicBezTo>
                    <a:pt x="1602" y="27251"/>
                    <a:pt x="1535" y="2566"/>
                    <a:pt x="10341" y="1032"/>
                  </a:cubicBezTo>
                  <a:cubicBezTo>
                    <a:pt x="11042" y="898"/>
                    <a:pt x="11742" y="832"/>
                    <a:pt x="12376" y="832"/>
                  </a:cubicBezTo>
                  <a:close/>
                  <a:moveTo>
                    <a:pt x="12357" y="0"/>
                  </a:moveTo>
                  <a:cubicBezTo>
                    <a:pt x="11664" y="0"/>
                    <a:pt x="10936" y="66"/>
                    <a:pt x="10174" y="198"/>
                  </a:cubicBezTo>
                  <a:cubicBezTo>
                    <a:pt x="0" y="1999"/>
                    <a:pt x="801" y="30286"/>
                    <a:pt x="834" y="31487"/>
                  </a:cubicBezTo>
                  <a:cubicBezTo>
                    <a:pt x="834" y="31587"/>
                    <a:pt x="901" y="31721"/>
                    <a:pt x="1001" y="31787"/>
                  </a:cubicBezTo>
                  <a:cubicBezTo>
                    <a:pt x="1068" y="31854"/>
                    <a:pt x="1168" y="31887"/>
                    <a:pt x="1268" y="31887"/>
                  </a:cubicBezTo>
                  <a:lnTo>
                    <a:pt x="1301" y="31887"/>
                  </a:lnTo>
                  <a:cubicBezTo>
                    <a:pt x="1368" y="31887"/>
                    <a:pt x="5471" y="31287"/>
                    <a:pt x="9607" y="30520"/>
                  </a:cubicBezTo>
                  <a:cubicBezTo>
                    <a:pt x="18147" y="28952"/>
                    <a:pt x="18280" y="28285"/>
                    <a:pt x="18380" y="27851"/>
                  </a:cubicBezTo>
                  <a:cubicBezTo>
                    <a:pt x="18614" y="26550"/>
                    <a:pt x="21683" y="14542"/>
                    <a:pt x="21716" y="14441"/>
                  </a:cubicBezTo>
                  <a:cubicBezTo>
                    <a:pt x="21716" y="14408"/>
                    <a:pt x="21716" y="14375"/>
                    <a:pt x="21716" y="14341"/>
                  </a:cubicBezTo>
                  <a:cubicBezTo>
                    <a:pt x="21749" y="14041"/>
                    <a:pt x="22183" y="6536"/>
                    <a:pt x="18414" y="2500"/>
                  </a:cubicBezTo>
                  <a:cubicBezTo>
                    <a:pt x="16851" y="833"/>
                    <a:pt x="14822" y="0"/>
                    <a:pt x="123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" name="Google Shape;1409;p39">
            <a:extLst>
              <a:ext uri="{FF2B5EF4-FFF2-40B4-BE49-F238E27FC236}">
                <a16:creationId xmlns:a16="http://schemas.microsoft.com/office/drawing/2014/main" id="{08D884C5-A33E-579A-4E97-4866CC067D1A}"/>
              </a:ext>
            </a:extLst>
          </p:cNvPr>
          <p:cNvGrpSpPr/>
          <p:nvPr/>
        </p:nvGrpSpPr>
        <p:grpSpPr>
          <a:xfrm flipH="1">
            <a:off x="4854504" y="3274430"/>
            <a:ext cx="3343322" cy="1477648"/>
            <a:chOff x="1048412" y="1453351"/>
            <a:chExt cx="2937234" cy="1477648"/>
          </a:xfrm>
        </p:grpSpPr>
        <p:sp>
          <p:nvSpPr>
            <p:cNvPr id="168" name="Google Shape;1410;p39">
              <a:extLst>
                <a:ext uri="{FF2B5EF4-FFF2-40B4-BE49-F238E27FC236}">
                  <a16:creationId xmlns:a16="http://schemas.microsoft.com/office/drawing/2014/main" id="{FDA5AE92-7409-7026-8758-DFD0240F4957}"/>
                </a:ext>
              </a:extLst>
            </p:cNvPr>
            <p:cNvSpPr/>
            <p:nvPr/>
          </p:nvSpPr>
          <p:spPr>
            <a:xfrm rot="-5400000">
              <a:off x="1778119" y="729429"/>
              <a:ext cx="1477648" cy="2925492"/>
            </a:xfrm>
            <a:custGeom>
              <a:avLst/>
              <a:gdLst/>
              <a:ahLst/>
              <a:cxnLst/>
              <a:rect l="l" t="t" r="r" b="b"/>
              <a:pathLst>
                <a:path w="99572" h="203796" extrusionOk="0">
                  <a:moveTo>
                    <a:pt x="46023" y="1"/>
                  </a:moveTo>
                  <a:cubicBezTo>
                    <a:pt x="27326" y="1"/>
                    <a:pt x="9441" y="1561"/>
                    <a:pt x="6772" y="5235"/>
                  </a:cubicBezTo>
                  <a:cubicBezTo>
                    <a:pt x="1" y="14442"/>
                    <a:pt x="2403" y="189667"/>
                    <a:pt x="7239" y="197573"/>
                  </a:cubicBezTo>
                  <a:cubicBezTo>
                    <a:pt x="9962" y="202058"/>
                    <a:pt x="28474" y="203796"/>
                    <a:pt x="47647" y="203796"/>
                  </a:cubicBezTo>
                  <a:cubicBezTo>
                    <a:pt x="69117" y="203796"/>
                    <a:pt x="91415" y="201616"/>
                    <a:pt x="93301" y="198674"/>
                  </a:cubicBezTo>
                  <a:cubicBezTo>
                    <a:pt x="98271" y="190835"/>
                    <a:pt x="99572" y="14775"/>
                    <a:pt x="91700" y="5135"/>
                  </a:cubicBezTo>
                  <a:cubicBezTo>
                    <a:pt x="89104" y="1975"/>
                    <a:pt x="67050" y="1"/>
                    <a:pt x="46023" y="1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1411;p39">
              <a:extLst>
                <a:ext uri="{FF2B5EF4-FFF2-40B4-BE49-F238E27FC236}">
                  <a16:creationId xmlns:a16="http://schemas.microsoft.com/office/drawing/2014/main" id="{6F55FC1B-1669-410D-B04C-37CBD72E7A65}"/>
                </a:ext>
              </a:extLst>
            </p:cNvPr>
            <p:cNvSpPr/>
            <p:nvPr/>
          </p:nvSpPr>
          <p:spPr>
            <a:xfrm rot="-5400000">
              <a:off x="1805681" y="722807"/>
              <a:ext cx="1422696" cy="2937234"/>
            </a:xfrm>
            <a:custGeom>
              <a:avLst/>
              <a:gdLst/>
              <a:ahLst/>
              <a:cxnLst/>
              <a:rect l="l" t="t" r="r" b="b"/>
              <a:pathLst>
                <a:path w="95869" h="204614" extrusionOk="0">
                  <a:moveTo>
                    <a:pt x="44065" y="835"/>
                  </a:moveTo>
                  <a:cubicBezTo>
                    <a:pt x="66848" y="835"/>
                    <a:pt x="87229" y="3070"/>
                    <a:pt x="89464" y="5805"/>
                  </a:cubicBezTo>
                  <a:cubicBezTo>
                    <a:pt x="92767" y="9875"/>
                    <a:pt x="94935" y="48002"/>
                    <a:pt x="95001" y="102975"/>
                  </a:cubicBezTo>
                  <a:cubicBezTo>
                    <a:pt x="95035" y="153177"/>
                    <a:pt x="93300" y="195307"/>
                    <a:pt x="91032" y="198843"/>
                  </a:cubicBezTo>
                  <a:cubicBezTo>
                    <a:pt x="89364" y="201478"/>
                    <a:pt x="68182" y="203780"/>
                    <a:pt x="45700" y="203780"/>
                  </a:cubicBezTo>
                  <a:cubicBezTo>
                    <a:pt x="23284" y="203780"/>
                    <a:pt x="7939" y="201478"/>
                    <a:pt x="5704" y="197776"/>
                  </a:cubicBezTo>
                  <a:cubicBezTo>
                    <a:pt x="3536" y="194240"/>
                    <a:pt x="1568" y="152310"/>
                    <a:pt x="1168" y="102307"/>
                  </a:cubicBezTo>
                  <a:cubicBezTo>
                    <a:pt x="734" y="47635"/>
                    <a:pt x="2335" y="9808"/>
                    <a:pt x="5204" y="5872"/>
                  </a:cubicBezTo>
                  <a:cubicBezTo>
                    <a:pt x="7439" y="2803"/>
                    <a:pt x="22683" y="835"/>
                    <a:pt x="44065" y="835"/>
                  </a:cubicBezTo>
                  <a:close/>
                  <a:moveTo>
                    <a:pt x="44032" y="1"/>
                  </a:moveTo>
                  <a:cubicBezTo>
                    <a:pt x="35692" y="1"/>
                    <a:pt x="8173" y="368"/>
                    <a:pt x="4503" y="5371"/>
                  </a:cubicBezTo>
                  <a:cubicBezTo>
                    <a:pt x="901" y="10308"/>
                    <a:pt x="0" y="58676"/>
                    <a:pt x="334" y="102307"/>
                  </a:cubicBezTo>
                  <a:cubicBezTo>
                    <a:pt x="667" y="145672"/>
                    <a:pt x="2435" y="194006"/>
                    <a:pt x="4970" y="198209"/>
                  </a:cubicBezTo>
                  <a:cubicBezTo>
                    <a:pt x="8506" y="203980"/>
                    <a:pt x="34625" y="204614"/>
                    <a:pt x="45700" y="204614"/>
                  </a:cubicBezTo>
                  <a:cubicBezTo>
                    <a:pt x="66214" y="204614"/>
                    <a:pt x="89631" y="202579"/>
                    <a:pt x="91732" y="199277"/>
                  </a:cubicBezTo>
                  <a:cubicBezTo>
                    <a:pt x="94434" y="195040"/>
                    <a:pt x="95869" y="146506"/>
                    <a:pt x="95835" y="102975"/>
                  </a:cubicBezTo>
                  <a:cubicBezTo>
                    <a:pt x="95802" y="59110"/>
                    <a:pt x="94268" y="10375"/>
                    <a:pt x="90098" y="5271"/>
                  </a:cubicBezTo>
                  <a:cubicBezTo>
                    <a:pt x="87296" y="1835"/>
                    <a:pt x="64280" y="1"/>
                    <a:pt x="440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412;p39">
              <a:extLst>
                <a:ext uri="{FF2B5EF4-FFF2-40B4-BE49-F238E27FC236}">
                  <a16:creationId xmlns:a16="http://schemas.microsoft.com/office/drawing/2014/main" id="{89CBC4E2-6C10-6AC5-B529-3A4D0D55A7B4}"/>
                </a:ext>
              </a:extLst>
            </p:cNvPr>
            <p:cNvSpPr/>
            <p:nvPr/>
          </p:nvSpPr>
          <p:spPr>
            <a:xfrm rot="-5400000">
              <a:off x="1091129" y="2725108"/>
              <a:ext cx="57164" cy="33462"/>
            </a:xfrm>
            <a:custGeom>
              <a:avLst/>
              <a:gdLst/>
              <a:ahLst/>
              <a:cxnLst/>
              <a:rect l="l" t="t" r="r" b="b"/>
              <a:pathLst>
                <a:path w="3852" h="2331" extrusionOk="0">
                  <a:moveTo>
                    <a:pt x="3493" y="1"/>
                  </a:moveTo>
                  <a:cubicBezTo>
                    <a:pt x="3481" y="1"/>
                    <a:pt x="3470" y="1"/>
                    <a:pt x="3458" y="3"/>
                  </a:cubicBezTo>
                  <a:cubicBezTo>
                    <a:pt x="2891" y="36"/>
                    <a:pt x="2424" y="369"/>
                    <a:pt x="1923" y="636"/>
                  </a:cubicBezTo>
                  <a:cubicBezTo>
                    <a:pt x="1356" y="937"/>
                    <a:pt x="756" y="1303"/>
                    <a:pt x="289" y="1737"/>
                  </a:cubicBezTo>
                  <a:cubicBezTo>
                    <a:pt x="1" y="1996"/>
                    <a:pt x="260" y="2331"/>
                    <a:pt x="551" y="2331"/>
                  </a:cubicBezTo>
                  <a:cubicBezTo>
                    <a:pt x="597" y="2331"/>
                    <a:pt x="644" y="2322"/>
                    <a:pt x="689" y="2304"/>
                  </a:cubicBezTo>
                  <a:cubicBezTo>
                    <a:pt x="1223" y="2071"/>
                    <a:pt x="1690" y="1737"/>
                    <a:pt x="2157" y="1470"/>
                  </a:cubicBezTo>
                  <a:cubicBezTo>
                    <a:pt x="2657" y="1170"/>
                    <a:pt x="3258" y="970"/>
                    <a:pt x="3691" y="570"/>
                  </a:cubicBezTo>
                  <a:cubicBezTo>
                    <a:pt x="3851" y="377"/>
                    <a:pt x="3766" y="1"/>
                    <a:pt x="34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413;p39">
              <a:extLst>
                <a:ext uri="{FF2B5EF4-FFF2-40B4-BE49-F238E27FC236}">
                  <a16:creationId xmlns:a16="http://schemas.microsoft.com/office/drawing/2014/main" id="{91424F51-D9D9-1570-E9A1-D469E29DCD5D}"/>
                </a:ext>
              </a:extLst>
            </p:cNvPr>
            <p:cNvSpPr/>
            <p:nvPr/>
          </p:nvSpPr>
          <p:spPr>
            <a:xfrm rot="-5400000">
              <a:off x="1087528" y="2688939"/>
              <a:ext cx="123409" cy="79268"/>
            </a:xfrm>
            <a:custGeom>
              <a:avLst/>
              <a:gdLst/>
              <a:ahLst/>
              <a:cxnLst/>
              <a:rect l="l" t="t" r="r" b="b"/>
              <a:pathLst>
                <a:path w="8316" h="5522" extrusionOk="0">
                  <a:moveTo>
                    <a:pt x="7896" y="1"/>
                  </a:moveTo>
                  <a:cubicBezTo>
                    <a:pt x="7875" y="1"/>
                    <a:pt x="7853" y="3"/>
                    <a:pt x="7831" y="9"/>
                  </a:cubicBezTo>
                  <a:cubicBezTo>
                    <a:pt x="6464" y="442"/>
                    <a:pt x="5263" y="1376"/>
                    <a:pt x="4095" y="2177"/>
                  </a:cubicBezTo>
                  <a:cubicBezTo>
                    <a:pt x="2728" y="3044"/>
                    <a:pt x="1427" y="4011"/>
                    <a:pt x="192" y="5079"/>
                  </a:cubicBezTo>
                  <a:cubicBezTo>
                    <a:pt x="0" y="5244"/>
                    <a:pt x="170" y="5521"/>
                    <a:pt x="385" y="5521"/>
                  </a:cubicBezTo>
                  <a:cubicBezTo>
                    <a:pt x="431" y="5521"/>
                    <a:pt x="479" y="5509"/>
                    <a:pt x="526" y="5479"/>
                  </a:cubicBezTo>
                  <a:cubicBezTo>
                    <a:pt x="1827" y="4578"/>
                    <a:pt x="3095" y="3644"/>
                    <a:pt x="4429" y="2777"/>
                  </a:cubicBezTo>
                  <a:cubicBezTo>
                    <a:pt x="5630" y="2010"/>
                    <a:pt x="7031" y="1410"/>
                    <a:pt x="8131" y="509"/>
                  </a:cubicBezTo>
                  <a:cubicBezTo>
                    <a:pt x="8315" y="325"/>
                    <a:pt x="8133" y="1"/>
                    <a:pt x="78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414;p39">
              <a:extLst>
                <a:ext uri="{FF2B5EF4-FFF2-40B4-BE49-F238E27FC236}">
                  <a16:creationId xmlns:a16="http://schemas.microsoft.com/office/drawing/2014/main" id="{C9C639AA-25E4-7543-A392-BC5FEEDEBFB7}"/>
                </a:ext>
              </a:extLst>
            </p:cNvPr>
            <p:cNvSpPr/>
            <p:nvPr/>
          </p:nvSpPr>
          <p:spPr>
            <a:xfrm rot="-5400000">
              <a:off x="1128853" y="2667449"/>
              <a:ext cx="159025" cy="114266"/>
            </a:xfrm>
            <a:custGeom>
              <a:avLst/>
              <a:gdLst/>
              <a:ahLst/>
              <a:cxnLst/>
              <a:rect l="l" t="t" r="r" b="b"/>
              <a:pathLst>
                <a:path w="10716" h="7960" extrusionOk="0">
                  <a:moveTo>
                    <a:pt x="10451" y="0"/>
                  </a:moveTo>
                  <a:cubicBezTo>
                    <a:pt x="10433" y="0"/>
                    <a:pt x="10415" y="3"/>
                    <a:pt x="10397" y="11"/>
                  </a:cubicBezTo>
                  <a:cubicBezTo>
                    <a:pt x="6594" y="1512"/>
                    <a:pt x="3192" y="4581"/>
                    <a:pt x="256" y="7349"/>
                  </a:cubicBezTo>
                  <a:cubicBezTo>
                    <a:pt x="0" y="7605"/>
                    <a:pt x="235" y="7960"/>
                    <a:pt x="510" y="7960"/>
                  </a:cubicBezTo>
                  <a:cubicBezTo>
                    <a:pt x="593" y="7960"/>
                    <a:pt x="679" y="7927"/>
                    <a:pt x="757" y="7850"/>
                  </a:cubicBezTo>
                  <a:cubicBezTo>
                    <a:pt x="3825" y="5014"/>
                    <a:pt x="7395" y="2979"/>
                    <a:pt x="10597" y="344"/>
                  </a:cubicBezTo>
                  <a:cubicBezTo>
                    <a:pt x="10716" y="225"/>
                    <a:pt x="10596" y="0"/>
                    <a:pt x="104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415;p39">
              <a:extLst>
                <a:ext uri="{FF2B5EF4-FFF2-40B4-BE49-F238E27FC236}">
                  <a16:creationId xmlns:a16="http://schemas.microsoft.com/office/drawing/2014/main" id="{8BCB260E-4449-21BE-4321-23569F874F48}"/>
                </a:ext>
              </a:extLst>
            </p:cNvPr>
            <p:cNvSpPr/>
            <p:nvPr/>
          </p:nvSpPr>
          <p:spPr>
            <a:xfrm rot="-5400000">
              <a:off x="1207510" y="2677509"/>
              <a:ext cx="158595" cy="127759"/>
            </a:xfrm>
            <a:custGeom>
              <a:avLst/>
              <a:gdLst/>
              <a:ahLst/>
              <a:cxnLst/>
              <a:rect l="l" t="t" r="r" b="b"/>
              <a:pathLst>
                <a:path w="10687" h="8900" extrusionOk="0">
                  <a:moveTo>
                    <a:pt x="10310" y="0"/>
                  </a:moveTo>
                  <a:cubicBezTo>
                    <a:pt x="10278" y="0"/>
                    <a:pt x="10246" y="7"/>
                    <a:pt x="10214" y="20"/>
                  </a:cubicBezTo>
                  <a:cubicBezTo>
                    <a:pt x="8312" y="854"/>
                    <a:pt x="6645" y="2422"/>
                    <a:pt x="5077" y="3723"/>
                  </a:cubicBezTo>
                  <a:cubicBezTo>
                    <a:pt x="3309" y="5224"/>
                    <a:pt x="1641" y="6858"/>
                    <a:pt x="107" y="8593"/>
                  </a:cubicBezTo>
                  <a:cubicBezTo>
                    <a:pt x="1" y="8725"/>
                    <a:pt x="126" y="8899"/>
                    <a:pt x="265" y="8899"/>
                  </a:cubicBezTo>
                  <a:cubicBezTo>
                    <a:pt x="302" y="8899"/>
                    <a:pt x="339" y="8887"/>
                    <a:pt x="373" y="8860"/>
                  </a:cubicBezTo>
                  <a:cubicBezTo>
                    <a:pt x="1875" y="7392"/>
                    <a:pt x="3376" y="5958"/>
                    <a:pt x="4977" y="4623"/>
                  </a:cubicBezTo>
                  <a:cubicBezTo>
                    <a:pt x="6745" y="3122"/>
                    <a:pt x="8813" y="1988"/>
                    <a:pt x="10514" y="420"/>
                  </a:cubicBezTo>
                  <a:cubicBezTo>
                    <a:pt x="10687" y="248"/>
                    <a:pt x="10512" y="0"/>
                    <a:pt x="10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416;p39">
              <a:extLst>
                <a:ext uri="{FF2B5EF4-FFF2-40B4-BE49-F238E27FC236}">
                  <a16:creationId xmlns:a16="http://schemas.microsoft.com/office/drawing/2014/main" id="{9E7B853A-600E-AFFF-0B31-A1B664784A4D}"/>
                </a:ext>
              </a:extLst>
            </p:cNvPr>
            <p:cNvSpPr/>
            <p:nvPr/>
          </p:nvSpPr>
          <p:spPr>
            <a:xfrm rot="-5400000">
              <a:off x="1264919" y="2668800"/>
              <a:ext cx="176804" cy="120438"/>
            </a:xfrm>
            <a:custGeom>
              <a:avLst/>
              <a:gdLst/>
              <a:ahLst/>
              <a:cxnLst/>
              <a:rect l="l" t="t" r="r" b="b"/>
              <a:pathLst>
                <a:path w="11914" h="8390" extrusionOk="0">
                  <a:moveTo>
                    <a:pt x="11344" y="1"/>
                  </a:moveTo>
                  <a:cubicBezTo>
                    <a:pt x="11294" y="1"/>
                    <a:pt x="11243" y="11"/>
                    <a:pt x="11195" y="36"/>
                  </a:cubicBezTo>
                  <a:cubicBezTo>
                    <a:pt x="7225" y="2171"/>
                    <a:pt x="3556" y="5039"/>
                    <a:pt x="187" y="7975"/>
                  </a:cubicBezTo>
                  <a:cubicBezTo>
                    <a:pt x="0" y="8161"/>
                    <a:pt x="175" y="8390"/>
                    <a:pt x="389" y="8390"/>
                  </a:cubicBezTo>
                  <a:cubicBezTo>
                    <a:pt x="443" y="8390"/>
                    <a:pt x="500" y="8375"/>
                    <a:pt x="554" y="8342"/>
                  </a:cubicBezTo>
                  <a:cubicBezTo>
                    <a:pt x="3656" y="5873"/>
                    <a:pt x="6892" y="3738"/>
                    <a:pt x="10194" y="1570"/>
                  </a:cubicBezTo>
                  <a:cubicBezTo>
                    <a:pt x="10234" y="1630"/>
                    <a:pt x="10298" y="1678"/>
                    <a:pt x="10365" y="1678"/>
                  </a:cubicBezTo>
                  <a:cubicBezTo>
                    <a:pt x="10409" y="1678"/>
                    <a:pt x="10454" y="1657"/>
                    <a:pt x="10494" y="1603"/>
                  </a:cubicBezTo>
                  <a:cubicBezTo>
                    <a:pt x="10828" y="1237"/>
                    <a:pt x="11195" y="903"/>
                    <a:pt x="11628" y="603"/>
                  </a:cubicBezTo>
                  <a:cubicBezTo>
                    <a:pt x="11913" y="375"/>
                    <a:pt x="11638" y="1"/>
                    <a:pt x="113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417;p39">
              <a:extLst>
                <a:ext uri="{FF2B5EF4-FFF2-40B4-BE49-F238E27FC236}">
                  <a16:creationId xmlns:a16="http://schemas.microsoft.com/office/drawing/2014/main" id="{791EEDBA-FDFF-10DF-9433-32AD2A2CDC6D}"/>
                </a:ext>
              </a:extLst>
            </p:cNvPr>
            <p:cNvSpPr/>
            <p:nvPr/>
          </p:nvSpPr>
          <p:spPr>
            <a:xfrm rot="-5400000">
              <a:off x="1347197" y="2686621"/>
              <a:ext cx="162661" cy="102710"/>
            </a:xfrm>
            <a:custGeom>
              <a:avLst/>
              <a:gdLst/>
              <a:ahLst/>
              <a:cxnLst/>
              <a:rect l="l" t="t" r="r" b="b"/>
              <a:pathLst>
                <a:path w="10961" h="7155" extrusionOk="0">
                  <a:moveTo>
                    <a:pt x="10644" y="0"/>
                  </a:moveTo>
                  <a:cubicBezTo>
                    <a:pt x="10616" y="0"/>
                    <a:pt x="10586" y="6"/>
                    <a:pt x="10554" y="17"/>
                  </a:cubicBezTo>
                  <a:cubicBezTo>
                    <a:pt x="6685" y="1018"/>
                    <a:pt x="3016" y="4053"/>
                    <a:pt x="180" y="6755"/>
                  </a:cubicBezTo>
                  <a:cubicBezTo>
                    <a:pt x="1" y="6935"/>
                    <a:pt x="157" y="7155"/>
                    <a:pt x="330" y="7155"/>
                  </a:cubicBezTo>
                  <a:cubicBezTo>
                    <a:pt x="382" y="7155"/>
                    <a:pt x="435" y="7135"/>
                    <a:pt x="481" y="7089"/>
                  </a:cubicBezTo>
                  <a:cubicBezTo>
                    <a:pt x="2015" y="5755"/>
                    <a:pt x="3650" y="4520"/>
                    <a:pt x="5351" y="3420"/>
                  </a:cubicBezTo>
                  <a:cubicBezTo>
                    <a:pt x="7085" y="2319"/>
                    <a:pt x="9020" y="1552"/>
                    <a:pt x="10755" y="451"/>
                  </a:cubicBezTo>
                  <a:cubicBezTo>
                    <a:pt x="10961" y="304"/>
                    <a:pt x="10855" y="0"/>
                    <a:pt x="106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418;p39">
              <a:extLst>
                <a:ext uri="{FF2B5EF4-FFF2-40B4-BE49-F238E27FC236}">
                  <a16:creationId xmlns:a16="http://schemas.microsoft.com/office/drawing/2014/main" id="{C10F8043-DD15-5704-B7C6-99A572D90345}"/>
                </a:ext>
              </a:extLst>
            </p:cNvPr>
            <p:cNvSpPr/>
            <p:nvPr/>
          </p:nvSpPr>
          <p:spPr>
            <a:xfrm rot="-5400000">
              <a:off x="1404481" y="2654157"/>
              <a:ext cx="166534" cy="107131"/>
            </a:xfrm>
            <a:custGeom>
              <a:avLst/>
              <a:gdLst/>
              <a:ahLst/>
              <a:cxnLst/>
              <a:rect l="l" t="t" r="r" b="b"/>
              <a:pathLst>
                <a:path w="11222" h="7463" extrusionOk="0">
                  <a:moveTo>
                    <a:pt x="10844" y="1"/>
                  </a:moveTo>
                  <a:cubicBezTo>
                    <a:pt x="10814" y="1"/>
                    <a:pt x="10782" y="6"/>
                    <a:pt x="10748" y="16"/>
                  </a:cubicBezTo>
                  <a:cubicBezTo>
                    <a:pt x="6879" y="1117"/>
                    <a:pt x="3109" y="4319"/>
                    <a:pt x="207" y="7021"/>
                  </a:cubicBezTo>
                  <a:cubicBezTo>
                    <a:pt x="0" y="7202"/>
                    <a:pt x="194" y="7462"/>
                    <a:pt x="400" y="7462"/>
                  </a:cubicBezTo>
                  <a:cubicBezTo>
                    <a:pt x="460" y="7462"/>
                    <a:pt x="521" y="7440"/>
                    <a:pt x="574" y="7388"/>
                  </a:cubicBezTo>
                  <a:cubicBezTo>
                    <a:pt x="2275" y="5987"/>
                    <a:pt x="4010" y="4686"/>
                    <a:pt x="5878" y="3485"/>
                  </a:cubicBezTo>
                  <a:cubicBezTo>
                    <a:pt x="7512" y="2417"/>
                    <a:pt x="9380" y="1684"/>
                    <a:pt x="10981" y="549"/>
                  </a:cubicBezTo>
                  <a:cubicBezTo>
                    <a:pt x="11221" y="370"/>
                    <a:pt x="11111" y="1"/>
                    <a:pt x="108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419;p39">
              <a:extLst>
                <a:ext uri="{FF2B5EF4-FFF2-40B4-BE49-F238E27FC236}">
                  <a16:creationId xmlns:a16="http://schemas.microsoft.com/office/drawing/2014/main" id="{428DFC58-1351-1936-419D-941B2A219C4A}"/>
                </a:ext>
              </a:extLst>
            </p:cNvPr>
            <p:cNvSpPr/>
            <p:nvPr/>
          </p:nvSpPr>
          <p:spPr>
            <a:xfrm rot="-5400000">
              <a:off x="1467385" y="2653218"/>
              <a:ext cx="131260" cy="84623"/>
            </a:xfrm>
            <a:custGeom>
              <a:avLst/>
              <a:gdLst/>
              <a:ahLst/>
              <a:cxnLst/>
              <a:rect l="l" t="t" r="r" b="b"/>
              <a:pathLst>
                <a:path w="8845" h="5895" extrusionOk="0">
                  <a:moveTo>
                    <a:pt x="8491" y="0"/>
                  </a:moveTo>
                  <a:cubicBezTo>
                    <a:pt x="8464" y="0"/>
                    <a:pt x="8435" y="5"/>
                    <a:pt x="8404" y="15"/>
                  </a:cubicBezTo>
                  <a:cubicBezTo>
                    <a:pt x="5436" y="1216"/>
                    <a:pt x="2400" y="3184"/>
                    <a:pt x="165" y="5485"/>
                  </a:cubicBezTo>
                  <a:cubicBezTo>
                    <a:pt x="1" y="5623"/>
                    <a:pt x="129" y="5895"/>
                    <a:pt x="310" y="5895"/>
                  </a:cubicBezTo>
                  <a:cubicBezTo>
                    <a:pt x="349" y="5895"/>
                    <a:pt x="390" y="5882"/>
                    <a:pt x="432" y="5852"/>
                  </a:cubicBezTo>
                  <a:cubicBezTo>
                    <a:pt x="3167" y="4051"/>
                    <a:pt x="5836" y="2250"/>
                    <a:pt x="8605" y="515"/>
                  </a:cubicBezTo>
                  <a:cubicBezTo>
                    <a:pt x="8844" y="365"/>
                    <a:pt x="8734" y="0"/>
                    <a:pt x="84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420;p39">
              <a:extLst>
                <a:ext uri="{FF2B5EF4-FFF2-40B4-BE49-F238E27FC236}">
                  <a16:creationId xmlns:a16="http://schemas.microsoft.com/office/drawing/2014/main" id="{500FEECC-0D75-EB2A-7B84-1A521D47CD26}"/>
                </a:ext>
              </a:extLst>
            </p:cNvPr>
            <p:cNvSpPr/>
            <p:nvPr/>
          </p:nvSpPr>
          <p:spPr>
            <a:xfrm rot="-5400000">
              <a:off x="1478741" y="2586472"/>
              <a:ext cx="155048" cy="76311"/>
            </a:xfrm>
            <a:custGeom>
              <a:avLst/>
              <a:gdLst/>
              <a:ahLst/>
              <a:cxnLst/>
              <a:rect l="l" t="t" r="r" b="b"/>
              <a:pathLst>
                <a:path w="10448" h="5316" extrusionOk="0">
                  <a:moveTo>
                    <a:pt x="10055" y="0"/>
                  </a:moveTo>
                  <a:cubicBezTo>
                    <a:pt x="10037" y="0"/>
                    <a:pt x="10018" y="3"/>
                    <a:pt x="9999" y="7"/>
                  </a:cubicBezTo>
                  <a:cubicBezTo>
                    <a:pt x="6530" y="908"/>
                    <a:pt x="3061" y="2709"/>
                    <a:pt x="225" y="4811"/>
                  </a:cubicBezTo>
                  <a:cubicBezTo>
                    <a:pt x="0" y="4980"/>
                    <a:pt x="131" y="5315"/>
                    <a:pt x="338" y="5315"/>
                  </a:cubicBezTo>
                  <a:cubicBezTo>
                    <a:pt x="377" y="5315"/>
                    <a:pt x="417" y="5304"/>
                    <a:pt x="459" y="5278"/>
                  </a:cubicBezTo>
                  <a:cubicBezTo>
                    <a:pt x="3661" y="3476"/>
                    <a:pt x="6830" y="1975"/>
                    <a:pt x="10199" y="474"/>
                  </a:cubicBezTo>
                  <a:cubicBezTo>
                    <a:pt x="10447" y="381"/>
                    <a:pt x="10292" y="0"/>
                    <a:pt x="100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421;p39">
              <a:extLst>
                <a:ext uri="{FF2B5EF4-FFF2-40B4-BE49-F238E27FC236}">
                  <a16:creationId xmlns:a16="http://schemas.microsoft.com/office/drawing/2014/main" id="{D16CF829-E673-0014-9E80-0ADFA0A0D2DF}"/>
                </a:ext>
              </a:extLst>
            </p:cNvPr>
            <p:cNvSpPr/>
            <p:nvPr/>
          </p:nvSpPr>
          <p:spPr>
            <a:xfrm rot="-5400000">
              <a:off x="1492347" y="2467687"/>
              <a:ext cx="137656" cy="72923"/>
            </a:xfrm>
            <a:custGeom>
              <a:avLst/>
              <a:gdLst/>
              <a:ahLst/>
              <a:cxnLst/>
              <a:rect l="l" t="t" r="r" b="b"/>
              <a:pathLst>
                <a:path w="9276" h="5080" extrusionOk="0">
                  <a:moveTo>
                    <a:pt x="8883" y="0"/>
                  </a:moveTo>
                  <a:cubicBezTo>
                    <a:pt x="8857" y="0"/>
                    <a:pt x="8829" y="5"/>
                    <a:pt x="8800" y="14"/>
                  </a:cubicBezTo>
                  <a:cubicBezTo>
                    <a:pt x="5732" y="1015"/>
                    <a:pt x="2763" y="2616"/>
                    <a:pt x="228" y="4618"/>
                  </a:cubicBezTo>
                  <a:cubicBezTo>
                    <a:pt x="0" y="4788"/>
                    <a:pt x="209" y="5080"/>
                    <a:pt x="441" y="5080"/>
                  </a:cubicBezTo>
                  <a:cubicBezTo>
                    <a:pt x="481" y="5080"/>
                    <a:pt x="522" y="5071"/>
                    <a:pt x="561" y="5051"/>
                  </a:cubicBezTo>
                  <a:cubicBezTo>
                    <a:pt x="3330" y="3417"/>
                    <a:pt x="6132" y="1949"/>
                    <a:pt x="9034" y="515"/>
                  </a:cubicBezTo>
                  <a:cubicBezTo>
                    <a:pt x="9275" y="394"/>
                    <a:pt x="9135" y="0"/>
                    <a:pt x="88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422;p39">
              <a:extLst>
                <a:ext uri="{FF2B5EF4-FFF2-40B4-BE49-F238E27FC236}">
                  <a16:creationId xmlns:a16="http://schemas.microsoft.com/office/drawing/2014/main" id="{6E101745-75FB-01E4-83AB-F6DE10182101}"/>
                </a:ext>
              </a:extLst>
            </p:cNvPr>
            <p:cNvSpPr/>
            <p:nvPr/>
          </p:nvSpPr>
          <p:spPr>
            <a:xfrm rot="-5400000">
              <a:off x="1508987" y="2374258"/>
              <a:ext cx="109490" cy="45477"/>
            </a:xfrm>
            <a:custGeom>
              <a:avLst/>
              <a:gdLst/>
              <a:ahLst/>
              <a:cxnLst/>
              <a:rect l="l" t="t" r="r" b="b"/>
              <a:pathLst>
                <a:path w="7378" h="3168" extrusionOk="0">
                  <a:moveTo>
                    <a:pt x="6986" y="0"/>
                  </a:moveTo>
                  <a:cubicBezTo>
                    <a:pt x="6959" y="0"/>
                    <a:pt x="6931" y="5"/>
                    <a:pt x="6903" y="14"/>
                  </a:cubicBezTo>
                  <a:cubicBezTo>
                    <a:pt x="4701" y="748"/>
                    <a:pt x="2499" y="1549"/>
                    <a:pt x="365" y="2483"/>
                  </a:cubicBezTo>
                  <a:cubicBezTo>
                    <a:pt x="0" y="2604"/>
                    <a:pt x="188" y="3168"/>
                    <a:pt x="527" y="3168"/>
                  </a:cubicBezTo>
                  <a:cubicBezTo>
                    <a:pt x="560" y="3168"/>
                    <a:pt x="595" y="3162"/>
                    <a:pt x="631" y="3150"/>
                  </a:cubicBezTo>
                  <a:cubicBezTo>
                    <a:pt x="2833" y="2349"/>
                    <a:pt x="4968" y="1449"/>
                    <a:pt x="7136" y="481"/>
                  </a:cubicBezTo>
                  <a:cubicBezTo>
                    <a:pt x="7377" y="391"/>
                    <a:pt x="7237" y="0"/>
                    <a:pt x="69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423;p39">
              <a:extLst>
                <a:ext uri="{FF2B5EF4-FFF2-40B4-BE49-F238E27FC236}">
                  <a16:creationId xmlns:a16="http://schemas.microsoft.com/office/drawing/2014/main" id="{8068A331-A392-2F84-B8AD-4AB555B1FA66}"/>
                </a:ext>
              </a:extLst>
            </p:cNvPr>
            <p:cNvSpPr/>
            <p:nvPr/>
          </p:nvSpPr>
          <p:spPr>
            <a:xfrm rot="-5400000">
              <a:off x="1521669" y="2269418"/>
              <a:ext cx="84083" cy="40467"/>
            </a:xfrm>
            <a:custGeom>
              <a:avLst/>
              <a:gdLst/>
              <a:ahLst/>
              <a:cxnLst/>
              <a:rect l="l" t="t" r="r" b="b"/>
              <a:pathLst>
                <a:path w="5666" h="2819" extrusionOk="0">
                  <a:moveTo>
                    <a:pt x="5348" y="0"/>
                  </a:moveTo>
                  <a:cubicBezTo>
                    <a:pt x="5328" y="0"/>
                    <a:pt x="5307" y="3"/>
                    <a:pt x="5285" y="8"/>
                  </a:cubicBezTo>
                  <a:cubicBezTo>
                    <a:pt x="3550" y="542"/>
                    <a:pt x="1749" y="1342"/>
                    <a:pt x="215" y="2343"/>
                  </a:cubicBezTo>
                  <a:cubicBezTo>
                    <a:pt x="0" y="2496"/>
                    <a:pt x="95" y="2818"/>
                    <a:pt x="344" y="2818"/>
                  </a:cubicBezTo>
                  <a:cubicBezTo>
                    <a:pt x="367" y="2818"/>
                    <a:pt x="390" y="2816"/>
                    <a:pt x="415" y="2810"/>
                  </a:cubicBezTo>
                  <a:cubicBezTo>
                    <a:pt x="2183" y="2276"/>
                    <a:pt x="3917" y="1409"/>
                    <a:pt x="5452" y="442"/>
                  </a:cubicBezTo>
                  <a:cubicBezTo>
                    <a:pt x="5666" y="319"/>
                    <a:pt x="5571" y="0"/>
                    <a:pt x="53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424;p39">
              <a:extLst>
                <a:ext uri="{FF2B5EF4-FFF2-40B4-BE49-F238E27FC236}">
                  <a16:creationId xmlns:a16="http://schemas.microsoft.com/office/drawing/2014/main" id="{A4456858-DCF6-4CD9-75E9-C2803F45387E}"/>
                </a:ext>
              </a:extLst>
            </p:cNvPr>
            <p:cNvSpPr/>
            <p:nvPr/>
          </p:nvSpPr>
          <p:spPr>
            <a:xfrm rot="-5400000">
              <a:off x="1540494" y="2207073"/>
              <a:ext cx="53053" cy="22193"/>
            </a:xfrm>
            <a:custGeom>
              <a:avLst/>
              <a:gdLst/>
              <a:ahLst/>
              <a:cxnLst/>
              <a:rect l="l" t="t" r="r" b="b"/>
              <a:pathLst>
                <a:path w="3575" h="1546" extrusionOk="0">
                  <a:moveTo>
                    <a:pt x="3244" y="1"/>
                  </a:moveTo>
                  <a:cubicBezTo>
                    <a:pt x="3227" y="1"/>
                    <a:pt x="3210" y="3"/>
                    <a:pt x="3192" y="8"/>
                  </a:cubicBezTo>
                  <a:cubicBezTo>
                    <a:pt x="2192" y="309"/>
                    <a:pt x="1124" y="576"/>
                    <a:pt x="223" y="1109"/>
                  </a:cubicBezTo>
                  <a:cubicBezTo>
                    <a:pt x="1" y="1236"/>
                    <a:pt x="142" y="1545"/>
                    <a:pt x="358" y="1545"/>
                  </a:cubicBezTo>
                  <a:cubicBezTo>
                    <a:pt x="368" y="1545"/>
                    <a:pt x="379" y="1544"/>
                    <a:pt x="390" y="1543"/>
                  </a:cubicBezTo>
                  <a:cubicBezTo>
                    <a:pt x="1424" y="1343"/>
                    <a:pt x="2392" y="842"/>
                    <a:pt x="3359" y="442"/>
                  </a:cubicBezTo>
                  <a:cubicBezTo>
                    <a:pt x="3575" y="350"/>
                    <a:pt x="3449" y="1"/>
                    <a:pt x="32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425;p39">
              <a:extLst>
                <a:ext uri="{FF2B5EF4-FFF2-40B4-BE49-F238E27FC236}">
                  <a16:creationId xmlns:a16="http://schemas.microsoft.com/office/drawing/2014/main" id="{836283DF-8B44-B9AB-71DE-157048F7DF7C}"/>
                </a:ext>
              </a:extLst>
            </p:cNvPr>
            <p:cNvSpPr/>
            <p:nvPr/>
          </p:nvSpPr>
          <p:spPr>
            <a:xfrm rot="-5400000">
              <a:off x="1528787" y="2109241"/>
              <a:ext cx="68368" cy="36146"/>
            </a:xfrm>
            <a:custGeom>
              <a:avLst/>
              <a:gdLst/>
              <a:ahLst/>
              <a:cxnLst/>
              <a:rect l="l" t="t" r="r" b="b"/>
              <a:pathLst>
                <a:path w="4607" h="2518" extrusionOk="0">
                  <a:moveTo>
                    <a:pt x="4318" y="0"/>
                  </a:moveTo>
                  <a:cubicBezTo>
                    <a:pt x="4299" y="0"/>
                    <a:pt x="4279" y="3"/>
                    <a:pt x="4258" y="9"/>
                  </a:cubicBezTo>
                  <a:cubicBezTo>
                    <a:pt x="2890" y="410"/>
                    <a:pt x="1589" y="943"/>
                    <a:pt x="388" y="1744"/>
                  </a:cubicBezTo>
                  <a:cubicBezTo>
                    <a:pt x="1" y="1993"/>
                    <a:pt x="233" y="2518"/>
                    <a:pt x="571" y="2518"/>
                  </a:cubicBezTo>
                  <a:cubicBezTo>
                    <a:pt x="641" y="2518"/>
                    <a:pt x="715" y="2495"/>
                    <a:pt x="789" y="2444"/>
                  </a:cubicBezTo>
                  <a:cubicBezTo>
                    <a:pt x="1956" y="1710"/>
                    <a:pt x="3157" y="977"/>
                    <a:pt x="4424" y="376"/>
                  </a:cubicBezTo>
                  <a:cubicBezTo>
                    <a:pt x="4607" y="285"/>
                    <a:pt x="4512" y="0"/>
                    <a:pt x="43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426;p39">
              <a:extLst>
                <a:ext uri="{FF2B5EF4-FFF2-40B4-BE49-F238E27FC236}">
                  <a16:creationId xmlns:a16="http://schemas.microsoft.com/office/drawing/2014/main" id="{4F6BB263-03DE-C1D9-63EE-C8934821AE0B}"/>
                </a:ext>
              </a:extLst>
            </p:cNvPr>
            <p:cNvSpPr/>
            <p:nvPr/>
          </p:nvSpPr>
          <p:spPr>
            <a:xfrm rot="-5400000">
              <a:off x="1519824" y="2017320"/>
              <a:ext cx="73933" cy="38974"/>
            </a:xfrm>
            <a:custGeom>
              <a:avLst/>
              <a:gdLst/>
              <a:ahLst/>
              <a:cxnLst/>
              <a:rect l="l" t="t" r="r" b="b"/>
              <a:pathLst>
                <a:path w="4982" h="2715" extrusionOk="0">
                  <a:moveTo>
                    <a:pt x="4649" y="0"/>
                  </a:moveTo>
                  <a:cubicBezTo>
                    <a:pt x="4609" y="0"/>
                    <a:pt x="4564" y="12"/>
                    <a:pt x="4518" y="38"/>
                  </a:cubicBezTo>
                  <a:cubicBezTo>
                    <a:pt x="3117" y="872"/>
                    <a:pt x="1649" y="1572"/>
                    <a:pt x="215" y="2306"/>
                  </a:cubicBezTo>
                  <a:cubicBezTo>
                    <a:pt x="0" y="2398"/>
                    <a:pt x="123" y="2715"/>
                    <a:pt x="325" y="2715"/>
                  </a:cubicBezTo>
                  <a:cubicBezTo>
                    <a:pt x="343" y="2715"/>
                    <a:pt x="362" y="2712"/>
                    <a:pt x="381" y="2706"/>
                  </a:cubicBezTo>
                  <a:cubicBezTo>
                    <a:pt x="1983" y="2340"/>
                    <a:pt x="3484" y="1472"/>
                    <a:pt x="4785" y="505"/>
                  </a:cubicBezTo>
                  <a:cubicBezTo>
                    <a:pt x="4982" y="336"/>
                    <a:pt x="4870" y="0"/>
                    <a:pt x="46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427;p39">
              <a:extLst>
                <a:ext uri="{FF2B5EF4-FFF2-40B4-BE49-F238E27FC236}">
                  <a16:creationId xmlns:a16="http://schemas.microsoft.com/office/drawing/2014/main" id="{1EC95CF4-0E0B-3489-AC5E-2D3B10AD6219}"/>
                </a:ext>
              </a:extLst>
            </p:cNvPr>
            <p:cNvSpPr/>
            <p:nvPr/>
          </p:nvSpPr>
          <p:spPr>
            <a:xfrm rot="-5400000">
              <a:off x="3602806" y="2791669"/>
              <a:ext cx="43081" cy="32586"/>
            </a:xfrm>
            <a:custGeom>
              <a:avLst/>
              <a:gdLst/>
              <a:ahLst/>
              <a:cxnLst/>
              <a:rect l="l" t="t" r="r" b="b"/>
              <a:pathLst>
                <a:path w="2903" h="2270" extrusionOk="0">
                  <a:moveTo>
                    <a:pt x="2551" y="0"/>
                  </a:moveTo>
                  <a:cubicBezTo>
                    <a:pt x="2111" y="0"/>
                    <a:pt x="1789" y="412"/>
                    <a:pt x="1468" y="669"/>
                  </a:cubicBezTo>
                  <a:cubicBezTo>
                    <a:pt x="1034" y="1036"/>
                    <a:pt x="534" y="1370"/>
                    <a:pt x="167" y="1803"/>
                  </a:cubicBezTo>
                  <a:cubicBezTo>
                    <a:pt x="1" y="2025"/>
                    <a:pt x="134" y="2270"/>
                    <a:pt x="336" y="2270"/>
                  </a:cubicBezTo>
                  <a:cubicBezTo>
                    <a:pt x="378" y="2270"/>
                    <a:pt x="422" y="2260"/>
                    <a:pt x="467" y="2237"/>
                  </a:cubicBezTo>
                  <a:cubicBezTo>
                    <a:pt x="967" y="2037"/>
                    <a:pt x="1368" y="1670"/>
                    <a:pt x="1801" y="1370"/>
                  </a:cubicBezTo>
                  <a:cubicBezTo>
                    <a:pt x="2168" y="1103"/>
                    <a:pt x="2769" y="836"/>
                    <a:pt x="2869" y="369"/>
                  </a:cubicBezTo>
                  <a:cubicBezTo>
                    <a:pt x="2902" y="169"/>
                    <a:pt x="2802" y="2"/>
                    <a:pt x="2602" y="2"/>
                  </a:cubicBezTo>
                  <a:cubicBezTo>
                    <a:pt x="2585" y="1"/>
                    <a:pt x="2568" y="0"/>
                    <a:pt x="25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428;p39">
              <a:extLst>
                <a:ext uri="{FF2B5EF4-FFF2-40B4-BE49-F238E27FC236}">
                  <a16:creationId xmlns:a16="http://schemas.microsoft.com/office/drawing/2014/main" id="{B288B77C-F390-C6BB-8D26-F4287EE767FB}"/>
                </a:ext>
              </a:extLst>
            </p:cNvPr>
            <p:cNvSpPr/>
            <p:nvPr/>
          </p:nvSpPr>
          <p:spPr>
            <a:xfrm rot="-5400000">
              <a:off x="3620865" y="2765957"/>
              <a:ext cx="69985" cy="43926"/>
            </a:xfrm>
            <a:custGeom>
              <a:avLst/>
              <a:gdLst/>
              <a:ahLst/>
              <a:cxnLst/>
              <a:rect l="l" t="t" r="r" b="b"/>
              <a:pathLst>
                <a:path w="4716" h="3060" extrusionOk="0">
                  <a:moveTo>
                    <a:pt x="4395" y="1"/>
                  </a:moveTo>
                  <a:cubicBezTo>
                    <a:pt x="4384" y="1"/>
                    <a:pt x="4372" y="2"/>
                    <a:pt x="4360" y="3"/>
                  </a:cubicBezTo>
                  <a:cubicBezTo>
                    <a:pt x="2792" y="304"/>
                    <a:pt x="1224" y="1404"/>
                    <a:pt x="190" y="2572"/>
                  </a:cubicBezTo>
                  <a:cubicBezTo>
                    <a:pt x="1" y="2761"/>
                    <a:pt x="162" y="3060"/>
                    <a:pt x="372" y="3060"/>
                  </a:cubicBezTo>
                  <a:cubicBezTo>
                    <a:pt x="421" y="3060"/>
                    <a:pt x="473" y="3043"/>
                    <a:pt x="523" y="3006"/>
                  </a:cubicBezTo>
                  <a:cubicBezTo>
                    <a:pt x="1157" y="2539"/>
                    <a:pt x="1791" y="2038"/>
                    <a:pt x="2458" y="1638"/>
                  </a:cubicBezTo>
                  <a:cubicBezTo>
                    <a:pt x="3125" y="1204"/>
                    <a:pt x="3859" y="871"/>
                    <a:pt x="4526" y="437"/>
                  </a:cubicBezTo>
                  <a:cubicBezTo>
                    <a:pt x="4716" y="279"/>
                    <a:pt x="4606" y="1"/>
                    <a:pt x="43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429;p39">
              <a:extLst>
                <a:ext uri="{FF2B5EF4-FFF2-40B4-BE49-F238E27FC236}">
                  <a16:creationId xmlns:a16="http://schemas.microsoft.com/office/drawing/2014/main" id="{266AC890-B596-0A4D-4B49-328554EB6113}"/>
                </a:ext>
              </a:extLst>
            </p:cNvPr>
            <p:cNvSpPr/>
            <p:nvPr/>
          </p:nvSpPr>
          <p:spPr>
            <a:xfrm rot="-5400000">
              <a:off x="3630373" y="2699483"/>
              <a:ext cx="133441" cy="95906"/>
            </a:xfrm>
            <a:custGeom>
              <a:avLst/>
              <a:gdLst/>
              <a:ahLst/>
              <a:cxnLst/>
              <a:rect l="l" t="t" r="r" b="b"/>
              <a:pathLst>
                <a:path w="8992" h="6681" extrusionOk="0">
                  <a:moveTo>
                    <a:pt x="8667" y="0"/>
                  </a:moveTo>
                  <a:cubicBezTo>
                    <a:pt x="8648" y="0"/>
                    <a:pt x="8627" y="3"/>
                    <a:pt x="8606" y="9"/>
                  </a:cubicBezTo>
                  <a:cubicBezTo>
                    <a:pt x="6672" y="743"/>
                    <a:pt x="4937" y="2277"/>
                    <a:pt x="3303" y="3511"/>
                  </a:cubicBezTo>
                  <a:cubicBezTo>
                    <a:pt x="2535" y="4045"/>
                    <a:pt x="34" y="5346"/>
                    <a:pt x="0" y="6413"/>
                  </a:cubicBezTo>
                  <a:cubicBezTo>
                    <a:pt x="0" y="6513"/>
                    <a:pt x="100" y="6614"/>
                    <a:pt x="200" y="6647"/>
                  </a:cubicBezTo>
                  <a:cubicBezTo>
                    <a:pt x="234" y="6647"/>
                    <a:pt x="267" y="6647"/>
                    <a:pt x="300" y="6680"/>
                  </a:cubicBezTo>
                  <a:cubicBezTo>
                    <a:pt x="367" y="6680"/>
                    <a:pt x="467" y="6680"/>
                    <a:pt x="501" y="6614"/>
                  </a:cubicBezTo>
                  <a:lnTo>
                    <a:pt x="601" y="6513"/>
                  </a:lnTo>
                  <a:cubicBezTo>
                    <a:pt x="634" y="6480"/>
                    <a:pt x="667" y="6380"/>
                    <a:pt x="601" y="6313"/>
                  </a:cubicBezTo>
                  <a:cubicBezTo>
                    <a:pt x="601" y="6280"/>
                    <a:pt x="601" y="6247"/>
                    <a:pt x="567" y="6247"/>
                  </a:cubicBezTo>
                  <a:cubicBezTo>
                    <a:pt x="534" y="6213"/>
                    <a:pt x="501" y="6180"/>
                    <a:pt x="467" y="6180"/>
                  </a:cubicBezTo>
                  <a:cubicBezTo>
                    <a:pt x="968" y="5880"/>
                    <a:pt x="2469" y="4979"/>
                    <a:pt x="2635" y="4846"/>
                  </a:cubicBezTo>
                  <a:cubicBezTo>
                    <a:pt x="3303" y="4379"/>
                    <a:pt x="4003" y="3878"/>
                    <a:pt x="4704" y="3411"/>
                  </a:cubicBezTo>
                  <a:cubicBezTo>
                    <a:pt x="6071" y="2444"/>
                    <a:pt x="7672" y="1643"/>
                    <a:pt x="8840" y="409"/>
                  </a:cubicBezTo>
                  <a:cubicBezTo>
                    <a:pt x="8992" y="288"/>
                    <a:pt x="8867" y="0"/>
                    <a:pt x="86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430;p39">
              <a:extLst>
                <a:ext uri="{FF2B5EF4-FFF2-40B4-BE49-F238E27FC236}">
                  <a16:creationId xmlns:a16="http://schemas.microsoft.com/office/drawing/2014/main" id="{8C961293-DDB1-EE4D-BA5B-EF2DDE1CC752}"/>
                </a:ext>
              </a:extLst>
            </p:cNvPr>
            <p:cNvSpPr/>
            <p:nvPr/>
          </p:nvSpPr>
          <p:spPr>
            <a:xfrm rot="-5400000">
              <a:off x="3663780" y="2667029"/>
              <a:ext cx="182324" cy="112227"/>
            </a:xfrm>
            <a:custGeom>
              <a:avLst/>
              <a:gdLst/>
              <a:ahLst/>
              <a:cxnLst/>
              <a:rect l="l" t="t" r="r" b="b"/>
              <a:pathLst>
                <a:path w="12286" h="7818" extrusionOk="0">
                  <a:moveTo>
                    <a:pt x="11550" y="1"/>
                  </a:moveTo>
                  <a:cubicBezTo>
                    <a:pt x="10117" y="1"/>
                    <a:pt x="7914" y="1699"/>
                    <a:pt x="6982" y="2252"/>
                  </a:cubicBezTo>
                  <a:cubicBezTo>
                    <a:pt x="4547" y="3686"/>
                    <a:pt x="2245" y="5421"/>
                    <a:pt x="210" y="7389"/>
                  </a:cubicBezTo>
                  <a:cubicBezTo>
                    <a:pt x="1" y="7572"/>
                    <a:pt x="182" y="7817"/>
                    <a:pt x="382" y="7817"/>
                  </a:cubicBezTo>
                  <a:cubicBezTo>
                    <a:pt x="437" y="7817"/>
                    <a:pt x="494" y="7799"/>
                    <a:pt x="544" y="7756"/>
                  </a:cubicBezTo>
                  <a:cubicBezTo>
                    <a:pt x="2345" y="6288"/>
                    <a:pt x="4180" y="4887"/>
                    <a:pt x="6148" y="3653"/>
                  </a:cubicBezTo>
                  <a:cubicBezTo>
                    <a:pt x="6948" y="3153"/>
                    <a:pt x="7782" y="2686"/>
                    <a:pt x="8583" y="2252"/>
                  </a:cubicBezTo>
                  <a:cubicBezTo>
                    <a:pt x="9017" y="2018"/>
                    <a:pt x="9417" y="1818"/>
                    <a:pt x="9851" y="1618"/>
                  </a:cubicBezTo>
                  <a:cubicBezTo>
                    <a:pt x="10051" y="1518"/>
                    <a:pt x="11151" y="717"/>
                    <a:pt x="11585" y="417"/>
                  </a:cubicBezTo>
                  <a:lnTo>
                    <a:pt x="11585" y="417"/>
                  </a:lnTo>
                  <a:cubicBezTo>
                    <a:pt x="11552" y="517"/>
                    <a:pt x="11585" y="617"/>
                    <a:pt x="11685" y="684"/>
                  </a:cubicBezTo>
                  <a:cubicBezTo>
                    <a:pt x="11719" y="717"/>
                    <a:pt x="11752" y="751"/>
                    <a:pt x="11785" y="751"/>
                  </a:cubicBezTo>
                  <a:cubicBezTo>
                    <a:pt x="11832" y="786"/>
                    <a:pt x="11886" y="800"/>
                    <a:pt x="11939" y="800"/>
                  </a:cubicBezTo>
                  <a:cubicBezTo>
                    <a:pt x="12038" y="800"/>
                    <a:pt x="12130" y="749"/>
                    <a:pt x="12152" y="684"/>
                  </a:cubicBezTo>
                  <a:cubicBezTo>
                    <a:pt x="12186" y="617"/>
                    <a:pt x="12219" y="551"/>
                    <a:pt x="12219" y="517"/>
                  </a:cubicBezTo>
                  <a:cubicBezTo>
                    <a:pt x="12286" y="384"/>
                    <a:pt x="12286" y="184"/>
                    <a:pt x="12119" y="117"/>
                  </a:cubicBezTo>
                  <a:cubicBezTo>
                    <a:pt x="11950" y="37"/>
                    <a:pt x="11758" y="1"/>
                    <a:pt x="115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431;p39">
              <a:extLst>
                <a:ext uri="{FF2B5EF4-FFF2-40B4-BE49-F238E27FC236}">
                  <a16:creationId xmlns:a16="http://schemas.microsoft.com/office/drawing/2014/main" id="{53A730E0-7201-49FD-BA9C-7B543DFADFC4}"/>
                </a:ext>
              </a:extLst>
            </p:cNvPr>
            <p:cNvSpPr/>
            <p:nvPr/>
          </p:nvSpPr>
          <p:spPr>
            <a:xfrm rot="-5400000">
              <a:off x="3714711" y="2643125"/>
              <a:ext cx="174741" cy="111610"/>
            </a:xfrm>
            <a:custGeom>
              <a:avLst/>
              <a:gdLst/>
              <a:ahLst/>
              <a:cxnLst/>
              <a:rect l="l" t="t" r="r" b="b"/>
              <a:pathLst>
                <a:path w="11775" h="7775" extrusionOk="0">
                  <a:moveTo>
                    <a:pt x="11390" y="0"/>
                  </a:moveTo>
                  <a:cubicBezTo>
                    <a:pt x="11361" y="0"/>
                    <a:pt x="11331" y="5"/>
                    <a:pt x="11299" y="14"/>
                  </a:cubicBezTo>
                  <a:cubicBezTo>
                    <a:pt x="7196" y="1515"/>
                    <a:pt x="3560" y="4217"/>
                    <a:pt x="291" y="7119"/>
                  </a:cubicBezTo>
                  <a:cubicBezTo>
                    <a:pt x="0" y="7384"/>
                    <a:pt x="276" y="7775"/>
                    <a:pt x="603" y="7775"/>
                  </a:cubicBezTo>
                  <a:cubicBezTo>
                    <a:pt x="688" y="7775"/>
                    <a:pt x="776" y="7748"/>
                    <a:pt x="858" y="7686"/>
                  </a:cubicBezTo>
                  <a:cubicBezTo>
                    <a:pt x="4161" y="4818"/>
                    <a:pt x="7797" y="2750"/>
                    <a:pt x="11533" y="515"/>
                  </a:cubicBezTo>
                  <a:cubicBezTo>
                    <a:pt x="11774" y="394"/>
                    <a:pt x="11661" y="0"/>
                    <a:pt x="113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432;p39">
              <a:extLst>
                <a:ext uri="{FF2B5EF4-FFF2-40B4-BE49-F238E27FC236}">
                  <a16:creationId xmlns:a16="http://schemas.microsoft.com/office/drawing/2014/main" id="{1932547A-8C4C-6F9F-30A8-08B21D133B68}"/>
                </a:ext>
              </a:extLst>
            </p:cNvPr>
            <p:cNvSpPr/>
            <p:nvPr/>
          </p:nvSpPr>
          <p:spPr>
            <a:xfrm rot="-5400000">
              <a:off x="3728761" y="2602242"/>
              <a:ext cx="215566" cy="104763"/>
            </a:xfrm>
            <a:custGeom>
              <a:avLst/>
              <a:gdLst/>
              <a:ahLst/>
              <a:cxnLst/>
              <a:rect l="l" t="t" r="r" b="b"/>
              <a:pathLst>
                <a:path w="14526" h="7298" extrusionOk="0">
                  <a:moveTo>
                    <a:pt x="13841" y="1"/>
                  </a:moveTo>
                  <a:cubicBezTo>
                    <a:pt x="11795" y="1"/>
                    <a:pt x="9896" y="1191"/>
                    <a:pt x="8088" y="2079"/>
                  </a:cubicBezTo>
                  <a:cubicBezTo>
                    <a:pt x="5353" y="3480"/>
                    <a:pt x="2784" y="5047"/>
                    <a:pt x="249" y="6782"/>
                  </a:cubicBezTo>
                  <a:cubicBezTo>
                    <a:pt x="0" y="6948"/>
                    <a:pt x="141" y="7298"/>
                    <a:pt x="368" y="7298"/>
                  </a:cubicBezTo>
                  <a:cubicBezTo>
                    <a:pt x="415" y="7298"/>
                    <a:pt x="465" y="7283"/>
                    <a:pt x="516" y="7249"/>
                  </a:cubicBezTo>
                  <a:cubicBezTo>
                    <a:pt x="2684" y="5915"/>
                    <a:pt x="4886" y="4647"/>
                    <a:pt x="7154" y="3480"/>
                  </a:cubicBezTo>
                  <a:cubicBezTo>
                    <a:pt x="9389" y="2312"/>
                    <a:pt x="11757" y="978"/>
                    <a:pt x="14226" y="478"/>
                  </a:cubicBezTo>
                  <a:cubicBezTo>
                    <a:pt x="14526" y="411"/>
                    <a:pt x="14426" y="11"/>
                    <a:pt x="14159" y="11"/>
                  </a:cubicBezTo>
                  <a:cubicBezTo>
                    <a:pt x="14053" y="4"/>
                    <a:pt x="13947" y="1"/>
                    <a:pt x="138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433;p39">
              <a:extLst>
                <a:ext uri="{FF2B5EF4-FFF2-40B4-BE49-F238E27FC236}">
                  <a16:creationId xmlns:a16="http://schemas.microsoft.com/office/drawing/2014/main" id="{E35800A3-0DED-D352-D0A7-3F08FA7DEA5F}"/>
                </a:ext>
              </a:extLst>
            </p:cNvPr>
            <p:cNvSpPr/>
            <p:nvPr/>
          </p:nvSpPr>
          <p:spPr>
            <a:xfrm rot="-5400000">
              <a:off x="3791319" y="2531716"/>
              <a:ext cx="163166" cy="92489"/>
            </a:xfrm>
            <a:custGeom>
              <a:avLst/>
              <a:gdLst/>
              <a:ahLst/>
              <a:cxnLst/>
              <a:rect l="l" t="t" r="r" b="b"/>
              <a:pathLst>
                <a:path w="10995" h="6443" extrusionOk="0">
                  <a:moveTo>
                    <a:pt x="10510" y="0"/>
                  </a:moveTo>
                  <a:cubicBezTo>
                    <a:pt x="10474" y="0"/>
                    <a:pt x="10436" y="6"/>
                    <a:pt x="10397" y="19"/>
                  </a:cubicBezTo>
                  <a:cubicBezTo>
                    <a:pt x="6761" y="1153"/>
                    <a:pt x="3392" y="3388"/>
                    <a:pt x="357" y="5623"/>
                  </a:cubicBezTo>
                  <a:cubicBezTo>
                    <a:pt x="0" y="5898"/>
                    <a:pt x="230" y="6442"/>
                    <a:pt x="582" y="6442"/>
                  </a:cubicBezTo>
                  <a:cubicBezTo>
                    <a:pt x="658" y="6442"/>
                    <a:pt x="740" y="6417"/>
                    <a:pt x="824" y="6357"/>
                  </a:cubicBezTo>
                  <a:cubicBezTo>
                    <a:pt x="3959" y="4122"/>
                    <a:pt x="7328" y="2554"/>
                    <a:pt x="10664" y="686"/>
                  </a:cubicBezTo>
                  <a:cubicBezTo>
                    <a:pt x="10995" y="506"/>
                    <a:pt x="10837" y="0"/>
                    <a:pt x="105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434;p39">
              <a:extLst>
                <a:ext uri="{FF2B5EF4-FFF2-40B4-BE49-F238E27FC236}">
                  <a16:creationId xmlns:a16="http://schemas.microsoft.com/office/drawing/2014/main" id="{2DCAC9DD-19CE-52D2-837E-3CCBBCE3AB5A}"/>
                </a:ext>
              </a:extLst>
            </p:cNvPr>
            <p:cNvSpPr/>
            <p:nvPr/>
          </p:nvSpPr>
          <p:spPr>
            <a:xfrm rot="-5400000">
              <a:off x="3829084" y="2463535"/>
              <a:ext cx="136320" cy="72263"/>
            </a:xfrm>
            <a:custGeom>
              <a:avLst/>
              <a:gdLst/>
              <a:ahLst/>
              <a:cxnLst/>
              <a:rect l="l" t="t" r="r" b="b"/>
              <a:pathLst>
                <a:path w="9186" h="5034" extrusionOk="0">
                  <a:moveTo>
                    <a:pt x="8754" y="1"/>
                  </a:moveTo>
                  <a:cubicBezTo>
                    <a:pt x="8722" y="1"/>
                    <a:pt x="8688" y="7"/>
                    <a:pt x="8654" y="21"/>
                  </a:cubicBezTo>
                  <a:cubicBezTo>
                    <a:pt x="5718" y="1122"/>
                    <a:pt x="2883" y="2656"/>
                    <a:pt x="314" y="4391"/>
                  </a:cubicBezTo>
                  <a:cubicBezTo>
                    <a:pt x="1" y="4590"/>
                    <a:pt x="174" y="5033"/>
                    <a:pt x="481" y="5033"/>
                  </a:cubicBezTo>
                  <a:cubicBezTo>
                    <a:pt x="533" y="5033"/>
                    <a:pt x="590" y="5020"/>
                    <a:pt x="648" y="4991"/>
                  </a:cubicBezTo>
                  <a:cubicBezTo>
                    <a:pt x="3383" y="3524"/>
                    <a:pt x="6152" y="2123"/>
                    <a:pt x="8887" y="621"/>
                  </a:cubicBezTo>
                  <a:cubicBezTo>
                    <a:pt x="9186" y="472"/>
                    <a:pt x="9029" y="1"/>
                    <a:pt x="87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435;p39">
              <a:extLst>
                <a:ext uri="{FF2B5EF4-FFF2-40B4-BE49-F238E27FC236}">
                  <a16:creationId xmlns:a16="http://schemas.microsoft.com/office/drawing/2014/main" id="{2122652D-D30F-D05F-1664-47F84235300E}"/>
                </a:ext>
              </a:extLst>
            </p:cNvPr>
            <p:cNvSpPr/>
            <p:nvPr/>
          </p:nvSpPr>
          <p:spPr>
            <a:xfrm rot="-5400000">
              <a:off x="3867920" y="2389474"/>
              <a:ext cx="90019" cy="45290"/>
            </a:xfrm>
            <a:custGeom>
              <a:avLst/>
              <a:gdLst/>
              <a:ahLst/>
              <a:cxnLst/>
              <a:rect l="l" t="t" r="r" b="b"/>
              <a:pathLst>
                <a:path w="6066" h="3155" extrusionOk="0">
                  <a:moveTo>
                    <a:pt x="5703" y="0"/>
                  </a:moveTo>
                  <a:cubicBezTo>
                    <a:pt x="5670" y="0"/>
                    <a:pt x="5634" y="8"/>
                    <a:pt x="5598" y="24"/>
                  </a:cubicBezTo>
                  <a:cubicBezTo>
                    <a:pt x="3796" y="758"/>
                    <a:pt x="2029" y="1558"/>
                    <a:pt x="294" y="2492"/>
                  </a:cubicBezTo>
                  <a:cubicBezTo>
                    <a:pt x="0" y="2669"/>
                    <a:pt x="146" y="3155"/>
                    <a:pt x="436" y="3155"/>
                  </a:cubicBezTo>
                  <a:cubicBezTo>
                    <a:pt x="475" y="3155"/>
                    <a:pt x="517" y="3146"/>
                    <a:pt x="561" y="3126"/>
                  </a:cubicBezTo>
                  <a:cubicBezTo>
                    <a:pt x="2395" y="2359"/>
                    <a:pt x="4130" y="1492"/>
                    <a:pt x="5831" y="524"/>
                  </a:cubicBezTo>
                  <a:cubicBezTo>
                    <a:pt x="6065" y="378"/>
                    <a:pt x="5940" y="0"/>
                    <a:pt x="57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436;p39">
              <a:extLst>
                <a:ext uri="{FF2B5EF4-FFF2-40B4-BE49-F238E27FC236}">
                  <a16:creationId xmlns:a16="http://schemas.microsoft.com/office/drawing/2014/main" id="{5B0ADB1C-227A-601B-ACD8-500DE345DE64}"/>
                </a:ext>
              </a:extLst>
            </p:cNvPr>
            <p:cNvSpPr/>
            <p:nvPr/>
          </p:nvSpPr>
          <p:spPr>
            <a:xfrm rot="-5400000">
              <a:off x="3870733" y="2291084"/>
              <a:ext cx="107694" cy="60463"/>
            </a:xfrm>
            <a:custGeom>
              <a:avLst/>
              <a:gdLst/>
              <a:ahLst/>
              <a:cxnLst/>
              <a:rect l="l" t="t" r="r" b="b"/>
              <a:pathLst>
                <a:path w="7257" h="4212" extrusionOk="0">
                  <a:moveTo>
                    <a:pt x="6781" y="1"/>
                  </a:moveTo>
                  <a:cubicBezTo>
                    <a:pt x="6759" y="1"/>
                    <a:pt x="6736" y="3"/>
                    <a:pt x="6713" y="8"/>
                  </a:cubicBezTo>
                  <a:cubicBezTo>
                    <a:pt x="4311" y="441"/>
                    <a:pt x="2143" y="1942"/>
                    <a:pt x="342" y="3510"/>
                  </a:cubicBezTo>
                  <a:cubicBezTo>
                    <a:pt x="0" y="3799"/>
                    <a:pt x="300" y="4212"/>
                    <a:pt x="654" y="4212"/>
                  </a:cubicBezTo>
                  <a:cubicBezTo>
                    <a:pt x="750" y="4212"/>
                    <a:pt x="850" y="4182"/>
                    <a:pt x="942" y="4111"/>
                  </a:cubicBezTo>
                  <a:cubicBezTo>
                    <a:pt x="2810" y="2610"/>
                    <a:pt x="4878" y="1709"/>
                    <a:pt x="6946" y="575"/>
                  </a:cubicBezTo>
                  <a:cubicBezTo>
                    <a:pt x="7256" y="389"/>
                    <a:pt x="7076" y="1"/>
                    <a:pt x="67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437;p39">
              <a:extLst>
                <a:ext uri="{FF2B5EF4-FFF2-40B4-BE49-F238E27FC236}">
                  <a16:creationId xmlns:a16="http://schemas.microsoft.com/office/drawing/2014/main" id="{8F4A6207-1EF7-E16A-28F6-1B42311BEFEC}"/>
                </a:ext>
              </a:extLst>
            </p:cNvPr>
            <p:cNvSpPr/>
            <p:nvPr/>
          </p:nvSpPr>
          <p:spPr>
            <a:xfrm rot="-5400000">
              <a:off x="3909671" y="2230375"/>
              <a:ext cx="44565" cy="22781"/>
            </a:xfrm>
            <a:custGeom>
              <a:avLst/>
              <a:gdLst/>
              <a:ahLst/>
              <a:cxnLst/>
              <a:rect l="l" t="t" r="r" b="b"/>
              <a:pathLst>
                <a:path w="3003" h="1587" extrusionOk="0">
                  <a:moveTo>
                    <a:pt x="2711" y="0"/>
                  </a:moveTo>
                  <a:cubicBezTo>
                    <a:pt x="2685" y="0"/>
                    <a:pt x="2657" y="5"/>
                    <a:pt x="2628" y="16"/>
                  </a:cubicBezTo>
                  <a:cubicBezTo>
                    <a:pt x="1794" y="283"/>
                    <a:pt x="827" y="450"/>
                    <a:pt x="160" y="1050"/>
                  </a:cubicBezTo>
                  <a:cubicBezTo>
                    <a:pt x="0" y="1242"/>
                    <a:pt x="116" y="1586"/>
                    <a:pt x="360" y="1586"/>
                  </a:cubicBezTo>
                  <a:cubicBezTo>
                    <a:pt x="371" y="1586"/>
                    <a:pt x="382" y="1586"/>
                    <a:pt x="393" y="1584"/>
                  </a:cubicBezTo>
                  <a:cubicBezTo>
                    <a:pt x="1261" y="1484"/>
                    <a:pt x="2061" y="884"/>
                    <a:pt x="2795" y="450"/>
                  </a:cubicBezTo>
                  <a:cubicBezTo>
                    <a:pt x="3003" y="331"/>
                    <a:pt x="2920" y="0"/>
                    <a:pt x="27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438;p39">
              <a:extLst>
                <a:ext uri="{FF2B5EF4-FFF2-40B4-BE49-F238E27FC236}">
                  <a16:creationId xmlns:a16="http://schemas.microsoft.com/office/drawing/2014/main" id="{D42F7D78-5433-5653-9CD2-0A5BDC02367A}"/>
                </a:ext>
              </a:extLst>
            </p:cNvPr>
            <p:cNvSpPr/>
            <p:nvPr/>
          </p:nvSpPr>
          <p:spPr>
            <a:xfrm rot="-5400000">
              <a:off x="3905037" y="2029281"/>
              <a:ext cx="44357" cy="31567"/>
            </a:xfrm>
            <a:custGeom>
              <a:avLst/>
              <a:gdLst/>
              <a:ahLst/>
              <a:cxnLst/>
              <a:rect l="l" t="t" r="r" b="b"/>
              <a:pathLst>
                <a:path w="2989" h="2199" extrusionOk="0">
                  <a:moveTo>
                    <a:pt x="2759" y="0"/>
                  </a:moveTo>
                  <a:cubicBezTo>
                    <a:pt x="2734" y="0"/>
                    <a:pt x="2706" y="6"/>
                    <a:pt x="2677" y="19"/>
                  </a:cubicBezTo>
                  <a:cubicBezTo>
                    <a:pt x="1709" y="319"/>
                    <a:pt x="742" y="986"/>
                    <a:pt x="108" y="1787"/>
                  </a:cubicBezTo>
                  <a:cubicBezTo>
                    <a:pt x="0" y="1949"/>
                    <a:pt x="111" y="2199"/>
                    <a:pt x="281" y="2199"/>
                  </a:cubicBezTo>
                  <a:cubicBezTo>
                    <a:pt x="321" y="2199"/>
                    <a:pt x="364" y="2185"/>
                    <a:pt x="408" y="2153"/>
                  </a:cubicBezTo>
                  <a:cubicBezTo>
                    <a:pt x="1209" y="1553"/>
                    <a:pt x="2010" y="986"/>
                    <a:pt x="2844" y="386"/>
                  </a:cubicBezTo>
                  <a:cubicBezTo>
                    <a:pt x="2989" y="269"/>
                    <a:pt x="2931" y="0"/>
                    <a:pt x="27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439;p39">
              <a:extLst>
                <a:ext uri="{FF2B5EF4-FFF2-40B4-BE49-F238E27FC236}">
                  <a16:creationId xmlns:a16="http://schemas.microsoft.com/office/drawing/2014/main" id="{EC8EAC39-B548-AAF4-B7E9-25B7AA00D8C3}"/>
                </a:ext>
              </a:extLst>
            </p:cNvPr>
            <p:cNvSpPr/>
            <p:nvPr/>
          </p:nvSpPr>
          <p:spPr>
            <a:xfrm rot="-5400000">
              <a:off x="3851548" y="1912789"/>
              <a:ext cx="118067" cy="66148"/>
            </a:xfrm>
            <a:custGeom>
              <a:avLst/>
              <a:gdLst/>
              <a:ahLst/>
              <a:cxnLst/>
              <a:rect l="l" t="t" r="r" b="b"/>
              <a:pathLst>
                <a:path w="7956" h="4608" extrusionOk="0">
                  <a:moveTo>
                    <a:pt x="7528" y="0"/>
                  </a:moveTo>
                  <a:cubicBezTo>
                    <a:pt x="7502" y="0"/>
                    <a:pt x="7476" y="4"/>
                    <a:pt x="7449" y="13"/>
                  </a:cubicBezTo>
                  <a:cubicBezTo>
                    <a:pt x="4880" y="1014"/>
                    <a:pt x="2512" y="2415"/>
                    <a:pt x="277" y="3983"/>
                  </a:cubicBezTo>
                  <a:cubicBezTo>
                    <a:pt x="1" y="4204"/>
                    <a:pt x="159" y="4607"/>
                    <a:pt x="430" y="4607"/>
                  </a:cubicBezTo>
                  <a:cubicBezTo>
                    <a:pt x="486" y="4607"/>
                    <a:pt x="547" y="4590"/>
                    <a:pt x="611" y="4550"/>
                  </a:cubicBezTo>
                  <a:cubicBezTo>
                    <a:pt x="2912" y="3115"/>
                    <a:pt x="5281" y="1848"/>
                    <a:pt x="7682" y="580"/>
                  </a:cubicBezTo>
                  <a:cubicBezTo>
                    <a:pt x="7956" y="428"/>
                    <a:pt x="7787" y="0"/>
                    <a:pt x="75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440;p39">
              <a:extLst>
                <a:ext uri="{FF2B5EF4-FFF2-40B4-BE49-F238E27FC236}">
                  <a16:creationId xmlns:a16="http://schemas.microsoft.com/office/drawing/2014/main" id="{B5118DD6-90E2-3D08-ED1E-B694EA731AF5}"/>
                </a:ext>
              </a:extLst>
            </p:cNvPr>
            <p:cNvSpPr/>
            <p:nvPr/>
          </p:nvSpPr>
          <p:spPr>
            <a:xfrm rot="-5400000">
              <a:off x="3785320" y="1761466"/>
              <a:ext cx="189893" cy="114395"/>
            </a:xfrm>
            <a:custGeom>
              <a:avLst/>
              <a:gdLst/>
              <a:ahLst/>
              <a:cxnLst/>
              <a:rect l="l" t="t" r="r" b="b"/>
              <a:pathLst>
                <a:path w="12796" h="7969" extrusionOk="0">
                  <a:moveTo>
                    <a:pt x="12380" y="1"/>
                  </a:moveTo>
                  <a:cubicBezTo>
                    <a:pt x="12336" y="1"/>
                    <a:pt x="12288" y="11"/>
                    <a:pt x="12239" y="36"/>
                  </a:cubicBezTo>
                  <a:cubicBezTo>
                    <a:pt x="8136" y="2337"/>
                    <a:pt x="4100" y="4839"/>
                    <a:pt x="230" y="7508"/>
                  </a:cubicBezTo>
                  <a:cubicBezTo>
                    <a:pt x="1" y="7651"/>
                    <a:pt x="142" y="7968"/>
                    <a:pt x="377" y="7968"/>
                  </a:cubicBezTo>
                  <a:cubicBezTo>
                    <a:pt x="415" y="7968"/>
                    <a:pt x="456" y="7960"/>
                    <a:pt x="497" y="7942"/>
                  </a:cubicBezTo>
                  <a:cubicBezTo>
                    <a:pt x="4600" y="5673"/>
                    <a:pt x="8636" y="3171"/>
                    <a:pt x="12539" y="536"/>
                  </a:cubicBezTo>
                  <a:cubicBezTo>
                    <a:pt x="12795" y="365"/>
                    <a:pt x="12639" y="1"/>
                    <a:pt x="123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441;p39">
              <a:extLst>
                <a:ext uri="{FF2B5EF4-FFF2-40B4-BE49-F238E27FC236}">
                  <a16:creationId xmlns:a16="http://schemas.microsoft.com/office/drawing/2014/main" id="{2D274D6E-B501-21C3-0E00-4A28D0A5C312}"/>
                </a:ext>
              </a:extLst>
            </p:cNvPr>
            <p:cNvSpPr/>
            <p:nvPr/>
          </p:nvSpPr>
          <p:spPr>
            <a:xfrm rot="-5400000">
              <a:off x="3777373" y="1639228"/>
              <a:ext cx="195161" cy="125735"/>
            </a:xfrm>
            <a:custGeom>
              <a:avLst/>
              <a:gdLst/>
              <a:ahLst/>
              <a:cxnLst/>
              <a:rect l="l" t="t" r="r" b="b"/>
              <a:pathLst>
                <a:path w="13151" h="8759" extrusionOk="0">
                  <a:moveTo>
                    <a:pt x="12650" y="0"/>
                  </a:moveTo>
                  <a:cubicBezTo>
                    <a:pt x="12602" y="0"/>
                    <a:pt x="12552" y="10"/>
                    <a:pt x="12501" y="34"/>
                  </a:cubicBezTo>
                  <a:cubicBezTo>
                    <a:pt x="8064" y="1968"/>
                    <a:pt x="3728" y="4904"/>
                    <a:pt x="192" y="8273"/>
                  </a:cubicBezTo>
                  <a:cubicBezTo>
                    <a:pt x="1" y="8437"/>
                    <a:pt x="168" y="8758"/>
                    <a:pt x="382" y="8758"/>
                  </a:cubicBezTo>
                  <a:cubicBezTo>
                    <a:pt x="429" y="8758"/>
                    <a:pt x="478" y="8743"/>
                    <a:pt x="526" y="8707"/>
                  </a:cubicBezTo>
                  <a:cubicBezTo>
                    <a:pt x="4529" y="5704"/>
                    <a:pt x="8531" y="3102"/>
                    <a:pt x="12835" y="567"/>
                  </a:cubicBezTo>
                  <a:cubicBezTo>
                    <a:pt x="13150" y="395"/>
                    <a:pt x="12947" y="0"/>
                    <a:pt x="126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442;p39">
              <a:extLst>
                <a:ext uri="{FF2B5EF4-FFF2-40B4-BE49-F238E27FC236}">
                  <a16:creationId xmlns:a16="http://schemas.microsoft.com/office/drawing/2014/main" id="{739E0544-C9BE-AAEF-F811-2D2ED1510BA0}"/>
                </a:ext>
              </a:extLst>
            </p:cNvPr>
            <p:cNvSpPr/>
            <p:nvPr/>
          </p:nvSpPr>
          <p:spPr>
            <a:xfrm rot="-5400000">
              <a:off x="3822031" y="1592265"/>
              <a:ext cx="134347" cy="85585"/>
            </a:xfrm>
            <a:custGeom>
              <a:avLst/>
              <a:gdLst/>
              <a:ahLst/>
              <a:cxnLst/>
              <a:rect l="l" t="t" r="r" b="b"/>
              <a:pathLst>
                <a:path w="9053" h="5962" extrusionOk="0">
                  <a:moveTo>
                    <a:pt x="8832" y="0"/>
                  </a:moveTo>
                  <a:cubicBezTo>
                    <a:pt x="8812" y="0"/>
                    <a:pt x="8792" y="4"/>
                    <a:pt x="8770" y="11"/>
                  </a:cubicBezTo>
                  <a:cubicBezTo>
                    <a:pt x="5568" y="845"/>
                    <a:pt x="2699" y="3280"/>
                    <a:pt x="264" y="5415"/>
                  </a:cubicBezTo>
                  <a:cubicBezTo>
                    <a:pt x="1" y="5626"/>
                    <a:pt x="237" y="5962"/>
                    <a:pt x="512" y="5962"/>
                  </a:cubicBezTo>
                  <a:cubicBezTo>
                    <a:pt x="585" y="5962"/>
                    <a:pt x="661" y="5938"/>
                    <a:pt x="731" y="5882"/>
                  </a:cubicBezTo>
                  <a:cubicBezTo>
                    <a:pt x="3300" y="3714"/>
                    <a:pt x="6235" y="2313"/>
                    <a:pt x="8904" y="345"/>
                  </a:cubicBezTo>
                  <a:cubicBezTo>
                    <a:pt x="9052" y="226"/>
                    <a:pt x="8989" y="0"/>
                    <a:pt x="88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443;p39">
              <a:extLst>
                <a:ext uri="{FF2B5EF4-FFF2-40B4-BE49-F238E27FC236}">
                  <a16:creationId xmlns:a16="http://schemas.microsoft.com/office/drawing/2014/main" id="{217153CE-7FAE-7906-EE3F-B2E2FAC88827}"/>
                </a:ext>
              </a:extLst>
            </p:cNvPr>
            <p:cNvSpPr/>
            <p:nvPr/>
          </p:nvSpPr>
          <p:spPr>
            <a:xfrm rot="-5400000">
              <a:off x="3876041" y="1582373"/>
              <a:ext cx="50708" cy="27389"/>
            </a:xfrm>
            <a:custGeom>
              <a:avLst/>
              <a:gdLst/>
              <a:ahLst/>
              <a:cxnLst/>
              <a:rect l="l" t="t" r="r" b="b"/>
              <a:pathLst>
                <a:path w="3417" h="1908" extrusionOk="0">
                  <a:moveTo>
                    <a:pt x="3124" y="0"/>
                  </a:moveTo>
                  <a:cubicBezTo>
                    <a:pt x="3114" y="0"/>
                    <a:pt x="3103" y="2"/>
                    <a:pt x="3092" y="4"/>
                  </a:cubicBezTo>
                  <a:cubicBezTo>
                    <a:pt x="2091" y="171"/>
                    <a:pt x="1124" y="904"/>
                    <a:pt x="256" y="1371"/>
                  </a:cubicBezTo>
                  <a:cubicBezTo>
                    <a:pt x="0" y="1542"/>
                    <a:pt x="157" y="1907"/>
                    <a:pt x="416" y="1907"/>
                  </a:cubicBezTo>
                  <a:cubicBezTo>
                    <a:pt x="460" y="1907"/>
                    <a:pt x="508" y="1896"/>
                    <a:pt x="557" y="1872"/>
                  </a:cubicBezTo>
                  <a:cubicBezTo>
                    <a:pt x="1424" y="1438"/>
                    <a:pt x="2591" y="1071"/>
                    <a:pt x="3292" y="337"/>
                  </a:cubicBezTo>
                  <a:cubicBezTo>
                    <a:pt x="3417" y="213"/>
                    <a:pt x="3279" y="0"/>
                    <a:pt x="31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1444;p39">
            <a:extLst>
              <a:ext uri="{FF2B5EF4-FFF2-40B4-BE49-F238E27FC236}">
                <a16:creationId xmlns:a16="http://schemas.microsoft.com/office/drawing/2014/main" id="{C3F71407-70CA-284E-BBB9-AB3CEBBA5A2F}"/>
              </a:ext>
            </a:extLst>
          </p:cNvPr>
          <p:cNvGrpSpPr/>
          <p:nvPr/>
        </p:nvGrpSpPr>
        <p:grpSpPr>
          <a:xfrm flipH="1">
            <a:off x="7708663" y="3507567"/>
            <a:ext cx="887194" cy="997976"/>
            <a:chOff x="658796" y="1686488"/>
            <a:chExt cx="868436" cy="997976"/>
          </a:xfrm>
        </p:grpSpPr>
        <p:sp>
          <p:nvSpPr>
            <p:cNvPr id="203" name="Google Shape;1445;p39">
              <a:extLst>
                <a:ext uri="{FF2B5EF4-FFF2-40B4-BE49-F238E27FC236}">
                  <a16:creationId xmlns:a16="http://schemas.microsoft.com/office/drawing/2014/main" id="{FA4F5127-B24B-8D13-E021-F019F9DAC201}"/>
                </a:ext>
              </a:extLst>
            </p:cNvPr>
            <p:cNvSpPr/>
            <p:nvPr/>
          </p:nvSpPr>
          <p:spPr>
            <a:xfrm rot="-5400000">
              <a:off x="597030" y="1756940"/>
              <a:ext cx="991535" cy="850630"/>
            </a:xfrm>
            <a:custGeom>
              <a:avLst/>
              <a:gdLst/>
              <a:ahLst/>
              <a:cxnLst/>
              <a:rect l="l" t="t" r="r" b="b"/>
              <a:pathLst>
                <a:path w="66815" h="39078" extrusionOk="0">
                  <a:moveTo>
                    <a:pt x="28917" y="0"/>
                  </a:moveTo>
                  <a:cubicBezTo>
                    <a:pt x="16090" y="0"/>
                    <a:pt x="3595" y="641"/>
                    <a:pt x="0" y="1637"/>
                  </a:cubicBezTo>
                  <a:cubicBezTo>
                    <a:pt x="0" y="1637"/>
                    <a:pt x="4604" y="2137"/>
                    <a:pt x="5137" y="9009"/>
                  </a:cubicBezTo>
                  <a:cubicBezTo>
                    <a:pt x="5638" y="15847"/>
                    <a:pt x="4103" y="32992"/>
                    <a:pt x="5638" y="35628"/>
                  </a:cubicBezTo>
                  <a:cubicBezTo>
                    <a:pt x="6960" y="37874"/>
                    <a:pt x="23074" y="39078"/>
                    <a:pt x="38018" y="39078"/>
                  </a:cubicBezTo>
                  <a:cubicBezTo>
                    <a:pt x="50587" y="39078"/>
                    <a:pt x="62329" y="38226"/>
                    <a:pt x="63746" y="36428"/>
                  </a:cubicBezTo>
                  <a:cubicBezTo>
                    <a:pt x="66815" y="32459"/>
                    <a:pt x="66581" y="6907"/>
                    <a:pt x="61411" y="2938"/>
                  </a:cubicBezTo>
                  <a:cubicBezTo>
                    <a:pt x="58688" y="838"/>
                    <a:pt x="43586" y="0"/>
                    <a:pt x="28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1446;p39">
              <a:extLst>
                <a:ext uri="{FF2B5EF4-FFF2-40B4-BE49-F238E27FC236}">
                  <a16:creationId xmlns:a16="http://schemas.microsoft.com/office/drawing/2014/main" id="{01187B7C-6975-4749-A875-02565322F813}"/>
                </a:ext>
              </a:extLst>
            </p:cNvPr>
            <p:cNvSpPr/>
            <p:nvPr/>
          </p:nvSpPr>
          <p:spPr>
            <a:xfrm rot="-5400000">
              <a:off x="595266" y="1752497"/>
              <a:ext cx="995497" cy="868436"/>
            </a:xfrm>
            <a:custGeom>
              <a:avLst/>
              <a:gdLst/>
              <a:ahLst/>
              <a:cxnLst/>
              <a:rect l="l" t="t" r="r" b="b"/>
              <a:pathLst>
                <a:path w="67082" h="39896" extrusionOk="0">
                  <a:moveTo>
                    <a:pt x="29388" y="801"/>
                  </a:moveTo>
                  <a:cubicBezTo>
                    <a:pt x="46701" y="801"/>
                    <a:pt x="59343" y="1936"/>
                    <a:pt x="61611" y="3670"/>
                  </a:cubicBezTo>
                  <a:cubicBezTo>
                    <a:pt x="63213" y="4904"/>
                    <a:pt x="64514" y="8674"/>
                    <a:pt x="65214" y="14278"/>
                  </a:cubicBezTo>
                  <a:cubicBezTo>
                    <a:pt x="66348" y="23217"/>
                    <a:pt x="65681" y="34225"/>
                    <a:pt x="63846" y="36560"/>
                  </a:cubicBezTo>
                  <a:cubicBezTo>
                    <a:pt x="62712" y="38028"/>
                    <a:pt x="52238" y="39062"/>
                    <a:pt x="38428" y="39062"/>
                  </a:cubicBezTo>
                  <a:lnTo>
                    <a:pt x="38395" y="39062"/>
                  </a:lnTo>
                  <a:cubicBezTo>
                    <a:pt x="21550" y="39062"/>
                    <a:pt x="7506" y="37628"/>
                    <a:pt x="6439" y="35826"/>
                  </a:cubicBezTo>
                  <a:cubicBezTo>
                    <a:pt x="5571" y="34325"/>
                    <a:pt x="5772" y="27220"/>
                    <a:pt x="5938" y="20916"/>
                  </a:cubicBezTo>
                  <a:cubicBezTo>
                    <a:pt x="6072" y="16379"/>
                    <a:pt x="6172" y="12109"/>
                    <a:pt x="5972" y="9374"/>
                  </a:cubicBezTo>
                  <a:cubicBezTo>
                    <a:pt x="5638" y="4804"/>
                    <a:pt x="3470" y="2903"/>
                    <a:pt x="1969" y="2136"/>
                  </a:cubicBezTo>
                  <a:cubicBezTo>
                    <a:pt x="6639" y="1368"/>
                    <a:pt x="17547" y="801"/>
                    <a:pt x="29388" y="801"/>
                  </a:cubicBezTo>
                  <a:close/>
                  <a:moveTo>
                    <a:pt x="29388" y="1"/>
                  </a:moveTo>
                  <a:cubicBezTo>
                    <a:pt x="15812" y="1"/>
                    <a:pt x="3837" y="668"/>
                    <a:pt x="301" y="1635"/>
                  </a:cubicBezTo>
                  <a:cubicBezTo>
                    <a:pt x="134" y="1669"/>
                    <a:pt x="1" y="1869"/>
                    <a:pt x="1" y="2069"/>
                  </a:cubicBezTo>
                  <a:cubicBezTo>
                    <a:pt x="34" y="2269"/>
                    <a:pt x="168" y="2436"/>
                    <a:pt x="368" y="2436"/>
                  </a:cubicBezTo>
                  <a:cubicBezTo>
                    <a:pt x="434" y="2436"/>
                    <a:pt x="4671" y="3003"/>
                    <a:pt x="5138" y="9441"/>
                  </a:cubicBezTo>
                  <a:cubicBezTo>
                    <a:pt x="5338" y="12143"/>
                    <a:pt x="5238" y="16379"/>
                    <a:pt x="5104" y="20882"/>
                  </a:cubicBezTo>
                  <a:cubicBezTo>
                    <a:pt x="4904" y="27921"/>
                    <a:pt x="4737" y="34559"/>
                    <a:pt x="5705" y="36227"/>
                  </a:cubicBezTo>
                  <a:cubicBezTo>
                    <a:pt x="7406" y="39129"/>
                    <a:pt x="27854" y="39896"/>
                    <a:pt x="38428" y="39896"/>
                  </a:cubicBezTo>
                  <a:cubicBezTo>
                    <a:pt x="44032" y="39896"/>
                    <a:pt x="62479" y="39696"/>
                    <a:pt x="64514" y="37094"/>
                  </a:cubicBezTo>
                  <a:cubicBezTo>
                    <a:pt x="66648" y="34325"/>
                    <a:pt x="67082" y="22517"/>
                    <a:pt x="66048" y="14178"/>
                  </a:cubicBezTo>
                  <a:cubicBezTo>
                    <a:pt x="65514" y="10075"/>
                    <a:pt x="64413" y="4771"/>
                    <a:pt x="62112" y="3003"/>
                  </a:cubicBezTo>
                  <a:cubicBezTo>
                    <a:pt x="58476" y="201"/>
                    <a:pt x="36127" y="1"/>
                    <a:pt x="293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1447;p39">
              <a:extLst>
                <a:ext uri="{FF2B5EF4-FFF2-40B4-BE49-F238E27FC236}">
                  <a16:creationId xmlns:a16="http://schemas.microsoft.com/office/drawing/2014/main" id="{700E1165-7015-9F57-1BEB-B437E2CBEC09}"/>
                </a:ext>
              </a:extLst>
            </p:cNvPr>
            <p:cNvSpPr/>
            <p:nvPr/>
          </p:nvSpPr>
          <p:spPr>
            <a:xfrm rot="-5400000">
              <a:off x="1304744" y="2548987"/>
              <a:ext cx="34340" cy="24059"/>
            </a:xfrm>
            <a:custGeom>
              <a:avLst/>
              <a:gdLst/>
              <a:ahLst/>
              <a:cxnLst/>
              <a:rect l="l" t="t" r="r" b="b"/>
              <a:pathLst>
                <a:path w="2314" h="1676" extrusionOk="0">
                  <a:moveTo>
                    <a:pt x="1946" y="1"/>
                  </a:moveTo>
                  <a:cubicBezTo>
                    <a:pt x="1613" y="1"/>
                    <a:pt x="1413" y="268"/>
                    <a:pt x="1179" y="468"/>
                  </a:cubicBezTo>
                  <a:cubicBezTo>
                    <a:pt x="912" y="701"/>
                    <a:pt x="612" y="835"/>
                    <a:pt x="312" y="1035"/>
                  </a:cubicBezTo>
                  <a:cubicBezTo>
                    <a:pt x="0" y="1253"/>
                    <a:pt x="184" y="1675"/>
                    <a:pt x="508" y="1675"/>
                  </a:cubicBezTo>
                  <a:cubicBezTo>
                    <a:pt x="531" y="1675"/>
                    <a:pt x="555" y="1673"/>
                    <a:pt x="579" y="1669"/>
                  </a:cubicBezTo>
                  <a:cubicBezTo>
                    <a:pt x="946" y="1602"/>
                    <a:pt x="1313" y="1368"/>
                    <a:pt x="1613" y="1168"/>
                  </a:cubicBezTo>
                  <a:cubicBezTo>
                    <a:pt x="1946" y="935"/>
                    <a:pt x="2313" y="668"/>
                    <a:pt x="2247" y="234"/>
                  </a:cubicBezTo>
                  <a:cubicBezTo>
                    <a:pt x="2213" y="101"/>
                    <a:pt x="2080" y="1"/>
                    <a:pt x="19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1448;p39">
              <a:extLst>
                <a:ext uri="{FF2B5EF4-FFF2-40B4-BE49-F238E27FC236}">
                  <a16:creationId xmlns:a16="http://schemas.microsoft.com/office/drawing/2014/main" id="{FBBE79B4-46F7-9364-3184-AE8C8416E11E}"/>
                </a:ext>
              </a:extLst>
            </p:cNvPr>
            <p:cNvSpPr/>
            <p:nvPr/>
          </p:nvSpPr>
          <p:spPr>
            <a:xfrm rot="-5400000">
              <a:off x="1335808" y="2536924"/>
              <a:ext cx="49477" cy="40022"/>
            </a:xfrm>
            <a:custGeom>
              <a:avLst/>
              <a:gdLst/>
              <a:ahLst/>
              <a:cxnLst/>
              <a:rect l="l" t="t" r="r" b="b"/>
              <a:pathLst>
                <a:path w="3334" h="2788" extrusionOk="0">
                  <a:moveTo>
                    <a:pt x="3039" y="0"/>
                  </a:moveTo>
                  <a:cubicBezTo>
                    <a:pt x="2989" y="0"/>
                    <a:pt x="2935" y="11"/>
                    <a:pt x="2882" y="34"/>
                  </a:cubicBezTo>
                  <a:cubicBezTo>
                    <a:pt x="2381" y="268"/>
                    <a:pt x="2081" y="801"/>
                    <a:pt x="1681" y="1168"/>
                  </a:cubicBezTo>
                  <a:cubicBezTo>
                    <a:pt x="1214" y="1635"/>
                    <a:pt x="680" y="2002"/>
                    <a:pt x="147" y="2402"/>
                  </a:cubicBezTo>
                  <a:cubicBezTo>
                    <a:pt x="1" y="2519"/>
                    <a:pt x="135" y="2788"/>
                    <a:pt x="304" y="2788"/>
                  </a:cubicBezTo>
                  <a:cubicBezTo>
                    <a:pt x="329" y="2788"/>
                    <a:pt x="355" y="2782"/>
                    <a:pt x="380" y="2769"/>
                  </a:cubicBezTo>
                  <a:cubicBezTo>
                    <a:pt x="980" y="2536"/>
                    <a:pt x="1514" y="2169"/>
                    <a:pt x="2048" y="1769"/>
                  </a:cubicBezTo>
                  <a:cubicBezTo>
                    <a:pt x="2515" y="1402"/>
                    <a:pt x="3149" y="935"/>
                    <a:pt x="3282" y="301"/>
                  </a:cubicBezTo>
                  <a:cubicBezTo>
                    <a:pt x="3333" y="121"/>
                    <a:pt x="3207" y="0"/>
                    <a:pt x="30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1449;p39">
              <a:extLst>
                <a:ext uri="{FF2B5EF4-FFF2-40B4-BE49-F238E27FC236}">
                  <a16:creationId xmlns:a16="http://schemas.microsoft.com/office/drawing/2014/main" id="{87F7D47F-6477-6416-A79B-690D1F1A7425}"/>
                </a:ext>
              </a:extLst>
            </p:cNvPr>
            <p:cNvSpPr/>
            <p:nvPr/>
          </p:nvSpPr>
          <p:spPr>
            <a:xfrm rot="-5400000">
              <a:off x="1347040" y="2499089"/>
              <a:ext cx="85211" cy="59774"/>
            </a:xfrm>
            <a:custGeom>
              <a:avLst/>
              <a:gdLst/>
              <a:ahLst/>
              <a:cxnLst/>
              <a:rect l="l" t="t" r="r" b="b"/>
              <a:pathLst>
                <a:path w="5742" h="4164" extrusionOk="0">
                  <a:moveTo>
                    <a:pt x="5375" y="1"/>
                  </a:moveTo>
                  <a:cubicBezTo>
                    <a:pt x="5340" y="1"/>
                    <a:pt x="5305" y="10"/>
                    <a:pt x="5271" y="29"/>
                  </a:cubicBezTo>
                  <a:cubicBezTo>
                    <a:pt x="4437" y="563"/>
                    <a:pt x="3703" y="1163"/>
                    <a:pt x="2936" y="1764"/>
                  </a:cubicBezTo>
                  <a:cubicBezTo>
                    <a:pt x="2068" y="2498"/>
                    <a:pt x="1268" y="3332"/>
                    <a:pt x="200" y="3765"/>
                  </a:cubicBezTo>
                  <a:cubicBezTo>
                    <a:pt x="34" y="3832"/>
                    <a:pt x="0" y="4066"/>
                    <a:pt x="200" y="4132"/>
                  </a:cubicBezTo>
                  <a:cubicBezTo>
                    <a:pt x="302" y="4154"/>
                    <a:pt x="401" y="4163"/>
                    <a:pt x="497" y="4163"/>
                  </a:cubicBezTo>
                  <a:cubicBezTo>
                    <a:pt x="1154" y="4163"/>
                    <a:pt x="1678" y="3702"/>
                    <a:pt x="2202" y="3265"/>
                  </a:cubicBezTo>
                  <a:cubicBezTo>
                    <a:pt x="3369" y="2364"/>
                    <a:pt x="4537" y="1497"/>
                    <a:pt x="5571" y="463"/>
                  </a:cubicBezTo>
                  <a:cubicBezTo>
                    <a:pt x="5741" y="292"/>
                    <a:pt x="5573" y="1"/>
                    <a:pt x="53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1450;p39">
              <a:extLst>
                <a:ext uri="{FF2B5EF4-FFF2-40B4-BE49-F238E27FC236}">
                  <a16:creationId xmlns:a16="http://schemas.microsoft.com/office/drawing/2014/main" id="{FA11900F-33D9-AB4E-9536-2E9160CFF006}"/>
                </a:ext>
              </a:extLst>
            </p:cNvPr>
            <p:cNvSpPr/>
            <p:nvPr/>
          </p:nvSpPr>
          <p:spPr>
            <a:xfrm rot="-5400000">
              <a:off x="1337759" y="2442683"/>
              <a:ext cx="156488" cy="88398"/>
            </a:xfrm>
            <a:custGeom>
              <a:avLst/>
              <a:gdLst/>
              <a:ahLst/>
              <a:cxnLst/>
              <a:rect l="l" t="t" r="r" b="b"/>
              <a:pathLst>
                <a:path w="10545" h="6158" extrusionOk="0">
                  <a:moveTo>
                    <a:pt x="10242" y="1"/>
                  </a:moveTo>
                  <a:cubicBezTo>
                    <a:pt x="10210" y="1"/>
                    <a:pt x="10176" y="8"/>
                    <a:pt x="10139" y="24"/>
                  </a:cubicBezTo>
                  <a:cubicBezTo>
                    <a:pt x="6704" y="1459"/>
                    <a:pt x="3368" y="3727"/>
                    <a:pt x="199" y="5728"/>
                  </a:cubicBezTo>
                  <a:cubicBezTo>
                    <a:pt x="0" y="5870"/>
                    <a:pt x="116" y="6157"/>
                    <a:pt x="319" y="6157"/>
                  </a:cubicBezTo>
                  <a:cubicBezTo>
                    <a:pt x="355" y="6157"/>
                    <a:pt x="393" y="6149"/>
                    <a:pt x="433" y="6129"/>
                  </a:cubicBezTo>
                  <a:cubicBezTo>
                    <a:pt x="3735" y="4427"/>
                    <a:pt x="7371" y="2726"/>
                    <a:pt x="10340" y="525"/>
                  </a:cubicBezTo>
                  <a:cubicBezTo>
                    <a:pt x="10545" y="378"/>
                    <a:pt x="10467" y="1"/>
                    <a:pt x="102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1451;p39">
              <a:extLst>
                <a:ext uri="{FF2B5EF4-FFF2-40B4-BE49-F238E27FC236}">
                  <a16:creationId xmlns:a16="http://schemas.microsoft.com/office/drawing/2014/main" id="{ECE61D1E-365E-B6E2-9BF6-E4094821FC41}"/>
                </a:ext>
              </a:extLst>
            </p:cNvPr>
            <p:cNvSpPr/>
            <p:nvPr/>
          </p:nvSpPr>
          <p:spPr>
            <a:xfrm rot="-5400000">
              <a:off x="1339021" y="2376996"/>
              <a:ext cx="191792" cy="84738"/>
            </a:xfrm>
            <a:custGeom>
              <a:avLst/>
              <a:gdLst/>
              <a:ahLst/>
              <a:cxnLst/>
              <a:rect l="l" t="t" r="r" b="b"/>
              <a:pathLst>
                <a:path w="12924" h="5903" extrusionOk="0">
                  <a:moveTo>
                    <a:pt x="12496" y="1"/>
                  </a:moveTo>
                  <a:cubicBezTo>
                    <a:pt x="12470" y="1"/>
                    <a:pt x="12444" y="5"/>
                    <a:pt x="12417" y="14"/>
                  </a:cubicBezTo>
                  <a:cubicBezTo>
                    <a:pt x="8281" y="1315"/>
                    <a:pt x="3844" y="3249"/>
                    <a:pt x="175" y="5518"/>
                  </a:cubicBezTo>
                  <a:cubicBezTo>
                    <a:pt x="0" y="5634"/>
                    <a:pt x="79" y="5903"/>
                    <a:pt x="236" y="5903"/>
                  </a:cubicBezTo>
                  <a:cubicBezTo>
                    <a:pt x="258" y="5903"/>
                    <a:pt x="283" y="5897"/>
                    <a:pt x="308" y="5885"/>
                  </a:cubicBezTo>
                  <a:cubicBezTo>
                    <a:pt x="4478" y="4350"/>
                    <a:pt x="8681" y="2482"/>
                    <a:pt x="12650" y="547"/>
                  </a:cubicBezTo>
                  <a:cubicBezTo>
                    <a:pt x="12924" y="426"/>
                    <a:pt x="12755" y="1"/>
                    <a:pt x="124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1452;p39">
              <a:extLst>
                <a:ext uri="{FF2B5EF4-FFF2-40B4-BE49-F238E27FC236}">
                  <a16:creationId xmlns:a16="http://schemas.microsoft.com/office/drawing/2014/main" id="{2AD89EC7-F0B3-4181-C8F6-DC886512445B}"/>
                </a:ext>
              </a:extLst>
            </p:cNvPr>
            <p:cNvSpPr/>
            <p:nvPr/>
          </p:nvSpPr>
          <p:spPr>
            <a:xfrm rot="-5400000">
              <a:off x="1349543" y="2285726"/>
              <a:ext cx="198485" cy="84393"/>
            </a:xfrm>
            <a:custGeom>
              <a:avLst/>
              <a:gdLst/>
              <a:ahLst/>
              <a:cxnLst/>
              <a:rect l="l" t="t" r="r" b="b"/>
              <a:pathLst>
                <a:path w="13375" h="5879" extrusionOk="0">
                  <a:moveTo>
                    <a:pt x="12953" y="1"/>
                  </a:moveTo>
                  <a:cubicBezTo>
                    <a:pt x="12942" y="1"/>
                    <a:pt x="12930" y="2"/>
                    <a:pt x="12919" y="3"/>
                  </a:cubicBezTo>
                  <a:cubicBezTo>
                    <a:pt x="8616" y="804"/>
                    <a:pt x="4213" y="3139"/>
                    <a:pt x="376" y="5173"/>
                  </a:cubicBezTo>
                  <a:cubicBezTo>
                    <a:pt x="1" y="5376"/>
                    <a:pt x="251" y="5879"/>
                    <a:pt x="585" y="5879"/>
                  </a:cubicBezTo>
                  <a:cubicBezTo>
                    <a:pt x="637" y="5879"/>
                    <a:pt x="690" y="5867"/>
                    <a:pt x="743" y="5841"/>
                  </a:cubicBezTo>
                  <a:cubicBezTo>
                    <a:pt x="4780" y="3839"/>
                    <a:pt x="9116" y="2505"/>
                    <a:pt x="13119" y="470"/>
                  </a:cubicBezTo>
                  <a:cubicBezTo>
                    <a:pt x="13374" y="342"/>
                    <a:pt x="13202" y="1"/>
                    <a:pt x="129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1453;p39">
              <a:extLst>
                <a:ext uri="{FF2B5EF4-FFF2-40B4-BE49-F238E27FC236}">
                  <a16:creationId xmlns:a16="http://schemas.microsoft.com/office/drawing/2014/main" id="{377C4FF2-8AA2-4F8E-E36F-AC8BA2DABB2B}"/>
                </a:ext>
              </a:extLst>
            </p:cNvPr>
            <p:cNvSpPr/>
            <p:nvPr/>
          </p:nvSpPr>
          <p:spPr>
            <a:xfrm rot="-5400000">
              <a:off x="1383336" y="2190484"/>
              <a:ext cx="155449" cy="73483"/>
            </a:xfrm>
            <a:custGeom>
              <a:avLst/>
              <a:gdLst/>
              <a:ahLst/>
              <a:cxnLst/>
              <a:rect l="l" t="t" r="r" b="b"/>
              <a:pathLst>
                <a:path w="10475" h="5119" extrusionOk="0">
                  <a:moveTo>
                    <a:pt x="9993" y="0"/>
                  </a:moveTo>
                  <a:cubicBezTo>
                    <a:pt x="9980" y="0"/>
                    <a:pt x="9967" y="1"/>
                    <a:pt x="9954" y="2"/>
                  </a:cubicBezTo>
                  <a:cubicBezTo>
                    <a:pt x="6585" y="469"/>
                    <a:pt x="3049" y="2738"/>
                    <a:pt x="281" y="4539"/>
                  </a:cubicBezTo>
                  <a:cubicBezTo>
                    <a:pt x="1" y="4735"/>
                    <a:pt x="167" y="5119"/>
                    <a:pt x="425" y="5119"/>
                  </a:cubicBezTo>
                  <a:cubicBezTo>
                    <a:pt x="474" y="5119"/>
                    <a:pt x="527" y="5105"/>
                    <a:pt x="581" y="5073"/>
                  </a:cubicBezTo>
                  <a:cubicBezTo>
                    <a:pt x="2115" y="4172"/>
                    <a:pt x="3683" y="3338"/>
                    <a:pt x="5284" y="2571"/>
                  </a:cubicBezTo>
                  <a:cubicBezTo>
                    <a:pt x="6885" y="1837"/>
                    <a:pt x="8653" y="1403"/>
                    <a:pt x="10188" y="503"/>
                  </a:cubicBezTo>
                  <a:cubicBezTo>
                    <a:pt x="10475" y="343"/>
                    <a:pt x="10273" y="0"/>
                    <a:pt x="99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1454;p39">
              <a:extLst>
                <a:ext uri="{FF2B5EF4-FFF2-40B4-BE49-F238E27FC236}">
                  <a16:creationId xmlns:a16="http://schemas.microsoft.com/office/drawing/2014/main" id="{54EB3EFD-79B2-EC19-7FD5-9D18DB687659}"/>
                </a:ext>
              </a:extLst>
            </p:cNvPr>
            <p:cNvSpPr/>
            <p:nvPr/>
          </p:nvSpPr>
          <p:spPr>
            <a:xfrm rot="-5400000">
              <a:off x="1411629" y="2122032"/>
              <a:ext cx="116509" cy="57018"/>
            </a:xfrm>
            <a:custGeom>
              <a:avLst/>
              <a:gdLst/>
              <a:ahLst/>
              <a:cxnLst/>
              <a:rect l="l" t="t" r="r" b="b"/>
              <a:pathLst>
                <a:path w="7851" h="3972" extrusionOk="0">
                  <a:moveTo>
                    <a:pt x="7491" y="0"/>
                  </a:moveTo>
                  <a:cubicBezTo>
                    <a:pt x="7465" y="0"/>
                    <a:pt x="7439" y="5"/>
                    <a:pt x="7411" y="15"/>
                  </a:cubicBezTo>
                  <a:cubicBezTo>
                    <a:pt x="4876" y="882"/>
                    <a:pt x="2374" y="2050"/>
                    <a:pt x="173" y="3584"/>
                  </a:cubicBezTo>
                  <a:cubicBezTo>
                    <a:pt x="0" y="3728"/>
                    <a:pt x="100" y="3971"/>
                    <a:pt x="281" y="3971"/>
                  </a:cubicBezTo>
                  <a:cubicBezTo>
                    <a:pt x="310" y="3971"/>
                    <a:pt x="341" y="3965"/>
                    <a:pt x="373" y="3951"/>
                  </a:cubicBezTo>
                  <a:cubicBezTo>
                    <a:pt x="2808" y="2784"/>
                    <a:pt x="5176" y="1583"/>
                    <a:pt x="7611" y="449"/>
                  </a:cubicBezTo>
                  <a:cubicBezTo>
                    <a:pt x="7851" y="359"/>
                    <a:pt x="7714" y="0"/>
                    <a:pt x="74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1455;p39">
              <a:extLst>
                <a:ext uri="{FF2B5EF4-FFF2-40B4-BE49-F238E27FC236}">
                  <a16:creationId xmlns:a16="http://schemas.microsoft.com/office/drawing/2014/main" id="{1AD382A5-2E10-4927-6758-AC7E7682635C}"/>
                </a:ext>
              </a:extLst>
            </p:cNvPr>
            <p:cNvSpPr/>
            <p:nvPr/>
          </p:nvSpPr>
          <p:spPr>
            <a:xfrm rot="-5400000">
              <a:off x="1431647" y="2053471"/>
              <a:ext cx="98137" cy="54190"/>
            </a:xfrm>
            <a:custGeom>
              <a:avLst/>
              <a:gdLst/>
              <a:ahLst/>
              <a:cxnLst/>
              <a:rect l="l" t="t" r="r" b="b"/>
              <a:pathLst>
                <a:path w="6613" h="3775" extrusionOk="0">
                  <a:moveTo>
                    <a:pt x="6294" y="1"/>
                  </a:moveTo>
                  <a:cubicBezTo>
                    <a:pt x="6259" y="1"/>
                    <a:pt x="6220" y="9"/>
                    <a:pt x="6180" y="29"/>
                  </a:cubicBezTo>
                  <a:cubicBezTo>
                    <a:pt x="4212" y="997"/>
                    <a:pt x="2244" y="2031"/>
                    <a:pt x="343" y="3132"/>
                  </a:cubicBezTo>
                  <a:cubicBezTo>
                    <a:pt x="1" y="3331"/>
                    <a:pt x="219" y="3774"/>
                    <a:pt x="518" y="3774"/>
                  </a:cubicBezTo>
                  <a:cubicBezTo>
                    <a:pt x="569" y="3774"/>
                    <a:pt x="623" y="3761"/>
                    <a:pt x="676" y="3732"/>
                  </a:cubicBezTo>
                  <a:cubicBezTo>
                    <a:pt x="2611" y="2665"/>
                    <a:pt x="4512" y="1564"/>
                    <a:pt x="6414" y="396"/>
                  </a:cubicBezTo>
                  <a:cubicBezTo>
                    <a:pt x="6612" y="283"/>
                    <a:pt x="6497" y="1"/>
                    <a:pt x="62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1456;p39">
              <a:extLst>
                <a:ext uri="{FF2B5EF4-FFF2-40B4-BE49-F238E27FC236}">
                  <a16:creationId xmlns:a16="http://schemas.microsoft.com/office/drawing/2014/main" id="{A5AFFE92-E692-285E-04EB-A9BB803D716C}"/>
                </a:ext>
              </a:extLst>
            </p:cNvPr>
            <p:cNvSpPr/>
            <p:nvPr/>
          </p:nvSpPr>
          <p:spPr>
            <a:xfrm rot="-5400000">
              <a:off x="1441129" y="1970501"/>
              <a:ext cx="73577" cy="34840"/>
            </a:xfrm>
            <a:custGeom>
              <a:avLst/>
              <a:gdLst/>
              <a:ahLst/>
              <a:cxnLst/>
              <a:rect l="l" t="t" r="r" b="b"/>
              <a:pathLst>
                <a:path w="4958" h="2427" extrusionOk="0">
                  <a:moveTo>
                    <a:pt x="4692" y="0"/>
                  </a:moveTo>
                  <a:cubicBezTo>
                    <a:pt x="4668" y="0"/>
                    <a:pt x="4642" y="6"/>
                    <a:pt x="4614" y="17"/>
                  </a:cubicBezTo>
                  <a:cubicBezTo>
                    <a:pt x="3180" y="518"/>
                    <a:pt x="1745" y="1152"/>
                    <a:pt x="344" y="1819"/>
                  </a:cubicBezTo>
                  <a:cubicBezTo>
                    <a:pt x="0" y="1962"/>
                    <a:pt x="223" y="2426"/>
                    <a:pt x="526" y="2426"/>
                  </a:cubicBezTo>
                  <a:cubicBezTo>
                    <a:pt x="575" y="2426"/>
                    <a:pt x="627" y="2414"/>
                    <a:pt x="678" y="2386"/>
                  </a:cubicBezTo>
                  <a:cubicBezTo>
                    <a:pt x="2079" y="1785"/>
                    <a:pt x="3447" y="1152"/>
                    <a:pt x="4781" y="384"/>
                  </a:cubicBezTo>
                  <a:cubicBezTo>
                    <a:pt x="4957" y="296"/>
                    <a:pt x="4875" y="0"/>
                    <a:pt x="46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1457;p39">
              <a:extLst>
                <a:ext uri="{FF2B5EF4-FFF2-40B4-BE49-F238E27FC236}">
                  <a16:creationId xmlns:a16="http://schemas.microsoft.com/office/drawing/2014/main" id="{23D99ED7-AD14-16F0-BC73-AA81EF7716C1}"/>
                </a:ext>
              </a:extLst>
            </p:cNvPr>
            <p:cNvSpPr/>
            <p:nvPr/>
          </p:nvSpPr>
          <p:spPr>
            <a:xfrm rot="-5400000">
              <a:off x="1435647" y="1902327"/>
              <a:ext cx="81783" cy="36476"/>
            </a:xfrm>
            <a:custGeom>
              <a:avLst/>
              <a:gdLst/>
              <a:ahLst/>
              <a:cxnLst/>
              <a:rect l="l" t="t" r="r" b="b"/>
              <a:pathLst>
                <a:path w="5511" h="2541" extrusionOk="0">
                  <a:moveTo>
                    <a:pt x="5223" y="1"/>
                  </a:moveTo>
                  <a:cubicBezTo>
                    <a:pt x="5212" y="1"/>
                    <a:pt x="5201" y="2"/>
                    <a:pt x="5189" y="4"/>
                  </a:cubicBezTo>
                  <a:cubicBezTo>
                    <a:pt x="3454" y="371"/>
                    <a:pt x="1787" y="1104"/>
                    <a:pt x="285" y="2005"/>
                  </a:cubicBezTo>
                  <a:cubicBezTo>
                    <a:pt x="1" y="2176"/>
                    <a:pt x="153" y="2541"/>
                    <a:pt x="432" y="2541"/>
                  </a:cubicBezTo>
                  <a:cubicBezTo>
                    <a:pt x="480" y="2541"/>
                    <a:pt x="532" y="2530"/>
                    <a:pt x="586" y="2505"/>
                  </a:cubicBezTo>
                  <a:cubicBezTo>
                    <a:pt x="2153" y="1805"/>
                    <a:pt x="3755" y="1138"/>
                    <a:pt x="5322" y="337"/>
                  </a:cubicBezTo>
                  <a:cubicBezTo>
                    <a:pt x="5511" y="243"/>
                    <a:pt x="5403" y="1"/>
                    <a:pt x="52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1458;p39">
              <a:extLst>
                <a:ext uri="{FF2B5EF4-FFF2-40B4-BE49-F238E27FC236}">
                  <a16:creationId xmlns:a16="http://schemas.microsoft.com/office/drawing/2014/main" id="{221B724E-5ABF-9860-A6E7-C8BBF23E02C8}"/>
                </a:ext>
              </a:extLst>
            </p:cNvPr>
            <p:cNvSpPr/>
            <p:nvPr/>
          </p:nvSpPr>
          <p:spPr>
            <a:xfrm rot="-5400000">
              <a:off x="1445938" y="1838775"/>
              <a:ext cx="61245" cy="28825"/>
            </a:xfrm>
            <a:custGeom>
              <a:avLst/>
              <a:gdLst/>
              <a:ahLst/>
              <a:cxnLst/>
              <a:rect l="l" t="t" r="r" b="b"/>
              <a:pathLst>
                <a:path w="4127" h="2008" extrusionOk="0">
                  <a:moveTo>
                    <a:pt x="3764" y="1"/>
                  </a:moveTo>
                  <a:cubicBezTo>
                    <a:pt x="3752" y="1"/>
                    <a:pt x="3739" y="1"/>
                    <a:pt x="3726" y="2"/>
                  </a:cubicBezTo>
                  <a:cubicBezTo>
                    <a:pt x="2492" y="36"/>
                    <a:pt x="1425" y="503"/>
                    <a:pt x="391" y="1203"/>
                  </a:cubicBezTo>
                  <a:cubicBezTo>
                    <a:pt x="0" y="1454"/>
                    <a:pt x="239" y="2008"/>
                    <a:pt x="601" y="2008"/>
                  </a:cubicBezTo>
                  <a:cubicBezTo>
                    <a:pt x="672" y="2008"/>
                    <a:pt x="747" y="1986"/>
                    <a:pt x="824" y="1937"/>
                  </a:cubicBezTo>
                  <a:cubicBezTo>
                    <a:pt x="1758" y="1370"/>
                    <a:pt x="2826" y="1003"/>
                    <a:pt x="3826" y="603"/>
                  </a:cubicBezTo>
                  <a:cubicBezTo>
                    <a:pt x="4117" y="474"/>
                    <a:pt x="4126" y="1"/>
                    <a:pt x="37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8" name="Google Shape;1461;p39">
            <a:extLst>
              <a:ext uri="{FF2B5EF4-FFF2-40B4-BE49-F238E27FC236}">
                <a16:creationId xmlns:a16="http://schemas.microsoft.com/office/drawing/2014/main" id="{07C7F7C2-EBCD-04BE-2E3B-7879480E9896}"/>
              </a:ext>
            </a:extLst>
          </p:cNvPr>
          <p:cNvSpPr txBox="1"/>
          <p:nvPr/>
        </p:nvSpPr>
        <p:spPr>
          <a:xfrm>
            <a:off x="5044170" y="1339507"/>
            <a:ext cx="2492281" cy="883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r>
              <a:rPr lang="en-US" sz="20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Xuất</a:t>
            </a:r>
            <a:r>
              <a:rPr lang="en-US" sz="20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xứ</a:t>
            </a:r>
            <a:r>
              <a:rPr lang="en-US" sz="20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: </a:t>
            </a:r>
            <a:r>
              <a:rPr lang="en-US" sz="20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Theo “</a:t>
            </a:r>
            <a:r>
              <a:rPr lang="en-US" sz="20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Vẻ</a:t>
            </a:r>
            <a:r>
              <a:rPr lang="en-US" sz="20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đẹp</a:t>
            </a:r>
            <a:r>
              <a:rPr lang="en-US" sz="20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ngôn</a:t>
            </a:r>
            <a:r>
              <a:rPr lang="en-US" sz="20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ngữ</a:t>
            </a:r>
            <a:r>
              <a:rPr lang="en-US" sz="20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văn</a:t>
            </a:r>
            <a:r>
              <a:rPr lang="en-US" sz="20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học</a:t>
            </a:r>
            <a:r>
              <a:rPr lang="en-US" sz="20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qua </a:t>
            </a:r>
            <a:r>
              <a:rPr lang="en-US" sz="20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các</a:t>
            </a:r>
            <a:r>
              <a:rPr lang="en-US" sz="20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bài</a:t>
            </a:r>
            <a:r>
              <a:rPr lang="en-US" sz="20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tập</a:t>
            </a:r>
            <a:r>
              <a:rPr lang="en-US" sz="20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đọc</a:t>
            </a:r>
            <a:r>
              <a:rPr lang="en-US" sz="20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lớp</a:t>
            </a:r>
            <a:r>
              <a:rPr lang="en-US" sz="20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4,5”</a:t>
            </a:r>
          </a:p>
        </p:txBody>
      </p:sp>
      <p:sp>
        <p:nvSpPr>
          <p:cNvPr id="219" name="Google Shape;1465;p39">
            <a:extLst>
              <a:ext uri="{FF2B5EF4-FFF2-40B4-BE49-F238E27FC236}">
                <a16:creationId xmlns:a16="http://schemas.microsoft.com/office/drawing/2014/main" id="{D1DAB940-6F74-E775-0055-D2A2000E5930}"/>
              </a:ext>
            </a:extLst>
          </p:cNvPr>
          <p:cNvSpPr txBox="1"/>
          <p:nvPr/>
        </p:nvSpPr>
        <p:spPr>
          <a:xfrm>
            <a:off x="5062534" y="3511663"/>
            <a:ext cx="2491224" cy="8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r>
              <a:rPr lang="en-US" sz="20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Vấn</a:t>
            </a:r>
            <a:r>
              <a:rPr lang="en-US" sz="20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đề</a:t>
            </a:r>
            <a:r>
              <a:rPr lang="en-US" sz="20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nghị</a:t>
            </a:r>
            <a:r>
              <a:rPr lang="en-US" sz="20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luận</a:t>
            </a:r>
            <a:r>
              <a:rPr lang="en-US" sz="2000" b="1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: </a:t>
            </a:r>
            <a:r>
              <a:rPr lang="en-US" sz="20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Vẻ</a:t>
            </a:r>
            <a:r>
              <a:rPr lang="en-US" sz="20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đẹp</a:t>
            </a:r>
            <a:r>
              <a:rPr lang="en-US" sz="20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của</a:t>
            </a:r>
            <a:r>
              <a:rPr lang="en-US" sz="20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bài</a:t>
            </a:r>
            <a:r>
              <a:rPr lang="en-US" sz="20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thơ</a:t>
            </a:r>
            <a:r>
              <a:rPr lang="en-US" sz="20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“</a:t>
            </a:r>
            <a:r>
              <a:rPr lang="en-US" sz="20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Tiếng</a:t>
            </a:r>
            <a:r>
              <a:rPr lang="en-US" sz="20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gà</a:t>
            </a:r>
            <a:r>
              <a:rPr lang="en-US" sz="20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trưa</a:t>
            </a:r>
            <a:r>
              <a:rPr lang="en-US" sz="20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”</a:t>
            </a:r>
            <a:endParaRPr sz="2000" dirty="0">
              <a:solidFill>
                <a:schemeClr val="dk1"/>
              </a:solidFill>
              <a:latin typeface="#9Slide03 AmpleSoft" panose="02000000000000000000" pitchFamily="2" charset="0"/>
              <a:ea typeface="Roboto"/>
              <a:cs typeface="Roboto"/>
              <a:sym typeface="Roboto"/>
            </a:endParaRPr>
          </a:p>
        </p:txBody>
      </p: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2FAD4151-4BCD-120B-455B-DC05A7A60429}"/>
              </a:ext>
            </a:extLst>
          </p:cNvPr>
          <p:cNvGrpSpPr/>
          <p:nvPr/>
        </p:nvGrpSpPr>
        <p:grpSpPr>
          <a:xfrm>
            <a:off x="510952" y="1291834"/>
            <a:ext cx="3840407" cy="1477648"/>
            <a:chOff x="510952" y="1291834"/>
            <a:chExt cx="3840407" cy="1477648"/>
          </a:xfrm>
        </p:grpSpPr>
        <p:grpSp>
          <p:nvGrpSpPr>
            <p:cNvPr id="58" name="Google Shape;1246;p39">
              <a:extLst>
                <a:ext uri="{FF2B5EF4-FFF2-40B4-BE49-F238E27FC236}">
                  <a16:creationId xmlns:a16="http://schemas.microsoft.com/office/drawing/2014/main" id="{D7947D79-E5B6-E182-67CB-B105A795BB3F}"/>
                </a:ext>
              </a:extLst>
            </p:cNvPr>
            <p:cNvGrpSpPr/>
            <p:nvPr/>
          </p:nvGrpSpPr>
          <p:grpSpPr>
            <a:xfrm>
              <a:off x="530186" y="2300239"/>
              <a:ext cx="709115" cy="329805"/>
              <a:chOff x="689361" y="2500695"/>
              <a:chExt cx="694122" cy="329805"/>
            </a:xfrm>
          </p:grpSpPr>
          <p:sp>
            <p:nvSpPr>
              <p:cNvPr id="59" name="Google Shape;1247;p39">
                <a:extLst>
                  <a:ext uri="{FF2B5EF4-FFF2-40B4-BE49-F238E27FC236}">
                    <a16:creationId xmlns:a16="http://schemas.microsoft.com/office/drawing/2014/main" id="{F061070E-6CB8-38D1-99E0-7051806F6BF2}"/>
                  </a:ext>
                </a:extLst>
              </p:cNvPr>
              <p:cNvSpPr/>
              <p:nvPr/>
            </p:nvSpPr>
            <p:spPr>
              <a:xfrm rot="-5400000">
                <a:off x="873981" y="2325502"/>
                <a:ext cx="324862" cy="675250"/>
              </a:xfrm>
              <a:custGeom>
                <a:avLst/>
                <a:gdLst/>
                <a:ahLst/>
                <a:cxnLst/>
                <a:rect l="l" t="t" r="r" b="b"/>
                <a:pathLst>
                  <a:path w="21891" h="31021" extrusionOk="0">
                    <a:moveTo>
                      <a:pt x="12075" y="1"/>
                    </a:moveTo>
                    <a:cubicBezTo>
                      <a:pt x="11414" y="1"/>
                      <a:pt x="10704" y="64"/>
                      <a:pt x="9941" y="199"/>
                    </a:cubicBezTo>
                    <a:cubicBezTo>
                      <a:pt x="1" y="1933"/>
                      <a:pt x="935" y="31021"/>
                      <a:pt x="935" y="31021"/>
                    </a:cubicBezTo>
                    <a:cubicBezTo>
                      <a:pt x="935" y="31021"/>
                      <a:pt x="17380" y="28652"/>
                      <a:pt x="17647" y="27351"/>
                    </a:cubicBezTo>
                    <a:cubicBezTo>
                      <a:pt x="17914" y="26017"/>
                      <a:pt x="20983" y="13908"/>
                      <a:pt x="20983" y="13908"/>
                    </a:cubicBezTo>
                    <a:cubicBezTo>
                      <a:pt x="20983" y="13908"/>
                      <a:pt x="21890" y="1"/>
                      <a:pt x="1207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248;p39">
                <a:extLst>
                  <a:ext uri="{FF2B5EF4-FFF2-40B4-BE49-F238E27FC236}">
                    <a16:creationId xmlns:a16="http://schemas.microsoft.com/office/drawing/2014/main" id="{33AAF31C-AD8D-02C4-BE1F-9582A8C01A91}"/>
                  </a:ext>
                </a:extLst>
              </p:cNvPr>
              <p:cNvSpPr/>
              <p:nvPr/>
            </p:nvSpPr>
            <p:spPr>
              <a:xfrm rot="-5400000">
                <a:off x="871824" y="2318841"/>
                <a:ext cx="329196" cy="694122"/>
              </a:xfrm>
              <a:custGeom>
                <a:avLst/>
                <a:gdLst/>
                <a:ahLst/>
                <a:cxnLst/>
                <a:rect l="l" t="t" r="r" b="b"/>
                <a:pathLst>
                  <a:path w="22183" h="31888" extrusionOk="0">
                    <a:moveTo>
                      <a:pt x="12376" y="832"/>
                    </a:moveTo>
                    <a:cubicBezTo>
                      <a:pt x="14577" y="832"/>
                      <a:pt x="16412" y="1599"/>
                      <a:pt x="17780" y="3067"/>
                    </a:cubicBezTo>
                    <a:cubicBezTo>
                      <a:pt x="21216" y="6703"/>
                      <a:pt x="20949" y="13708"/>
                      <a:pt x="20915" y="14275"/>
                    </a:cubicBezTo>
                    <a:cubicBezTo>
                      <a:pt x="20682" y="15142"/>
                      <a:pt x="17880" y="26116"/>
                      <a:pt x="17580" y="27651"/>
                    </a:cubicBezTo>
                    <a:cubicBezTo>
                      <a:pt x="16846" y="28385"/>
                      <a:pt x="9040" y="29919"/>
                      <a:pt x="1668" y="30987"/>
                    </a:cubicBezTo>
                    <a:cubicBezTo>
                      <a:pt x="1602" y="27251"/>
                      <a:pt x="1535" y="2566"/>
                      <a:pt x="10341" y="1032"/>
                    </a:cubicBezTo>
                    <a:cubicBezTo>
                      <a:pt x="11042" y="898"/>
                      <a:pt x="11742" y="832"/>
                      <a:pt x="12376" y="832"/>
                    </a:cubicBezTo>
                    <a:close/>
                    <a:moveTo>
                      <a:pt x="12357" y="0"/>
                    </a:moveTo>
                    <a:cubicBezTo>
                      <a:pt x="11664" y="0"/>
                      <a:pt x="10936" y="66"/>
                      <a:pt x="10174" y="198"/>
                    </a:cubicBezTo>
                    <a:cubicBezTo>
                      <a:pt x="0" y="1999"/>
                      <a:pt x="801" y="30286"/>
                      <a:pt x="834" y="31487"/>
                    </a:cubicBezTo>
                    <a:cubicBezTo>
                      <a:pt x="834" y="31587"/>
                      <a:pt x="901" y="31721"/>
                      <a:pt x="1001" y="31787"/>
                    </a:cubicBezTo>
                    <a:cubicBezTo>
                      <a:pt x="1068" y="31854"/>
                      <a:pt x="1168" y="31887"/>
                      <a:pt x="1268" y="31887"/>
                    </a:cubicBezTo>
                    <a:lnTo>
                      <a:pt x="1301" y="31887"/>
                    </a:lnTo>
                    <a:cubicBezTo>
                      <a:pt x="1368" y="31887"/>
                      <a:pt x="5471" y="31287"/>
                      <a:pt x="9607" y="30520"/>
                    </a:cubicBezTo>
                    <a:cubicBezTo>
                      <a:pt x="18147" y="28952"/>
                      <a:pt x="18280" y="28285"/>
                      <a:pt x="18380" y="27851"/>
                    </a:cubicBezTo>
                    <a:cubicBezTo>
                      <a:pt x="18614" y="26550"/>
                      <a:pt x="21683" y="14542"/>
                      <a:pt x="21716" y="14441"/>
                    </a:cubicBezTo>
                    <a:cubicBezTo>
                      <a:pt x="21716" y="14408"/>
                      <a:pt x="21716" y="14375"/>
                      <a:pt x="21716" y="14341"/>
                    </a:cubicBezTo>
                    <a:cubicBezTo>
                      <a:pt x="21749" y="14041"/>
                      <a:pt x="22183" y="6536"/>
                      <a:pt x="18414" y="2500"/>
                    </a:cubicBezTo>
                    <a:cubicBezTo>
                      <a:pt x="16851" y="833"/>
                      <a:pt x="14822" y="0"/>
                      <a:pt x="1235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" name="Google Shape;1249;p39">
              <a:extLst>
                <a:ext uri="{FF2B5EF4-FFF2-40B4-BE49-F238E27FC236}">
                  <a16:creationId xmlns:a16="http://schemas.microsoft.com/office/drawing/2014/main" id="{F323AE8A-A123-B69D-0995-B5243EF3C8F8}"/>
                </a:ext>
              </a:extLst>
            </p:cNvPr>
            <p:cNvGrpSpPr/>
            <p:nvPr/>
          </p:nvGrpSpPr>
          <p:grpSpPr>
            <a:xfrm>
              <a:off x="908982" y="1291834"/>
              <a:ext cx="3442377" cy="1477648"/>
              <a:chOff x="1048412" y="1453351"/>
              <a:chExt cx="2937234" cy="1477648"/>
            </a:xfrm>
          </p:grpSpPr>
          <p:sp>
            <p:nvSpPr>
              <p:cNvPr id="62" name="Google Shape;1250;p39">
                <a:extLst>
                  <a:ext uri="{FF2B5EF4-FFF2-40B4-BE49-F238E27FC236}">
                    <a16:creationId xmlns:a16="http://schemas.microsoft.com/office/drawing/2014/main" id="{29808E56-BF0B-2534-FEEC-410C31ADBB68}"/>
                  </a:ext>
                </a:extLst>
              </p:cNvPr>
              <p:cNvSpPr/>
              <p:nvPr/>
            </p:nvSpPr>
            <p:spPr>
              <a:xfrm rot="-5400000">
                <a:off x="1778119" y="729429"/>
                <a:ext cx="1477648" cy="2925492"/>
              </a:xfrm>
              <a:custGeom>
                <a:avLst/>
                <a:gdLst/>
                <a:ahLst/>
                <a:cxnLst/>
                <a:rect l="l" t="t" r="r" b="b"/>
                <a:pathLst>
                  <a:path w="99572" h="203796" extrusionOk="0">
                    <a:moveTo>
                      <a:pt x="46023" y="1"/>
                    </a:moveTo>
                    <a:cubicBezTo>
                      <a:pt x="27326" y="1"/>
                      <a:pt x="9441" y="1561"/>
                      <a:pt x="6772" y="5235"/>
                    </a:cubicBezTo>
                    <a:cubicBezTo>
                      <a:pt x="1" y="14442"/>
                      <a:pt x="2403" y="189667"/>
                      <a:pt x="7239" y="197573"/>
                    </a:cubicBezTo>
                    <a:cubicBezTo>
                      <a:pt x="9962" y="202058"/>
                      <a:pt x="28474" y="203796"/>
                      <a:pt x="47647" y="203796"/>
                    </a:cubicBezTo>
                    <a:cubicBezTo>
                      <a:pt x="69117" y="203796"/>
                      <a:pt x="91415" y="201616"/>
                      <a:pt x="93301" y="198674"/>
                    </a:cubicBezTo>
                    <a:cubicBezTo>
                      <a:pt x="98271" y="190835"/>
                      <a:pt x="99572" y="14775"/>
                      <a:pt x="91700" y="5135"/>
                    </a:cubicBezTo>
                    <a:cubicBezTo>
                      <a:pt x="89104" y="1975"/>
                      <a:pt x="67050" y="1"/>
                      <a:pt x="46023" y="1"/>
                    </a:cubicBezTo>
                    <a:close/>
                  </a:path>
                </a:pathLst>
              </a:custGeom>
              <a:solidFill>
                <a:srgbClr val="EEF8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3" name="Google Shape;1251;p39">
                <a:extLst>
                  <a:ext uri="{FF2B5EF4-FFF2-40B4-BE49-F238E27FC236}">
                    <a16:creationId xmlns:a16="http://schemas.microsoft.com/office/drawing/2014/main" id="{4D5A88E3-BF75-3A0D-771E-F939A9A8C529}"/>
                  </a:ext>
                </a:extLst>
              </p:cNvPr>
              <p:cNvSpPr/>
              <p:nvPr/>
            </p:nvSpPr>
            <p:spPr>
              <a:xfrm rot="-5400000">
                <a:off x="1805681" y="722807"/>
                <a:ext cx="1422696" cy="2937234"/>
              </a:xfrm>
              <a:custGeom>
                <a:avLst/>
                <a:gdLst/>
                <a:ahLst/>
                <a:cxnLst/>
                <a:rect l="l" t="t" r="r" b="b"/>
                <a:pathLst>
                  <a:path w="95869" h="204614" extrusionOk="0">
                    <a:moveTo>
                      <a:pt x="44065" y="835"/>
                    </a:moveTo>
                    <a:cubicBezTo>
                      <a:pt x="66848" y="835"/>
                      <a:pt x="87229" y="3070"/>
                      <a:pt x="89464" y="5805"/>
                    </a:cubicBezTo>
                    <a:cubicBezTo>
                      <a:pt x="92767" y="9875"/>
                      <a:pt x="94935" y="48002"/>
                      <a:pt x="95001" y="102975"/>
                    </a:cubicBezTo>
                    <a:cubicBezTo>
                      <a:pt x="95035" y="153177"/>
                      <a:pt x="93300" y="195307"/>
                      <a:pt x="91032" y="198843"/>
                    </a:cubicBezTo>
                    <a:cubicBezTo>
                      <a:pt x="89364" y="201478"/>
                      <a:pt x="68182" y="203780"/>
                      <a:pt x="45700" y="203780"/>
                    </a:cubicBezTo>
                    <a:cubicBezTo>
                      <a:pt x="23284" y="203780"/>
                      <a:pt x="7939" y="201478"/>
                      <a:pt x="5704" y="197776"/>
                    </a:cubicBezTo>
                    <a:cubicBezTo>
                      <a:pt x="3536" y="194240"/>
                      <a:pt x="1568" y="152310"/>
                      <a:pt x="1168" y="102307"/>
                    </a:cubicBezTo>
                    <a:cubicBezTo>
                      <a:pt x="734" y="47635"/>
                      <a:pt x="2335" y="9808"/>
                      <a:pt x="5204" y="5872"/>
                    </a:cubicBezTo>
                    <a:cubicBezTo>
                      <a:pt x="7439" y="2803"/>
                      <a:pt x="22683" y="835"/>
                      <a:pt x="44065" y="835"/>
                    </a:cubicBezTo>
                    <a:close/>
                    <a:moveTo>
                      <a:pt x="44032" y="1"/>
                    </a:moveTo>
                    <a:cubicBezTo>
                      <a:pt x="35692" y="1"/>
                      <a:pt x="8173" y="368"/>
                      <a:pt x="4503" y="5371"/>
                    </a:cubicBezTo>
                    <a:cubicBezTo>
                      <a:pt x="901" y="10308"/>
                      <a:pt x="0" y="58676"/>
                      <a:pt x="334" y="102307"/>
                    </a:cubicBezTo>
                    <a:cubicBezTo>
                      <a:pt x="667" y="145672"/>
                      <a:pt x="2435" y="194006"/>
                      <a:pt x="4970" y="198209"/>
                    </a:cubicBezTo>
                    <a:cubicBezTo>
                      <a:pt x="8506" y="203980"/>
                      <a:pt x="34625" y="204614"/>
                      <a:pt x="45700" y="204614"/>
                    </a:cubicBezTo>
                    <a:cubicBezTo>
                      <a:pt x="66214" y="204614"/>
                      <a:pt x="89631" y="202579"/>
                      <a:pt x="91732" y="199277"/>
                    </a:cubicBezTo>
                    <a:cubicBezTo>
                      <a:pt x="94434" y="195040"/>
                      <a:pt x="95869" y="146506"/>
                      <a:pt x="95835" y="102975"/>
                    </a:cubicBezTo>
                    <a:cubicBezTo>
                      <a:pt x="95802" y="59110"/>
                      <a:pt x="94268" y="10375"/>
                      <a:pt x="90098" y="5271"/>
                    </a:cubicBezTo>
                    <a:cubicBezTo>
                      <a:pt x="87296" y="1835"/>
                      <a:pt x="64280" y="1"/>
                      <a:pt x="4403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252;p39">
                <a:extLst>
                  <a:ext uri="{FF2B5EF4-FFF2-40B4-BE49-F238E27FC236}">
                    <a16:creationId xmlns:a16="http://schemas.microsoft.com/office/drawing/2014/main" id="{4D2596E4-D3B0-6E3D-F35F-11D930E5CBD4}"/>
                  </a:ext>
                </a:extLst>
              </p:cNvPr>
              <p:cNvSpPr/>
              <p:nvPr/>
            </p:nvSpPr>
            <p:spPr>
              <a:xfrm rot="-5400000">
                <a:off x="1091129" y="2725108"/>
                <a:ext cx="57164" cy="33462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2331" extrusionOk="0">
                    <a:moveTo>
                      <a:pt x="3493" y="1"/>
                    </a:moveTo>
                    <a:cubicBezTo>
                      <a:pt x="3481" y="1"/>
                      <a:pt x="3470" y="1"/>
                      <a:pt x="3458" y="3"/>
                    </a:cubicBezTo>
                    <a:cubicBezTo>
                      <a:pt x="2891" y="36"/>
                      <a:pt x="2424" y="369"/>
                      <a:pt x="1923" y="636"/>
                    </a:cubicBezTo>
                    <a:cubicBezTo>
                      <a:pt x="1356" y="937"/>
                      <a:pt x="756" y="1303"/>
                      <a:pt x="289" y="1737"/>
                    </a:cubicBezTo>
                    <a:cubicBezTo>
                      <a:pt x="1" y="1996"/>
                      <a:pt x="260" y="2331"/>
                      <a:pt x="551" y="2331"/>
                    </a:cubicBezTo>
                    <a:cubicBezTo>
                      <a:pt x="597" y="2331"/>
                      <a:pt x="644" y="2322"/>
                      <a:pt x="689" y="2304"/>
                    </a:cubicBezTo>
                    <a:cubicBezTo>
                      <a:pt x="1223" y="2071"/>
                      <a:pt x="1690" y="1737"/>
                      <a:pt x="2157" y="1470"/>
                    </a:cubicBezTo>
                    <a:cubicBezTo>
                      <a:pt x="2657" y="1170"/>
                      <a:pt x="3258" y="970"/>
                      <a:pt x="3691" y="570"/>
                    </a:cubicBezTo>
                    <a:cubicBezTo>
                      <a:pt x="3851" y="377"/>
                      <a:pt x="3766" y="1"/>
                      <a:pt x="349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253;p39">
                <a:extLst>
                  <a:ext uri="{FF2B5EF4-FFF2-40B4-BE49-F238E27FC236}">
                    <a16:creationId xmlns:a16="http://schemas.microsoft.com/office/drawing/2014/main" id="{43F87C2D-B903-CE97-5EA0-41D63B006675}"/>
                  </a:ext>
                </a:extLst>
              </p:cNvPr>
              <p:cNvSpPr/>
              <p:nvPr/>
            </p:nvSpPr>
            <p:spPr>
              <a:xfrm rot="-5400000">
                <a:off x="1087528" y="2688939"/>
                <a:ext cx="123409" cy="79268"/>
              </a:xfrm>
              <a:custGeom>
                <a:avLst/>
                <a:gdLst/>
                <a:ahLst/>
                <a:cxnLst/>
                <a:rect l="l" t="t" r="r" b="b"/>
                <a:pathLst>
                  <a:path w="8316" h="5522" extrusionOk="0">
                    <a:moveTo>
                      <a:pt x="7896" y="1"/>
                    </a:moveTo>
                    <a:cubicBezTo>
                      <a:pt x="7875" y="1"/>
                      <a:pt x="7853" y="3"/>
                      <a:pt x="7831" y="9"/>
                    </a:cubicBezTo>
                    <a:cubicBezTo>
                      <a:pt x="6464" y="442"/>
                      <a:pt x="5263" y="1376"/>
                      <a:pt x="4095" y="2177"/>
                    </a:cubicBezTo>
                    <a:cubicBezTo>
                      <a:pt x="2728" y="3044"/>
                      <a:pt x="1427" y="4011"/>
                      <a:pt x="192" y="5079"/>
                    </a:cubicBezTo>
                    <a:cubicBezTo>
                      <a:pt x="0" y="5244"/>
                      <a:pt x="170" y="5521"/>
                      <a:pt x="385" y="5521"/>
                    </a:cubicBezTo>
                    <a:cubicBezTo>
                      <a:pt x="431" y="5521"/>
                      <a:pt x="479" y="5509"/>
                      <a:pt x="526" y="5479"/>
                    </a:cubicBezTo>
                    <a:cubicBezTo>
                      <a:pt x="1827" y="4578"/>
                      <a:pt x="3095" y="3644"/>
                      <a:pt x="4429" y="2777"/>
                    </a:cubicBezTo>
                    <a:cubicBezTo>
                      <a:pt x="5630" y="2010"/>
                      <a:pt x="7031" y="1410"/>
                      <a:pt x="8131" y="509"/>
                    </a:cubicBezTo>
                    <a:cubicBezTo>
                      <a:pt x="8315" y="325"/>
                      <a:pt x="8133" y="1"/>
                      <a:pt x="789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254;p39">
                <a:extLst>
                  <a:ext uri="{FF2B5EF4-FFF2-40B4-BE49-F238E27FC236}">
                    <a16:creationId xmlns:a16="http://schemas.microsoft.com/office/drawing/2014/main" id="{FF6855B3-BB11-4FFE-1069-5C4DFCC32113}"/>
                  </a:ext>
                </a:extLst>
              </p:cNvPr>
              <p:cNvSpPr/>
              <p:nvPr/>
            </p:nvSpPr>
            <p:spPr>
              <a:xfrm rot="-5400000">
                <a:off x="1128853" y="2667449"/>
                <a:ext cx="159025" cy="114266"/>
              </a:xfrm>
              <a:custGeom>
                <a:avLst/>
                <a:gdLst/>
                <a:ahLst/>
                <a:cxnLst/>
                <a:rect l="l" t="t" r="r" b="b"/>
                <a:pathLst>
                  <a:path w="10716" h="7960" extrusionOk="0">
                    <a:moveTo>
                      <a:pt x="10451" y="0"/>
                    </a:moveTo>
                    <a:cubicBezTo>
                      <a:pt x="10433" y="0"/>
                      <a:pt x="10415" y="3"/>
                      <a:pt x="10397" y="11"/>
                    </a:cubicBezTo>
                    <a:cubicBezTo>
                      <a:pt x="6594" y="1512"/>
                      <a:pt x="3192" y="4581"/>
                      <a:pt x="256" y="7349"/>
                    </a:cubicBezTo>
                    <a:cubicBezTo>
                      <a:pt x="0" y="7605"/>
                      <a:pt x="235" y="7960"/>
                      <a:pt x="510" y="7960"/>
                    </a:cubicBezTo>
                    <a:cubicBezTo>
                      <a:pt x="593" y="7960"/>
                      <a:pt x="679" y="7927"/>
                      <a:pt x="757" y="7850"/>
                    </a:cubicBezTo>
                    <a:cubicBezTo>
                      <a:pt x="3825" y="5014"/>
                      <a:pt x="7395" y="2979"/>
                      <a:pt x="10597" y="344"/>
                    </a:cubicBezTo>
                    <a:cubicBezTo>
                      <a:pt x="10716" y="225"/>
                      <a:pt x="10596" y="0"/>
                      <a:pt x="1045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255;p39">
                <a:extLst>
                  <a:ext uri="{FF2B5EF4-FFF2-40B4-BE49-F238E27FC236}">
                    <a16:creationId xmlns:a16="http://schemas.microsoft.com/office/drawing/2014/main" id="{B47FC951-EA37-456B-AA5E-54538D60F608}"/>
                  </a:ext>
                </a:extLst>
              </p:cNvPr>
              <p:cNvSpPr/>
              <p:nvPr/>
            </p:nvSpPr>
            <p:spPr>
              <a:xfrm rot="-5400000">
                <a:off x="1207510" y="2677509"/>
                <a:ext cx="158595" cy="127759"/>
              </a:xfrm>
              <a:custGeom>
                <a:avLst/>
                <a:gdLst/>
                <a:ahLst/>
                <a:cxnLst/>
                <a:rect l="l" t="t" r="r" b="b"/>
                <a:pathLst>
                  <a:path w="10687" h="8900" extrusionOk="0">
                    <a:moveTo>
                      <a:pt x="10310" y="0"/>
                    </a:moveTo>
                    <a:cubicBezTo>
                      <a:pt x="10278" y="0"/>
                      <a:pt x="10246" y="7"/>
                      <a:pt x="10214" y="20"/>
                    </a:cubicBezTo>
                    <a:cubicBezTo>
                      <a:pt x="8312" y="854"/>
                      <a:pt x="6645" y="2422"/>
                      <a:pt x="5077" y="3723"/>
                    </a:cubicBezTo>
                    <a:cubicBezTo>
                      <a:pt x="3309" y="5224"/>
                      <a:pt x="1641" y="6858"/>
                      <a:pt x="107" y="8593"/>
                    </a:cubicBezTo>
                    <a:cubicBezTo>
                      <a:pt x="1" y="8725"/>
                      <a:pt x="126" y="8899"/>
                      <a:pt x="265" y="8899"/>
                    </a:cubicBezTo>
                    <a:cubicBezTo>
                      <a:pt x="302" y="8899"/>
                      <a:pt x="339" y="8887"/>
                      <a:pt x="373" y="8860"/>
                    </a:cubicBezTo>
                    <a:cubicBezTo>
                      <a:pt x="1875" y="7392"/>
                      <a:pt x="3376" y="5958"/>
                      <a:pt x="4977" y="4623"/>
                    </a:cubicBezTo>
                    <a:cubicBezTo>
                      <a:pt x="6745" y="3122"/>
                      <a:pt x="8813" y="1988"/>
                      <a:pt x="10514" y="420"/>
                    </a:cubicBezTo>
                    <a:cubicBezTo>
                      <a:pt x="10687" y="248"/>
                      <a:pt x="10512" y="0"/>
                      <a:pt x="103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256;p39">
                <a:extLst>
                  <a:ext uri="{FF2B5EF4-FFF2-40B4-BE49-F238E27FC236}">
                    <a16:creationId xmlns:a16="http://schemas.microsoft.com/office/drawing/2014/main" id="{F9F6D477-8C1B-77E1-64B9-4008C4B5B8D1}"/>
                  </a:ext>
                </a:extLst>
              </p:cNvPr>
              <p:cNvSpPr/>
              <p:nvPr/>
            </p:nvSpPr>
            <p:spPr>
              <a:xfrm rot="-5400000">
                <a:off x="1264919" y="2668800"/>
                <a:ext cx="176804" cy="120438"/>
              </a:xfrm>
              <a:custGeom>
                <a:avLst/>
                <a:gdLst/>
                <a:ahLst/>
                <a:cxnLst/>
                <a:rect l="l" t="t" r="r" b="b"/>
                <a:pathLst>
                  <a:path w="11914" h="8390" extrusionOk="0">
                    <a:moveTo>
                      <a:pt x="11344" y="1"/>
                    </a:moveTo>
                    <a:cubicBezTo>
                      <a:pt x="11294" y="1"/>
                      <a:pt x="11243" y="11"/>
                      <a:pt x="11195" y="36"/>
                    </a:cubicBezTo>
                    <a:cubicBezTo>
                      <a:pt x="7225" y="2171"/>
                      <a:pt x="3556" y="5039"/>
                      <a:pt x="187" y="7975"/>
                    </a:cubicBezTo>
                    <a:cubicBezTo>
                      <a:pt x="0" y="8161"/>
                      <a:pt x="175" y="8390"/>
                      <a:pt x="389" y="8390"/>
                    </a:cubicBezTo>
                    <a:cubicBezTo>
                      <a:pt x="443" y="8390"/>
                      <a:pt x="500" y="8375"/>
                      <a:pt x="554" y="8342"/>
                    </a:cubicBezTo>
                    <a:cubicBezTo>
                      <a:pt x="3656" y="5873"/>
                      <a:pt x="6892" y="3738"/>
                      <a:pt x="10194" y="1570"/>
                    </a:cubicBezTo>
                    <a:cubicBezTo>
                      <a:pt x="10234" y="1630"/>
                      <a:pt x="10298" y="1678"/>
                      <a:pt x="10365" y="1678"/>
                    </a:cubicBezTo>
                    <a:cubicBezTo>
                      <a:pt x="10409" y="1678"/>
                      <a:pt x="10454" y="1657"/>
                      <a:pt x="10494" y="1603"/>
                    </a:cubicBezTo>
                    <a:cubicBezTo>
                      <a:pt x="10828" y="1237"/>
                      <a:pt x="11195" y="903"/>
                      <a:pt x="11628" y="603"/>
                    </a:cubicBezTo>
                    <a:cubicBezTo>
                      <a:pt x="11913" y="375"/>
                      <a:pt x="11638" y="1"/>
                      <a:pt x="1134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1257;p39">
                <a:extLst>
                  <a:ext uri="{FF2B5EF4-FFF2-40B4-BE49-F238E27FC236}">
                    <a16:creationId xmlns:a16="http://schemas.microsoft.com/office/drawing/2014/main" id="{68C8F4E1-002F-9AF0-C9CD-376AB55E43CB}"/>
                  </a:ext>
                </a:extLst>
              </p:cNvPr>
              <p:cNvSpPr/>
              <p:nvPr/>
            </p:nvSpPr>
            <p:spPr>
              <a:xfrm rot="-5400000">
                <a:off x="1347197" y="2686621"/>
                <a:ext cx="162661" cy="102710"/>
              </a:xfrm>
              <a:custGeom>
                <a:avLst/>
                <a:gdLst/>
                <a:ahLst/>
                <a:cxnLst/>
                <a:rect l="l" t="t" r="r" b="b"/>
                <a:pathLst>
                  <a:path w="10961" h="7155" extrusionOk="0">
                    <a:moveTo>
                      <a:pt x="10644" y="0"/>
                    </a:moveTo>
                    <a:cubicBezTo>
                      <a:pt x="10616" y="0"/>
                      <a:pt x="10586" y="6"/>
                      <a:pt x="10554" y="17"/>
                    </a:cubicBezTo>
                    <a:cubicBezTo>
                      <a:pt x="6685" y="1018"/>
                      <a:pt x="3016" y="4053"/>
                      <a:pt x="180" y="6755"/>
                    </a:cubicBezTo>
                    <a:cubicBezTo>
                      <a:pt x="1" y="6935"/>
                      <a:pt x="157" y="7155"/>
                      <a:pt x="330" y="7155"/>
                    </a:cubicBezTo>
                    <a:cubicBezTo>
                      <a:pt x="382" y="7155"/>
                      <a:pt x="435" y="7135"/>
                      <a:pt x="481" y="7089"/>
                    </a:cubicBezTo>
                    <a:cubicBezTo>
                      <a:pt x="2015" y="5755"/>
                      <a:pt x="3650" y="4520"/>
                      <a:pt x="5351" y="3420"/>
                    </a:cubicBezTo>
                    <a:cubicBezTo>
                      <a:pt x="7085" y="2319"/>
                      <a:pt x="9020" y="1552"/>
                      <a:pt x="10755" y="451"/>
                    </a:cubicBezTo>
                    <a:cubicBezTo>
                      <a:pt x="10961" y="304"/>
                      <a:pt x="10855" y="0"/>
                      <a:pt x="106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1258;p39">
                <a:extLst>
                  <a:ext uri="{FF2B5EF4-FFF2-40B4-BE49-F238E27FC236}">
                    <a16:creationId xmlns:a16="http://schemas.microsoft.com/office/drawing/2014/main" id="{E0DFCFEE-207B-1A58-3D6D-5677D2CFC4AC}"/>
                  </a:ext>
                </a:extLst>
              </p:cNvPr>
              <p:cNvSpPr/>
              <p:nvPr/>
            </p:nvSpPr>
            <p:spPr>
              <a:xfrm rot="-5400000">
                <a:off x="1404481" y="2654157"/>
                <a:ext cx="166534" cy="107131"/>
              </a:xfrm>
              <a:custGeom>
                <a:avLst/>
                <a:gdLst/>
                <a:ahLst/>
                <a:cxnLst/>
                <a:rect l="l" t="t" r="r" b="b"/>
                <a:pathLst>
                  <a:path w="11222" h="7463" extrusionOk="0">
                    <a:moveTo>
                      <a:pt x="10844" y="1"/>
                    </a:moveTo>
                    <a:cubicBezTo>
                      <a:pt x="10814" y="1"/>
                      <a:pt x="10782" y="6"/>
                      <a:pt x="10748" y="16"/>
                    </a:cubicBezTo>
                    <a:cubicBezTo>
                      <a:pt x="6879" y="1117"/>
                      <a:pt x="3109" y="4319"/>
                      <a:pt x="207" y="7021"/>
                    </a:cubicBezTo>
                    <a:cubicBezTo>
                      <a:pt x="0" y="7202"/>
                      <a:pt x="194" y="7462"/>
                      <a:pt x="400" y="7462"/>
                    </a:cubicBezTo>
                    <a:cubicBezTo>
                      <a:pt x="460" y="7462"/>
                      <a:pt x="521" y="7440"/>
                      <a:pt x="574" y="7388"/>
                    </a:cubicBezTo>
                    <a:cubicBezTo>
                      <a:pt x="2275" y="5987"/>
                      <a:pt x="4010" y="4686"/>
                      <a:pt x="5878" y="3485"/>
                    </a:cubicBezTo>
                    <a:cubicBezTo>
                      <a:pt x="7512" y="2417"/>
                      <a:pt x="9380" y="1684"/>
                      <a:pt x="10981" y="549"/>
                    </a:cubicBezTo>
                    <a:cubicBezTo>
                      <a:pt x="11221" y="370"/>
                      <a:pt x="11111" y="1"/>
                      <a:pt x="1084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1259;p39">
                <a:extLst>
                  <a:ext uri="{FF2B5EF4-FFF2-40B4-BE49-F238E27FC236}">
                    <a16:creationId xmlns:a16="http://schemas.microsoft.com/office/drawing/2014/main" id="{E7F99364-5A9E-1585-7FA9-BA58E6E8B325}"/>
                  </a:ext>
                </a:extLst>
              </p:cNvPr>
              <p:cNvSpPr/>
              <p:nvPr/>
            </p:nvSpPr>
            <p:spPr>
              <a:xfrm rot="-5400000">
                <a:off x="1467385" y="2653218"/>
                <a:ext cx="131260" cy="84623"/>
              </a:xfrm>
              <a:custGeom>
                <a:avLst/>
                <a:gdLst/>
                <a:ahLst/>
                <a:cxnLst/>
                <a:rect l="l" t="t" r="r" b="b"/>
                <a:pathLst>
                  <a:path w="8845" h="5895" extrusionOk="0">
                    <a:moveTo>
                      <a:pt x="8491" y="0"/>
                    </a:moveTo>
                    <a:cubicBezTo>
                      <a:pt x="8464" y="0"/>
                      <a:pt x="8435" y="5"/>
                      <a:pt x="8404" y="15"/>
                    </a:cubicBezTo>
                    <a:cubicBezTo>
                      <a:pt x="5436" y="1216"/>
                      <a:pt x="2400" y="3184"/>
                      <a:pt x="165" y="5485"/>
                    </a:cubicBezTo>
                    <a:cubicBezTo>
                      <a:pt x="1" y="5623"/>
                      <a:pt x="129" y="5895"/>
                      <a:pt x="310" y="5895"/>
                    </a:cubicBezTo>
                    <a:cubicBezTo>
                      <a:pt x="349" y="5895"/>
                      <a:pt x="390" y="5882"/>
                      <a:pt x="432" y="5852"/>
                    </a:cubicBezTo>
                    <a:cubicBezTo>
                      <a:pt x="3167" y="4051"/>
                      <a:pt x="5836" y="2250"/>
                      <a:pt x="8605" y="515"/>
                    </a:cubicBezTo>
                    <a:cubicBezTo>
                      <a:pt x="8844" y="365"/>
                      <a:pt x="8734" y="0"/>
                      <a:pt x="849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1260;p39">
                <a:extLst>
                  <a:ext uri="{FF2B5EF4-FFF2-40B4-BE49-F238E27FC236}">
                    <a16:creationId xmlns:a16="http://schemas.microsoft.com/office/drawing/2014/main" id="{550A2B3B-2DC1-FE7F-CAB5-D3EFC86B51AE}"/>
                  </a:ext>
                </a:extLst>
              </p:cNvPr>
              <p:cNvSpPr/>
              <p:nvPr/>
            </p:nvSpPr>
            <p:spPr>
              <a:xfrm rot="-5400000">
                <a:off x="1478741" y="2586472"/>
                <a:ext cx="155048" cy="76311"/>
              </a:xfrm>
              <a:custGeom>
                <a:avLst/>
                <a:gdLst/>
                <a:ahLst/>
                <a:cxnLst/>
                <a:rect l="l" t="t" r="r" b="b"/>
                <a:pathLst>
                  <a:path w="10448" h="5316" extrusionOk="0">
                    <a:moveTo>
                      <a:pt x="10055" y="0"/>
                    </a:moveTo>
                    <a:cubicBezTo>
                      <a:pt x="10037" y="0"/>
                      <a:pt x="10018" y="3"/>
                      <a:pt x="9999" y="7"/>
                    </a:cubicBezTo>
                    <a:cubicBezTo>
                      <a:pt x="6530" y="908"/>
                      <a:pt x="3061" y="2709"/>
                      <a:pt x="225" y="4811"/>
                    </a:cubicBezTo>
                    <a:cubicBezTo>
                      <a:pt x="0" y="4980"/>
                      <a:pt x="131" y="5315"/>
                      <a:pt x="338" y="5315"/>
                    </a:cubicBezTo>
                    <a:cubicBezTo>
                      <a:pt x="377" y="5315"/>
                      <a:pt x="417" y="5304"/>
                      <a:pt x="459" y="5278"/>
                    </a:cubicBezTo>
                    <a:cubicBezTo>
                      <a:pt x="3661" y="3476"/>
                      <a:pt x="6830" y="1975"/>
                      <a:pt x="10199" y="474"/>
                    </a:cubicBezTo>
                    <a:cubicBezTo>
                      <a:pt x="10447" y="381"/>
                      <a:pt x="10292" y="0"/>
                      <a:pt x="1005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1261;p39">
                <a:extLst>
                  <a:ext uri="{FF2B5EF4-FFF2-40B4-BE49-F238E27FC236}">
                    <a16:creationId xmlns:a16="http://schemas.microsoft.com/office/drawing/2014/main" id="{BA0AF013-36B0-1715-64A5-EB14087C167C}"/>
                  </a:ext>
                </a:extLst>
              </p:cNvPr>
              <p:cNvSpPr/>
              <p:nvPr/>
            </p:nvSpPr>
            <p:spPr>
              <a:xfrm rot="-5400000">
                <a:off x="1492347" y="2467687"/>
                <a:ext cx="137656" cy="72923"/>
              </a:xfrm>
              <a:custGeom>
                <a:avLst/>
                <a:gdLst/>
                <a:ahLst/>
                <a:cxnLst/>
                <a:rect l="l" t="t" r="r" b="b"/>
                <a:pathLst>
                  <a:path w="9276" h="5080" extrusionOk="0">
                    <a:moveTo>
                      <a:pt x="8883" y="0"/>
                    </a:moveTo>
                    <a:cubicBezTo>
                      <a:pt x="8857" y="0"/>
                      <a:pt x="8829" y="5"/>
                      <a:pt x="8800" y="14"/>
                    </a:cubicBezTo>
                    <a:cubicBezTo>
                      <a:pt x="5732" y="1015"/>
                      <a:pt x="2763" y="2616"/>
                      <a:pt x="228" y="4618"/>
                    </a:cubicBezTo>
                    <a:cubicBezTo>
                      <a:pt x="0" y="4788"/>
                      <a:pt x="209" y="5080"/>
                      <a:pt x="441" y="5080"/>
                    </a:cubicBezTo>
                    <a:cubicBezTo>
                      <a:pt x="481" y="5080"/>
                      <a:pt x="522" y="5071"/>
                      <a:pt x="561" y="5051"/>
                    </a:cubicBezTo>
                    <a:cubicBezTo>
                      <a:pt x="3330" y="3417"/>
                      <a:pt x="6132" y="1949"/>
                      <a:pt x="9034" y="515"/>
                    </a:cubicBezTo>
                    <a:cubicBezTo>
                      <a:pt x="9275" y="394"/>
                      <a:pt x="9135" y="0"/>
                      <a:pt x="888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1262;p39">
                <a:extLst>
                  <a:ext uri="{FF2B5EF4-FFF2-40B4-BE49-F238E27FC236}">
                    <a16:creationId xmlns:a16="http://schemas.microsoft.com/office/drawing/2014/main" id="{B18E24AB-5A3E-EA90-1EB8-C1F2B1C251AF}"/>
                  </a:ext>
                </a:extLst>
              </p:cNvPr>
              <p:cNvSpPr/>
              <p:nvPr/>
            </p:nvSpPr>
            <p:spPr>
              <a:xfrm rot="-5400000">
                <a:off x="1508987" y="2374258"/>
                <a:ext cx="109490" cy="45477"/>
              </a:xfrm>
              <a:custGeom>
                <a:avLst/>
                <a:gdLst/>
                <a:ahLst/>
                <a:cxnLst/>
                <a:rect l="l" t="t" r="r" b="b"/>
                <a:pathLst>
                  <a:path w="7378" h="3168" extrusionOk="0">
                    <a:moveTo>
                      <a:pt x="6986" y="0"/>
                    </a:moveTo>
                    <a:cubicBezTo>
                      <a:pt x="6959" y="0"/>
                      <a:pt x="6931" y="5"/>
                      <a:pt x="6903" y="14"/>
                    </a:cubicBezTo>
                    <a:cubicBezTo>
                      <a:pt x="4701" y="748"/>
                      <a:pt x="2499" y="1549"/>
                      <a:pt x="365" y="2483"/>
                    </a:cubicBezTo>
                    <a:cubicBezTo>
                      <a:pt x="0" y="2604"/>
                      <a:pt x="188" y="3168"/>
                      <a:pt x="527" y="3168"/>
                    </a:cubicBezTo>
                    <a:cubicBezTo>
                      <a:pt x="560" y="3168"/>
                      <a:pt x="595" y="3162"/>
                      <a:pt x="631" y="3150"/>
                    </a:cubicBezTo>
                    <a:cubicBezTo>
                      <a:pt x="2833" y="2349"/>
                      <a:pt x="4968" y="1449"/>
                      <a:pt x="7136" y="481"/>
                    </a:cubicBezTo>
                    <a:cubicBezTo>
                      <a:pt x="7377" y="391"/>
                      <a:pt x="7237" y="0"/>
                      <a:pt x="698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1263;p39">
                <a:extLst>
                  <a:ext uri="{FF2B5EF4-FFF2-40B4-BE49-F238E27FC236}">
                    <a16:creationId xmlns:a16="http://schemas.microsoft.com/office/drawing/2014/main" id="{7BE20740-B339-653D-ED1E-A20B0E2C62D9}"/>
                  </a:ext>
                </a:extLst>
              </p:cNvPr>
              <p:cNvSpPr/>
              <p:nvPr/>
            </p:nvSpPr>
            <p:spPr>
              <a:xfrm rot="-5400000">
                <a:off x="1521669" y="2269418"/>
                <a:ext cx="84083" cy="40467"/>
              </a:xfrm>
              <a:custGeom>
                <a:avLst/>
                <a:gdLst/>
                <a:ahLst/>
                <a:cxnLst/>
                <a:rect l="l" t="t" r="r" b="b"/>
                <a:pathLst>
                  <a:path w="5666" h="2819" extrusionOk="0">
                    <a:moveTo>
                      <a:pt x="5348" y="0"/>
                    </a:moveTo>
                    <a:cubicBezTo>
                      <a:pt x="5328" y="0"/>
                      <a:pt x="5307" y="3"/>
                      <a:pt x="5285" y="8"/>
                    </a:cubicBezTo>
                    <a:cubicBezTo>
                      <a:pt x="3550" y="542"/>
                      <a:pt x="1749" y="1342"/>
                      <a:pt x="215" y="2343"/>
                    </a:cubicBezTo>
                    <a:cubicBezTo>
                      <a:pt x="0" y="2496"/>
                      <a:pt x="95" y="2818"/>
                      <a:pt x="344" y="2818"/>
                    </a:cubicBezTo>
                    <a:cubicBezTo>
                      <a:pt x="367" y="2818"/>
                      <a:pt x="390" y="2816"/>
                      <a:pt x="415" y="2810"/>
                    </a:cubicBezTo>
                    <a:cubicBezTo>
                      <a:pt x="2183" y="2276"/>
                      <a:pt x="3917" y="1409"/>
                      <a:pt x="5452" y="442"/>
                    </a:cubicBezTo>
                    <a:cubicBezTo>
                      <a:pt x="5666" y="319"/>
                      <a:pt x="5571" y="0"/>
                      <a:pt x="534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1264;p39">
                <a:extLst>
                  <a:ext uri="{FF2B5EF4-FFF2-40B4-BE49-F238E27FC236}">
                    <a16:creationId xmlns:a16="http://schemas.microsoft.com/office/drawing/2014/main" id="{463FC972-785E-F731-3CB4-38B8ACAAAD56}"/>
                  </a:ext>
                </a:extLst>
              </p:cNvPr>
              <p:cNvSpPr/>
              <p:nvPr/>
            </p:nvSpPr>
            <p:spPr>
              <a:xfrm rot="-5400000">
                <a:off x="1540494" y="2207073"/>
                <a:ext cx="53053" cy="22193"/>
              </a:xfrm>
              <a:custGeom>
                <a:avLst/>
                <a:gdLst/>
                <a:ahLst/>
                <a:cxnLst/>
                <a:rect l="l" t="t" r="r" b="b"/>
                <a:pathLst>
                  <a:path w="3575" h="1546" extrusionOk="0">
                    <a:moveTo>
                      <a:pt x="3244" y="1"/>
                    </a:moveTo>
                    <a:cubicBezTo>
                      <a:pt x="3227" y="1"/>
                      <a:pt x="3210" y="3"/>
                      <a:pt x="3192" y="8"/>
                    </a:cubicBezTo>
                    <a:cubicBezTo>
                      <a:pt x="2192" y="309"/>
                      <a:pt x="1124" y="576"/>
                      <a:pt x="223" y="1109"/>
                    </a:cubicBezTo>
                    <a:cubicBezTo>
                      <a:pt x="1" y="1236"/>
                      <a:pt x="142" y="1545"/>
                      <a:pt x="358" y="1545"/>
                    </a:cubicBezTo>
                    <a:cubicBezTo>
                      <a:pt x="368" y="1545"/>
                      <a:pt x="379" y="1544"/>
                      <a:pt x="390" y="1543"/>
                    </a:cubicBezTo>
                    <a:cubicBezTo>
                      <a:pt x="1424" y="1343"/>
                      <a:pt x="2392" y="842"/>
                      <a:pt x="3359" y="442"/>
                    </a:cubicBezTo>
                    <a:cubicBezTo>
                      <a:pt x="3575" y="350"/>
                      <a:pt x="3449" y="1"/>
                      <a:pt x="324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1265;p39">
                <a:extLst>
                  <a:ext uri="{FF2B5EF4-FFF2-40B4-BE49-F238E27FC236}">
                    <a16:creationId xmlns:a16="http://schemas.microsoft.com/office/drawing/2014/main" id="{A5111278-CFAF-144C-0ECF-5A14A1036EBF}"/>
                  </a:ext>
                </a:extLst>
              </p:cNvPr>
              <p:cNvSpPr/>
              <p:nvPr/>
            </p:nvSpPr>
            <p:spPr>
              <a:xfrm rot="-5400000">
                <a:off x="1528787" y="2109241"/>
                <a:ext cx="68368" cy="36146"/>
              </a:xfrm>
              <a:custGeom>
                <a:avLst/>
                <a:gdLst/>
                <a:ahLst/>
                <a:cxnLst/>
                <a:rect l="l" t="t" r="r" b="b"/>
                <a:pathLst>
                  <a:path w="4607" h="2518" extrusionOk="0">
                    <a:moveTo>
                      <a:pt x="4318" y="0"/>
                    </a:moveTo>
                    <a:cubicBezTo>
                      <a:pt x="4299" y="0"/>
                      <a:pt x="4279" y="3"/>
                      <a:pt x="4258" y="9"/>
                    </a:cubicBezTo>
                    <a:cubicBezTo>
                      <a:pt x="2890" y="410"/>
                      <a:pt x="1589" y="943"/>
                      <a:pt x="388" y="1744"/>
                    </a:cubicBezTo>
                    <a:cubicBezTo>
                      <a:pt x="1" y="1993"/>
                      <a:pt x="233" y="2518"/>
                      <a:pt x="571" y="2518"/>
                    </a:cubicBezTo>
                    <a:cubicBezTo>
                      <a:pt x="641" y="2518"/>
                      <a:pt x="715" y="2495"/>
                      <a:pt x="789" y="2444"/>
                    </a:cubicBezTo>
                    <a:cubicBezTo>
                      <a:pt x="1956" y="1710"/>
                      <a:pt x="3157" y="977"/>
                      <a:pt x="4424" y="376"/>
                    </a:cubicBezTo>
                    <a:cubicBezTo>
                      <a:pt x="4607" y="285"/>
                      <a:pt x="4512" y="0"/>
                      <a:pt x="431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1266;p39">
                <a:extLst>
                  <a:ext uri="{FF2B5EF4-FFF2-40B4-BE49-F238E27FC236}">
                    <a16:creationId xmlns:a16="http://schemas.microsoft.com/office/drawing/2014/main" id="{DEF0A505-3252-8064-C2A2-3CA7B539225F}"/>
                  </a:ext>
                </a:extLst>
              </p:cNvPr>
              <p:cNvSpPr/>
              <p:nvPr/>
            </p:nvSpPr>
            <p:spPr>
              <a:xfrm rot="-5400000">
                <a:off x="1519824" y="2017320"/>
                <a:ext cx="73933" cy="38974"/>
              </a:xfrm>
              <a:custGeom>
                <a:avLst/>
                <a:gdLst/>
                <a:ahLst/>
                <a:cxnLst/>
                <a:rect l="l" t="t" r="r" b="b"/>
                <a:pathLst>
                  <a:path w="4982" h="2715" extrusionOk="0">
                    <a:moveTo>
                      <a:pt x="4649" y="0"/>
                    </a:moveTo>
                    <a:cubicBezTo>
                      <a:pt x="4609" y="0"/>
                      <a:pt x="4564" y="12"/>
                      <a:pt x="4518" y="38"/>
                    </a:cubicBezTo>
                    <a:cubicBezTo>
                      <a:pt x="3117" y="872"/>
                      <a:pt x="1649" y="1572"/>
                      <a:pt x="215" y="2306"/>
                    </a:cubicBezTo>
                    <a:cubicBezTo>
                      <a:pt x="0" y="2398"/>
                      <a:pt x="123" y="2715"/>
                      <a:pt x="325" y="2715"/>
                    </a:cubicBezTo>
                    <a:cubicBezTo>
                      <a:pt x="343" y="2715"/>
                      <a:pt x="362" y="2712"/>
                      <a:pt x="381" y="2706"/>
                    </a:cubicBezTo>
                    <a:cubicBezTo>
                      <a:pt x="1983" y="2340"/>
                      <a:pt x="3484" y="1472"/>
                      <a:pt x="4785" y="505"/>
                    </a:cubicBezTo>
                    <a:cubicBezTo>
                      <a:pt x="4982" y="336"/>
                      <a:pt x="4870" y="0"/>
                      <a:pt x="46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1267;p39">
                <a:extLst>
                  <a:ext uri="{FF2B5EF4-FFF2-40B4-BE49-F238E27FC236}">
                    <a16:creationId xmlns:a16="http://schemas.microsoft.com/office/drawing/2014/main" id="{9EA0090A-DA93-87AF-6966-1CA77EBF3A34}"/>
                  </a:ext>
                </a:extLst>
              </p:cNvPr>
              <p:cNvSpPr/>
              <p:nvPr/>
            </p:nvSpPr>
            <p:spPr>
              <a:xfrm rot="-5400000">
                <a:off x="3602806" y="2791669"/>
                <a:ext cx="43081" cy="32586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2270" extrusionOk="0">
                    <a:moveTo>
                      <a:pt x="2551" y="0"/>
                    </a:moveTo>
                    <a:cubicBezTo>
                      <a:pt x="2111" y="0"/>
                      <a:pt x="1789" y="412"/>
                      <a:pt x="1468" y="669"/>
                    </a:cubicBezTo>
                    <a:cubicBezTo>
                      <a:pt x="1034" y="1036"/>
                      <a:pt x="534" y="1370"/>
                      <a:pt x="167" y="1803"/>
                    </a:cubicBezTo>
                    <a:cubicBezTo>
                      <a:pt x="1" y="2025"/>
                      <a:pt x="134" y="2270"/>
                      <a:pt x="336" y="2270"/>
                    </a:cubicBezTo>
                    <a:cubicBezTo>
                      <a:pt x="378" y="2270"/>
                      <a:pt x="422" y="2260"/>
                      <a:pt x="467" y="2237"/>
                    </a:cubicBezTo>
                    <a:cubicBezTo>
                      <a:pt x="967" y="2037"/>
                      <a:pt x="1368" y="1670"/>
                      <a:pt x="1801" y="1370"/>
                    </a:cubicBezTo>
                    <a:cubicBezTo>
                      <a:pt x="2168" y="1103"/>
                      <a:pt x="2769" y="836"/>
                      <a:pt x="2869" y="369"/>
                    </a:cubicBezTo>
                    <a:cubicBezTo>
                      <a:pt x="2902" y="169"/>
                      <a:pt x="2802" y="2"/>
                      <a:pt x="2602" y="2"/>
                    </a:cubicBezTo>
                    <a:cubicBezTo>
                      <a:pt x="2585" y="1"/>
                      <a:pt x="2568" y="0"/>
                      <a:pt x="255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1268;p39">
                <a:extLst>
                  <a:ext uri="{FF2B5EF4-FFF2-40B4-BE49-F238E27FC236}">
                    <a16:creationId xmlns:a16="http://schemas.microsoft.com/office/drawing/2014/main" id="{F3424E38-E9AA-78BC-2172-B648DA6F623D}"/>
                  </a:ext>
                </a:extLst>
              </p:cNvPr>
              <p:cNvSpPr/>
              <p:nvPr/>
            </p:nvSpPr>
            <p:spPr>
              <a:xfrm rot="-5400000">
                <a:off x="3620865" y="2765957"/>
                <a:ext cx="69985" cy="43926"/>
              </a:xfrm>
              <a:custGeom>
                <a:avLst/>
                <a:gdLst/>
                <a:ahLst/>
                <a:cxnLst/>
                <a:rect l="l" t="t" r="r" b="b"/>
                <a:pathLst>
                  <a:path w="4716" h="3060" extrusionOk="0">
                    <a:moveTo>
                      <a:pt x="4395" y="1"/>
                    </a:moveTo>
                    <a:cubicBezTo>
                      <a:pt x="4384" y="1"/>
                      <a:pt x="4372" y="2"/>
                      <a:pt x="4360" y="3"/>
                    </a:cubicBezTo>
                    <a:cubicBezTo>
                      <a:pt x="2792" y="304"/>
                      <a:pt x="1224" y="1404"/>
                      <a:pt x="190" y="2572"/>
                    </a:cubicBezTo>
                    <a:cubicBezTo>
                      <a:pt x="1" y="2761"/>
                      <a:pt x="162" y="3060"/>
                      <a:pt x="372" y="3060"/>
                    </a:cubicBezTo>
                    <a:cubicBezTo>
                      <a:pt x="421" y="3060"/>
                      <a:pt x="473" y="3043"/>
                      <a:pt x="523" y="3006"/>
                    </a:cubicBezTo>
                    <a:cubicBezTo>
                      <a:pt x="1157" y="2539"/>
                      <a:pt x="1791" y="2038"/>
                      <a:pt x="2458" y="1638"/>
                    </a:cubicBezTo>
                    <a:cubicBezTo>
                      <a:pt x="3125" y="1204"/>
                      <a:pt x="3859" y="871"/>
                      <a:pt x="4526" y="437"/>
                    </a:cubicBezTo>
                    <a:cubicBezTo>
                      <a:pt x="4716" y="279"/>
                      <a:pt x="4606" y="1"/>
                      <a:pt x="439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1269;p39">
                <a:extLst>
                  <a:ext uri="{FF2B5EF4-FFF2-40B4-BE49-F238E27FC236}">
                    <a16:creationId xmlns:a16="http://schemas.microsoft.com/office/drawing/2014/main" id="{38DAE186-B1A0-B3EF-13E7-98F386F04010}"/>
                  </a:ext>
                </a:extLst>
              </p:cNvPr>
              <p:cNvSpPr/>
              <p:nvPr/>
            </p:nvSpPr>
            <p:spPr>
              <a:xfrm rot="-5400000">
                <a:off x="3630373" y="2699483"/>
                <a:ext cx="133441" cy="95906"/>
              </a:xfrm>
              <a:custGeom>
                <a:avLst/>
                <a:gdLst/>
                <a:ahLst/>
                <a:cxnLst/>
                <a:rect l="l" t="t" r="r" b="b"/>
                <a:pathLst>
                  <a:path w="8992" h="6681" extrusionOk="0">
                    <a:moveTo>
                      <a:pt x="8667" y="0"/>
                    </a:moveTo>
                    <a:cubicBezTo>
                      <a:pt x="8648" y="0"/>
                      <a:pt x="8627" y="3"/>
                      <a:pt x="8606" y="9"/>
                    </a:cubicBezTo>
                    <a:cubicBezTo>
                      <a:pt x="6672" y="743"/>
                      <a:pt x="4937" y="2277"/>
                      <a:pt x="3303" y="3511"/>
                    </a:cubicBezTo>
                    <a:cubicBezTo>
                      <a:pt x="2535" y="4045"/>
                      <a:pt x="34" y="5346"/>
                      <a:pt x="0" y="6413"/>
                    </a:cubicBezTo>
                    <a:cubicBezTo>
                      <a:pt x="0" y="6513"/>
                      <a:pt x="100" y="6614"/>
                      <a:pt x="200" y="6647"/>
                    </a:cubicBezTo>
                    <a:cubicBezTo>
                      <a:pt x="234" y="6647"/>
                      <a:pt x="267" y="6647"/>
                      <a:pt x="300" y="6680"/>
                    </a:cubicBezTo>
                    <a:cubicBezTo>
                      <a:pt x="367" y="6680"/>
                      <a:pt x="467" y="6680"/>
                      <a:pt x="501" y="6614"/>
                    </a:cubicBezTo>
                    <a:lnTo>
                      <a:pt x="601" y="6513"/>
                    </a:lnTo>
                    <a:cubicBezTo>
                      <a:pt x="634" y="6480"/>
                      <a:pt x="667" y="6380"/>
                      <a:pt x="601" y="6313"/>
                    </a:cubicBezTo>
                    <a:cubicBezTo>
                      <a:pt x="601" y="6280"/>
                      <a:pt x="601" y="6247"/>
                      <a:pt x="567" y="6247"/>
                    </a:cubicBezTo>
                    <a:cubicBezTo>
                      <a:pt x="534" y="6213"/>
                      <a:pt x="501" y="6180"/>
                      <a:pt x="467" y="6180"/>
                    </a:cubicBezTo>
                    <a:cubicBezTo>
                      <a:pt x="968" y="5880"/>
                      <a:pt x="2469" y="4979"/>
                      <a:pt x="2635" y="4846"/>
                    </a:cubicBezTo>
                    <a:cubicBezTo>
                      <a:pt x="3303" y="4379"/>
                      <a:pt x="4003" y="3878"/>
                      <a:pt x="4704" y="3411"/>
                    </a:cubicBezTo>
                    <a:cubicBezTo>
                      <a:pt x="6071" y="2444"/>
                      <a:pt x="7672" y="1643"/>
                      <a:pt x="8840" y="409"/>
                    </a:cubicBezTo>
                    <a:cubicBezTo>
                      <a:pt x="8992" y="288"/>
                      <a:pt x="8867" y="0"/>
                      <a:pt x="866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1270;p39">
                <a:extLst>
                  <a:ext uri="{FF2B5EF4-FFF2-40B4-BE49-F238E27FC236}">
                    <a16:creationId xmlns:a16="http://schemas.microsoft.com/office/drawing/2014/main" id="{F4CF3398-1EAC-8766-5293-2667F3249F76}"/>
                  </a:ext>
                </a:extLst>
              </p:cNvPr>
              <p:cNvSpPr/>
              <p:nvPr/>
            </p:nvSpPr>
            <p:spPr>
              <a:xfrm rot="-5400000">
                <a:off x="3663780" y="2667029"/>
                <a:ext cx="182324" cy="112227"/>
              </a:xfrm>
              <a:custGeom>
                <a:avLst/>
                <a:gdLst/>
                <a:ahLst/>
                <a:cxnLst/>
                <a:rect l="l" t="t" r="r" b="b"/>
                <a:pathLst>
                  <a:path w="12286" h="7818" extrusionOk="0">
                    <a:moveTo>
                      <a:pt x="11550" y="1"/>
                    </a:moveTo>
                    <a:cubicBezTo>
                      <a:pt x="10117" y="1"/>
                      <a:pt x="7914" y="1699"/>
                      <a:pt x="6982" y="2252"/>
                    </a:cubicBezTo>
                    <a:cubicBezTo>
                      <a:pt x="4547" y="3686"/>
                      <a:pt x="2245" y="5421"/>
                      <a:pt x="210" y="7389"/>
                    </a:cubicBezTo>
                    <a:cubicBezTo>
                      <a:pt x="1" y="7572"/>
                      <a:pt x="182" y="7817"/>
                      <a:pt x="382" y="7817"/>
                    </a:cubicBezTo>
                    <a:cubicBezTo>
                      <a:pt x="437" y="7817"/>
                      <a:pt x="494" y="7799"/>
                      <a:pt x="544" y="7756"/>
                    </a:cubicBezTo>
                    <a:cubicBezTo>
                      <a:pt x="2345" y="6288"/>
                      <a:pt x="4180" y="4887"/>
                      <a:pt x="6148" y="3653"/>
                    </a:cubicBezTo>
                    <a:cubicBezTo>
                      <a:pt x="6948" y="3153"/>
                      <a:pt x="7782" y="2686"/>
                      <a:pt x="8583" y="2252"/>
                    </a:cubicBezTo>
                    <a:cubicBezTo>
                      <a:pt x="9017" y="2018"/>
                      <a:pt x="9417" y="1818"/>
                      <a:pt x="9851" y="1618"/>
                    </a:cubicBezTo>
                    <a:cubicBezTo>
                      <a:pt x="10051" y="1518"/>
                      <a:pt x="11151" y="717"/>
                      <a:pt x="11585" y="417"/>
                    </a:cubicBezTo>
                    <a:lnTo>
                      <a:pt x="11585" y="417"/>
                    </a:lnTo>
                    <a:cubicBezTo>
                      <a:pt x="11552" y="517"/>
                      <a:pt x="11585" y="617"/>
                      <a:pt x="11685" y="684"/>
                    </a:cubicBezTo>
                    <a:cubicBezTo>
                      <a:pt x="11719" y="717"/>
                      <a:pt x="11752" y="751"/>
                      <a:pt x="11785" y="751"/>
                    </a:cubicBezTo>
                    <a:cubicBezTo>
                      <a:pt x="11832" y="786"/>
                      <a:pt x="11886" y="800"/>
                      <a:pt x="11939" y="800"/>
                    </a:cubicBezTo>
                    <a:cubicBezTo>
                      <a:pt x="12038" y="800"/>
                      <a:pt x="12130" y="749"/>
                      <a:pt x="12152" y="684"/>
                    </a:cubicBezTo>
                    <a:cubicBezTo>
                      <a:pt x="12186" y="617"/>
                      <a:pt x="12219" y="551"/>
                      <a:pt x="12219" y="517"/>
                    </a:cubicBezTo>
                    <a:cubicBezTo>
                      <a:pt x="12286" y="384"/>
                      <a:pt x="12286" y="184"/>
                      <a:pt x="12119" y="117"/>
                    </a:cubicBezTo>
                    <a:cubicBezTo>
                      <a:pt x="11950" y="37"/>
                      <a:pt x="11758" y="1"/>
                      <a:pt x="1155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1271;p39">
                <a:extLst>
                  <a:ext uri="{FF2B5EF4-FFF2-40B4-BE49-F238E27FC236}">
                    <a16:creationId xmlns:a16="http://schemas.microsoft.com/office/drawing/2014/main" id="{AAF86889-793A-1A81-64F8-8ACAE7099C6E}"/>
                  </a:ext>
                </a:extLst>
              </p:cNvPr>
              <p:cNvSpPr/>
              <p:nvPr/>
            </p:nvSpPr>
            <p:spPr>
              <a:xfrm rot="-5400000">
                <a:off x="3714711" y="2643125"/>
                <a:ext cx="174741" cy="111610"/>
              </a:xfrm>
              <a:custGeom>
                <a:avLst/>
                <a:gdLst/>
                <a:ahLst/>
                <a:cxnLst/>
                <a:rect l="l" t="t" r="r" b="b"/>
                <a:pathLst>
                  <a:path w="11775" h="7775" extrusionOk="0">
                    <a:moveTo>
                      <a:pt x="11390" y="0"/>
                    </a:moveTo>
                    <a:cubicBezTo>
                      <a:pt x="11361" y="0"/>
                      <a:pt x="11331" y="5"/>
                      <a:pt x="11299" y="14"/>
                    </a:cubicBezTo>
                    <a:cubicBezTo>
                      <a:pt x="7196" y="1515"/>
                      <a:pt x="3560" y="4217"/>
                      <a:pt x="291" y="7119"/>
                    </a:cubicBezTo>
                    <a:cubicBezTo>
                      <a:pt x="0" y="7384"/>
                      <a:pt x="276" y="7775"/>
                      <a:pt x="603" y="7775"/>
                    </a:cubicBezTo>
                    <a:cubicBezTo>
                      <a:pt x="688" y="7775"/>
                      <a:pt x="776" y="7748"/>
                      <a:pt x="858" y="7686"/>
                    </a:cubicBezTo>
                    <a:cubicBezTo>
                      <a:pt x="4161" y="4818"/>
                      <a:pt x="7797" y="2750"/>
                      <a:pt x="11533" y="515"/>
                    </a:cubicBezTo>
                    <a:cubicBezTo>
                      <a:pt x="11774" y="394"/>
                      <a:pt x="11661" y="0"/>
                      <a:pt x="1139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1272;p39">
                <a:extLst>
                  <a:ext uri="{FF2B5EF4-FFF2-40B4-BE49-F238E27FC236}">
                    <a16:creationId xmlns:a16="http://schemas.microsoft.com/office/drawing/2014/main" id="{237B4564-16EC-B641-7DC5-A5DC1F96B5C6}"/>
                  </a:ext>
                </a:extLst>
              </p:cNvPr>
              <p:cNvSpPr/>
              <p:nvPr/>
            </p:nvSpPr>
            <p:spPr>
              <a:xfrm rot="-5400000">
                <a:off x="3728761" y="2602242"/>
                <a:ext cx="215566" cy="104763"/>
              </a:xfrm>
              <a:custGeom>
                <a:avLst/>
                <a:gdLst/>
                <a:ahLst/>
                <a:cxnLst/>
                <a:rect l="l" t="t" r="r" b="b"/>
                <a:pathLst>
                  <a:path w="14526" h="7298" extrusionOk="0">
                    <a:moveTo>
                      <a:pt x="13841" y="1"/>
                    </a:moveTo>
                    <a:cubicBezTo>
                      <a:pt x="11795" y="1"/>
                      <a:pt x="9896" y="1191"/>
                      <a:pt x="8088" y="2079"/>
                    </a:cubicBezTo>
                    <a:cubicBezTo>
                      <a:pt x="5353" y="3480"/>
                      <a:pt x="2784" y="5047"/>
                      <a:pt x="249" y="6782"/>
                    </a:cubicBezTo>
                    <a:cubicBezTo>
                      <a:pt x="0" y="6948"/>
                      <a:pt x="141" y="7298"/>
                      <a:pt x="368" y="7298"/>
                    </a:cubicBezTo>
                    <a:cubicBezTo>
                      <a:pt x="415" y="7298"/>
                      <a:pt x="465" y="7283"/>
                      <a:pt x="516" y="7249"/>
                    </a:cubicBezTo>
                    <a:cubicBezTo>
                      <a:pt x="2684" y="5915"/>
                      <a:pt x="4886" y="4647"/>
                      <a:pt x="7154" y="3480"/>
                    </a:cubicBezTo>
                    <a:cubicBezTo>
                      <a:pt x="9389" y="2312"/>
                      <a:pt x="11757" y="978"/>
                      <a:pt x="14226" y="478"/>
                    </a:cubicBezTo>
                    <a:cubicBezTo>
                      <a:pt x="14526" y="411"/>
                      <a:pt x="14426" y="11"/>
                      <a:pt x="14159" y="11"/>
                    </a:cubicBezTo>
                    <a:cubicBezTo>
                      <a:pt x="14053" y="4"/>
                      <a:pt x="13947" y="1"/>
                      <a:pt x="1384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1273;p39">
                <a:extLst>
                  <a:ext uri="{FF2B5EF4-FFF2-40B4-BE49-F238E27FC236}">
                    <a16:creationId xmlns:a16="http://schemas.microsoft.com/office/drawing/2014/main" id="{ECDE2277-F784-322E-2496-4E745B502324}"/>
                  </a:ext>
                </a:extLst>
              </p:cNvPr>
              <p:cNvSpPr/>
              <p:nvPr/>
            </p:nvSpPr>
            <p:spPr>
              <a:xfrm rot="-5400000">
                <a:off x="3791319" y="2531716"/>
                <a:ext cx="163166" cy="92489"/>
              </a:xfrm>
              <a:custGeom>
                <a:avLst/>
                <a:gdLst/>
                <a:ahLst/>
                <a:cxnLst/>
                <a:rect l="l" t="t" r="r" b="b"/>
                <a:pathLst>
                  <a:path w="10995" h="6443" extrusionOk="0">
                    <a:moveTo>
                      <a:pt x="10510" y="0"/>
                    </a:moveTo>
                    <a:cubicBezTo>
                      <a:pt x="10474" y="0"/>
                      <a:pt x="10436" y="6"/>
                      <a:pt x="10397" y="19"/>
                    </a:cubicBezTo>
                    <a:cubicBezTo>
                      <a:pt x="6761" y="1153"/>
                      <a:pt x="3392" y="3388"/>
                      <a:pt x="357" y="5623"/>
                    </a:cubicBezTo>
                    <a:cubicBezTo>
                      <a:pt x="0" y="5898"/>
                      <a:pt x="230" y="6442"/>
                      <a:pt x="582" y="6442"/>
                    </a:cubicBezTo>
                    <a:cubicBezTo>
                      <a:pt x="658" y="6442"/>
                      <a:pt x="740" y="6417"/>
                      <a:pt x="824" y="6357"/>
                    </a:cubicBezTo>
                    <a:cubicBezTo>
                      <a:pt x="3959" y="4122"/>
                      <a:pt x="7328" y="2554"/>
                      <a:pt x="10664" y="686"/>
                    </a:cubicBezTo>
                    <a:cubicBezTo>
                      <a:pt x="10995" y="506"/>
                      <a:pt x="10837" y="0"/>
                      <a:pt x="105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1274;p39">
                <a:extLst>
                  <a:ext uri="{FF2B5EF4-FFF2-40B4-BE49-F238E27FC236}">
                    <a16:creationId xmlns:a16="http://schemas.microsoft.com/office/drawing/2014/main" id="{102BDCB9-0325-2AF2-1220-033B9F6CCC5A}"/>
                  </a:ext>
                </a:extLst>
              </p:cNvPr>
              <p:cNvSpPr/>
              <p:nvPr/>
            </p:nvSpPr>
            <p:spPr>
              <a:xfrm rot="-5400000">
                <a:off x="3829084" y="2463535"/>
                <a:ext cx="136320" cy="72263"/>
              </a:xfrm>
              <a:custGeom>
                <a:avLst/>
                <a:gdLst/>
                <a:ahLst/>
                <a:cxnLst/>
                <a:rect l="l" t="t" r="r" b="b"/>
                <a:pathLst>
                  <a:path w="9186" h="5034" extrusionOk="0">
                    <a:moveTo>
                      <a:pt x="8754" y="1"/>
                    </a:moveTo>
                    <a:cubicBezTo>
                      <a:pt x="8722" y="1"/>
                      <a:pt x="8688" y="7"/>
                      <a:pt x="8654" y="21"/>
                    </a:cubicBezTo>
                    <a:cubicBezTo>
                      <a:pt x="5718" y="1122"/>
                      <a:pt x="2883" y="2656"/>
                      <a:pt x="314" y="4391"/>
                    </a:cubicBezTo>
                    <a:cubicBezTo>
                      <a:pt x="1" y="4590"/>
                      <a:pt x="174" y="5033"/>
                      <a:pt x="481" y="5033"/>
                    </a:cubicBezTo>
                    <a:cubicBezTo>
                      <a:pt x="533" y="5033"/>
                      <a:pt x="590" y="5020"/>
                      <a:pt x="648" y="4991"/>
                    </a:cubicBezTo>
                    <a:cubicBezTo>
                      <a:pt x="3383" y="3524"/>
                      <a:pt x="6152" y="2123"/>
                      <a:pt x="8887" y="621"/>
                    </a:cubicBezTo>
                    <a:cubicBezTo>
                      <a:pt x="9186" y="472"/>
                      <a:pt x="9029" y="1"/>
                      <a:pt x="875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1275;p39">
                <a:extLst>
                  <a:ext uri="{FF2B5EF4-FFF2-40B4-BE49-F238E27FC236}">
                    <a16:creationId xmlns:a16="http://schemas.microsoft.com/office/drawing/2014/main" id="{04595CD7-3E14-6D58-A6AF-F2B33EC9F6C9}"/>
                  </a:ext>
                </a:extLst>
              </p:cNvPr>
              <p:cNvSpPr/>
              <p:nvPr/>
            </p:nvSpPr>
            <p:spPr>
              <a:xfrm rot="-5400000">
                <a:off x="3867920" y="2389474"/>
                <a:ext cx="90019" cy="45290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3155" extrusionOk="0">
                    <a:moveTo>
                      <a:pt x="5703" y="0"/>
                    </a:moveTo>
                    <a:cubicBezTo>
                      <a:pt x="5670" y="0"/>
                      <a:pt x="5634" y="8"/>
                      <a:pt x="5598" y="24"/>
                    </a:cubicBezTo>
                    <a:cubicBezTo>
                      <a:pt x="3796" y="758"/>
                      <a:pt x="2029" y="1558"/>
                      <a:pt x="294" y="2492"/>
                    </a:cubicBezTo>
                    <a:cubicBezTo>
                      <a:pt x="0" y="2669"/>
                      <a:pt x="146" y="3155"/>
                      <a:pt x="436" y="3155"/>
                    </a:cubicBezTo>
                    <a:cubicBezTo>
                      <a:pt x="475" y="3155"/>
                      <a:pt x="517" y="3146"/>
                      <a:pt x="561" y="3126"/>
                    </a:cubicBezTo>
                    <a:cubicBezTo>
                      <a:pt x="2395" y="2359"/>
                      <a:pt x="4130" y="1492"/>
                      <a:pt x="5831" y="524"/>
                    </a:cubicBezTo>
                    <a:cubicBezTo>
                      <a:pt x="6065" y="378"/>
                      <a:pt x="5940" y="0"/>
                      <a:pt x="57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1276;p39">
                <a:extLst>
                  <a:ext uri="{FF2B5EF4-FFF2-40B4-BE49-F238E27FC236}">
                    <a16:creationId xmlns:a16="http://schemas.microsoft.com/office/drawing/2014/main" id="{503213AD-7DBE-94CC-593D-E55FC4CD2777}"/>
                  </a:ext>
                </a:extLst>
              </p:cNvPr>
              <p:cNvSpPr/>
              <p:nvPr/>
            </p:nvSpPr>
            <p:spPr>
              <a:xfrm rot="-5400000">
                <a:off x="3870733" y="2291084"/>
                <a:ext cx="107694" cy="60463"/>
              </a:xfrm>
              <a:custGeom>
                <a:avLst/>
                <a:gdLst/>
                <a:ahLst/>
                <a:cxnLst/>
                <a:rect l="l" t="t" r="r" b="b"/>
                <a:pathLst>
                  <a:path w="7257" h="4212" extrusionOk="0">
                    <a:moveTo>
                      <a:pt x="6781" y="1"/>
                    </a:moveTo>
                    <a:cubicBezTo>
                      <a:pt x="6759" y="1"/>
                      <a:pt x="6736" y="3"/>
                      <a:pt x="6713" y="8"/>
                    </a:cubicBezTo>
                    <a:cubicBezTo>
                      <a:pt x="4311" y="441"/>
                      <a:pt x="2143" y="1942"/>
                      <a:pt x="342" y="3510"/>
                    </a:cubicBezTo>
                    <a:cubicBezTo>
                      <a:pt x="0" y="3799"/>
                      <a:pt x="300" y="4212"/>
                      <a:pt x="654" y="4212"/>
                    </a:cubicBezTo>
                    <a:cubicBezTo>
                      <a:pt x="750" y="4212"/>
                      <a:pt x="850" y="4182"/>
                      <a:pt x="942" y="4111"/>
                    </a:cubicBezTo>
                    <a:cubicBezTo>
                      <a:pt x="2810" y="2610"/>
                      <a:pt x="4878" y="1709"/>
                      <a:pt x="6946" y="575"/>
                    </a:cubicBezTo>
                    <a:cubicBezTo>
                      <a:pt x="7256" y="389"/>
                      <a:pt x="7076" y="1"/>
                      <a:pt x="678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1277;p39">
                <a:extLst>
                  <a:ext uri="{FF2B5EF4-FFF2-40B4-BE49-F238E27FC236}">
                    <a16:creationId xmlns:a16="http://schemas.microsoft.com/office/drawing/2014/main" id="{4C669DC0-1AEB-24A0-A777-2FA76D53ABEE}"/>
                  </a:ext>
                </a:extLst>
              </p:cNvPr>
              <p:cNvSpPr/>
              <p:nvPr/>
            </p:nvSpPr>
            <p:spPr>
              <a:xfrm rot="-5400000">
                <a:off x="3909671" y="2230375"/>
                <a:ext cx="44565" cy="22781"/>
              </a:xfrm>
              <a:custGeom>
                <a:avLst/>
                <a:gdLst/>
                <a:ahLst/>
                <a:cxnLst/>
                <a:rect l="l" t="t" r="r" b="b"/>
                <a:pathLst>
                  <a:path w="3003" h="1587" extrusionOk="0">
                    <a:moveTo>
                      <a:pt x="2711" y="0"/>
                    </a:moveTo>
                    <a:cubicBezTo>
                      <a:pt x="2685" y="0"/>
                      <a:pt x="2657" y="5"/>
                      <a:pt x="2628" y="16"/>
                    </a:cubicBezTo>
                    <a:cubicBezTo>
                      <a:pt x="1794" y="283"/>
                      <a:pt x="827" y="450"/>
                      <a:pt x="160" y="1050"/>
                    </a:cubicBezTo>
                    <a:cubicBezTo>
                      <a:pt x="0" y="1242"/>
                      <a:pt x="116" y="1586"/>
                      <a:pt x="360" y="1586"/>
                    </a:cubicBezTo>
                    <a:cubicBezTo>
                      <a:pt x="371" y="1586"/>
                      <a:pt x="382" y="1586"/>
                      <a:pt x="393" y="1584"/>
                    </a:cubicBezTo>
                    <a:cubicBezTo>
                      <a:pt x="1261" y="1484"/>
                      <a:pt x="2061" y="884"/>
                      <a:pt x="2795" y="450"/>
                    </a:cubicBezTo>
                    <a:cubicBezTo>
                      <a:pt x="3003" y="331"/>
                      <a:pt x="2920" y="0"/>
                      <a:pt x="271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1278;p39">
                <a:extLst>
                  <a:ext uri="{FF2B5EF4-FFF2-40B4-BE49-F238E27FC236}">
                    <a16:creationId xmlns:a16="http://schemas.microsoft.com/office/drawing/2014/main" id="{6C39924A-E2EC-EC82-CCF7-27279B42EF0A}"/>
                  </a:ext>
                </a:extLst>
              </p:cNvPr>
              <p:cNvSpPr/>
              <p:nvPr/>
            </p:nvSpPr>
            <p:spPr>
              <a:xfrm rot="-5400000">
                <a:off x="3905037" y="2029281"/>
                <a:ext cx="44357" cy="31567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2199" extrusionOk="0">
                    <a:moveTo>
                      <a:pt x="2759" y="0"/>
                    </a:moveTo>
                    <a:cubicBezTo>
                      <a:pt x="2734" y="0"/>
                      <a:pt x="2706" y="6"/>
                      <a:pt x="2677" y="19"/>
                    </a:cubicBezTo>
                    <a:cubicBezTo>
                      <a:pt x="1709" y="319"/>
                      <a:pt x="742" y="986"/>
                      <a:pt x="108" y="1787"/>
                    </a:cubicBezTo>
                    <a:cubicBezTo>
                      <a:pt x="0" y="1949"/>
                      <a:pt x="111" y="2199"/>
                      <a:pt x="281" y="2199"/>
                    </a:cubicBezTo>
                    <a:cubicBezTo>
                      <a:pt x="321" y="2199"/>
                      <a:pt x="364" y="2185"/>
                      <a:pt x="408" y="2153"/>
                    </a:cubicBezTo>
                    <a:cubicBezTo>
                      <a:pt x="1209" y="1553"/>
                      <a:pt x="2010" y="986"/>
                      <a:pt x="2844" y="386"/>
                    </a:cubicBezTo>
                    <a:cubicBezTo>
                      <a:pt x="2989" y="269"/>
                      <a:pt x="2931" y="0"/>
                      <a:pt x="27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1279;p39">
                <a:extLst>
                  <a:ext uri="{FF2B5EF4-FFF2-40B4-BE49-F238E27FC236}">
                    <a16:creationId xmlns:a16="http://schemas.microsoft.com/office/drawing/2014/main" id="{0C390496-9695-DC6F-60E0-4CB802489A91}"/>
                  </a:ext>
                </a:extLst>
              </p:cNvPr>
              <p:cNvSpPr/>
              <p:nvPr/>
            </p:nvSpPr>
            <p:spPr>
              <a:xfrm rot="-5400000">
                <a:off x="3851548" y="1912789"/>
                <a:ext cx="118067" cy="66148"/>
              </a:xfrm>
              <a:custGeom>
                <a:avLst/>
                <a:gdLst/>
                <a:ahLst/>
                <a:cxnLst/>
                <a:rect l="l" t="t" r="r" b="b"/>
                <a:pathLst>
                  <a:path w="7956" h="4608" extrusionOk="0">
                    <a:moveTo>
                      <a:pt x="7528" y="0"/>
                    </a:moveTo>
                    <a:cubicBezTo>
                      <a:pt x="7502" y="0"/>
                      <a:pt x="7476" y="4"/>
                      <a:pt x="7449" y="13"/>
                    </a:cubicBezTo>
                    <a:cubicBezTo>
                      <a:pt x="4880" y="1014"/>
                      <a:pt x="2512" y="2415"/>
                      <a:pt x="277" y="3983"/>
                    </a:cubicBezTo>
                    <a:cubicBezTo>
                      <a:pt x="1" y="4204"/>
                      <a:pt x="159" y="4607"/>
                      <a:pt x="430" y="4607"/>
                    </a:cubicBezTo>
                    <a:cubicBezTo>
                      <a:pt x="486" y="4607"/>
                      <a:pt x="547" y="4590"/>
                      <a:pt x="611" y="4550"/>
                    </a:cubicBezTo>
                    <a:cubicBezTo>
                      <a:pt x="2912" y="3115"/>
                      <a:pt x="5281" y="1848"/>
                      <a:pt x="7682" y="580"/>
                    </a:cubicBezTo>
                    <a:cubicBezTo>
                      <a:pt x="7956" y="428"/>
                      <a:pt x="7787" y="0"/>
                      <a:pt x="75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1280;p39">
                <a:extLst>
                  <a:ext uri="{FF2B5EF4-FFF2-40B4-BE49-F238E27FC236}">
                    <a16:creationId xmlns:a16="http://schemas.microsoft.com/office/drawing/2014/main" id="{79AB6593-AECC-BF1C-8A86-5FA27A72CC30}"/>
                  </a:ext>
                </a:extLst>
              </p:cNvPr>
              <p:cNvSpPr/>
              <p:nvPr/>
            </p:nvSpPr>
            <p:spPr>
              <a:xfrm rot="-5400000">
                <a:off x="3785320" y="1761466"/>
                <a:ext cx="189893" cy="114395"/>
              </a:xfrm>
              <a:custGeom>
                <a:avLst/>
                <a:gdLst/>
                <a:ahLst/>
                <a:cxnLst/>
                <a:rect l="l" t="t" r="r" b="b"/>
                <a:pathLst>
                  <a:path w="12796" h="7969" extrusionOk="0">
                    <a:moveTo>
                      <a:pt x="12380" y="1"/>
                    </a:moveTo>
                    <a:cubicBezTo>
                      <a:pt x="12336" y="1"/>
                      <a:pt x="12288" y="11"/>
                      <a:pt x="12239" y="36"/>
                    </a:cubicBezTo>
                    <a:cubicBezTo>
                      <a:pt x="8136" y="2337"/>
                      <a:pt x="4100" y="4839"/>
                      <a:pt x="230" y="7508"/>
                    </a:cubicBezTo>
                    <a:cubicBezTo>
                      <a:pt x="1" y="7651"/>
                      <a:pt x="142" y="7968"/>
                      <a:pt x="377" y="7968"/>
                    </a:cubicBezTo>
                    <a:cubicBezTo>
                      <a:pt x="415" y="7968"/>
                      <a:pt x="456" y="7960"/>
                      <a:pt x="497" y="7942"/>
                    </a:cubicBezTo>
                    <a:cubicBezTo>
                      <a:pt x="4600" y="5673"/>
                      <a:pt x="8636" y="3171"/>
                      <a:pt x="12539" y="536"/>
                    </a:cubicBezTo>
                    <a:cubicBezTo>
                      <a:pt x="12795" y="365"/>
                      <a:pt x="12639" y="1"/>
                      <a:pt x="1238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1281;p39">
                <a:extLst>
                  <a:ext uri="{FF2B5EF4-FFF2-40B4-BE49-F238E27FC236}">
                    <a16:creationId xmlns:a16="http://schemas.microsoft.com/office/drawing/2014/main" id="{F03D0745-EDF4-6D9F-778E-94C7AF7B58CD}"/>
                  </a:ext>
                </a:extLst>
              </p:cNvPr>
              <p:cNvSpPr/>
              <p:nvPr/>
            </p:nvSpPr>
            <p:spPr>
              <a:xfrm rot="-5400000">
                <a:off x="3777373" y="1639228"/>
                <a:ext cx="195161" cy="125735"/>
              </a:xfrm>
              <a:custGeom>
                <a:avLst/>
                <a:gdLst/>
                <a:ahLst/>
                <a:cxnLst/>
                <a:rect l="l" t="t" r="r" b="b"/>
                <a:pathLst>
                  <a:path w="13151" h="8759" extrusionOk="0">
                    <a:moveTo>
                      <a:pt x="12650" y="0"/>
                    </a:moveTo>
                    <a:cubicBezTo>
                      <a:pt x="12602" y="0"/>
                      <a:pt x="12552" y="10"/>
                      <a:pt x="12501" y="34"/>
                    </a:cubicBezTo>
                    <a:cubicBezTo>
                      <a:pt x="8064" y="1968"/>
                      <a:pt x="3728" y="4904"/>
                      <a:pt x="192" y="8273"/>
                    </a:cubicBezTo>
                    <a:cubicBezTo>
                      <a:pt x="1" y="8437"/>
                      <a:pt x="168" y="8758"/>
                      <a:pt x="382" y="8758"/>
                    </a:cubicBezTo>
                    <a:cubicBezTo>
                      <a:pt x="429" y="8758"/>
                      <a:pt x="478" y="8743"/>
                      <a:pt x="526" y="8707"/>
                    </a:cubicBezTo>
                    <a:cubicBezTo>
                      <a:pt x="4529" y="5704"/>
                      <a:pt x="8531" y="3102"/>
                      <a:pt x="12835" y="567"/>
                    </a:cubicBezTo>
                    <a:cubicBezTo>
                      <a:pt x="13150" y="395"/>
                      <a:pt x="12947" y="0"/>
                      <a:pt x="126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1282;p39">
                <a:extLst>
                  <a:ext uri="{FF2B5EF4-FFF2-40B4-BE49-F238E27FC236}">
                    <a16:creationId xmlns:a16="http://schemas.microsoft.com/office/drawing/2014/main" id="{CADD6675-4422-3746-CEB6-022E4C057D50}"/>
                  </a:ext>
                </a:extLst>
              </p:cNvPr>
              <p:cNvSpPr/>
              <p:nvPr/>
            </p:nvSpPr>
            <p:spPr>
              <a:xfrm rot="-5400000">
                <a:off x="3822031" y="1592265"/>
                <a:ext cx="134347" cy="85585"/>
              </a:xfrm>
              <a:custGeom>
                <a:avLst/>
                <a:gdLst/>
                <a:ahLst/>
                <a:cxnLst/>
                <a:rect l="l" t="t" r="r" b="b"/>
                <a:pathLst>
                  <a:path w="9053" h="5962" extrusionOk="0">
                    <a:moveTo>
                      <a:pt x="8832" y="0"/>
                    </a:moveTo>
                    <a:cubicBezTo>
                      <a:pt x="8812" y="0"/>
                      <a:pt x="8792" y="4"/>
                      <a:pt x="8770" y="11"/>
                    </a:cubicBezTo>
                    <a:cubicBezTo>
                      <a:pt x="5568" y="845"/>
                      <a:pt x="2699" y="3280"/>
                      <a:pt x="264" y="5415"/>
                    </a:cubicBezTo>
                    <a:cubicBezTo>
                      <a:pt x="1" y="5626"/>
                      <a:pt x="237" y="5962"/>
                      <a:pt x="512" y="5962"/>
                    </a:cubicBezTo>
                    <a:cubicBezTo>
                      <a:pt x="585" y="5962"/>
                      <a:pt x="661" y="5938"/>
                      <a:pt x="731" y="5882"/>
                    </a:cubicBezTo>
                    <a:cubicBezTo>
                      <a:pt x="3300" y="3714"/>
                      <a:pt x="6235" y="2313"/>
                      <a:pt x="8904" y="345"/>
                    </a:cubicBezTo>
                    <a:cubicBezTo>
                      <a:pt x="9052" y="226"/>
                      <a:pt x="8989" y="0"/>
                      <a:pt x="883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1283;p39">
                <a:extLst>
                  <a:ext uri="{FF2B5EF4-FFF2-40B4-BE49-F238E27FC236}">
                    <a16:creationId xmlns:a16="http://schemas.microsoft.com/office/drawing/2014/main" id="{DB0DED03-3804-FB5E-D6DE-7859908A0955}"/>
                  </a:ext>
                </a:extLst>
              </p:cNvPr>
              <p:cNvSpPr/>
              <p:nvPr/>
            </p:nvSpPr>
            <p:spPr>
              <a:xfrm rot="-5400000">
                <a:off x="3876041" y="1582373"/>
                <a:ext cx="50708" cy="27389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1908" extrusionOk="0">
                    <a:moveTo>
                      <a:pt x="3124" y="0"/>
                    </a:moveTo>
                    <a:cubicBezTo>
                      <a:pt x="3114" y="0"/>
                      <a:pt x="3103" y="2"/>
                      <a:pt x="3092" y="4"/>
                    </a:cubicBezTo>
                    <a:cubicBezTo>
                      <a:pt x="2091" y="171"/>
                      <a:pt x="1124" y="904"/>
                      <a:pt x="256" y="1371"/>
                    </a:cubicBezTo>
                    <a:cubicBezTo>
                      <a:pt x="0" y="1542"/>
                      <a:pt x="157" y="1907"/>
                      <a:pt x="416" y="1907"/>
                    </a:cubicBezTo>
                    <a:cubicBezTo>
                      <a:pt x="460" y="1907"/>
                      <a:pt x="508" y="1896"/>
                      <a:pt x="557" y="1872"/>
                    </a:cubicBezTo>
                    <a:cubicBezTo>
                      <a:pt x="1424" y="1438"/>
                      <a:pt x="2591" y="1071"/>
                      <a:pt x="3292" y="337"/>
                    </a:cubicBezTo>
                    <a:cubicBezTo>
                      <a:pt x="3417" y="213"/>
                      <a:pt x="3279" y="0"/>
                      <a:pt x="312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6" name="Google Shape;1285;p39">
              <a:extLst>
                <a:ext uri="{FF2B5EF4-FFF2-40B4-BE49-F238E27FC236}">
                  <a16:creationId xmlns:a16="http://schemas.microsoft.com/office/drawing/2014/main" id="{6709D5B6-0EB3-012A-23AE-A0C6337F459C}"/>
                </a:ext>
              </a:extLst>
            </p:cNvPr>
            <p:cNvGrpSpPr/>
            <p:nvPr/>
          </p:nvGrpSpPr>
          <p:grpSpPr>
            <a:xfrm>
              <a:off x="510952" y="1524972"/>
              <a:ext cx="887194" cy="997976"/>
              <a:chOff x="658796" y="1686488"/>
              <a:chExt cx="868436" cy="997976"/>
            </a:xfrm>
          </p:grpSpPr>
          <p:sp>
            <p:nvSpPr>
              <p:cNvPr id="97" name="Google Shape;1286;p39">
                <a:extLst>
                  <a:ext uri="{FF2B5EF4-FFF2-40B4-BE49-F238E27FC236}">
                    <a16:creationId xmlns:a16="http://schemas.microsoft.com/office/drawing/2014/main" id="{3EF8510C-B0A8-45DD-882A-87F530AB32FC}"/>
                  </a:ext>
                </a:extLst>
              </p:cNvPr>
              <p:cNvSpPr/>
              <p:nvPr/>
            </p:nvSpPr>
            <p:spPr>
              <a:xfrm rot="-5400000">
                <a:off x="597030" y="1756940"/>
                <a:ext cx="991535" cy="850630"/>
              </a:xfrm>
              <a:custGeom>
                <a:avLst/>
                <a:gdLst/>
                <a:ahLst/>
                <a:cxnLst/>
                <a:rect l="l" t="t" r="r" b="b"/>
                <a:pathLst>
                  <a:path w="66815" h="39078" extrusionOk="0">
                    <a:moveTo>
                      <a:pt x="28917" y="0"/>
                    </a:moveTo>
                    <a:cubicBezTo>
                      <a:pt x="16090" y="0"/>
                      <a:pt x="3595" y="641"/>
                      <a:pt x="0" y="1637"/>
                    </a:cubicBezTo>
                    <a:cubicBezTo>
                      <a:pt x="0" y="1637"/>
                      <a:pt x="4604" y="2137"/>
                      <a:pt x="5137" y="9009"/>
                    </a:cubicBezTo>
                    <a:cubicBezTo>
                      <a:pt x="5638" y="15847"/>
                      <a:pt x="4103" y="32992"/>
                      <a:pt x="5638" y="35628"/>
                    </a:cubicBezTo>
                    <a:cubicBezTo>
                      <a:pt x="6960" y="37874"/>
                      <a:pt x="23074" y="39078"/>
                      <a:pt x="38018" y="39078"/>
                    </a:cubicBezTo>
                    <a:cubicBezTo>
                      <a:pt x="50587" y="39078"/>
                      <a:pt x="62329" y="38226"/>
                      <a:pt x="63746" y="36428"/>
                    </a:cubicBezTo>
                    <a:cubicBezTo>
                      <a:pt x="66815" y="32459"/>
                      <a:pt x="66581" y="6907"/>
                      <a:pt x="61411" y="2938"/>
                    </a:cubicBezTo>
                    <a:cubicBezTo>
                      <a:pt x="58688" y="838"/>
                      <a:pt x="43586" y="0"/>
                      <a:pt x="289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1287;p39">
                <a:extLst>
                  <a:ext uri="{FF2B5EF4-FFF2-40B4-BE49-F238E27FC236}">
                    <a16:creationId xmlns:a16="http://schemas.microsoft.com/office/drawing/2014/main" id="{D30A1C3D-14BB-4FF5-B528-4EA091803379}"/>
                  </a:ext>
                </a:extLst>
              </p:cNvPr>
              <p:cNvSpPr/>
              <p:nvPr/>
            </p:nvSpPr>
            <p:spPr>
              <a:xfrm rot="-5400000">
                <a:off x="595266" y="1752497"/>
                <a:ext cx="995497" cy="868436"/>
              </a:xfrm>
              <a:custGeom>
                <a:avLst/>
                <a:gdLst/>
                <a:ahLst/>
                <a:cxnLst/>
                <a:rect l="l" t="t" r="r" b="b"/>
                <a:pathLst>
                  <a:path w="67082" h="39896" extrusionOk="0">
                    <a:moveTo>
                      <a:pt x="29388" y="801"/>
                    </a:moveTo>
                    <a:cubicBezTo>
                      <a:pt x="46701" y="801"/>
                      <a:pt x="59343" y="1936"/>
                      <a:pt x="61611" y="3670"/>
                    </a:cubicBezTo>
                    <a:cubicBezTo>
                      <a:pt x="63213" y="4904"/>
                      <a:pt x="64514" y="8674"/>
                      <a:pt x="65214" y="14278"/>
                    </a:cubicBezTo>
                    <a:cubicBezTo>
                      <a:pt x="66348" y="23217"/>
                      <a:pt x="65681" y="34225"/>
                      <a:pt x="63846" y="36560"/>
                    </a:cubicBezTo>
                    <a:cubicBezTo>
                      <a:pt x="62712" y="38028"/>
                      <a:pt x="52238" y="39062"/>
                      <a:pt x="38428" y="39062"/>
                    </a:cubicBezTo>
                    <a:lnTo>
                      <a:pt x="38395" y="39062"/>
                    </a:lnTo>
                    <a:cubicBezTo>
                      <a:pt x="21550" y="39062"/>
                      <a:pt x="7506" y="37628"/>
                      <a:pt x="6439" y="35826"/>
                    </a:cubicBezTo>
                    <a:cubicBezTo>
                      <a:pt x="5571" y="34325"/>
                      <a:pt x="5772" y="27220"/>
                      <a:pt x="5938" y="20916"/>
                    </a:cubicBezTo>
                    <a:cubicBezTo>
                      <a:pt x="6072" y="16379"/>
                      <a:pt x="6172" y="12109"/>
                      <a:pt x="5972" y="9374"/>
                    </a:cubicBezTo>
                    <a:cubicBezTo>
                      <a:pt x="5638" y="4804"/>
                      <a:pt x="3470" y="2903"/>
                      <a:pt x="1969" y="2136"/>
                    </a:cubicBezTo>
                    <a:cubicBezTo>
                      <a:pt x="6639" y="1368"/>
                      <a:pt x="17547" y="801"/>
                      <a:pt x="29388" y="801"/>
                    </a:cubicBezTo>
                    <a:close/>
                    <a:moveTo>
                      <a:pt x="29388" y="1"/>
                    </a:moveTo>
                    <a:cubicBezTo>
                      <a:pt x="15812" y="1"/>
                      <a:pt x="3837" y="668"/>
                      <a:pt x="301" y="1635"/>
                    </a:cubicBezTo>
                    <a:cubicBezTo>
                      <a:pt x="134" y="1669"/>
                      <a:pt x="1" y="1869"/>
                      <a:pt x="1" y="2069"/>
                    </a:cubicBezTo>
                    <a:cubicBezTo>
                      <a:pt x="34" y="2269"/>
                      <a:pt x="168" y="2436"/>
                      <a:pt x="368" y="2436"/>
                    </a:cubicBezTo>
                    <a:cubicBezTo>
                      <a:pt x="434" y="2436"/>
                      <a:pt x="4671" y="3003"/>
                      <a:pt x="5138" y="9441"/>
                    </a:cubicBezTo>
                    <a:cubicBezTo>
                      <a:pt x="5338" y="12143"/>
                      <a:pt x="5238" y="16379"/>
                      <a:pt x="5104" y="20882"/>
                    </a:cubicBezTo>
                    <a:cubicBezTo>
                      <a:pt x="4904" y="27921"/>
                      <a:pt x="4737" y="34559"/>
                      <a:pt x="5705" y="36227"/>
                    </a:cubicBezTo>
                    <a:cubicBezTo>
                      <a:pt x="7406" y="39129"/>
                      <a:pt x="27854" y="39896"/>
                      <a:pt x="38428" y="39896"/>
                    </a:cubicBezTo>
                    <a:cubicBezTo>
                      <a:pt x="44032" y="39896"/>
                      <a:pt x="62479" y="39696"/>
                      <a:pt x="64514" y="37094"/>
                    </a:cubicBezTo>
                    <a:cubicBezTo>
                      <a:pt x="66648" y="34325"/>
                      <a:pt x="67082" y="22517"/>
                      <a:pt x="66048" y="14178"/>
                    </a:cubicBezTo>
                    <a:cubicBezTo>
                      <a:pt x="65514" y="10075"/>
                      <a:pt x="64413" y="4771"/>
                      <a:pt x="62112" y="3003"/>
                    </a:cubicBezTo>
                    <a:cubicBezTo>
                      <a:pt x="58476" y="201"/>
                      <a:pt x="36127" y="1"/>
                      <a:pt x="293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1288;p39">
                <a:extLst>
                  <a:ext uri="{FF2B5EF4-FFF2-40B4-BE49-F238E27FC236}">
                    <a16:creationId xmlns:a16="http://schemas.microsoft.com/office/drawing/2014/main" id="{C8C65542-3373-37FA-C064-7896731E81A0}"/>
                  </a:ext>
                </a:extLst>
              </p:cNvPr>
              <p:cNvSpPr/>
              <p:nvPr/>
            </p:nvSpPr>
            <p:spPr>
              <a:xfrm rot="-5400000">
                <a:off x="1304744" y="2548987"/>
                <a:ext cx="34340" cy="24059"/>
              </a:xfrm>
              <a:custGeom>
                <a:avLst/>
                <a:gdLst/>
                <a:ahLst/>
                <a:cxnLst/>
                <a:rect l="l" t="t" r="r" b="b"/>
                <a:pathLst>
                  <a:path w="2314" h="1676" extrusionOk="0">
                    <a:moveTo>
                      <a:pt x="1946" y="1"/>
                    </a:moveTo>
                    <a:cubicBezTo>
                      <a:pt x="1613" y="1"/>
                      <a:pt x="1413" y="268"/>
                      <a:pt x="1179" y="468"/>
                    </a:cubicBezTo>
                    <a:cubicBezTo>
                      <a:pt x="912" y="701"/>
                      <a:pt x="612" y="835"/>
                      <a:pt x="312" y="1035"/>
                    </a:cubicBezTo>
                    <a:cubicBezTo>
                      <a:pt x="0" y="1253"/>
                      <a:pt x="184" y="1675"/>
                      <a:pt x="508" y="1675"/>
                    </a:cubicBezTo>
                    <a:cubicBezTo>
                      <a:pt x="531" y="1675"/>
                      <a:pt x="555" y="1673"/>
                      <a:pt x="579" y="1669"/>
                    </a:cubicBezTo>
                    <a:cubicBezTo>
                      <a:pt x="946" y="1602"/>
                      <a:pt x="1313" y="1368"/>
                      <a:pt x="1613" y="1168"/>
                    </a:cubicBezTo>
                    <a:cubicBezTo>
                      <a:pt x="1946" y="935"/>
                      <a:pt x="2313" y="668"/>
                      <a:pt x="2247" y="234"/>
                    </a:cubicBezTo>
                    <a:cubicBezTo>
                      <a:pt x="2213" y="101"/>
                      <a:pt x="2080" y="1"/>
                      <a:pt x="19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289;p39">
                <a:extLst>
                  <a:ext uri="{FF2B5EF4-FFF2-40B4-BE49-F238E27FC236}">
                    <a16:creationId xmlns:a16="http://schemas.microsoft.com/office/drawing/2014/main" id="{6B31955D-07B6-5C7E-B502-AFD24FD25167}"/>
                  </a:ext>
                </a:extLst>
              </p:cNvPr>
              <p:cNvSpPr/>
              <p:nvPr/>
            </p:nvSpPr>
            <p:spPr>
              <a:xfrm rot="-5400000">
                <a:off x="1335808" y="2536924"/>
                <a:ext cx="49477" cy="40022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2788" extrusionOk="0">
                    <a:moveTo>
                      <a:pt x="3039" y="0"/>
                    </a:moveTo>
                    <a:cubicBezTo>
                      <a:pt x="2989" y="0"/>
                      <a:pt x="2935" y="11"/>
                      <a:pt x="2882" y="34"/>
                    </a:cubicBezTo>
                    <a:cubicBezTo>
                      <a:pt x="2381" y="268"/>
                      <a:pt x="2081" y="801"/>
                      <a:pt x="1681" y="1168"/>
                    </a:cubicBezTo>
                    <a:cubicBezTo>
                      <a:pt x="1214" y="1635"/>
                      <a:pt x="680" y="2002"/>
                      <a:pt x="147" y="2402"/>
                    </a:cubicBezTo>
                    <a:cubicBezTo>
                      <a:pt x="1" y="2519"/>
                      <a:pt x="135" y="2788"/>
                      <a:pt x="304" y="2788"/>
                    </a:cubicBezTo>
                    <a:cubicBezTo>
                      <a:pt x="329" y="2788"/>
                      <a:pt x="355" y="2782"/>
                      <a:pt x="380" y="2769"/>
                    </a:cubicBezTo>
                    <a:cubicBezTo>
                      <a:pt x="980" y="2536"/>
                      <a:pt x="1514" y="2169"/>
                      <a:pt x="2048" y="1769"/>
                    </a:cubicBezTo>
                    <a:cubicBezTo>
                      <a:pt x="2515" y="1402"/>
                      <a:pt x="3149" y="935"/>
                      <a:pt x="3282" y="301"/>
                    </a:cubicBezTo>
                    <a:cubicBezTo>
                      <a:pt x="3333" y="121"/>
                      <a:pt x="3207" y="0"/>
                      <a:pt x="303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290;p39">
                <a:extLst>
                  <a:ext uri="{FF2B5EF4-FFF2-40B4-BE49-F238E27FC236}">
                    <a16:creationId xmlns:a16="http://schemas.microsoft.com/office/drawing/2014/main" id="{D9B3B42F-0CD5-1CAD-0099-94520699A0E7}"/>
                  </a:ext>
                </a:extLst>
              </p:cNvPr>
              <p:cNvSpPr/>
              <p:nvPr/>
            </p:nvSpPr>
            <p:spPr>
              <a:xfrm rot="-5400000">
                <a:off x="1347040" y="2499089"/>
                <a:ext cx="85211" cy="59774"/>
              </a:xfrm>
              <a:custGeom>
                <a:avLst/>
                <a:gdLst/>
                <a:ahLst/>
                <a:cxnLst/>
                <a:rect l="l" t="t" r="r" b="b"/>
                <a:pathLst>
                  <a:path w="5742" h="4164" extrusionOk="0">
                    <a:moveTo>
                      <a:pt x="5375" y="1"/>
                    </a:moveTo>
                    <a:cubicBezTo>
                      <a:pt x="5340" y="1"/>
                      <a:pt x="5305" y="10"/>
                      <a:pt x="5271" y="29"/>
                    </a:cubicBezTo>
                    <a:cubicBezTo>
                      <a:pt x="4437" y="563"/>
                      <a:pt x="3703" y="1163"/>
                      <a:pt x="2936" y="1764"/>
                    </a:cubicBezTo>
                    <a:cubicBezTo>
                      <a:pt x="2068" y="2498"/>
                      <a:pt x="1268" y="3332"/>
                      <a:pt x="200" y="3765"/>
                    </a:cubicBezTo>
                    <a:cubicBezTo>
                      <a:pt x="34" y="3832"/>
                      <a:pt x="0" y="4066"/>
                      <a:pt x="200" y="4132"/>
                    </a:cubicBezTo>
                    <a:cubicBezTo>
                      <a:pt x="302" y="4154"/>
                      <a:pt x="401" y="4163"/>
                      <a:pt x="497" y="4163"/>
                    </a:cubicBezTo>
                    <a:cubicBezTo>
                      <a:pt x="1154" y="4163"/>
                      <a:pt x="1678" y="3702"/>
                      <a:pt x="2202" y="3265"/>
                    </a:cubicBezTo>
                    <a:cubicBezTo>
                      <a:pt x="3369" y="2364"/>
                      <a:pt x="4537" y="1497"/>
                      <a:pt x="5571" y="463"/>
                    </a:cubicBezTo>
                    <a:cubicBezTo>
                      <a:pt x="5741" y="292"/>
                      <a:pt x="5573" y="1"/>
                      <a:pt x="537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291;p39">
                <a:extLst>
                  <a:ext uri="{FF2B5EF4-FFF2-40B4-BE49-F238E27FC236}">
                    <a16:creationId xmlns:a16="http://schemas.microsoft.com/office/drawing/2014/main" id="{FD1203B8-57A6-8B0C-9AC6-54C70883E7EC}"/>
                  </a:ext>
                </a:extLst>
              </p:cNvPr>
              <p:cNvSpPr/>
              <p:nvPr/>
            </p:nvSpPr>
            <p:spPr>
              <a:xfrm rot="-5400000">
                <a:off x="1337759" y="2442683"/>
                <a:ext cx="156488" cy="88398"/>
              </a:xfrm>
              <a:custGeom>
                <a:avLst/>
                <a:gdLst/>
                <a:ahLst/>
                <a:cxnLst/>
                <a:rect l="l" t="t" r="r" b="b"/>
                <a:pathLst>
                  <a:path w="10545" h="6158" extrusionOk="0">
                    <a:moveTo>
                      <a:pt x="10242" y="1"/>
                    </a:moveTo>
                    <a:cubicBezTo>
                      <a:pt x="10210" y="1"/>
                      <a:pt x="10176" y="8"/>
                      <a:pt x="10139" y="24"/>
                    </a:cubicBezTo>
                    <a:cubicBezTo>
                      <a:pt x="6704" y="1459"/>
                      <a:pt x="3368" y="3727"/>
                      <a:pt x="199" y="5728"/>
                    </a:cubicBezTo>
                    <a:cubicBezTo>
                      <a:pt x="0" y="5870"/>
                      <a:pt x="116" y="6157"/>
                      <a:pt x="319" y="6157"/>
                    </a:cubicBezTo>
                    <a:cubicBezTo>
                      <a:pt x="355" y="6157"/>
                      <a:pt x="393" y="6149"/>
                      <a:pt x="433" y="6129"/>
                    </a:cubicBezTo>
                    <a:cubicBezTo>
                      <a:pt x="3735" y="4427"/>
                      <a:pt x="7371" y="2726"/>
                      <a:pt x="10340" y="525"/>
                    </a:cubicBezTo>
                    <a:cubicBezTo>
                      <a:pt x="10545" y="378"/>
                      <a:pt x="10467" y="1"/>
                      <a:pt x="1024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292;p39">
                <a:extLst>
                  <a:ext uri="{FF2B5EF4-FFF2-40B4-BE49-F238E27FC236}">
                    <a16:creationId xmlns:a16="http://schemas.microsoft.com/office/drawing/2014/main" id="{A9AC85FE-714C-BC79-DCA0-CF5DD9D4E0F1}"/>
                  </a:ext>
                </a:extLst>
              </p:cNvPr>
              <p:cNvSpPr/>
              <p:nvPr/>
            </p:nvSpPr>
            <p:spPr>
              <a:xfrm rot="-5400000">
                <a:off x="1339021" y="2376996"/>
                <a:ext cx="191792" cy="84738"/>
              </a:xfrm>
              <a:custGeom>
                <a:avLst/>
                <a:gdLst/>
                <a:ahLst/>
                <a:cxnLst/>
                <a:rect l="l" t="t" r="r" b="b"/>
                <a:pathLst>
                  <a:path w="12924" h="5903" extrusionOk="0">
                    <a:moveTo>
                      <a:pt x="12496" y="1"/>
                    </a:moveTo>
                    <a:cubicBezTo>
                      <a:pt x="12470" y="1"/>
                      <a:pt x="12444" y="5"/>
                      <a:pt x="12417" y="14"/>
                    </a:cubicBezTo>
                    <a:cubicBezTo>
                      <a:pt x="8281" y="1315"/>
                      <a:pt x="3844" y="3249"/>
                      <a:pt x="175" y="5518"/>
                    </a:cubicBezTo>
                    <a:cubicBezTo>
                      <a:pt x="0" y="5634"/>
                      <a:pt x="79" y="5903"/>
                      <a:pt x="236" y="5903"/>
                    </a:cubicBezTo>
                    <a:cubicBezTo>
                      <a:pt x="258" y="5903"/>
                      <a:pt x="283" y="5897"/>
                      <a:pt x="308" y="5885"/>
                    </a:cubicBezTo>
                    <a:cubicBezTo>
                      <a:pt x="4478" y="4350"/>
                      <a:pt x="8681" y="2482"/>
                      <a:pt x="12650" y="547"/>
                    </a:cubicBezTo>
                    <a:cubicBezTo>
                      <a:pt x="12924" y="426"/>
                      <a:pt x="12755" y="1"/>
                      <a:pt x="1249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293;p39">
                <a:extLst>
                  <a:ext uri="{FF2B5EF4-FFF2-40B4-BE49-F238E27FC236}">
                    <a16:creationId xmlns:a16="http://schemas.microsoft.com/office/drawing/2014/main" id="{ACBE047A-CE66-9E42-C719-4570589EF6F8}"/>
                  </a:ext>
                </a:extLst>
              </p:cNvPr>
              <p:cNvSpPr/>
              <p:nvPr/>
            </p:nvSpPr>
            <p:spPr>
              <a:xfrm rot="-5400000">
                <a:off x="1349543" y="2285726"/>
                <a:ext cx="198485" cy="84393"/>
              </a:xfrm>
              <a:custGeom>
                <a:avLst/>
                <a:gdLst/>
                <a:ahLst/>
                <a:cxnLst/>
                <a:rect l="l" t="t" r="r" b="b"/>
                <a:pathLst>
                  <a:path w="13375" h="5879" extrusionOk="0">
                    <a:moveTo>
                      <a:pt x="12953" y="1"/>
                    </a:moveTo>
                    <a:cubicBezTo>
                      <a:pt x="12942" y="1"/>
                      <a:pt x="12930" y="2"/>
                      <a:pt x="12919" y="3"/>
                    </a:cubicBezTo>
                    <a:cubicBezTo>
                      <a:pt x="8616" y="804"/>
                      <a:pt x="4213" y="3139"/>
                      <a:pt x="376" y="5173"/>
                    </a:cubicBezTo>
                    <a:cubicBezTo>
                      <a:pt x="1" y="5376"/>
                      <a:pt x="251" y="5879"/>
                      <a:pt x="585" y="5879"/>
                    </a:cubicBezTo>
                    <a:cubicBezTo>
                      <a:pt x="637" y="5879"/>
                      <a:pt x="690" y="5867"/>
                      <a:pt x="743" y="5841"/>
                    </a:cubicBezTo>
                    <a:cubicBezTo>
                      <a:pt x="4780" y="3839"/>
                      <a:pt x="9116" y="2505"/>
                      <a:pt x="13119" y="470"/>
                    </a:cubicBezTo>
                    <a:cubicBezTo>
                      <a:pt x="13374" y="342"/>
                      <a:pt x="13202" y="1"/>
                      <a:pt x="1295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294;p39">
                <a:extLst>
                  <a:ext uri="{FF2B5EF4-FFF2-40B4-BE49-F238E27FC236}">
                    <a16:creationId xmlns:a16="http://schemas.microsoft.com/office/drawing/2014/main" id="{3491B841-BE4B-68A9-F972-ABB17F43A33F}"/>
                  </a:ext>
                </a:extLst>
              </p:cNvPr>
              <p:cNvSpPr/>
              <p:nvPr/>
            </p:nvSpPr>
            <p:spPr>
              <a:xfrm rot="-5400000">
                <a:off x="1383336" y="2190484"/>
                <a:ext cx="155449" cy="73483"/>
              </a:xfrm>
              <a:custGeom>
                <a:avLst/>
                <a:gdLst/>
                <a:ahLst/>
                <a:cxnLst/>
                <a:rect l="l" t="t" r="r" b="b"/>
                <a:pathLst>
                  <a:path w="10475" h="5119" extrusionOk="0">
                    <a:moveTo>
                      <a:pt x="9993" y="0"/>
                    </a:moveTo>
                    <a:cubicBezTo>
                      <a:pt x="9980" y="0"/>
                      <a:pt x="9967" y="1"/>
                      <a:pt x="9954" y="2"/>
                    </a:cubicBezTo>
                    <a:cubicBezTo>
                      <a:pt x="6585" y="469"/>
                      <a:pt x="3049" y="2738"/>
                      <a:pt x="281" y="4539"/>
                    </a:cubicBezTo>
                    <a:cubicBezTo>
                      <a:pt x="1" y="4735"/>
                      <a:pt x="167" y="5119"/>
                      <a:pt x="425" y="5119"/>
                    </a:cubicBezTo>
                    <a:cubicBezTo>
                      <a:pt x="474" y="5119"/>
                      <a:pt x="527" y="5105"/>
                      <a:pt x="581" y="5073"/>
                    </a:cubicBezTo>
                    <a:cubicBezTo>
                      <a:pt x="2115" y="4172"/>
                      <a:pt x="3683" y="3338"/>
                      <a:pt x="5284" y="2571"/>
                    </a:cubicBezTo>
                    <a:cubicBezTo>
                      <a:pt x="6885" y="1837"/>
                      <a:pt x="8653" y="1403"/>
                      <a:pt x="10188" y="503"/>
                    </a:cubicBezTo>
                    <a:cubicBezTo>
                      <a:pt x="10475" y="343"/>
                      <a:pt x="10273" y="0"/>
                      <a:pt x="99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295;p39">
                <a:extLst>
                  <a:ext uri="{FF2B5EF4-FFF2-40B4-BE49-F238E27FC236}">
                    <a16:creationId xmlns:a16="http://schemas.microsoft.com/office/drawing/2014/main" id="{E4AA0E48-E32D-DD8F-9162-F54DD305F5E2}"/>
                  </a:ext>
                </a:extLst>
              </p:cNvPr>
              <p:cNvSpPr/>
              <p:nvPr/>
            </p:nvSpPr>
            <p:spPr>
              <a:xfrm rot="-5400000">
                <a:off x="1411629" y="2122032"/>
                <a:ext cx="116509" cy="57018"/>
              </a:xfrm>
              <a:custGeom>
                <a:avLst/>
                <a:gdLst/>
                <a:ahLst/>
                <a:cxnLst/>
                <a:rect l="l" t="t" r="r" b="b"/>
                <a:pathLst>
                  <a:path w="7851" h="3972" extrusionOk="0">
                    <a:moveTo>
                      <a:pt x="7491" y="0"/>
                    </a:moveTo>
                    <a:cubicBezTo>
                      <a:pt x="7465" y="0"/>
                      <a:pt x="7439" y="5"/>
                      <a:pt x="7411" y="15"/>
                    </a:cubicBezTo>
                    <a:cubicBezTo>
                      <a:pt x="4876" y="882"/>
                      <a:pt x="2374" y="2050"/>
                      <a:pt x="173" y="3584"/>
                    </a:cubicBezTo>
                    <a:cubicBezTo>
                      <a:pt x="0" y="3728"/>
                      <a:pt x="100" y="3971"/>
                      <a:pt x="281" y="3971"/>
                    </a:cubicBezTo>
                    <a:cubicBezTo>
                      <a:pt x="310" y="3971"/>
                      <a:pt x="341" y="3965"/>
                      <a:pt x="373" y="3951"/>
                    </a:cubicBezTo>
                    <a:cubicBezTo>
                      <a:pt x="2808" y="2784"/>
                      <a:pt x="5176" y="1583"/>
                      <a:pt x="7611" y="449"/>
                    </a:cubicBezTo>
                    <a:cubicBezTo>
                      <a:pt x="7851" y="359"/>
                      <a:pt x="7714" y="0"/>
                      <a:pt x="749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296;p39">
                <a:extLst>
                  <a:ext uri="{FF2B5EF4-FFF2-40B4-BE49-F238E27FC236}">
                    <a16:creationId xmlns:a16="http://schemas.microsoft.com/office/drawing/2014/main" id="{41A5E631-7DCE-2063-3D9D-E57EFB0F8AA2}"/>
                  </a:ext>
                </a:extLst>
              </p:cNvPr>
              <p:cNvSpPr/>
              <p:nvPr/>
            </p:nvSpPr>
            <p:spPr>
              <a:xfrm rot="-5400000">
                <a:off x="1431647" y="2053471"/>
                <a:ext cx="98137" cy="54190"/>
              </a:xfrm>
              <a:custGeom>
                <a:avLst/>
                <a:gdLst/>
                <a:ahLst/>
                <a:cxnLst/>
                <a:rect l="l" t="t" r="r" b="b"/>
                <a:pathLst>
                  <a:path w="6613" h="3775" extrusionOk="0">
                    <a:moveTo>
                      <a:pt x="6294" y="1"/>
                    </a:moveTo>
                    <a:cubicBezTo>
                      <a:pt x="6259" y="1"/>
                      <a:pt x="6220" y="9"/>
                      <a:pt x="6180" y="29"/>
                    </a:cubicBezTo>
                    <a:cubicBezTo>
                      <a:pt x="4212" y="997"/>
                      <a:pt x="2244" y="2031"/>
                      <a:pt x="343" y="3132"/>
                    </a:cubicBezTo>
                    <a:cubicBezTo>
                      <a:pt x="1" y="3331"/>
                      <a:pt x="219" y="3774"/>
                      <a:pt x="518" y="3774"/>
                    </a:cubicBezTo>
                    <a:cubicBezTo>
                      <a:pt x="569" y="3774"/>
                      <a:pt x="623" y="3761"/>
                      <a:pt x="676" y="3732"/>
                    </a:cubicBezTo>
                    <a:cubicBezTo>
                      <a:pt x="2611" y="2665"/>
                      <a:pt x="4512" y="1564"/>
                      <a:pt x="6414" y="396"/>
                    </a:cubicBezTo>
                    <a:cubicBezTo>
                      <a:pt x="6612" y="283"/>
                      <a:pt x="6497" y="1"/>
                      <a:pt x="62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297;p39">
                <a:extLst>
                  <a:ext uri="{FF2B5EF4-FFF2-40B4-BE49-F238E27FC236}">
                    <a16:creationId xmlns:a16="http://schemas.microsoft.com/office/drawing/2014/main" id="{F57B84E4-D2AC-A61A-ACA2-CC5CF3C1F8BE}"/>
                  </a:ext>
                </a:extLst>
              </p:cNvPr>
              <p:cNvSpPr/>
              <p:nvPr/>
            </p:nvSpPr>
            <p:spPr>
              <a:xfrm rot="-5400000">
                <a:off x="1441129" y="1970501"/>
                <a:ext cx="73577" cy="34840"/>
              </a:xfrm>
              <a:custGeom>
                <a:avLst/>
                <a:gdLst/>
                <a:ahLst/>
                <a:cxnLst/>
                <a:rect l="l" t="t" r="r" b="b"/>
                <a:pathLst>
                  <a:path w="4958" h="2427" extrusionOk="0">
                    <a:moveTo>
                      <a:pt x="4692" y="0"/>
                    </a:moveTo>
                    <a:cubicBezTo>
                      <a:pt x="4668" y="0"/>
                      <a:pt x="4642" y="6"/>
                      <a:pt x="4614" y="17"/>
                    </a:cubicBezTo>
                    <a:cubicBezTo>
                      <a:pt x="3180" y="518"/>
                      <a:pt x="1745" y="1152"/>
                      <a:pt x="344" y="1819"/>
                    </a:cubicBezTo>
                    <a:cubicBezTo>
                      <a:pt x="0" y="1962"/>
                      <a:pt x="223" y="2426"/>
                      <a:pt x="526" y="2426"/>
                    </a:cubicBezTo>
                    <a:cubicBezTo>
                      <a:pt x="575" y="2426"/>
                      <a:pt x="627" y="2414"/>
                      <a:pt x="678" y="2386"/>
                    </a:cubicBezTo>
                    <a:cubicBezTo>
                      <a:pt x="2079" y="1785"/>
                      <a:pt x="3447" y="1152"/>
                      <a:pt x="4781" y="384"/>
                    </a:cubicBezTo>
                    <a:cubicBezTo>
                      <a:pt x="4957" y="296"/>
                      <a:pt x="4875" y="0"/>
                      <a:pt x="469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298;p39">
                <a:extLst>
                  <a:ext uri="{FF2B5EF4-FFF2-40B4-BE49-F238E27FC236}">
                    <a16:creationId xmlns:a16="http://schemas.microsoft.com/office/drawing/2014/main" id="{4D677174-D9CA-4E89-D37B-CDF2C5F3439D}"/>
                  </a:ext>
                </a:extLst>
              </p:cNvPr>
              <p:cNvSpPr/>
              <p:nvPr/>
            </p:nvSpPr>
            <p:spPr>
              <a:xfrm rot="-5400000">
                <a:off x="1435647" y="1902327"/>
                <a:ext cx="81783" cy="36476"/>
              </a:xfrm>
              <a:custGeom>
                <a:avLst/>
                <a:gdLst/>
                <a:ahLst/>
                <a:cxnLst/>
                <a:rect l="l" t="t" r="r" b="b"/>
                <a:pathLst>
                  <a:path w="5511" h="2541" extrusionOk="0">
                    <a:moveTo>
                      <a:pt x="5223" y="1"/>
                    </a:moveTo>
                    <a:cubicBezTo>
                      <a:pt x="5212" y="1"/>
                      <a:pt x="5201" y="2"/>
                      <a:pt x="5189" y="4"/>
                    </a:cubicBezTo>
                    <a:cubicBezTo>
                      <a:pt x="3454" y="371"/>
                      <a:pt x="1787" y="1104"/>
                      <a:pt x="285" y="2005"/>
                    </a:cubicBezTo>
                    <a:cubicBezTo>
                      <a:pt x="1" y="2176"/>
                      <a:pt x="153" y="2541"/>
                      <a:pt x="432" y="2541"/>
                    </a:cubicBezTo>
                    <a:cubicBezTo>
                      <a:pt x="480" y="2541"/>
                      <a:pt x="532" y="2530"/>
                      <a:pt x="586" y="2505"/>
                    </a:cubicBezTo>
                    <a:cubicBezTo>
                      <a:pt x="2153" y="1805"/>
                      <a:pt x="3755" y="1138"/>
                      <a:pt x="5322" y="337"/>
                    </a:cubicBezTo>
                    <a:cubicBezTo>
                      <a:pt x="5511" y="243"/>
                      <a:pt x="5403" y="1"/>
                      <a:pt x="522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299;p39">
                <a:extLst>
                  <a:ext uri="{FF2B5EF4-FFF2-40B4-BE49-F238E27FC236}">
                    <a16:creationId xmlns:a16="http://schemas.microsoft.com/office/drawing/2014/main" id="{C05198FE-EC75-E70F-56F0-69CBFA1E5F36}"/>
                  </a:ext>
                </a:extLst>
              </p:cNvPr>
              <p:cNvSpPr/>
              <p:nvPr/>
            </p:nvSpPr>
            <p:spPr>
              <a:xfrm rot="-5400000">
                <a:off x="1445938" y="1838775"/>
                <a:ext cx="61245" cy="28825"/>
              </a:xfrm>
              <a:custGeom>
                <a:avLst/>
                <a:gdLst/>
                <a:ahLst/>
                <a:cxnLst/>
                <a:rect l="l" t="t" r="r" b="b"/>
                <a:pathLst>
                  <a:path w="4127" h="2008" extrusionOk="0">
                    <a:moveTo>
                      <a:pt x="3764" y="1"/>
                    </a:moveTo>
                    <a:cubicBezTo>
                      <a:pt x="3752" y="1"/>
                      <a:pt x="3739" y="1"/>
                      <a:pt x="3726" y="2"/>
                    </a:cubicBezTo>
                    <a:cubicBezTo>
                      <a:pt x="2492" y="36"/>
                      <a:pt x="1425" y="503"/>
                      <a:pt x="391" y="1203"/>
                    </a:cubicBezTo>
                    <a:cubicBezTo>
                      <a:pt x="0" y="1454"/>
                      <a:pt x="239" y="2008"/>
                      <a:pt x="601" y="2008"/>
                    </a:cubicBezTo>
                    <a:cubicBezTo>
                      <a:pt x="672" y="2008"/>
                      <a:pt x="747" y="1986"/>
                      <a:pt x="824" y="1937"/>
                    </a:cubicBezTo>
                    <a:cubicBezTo>
                      <a:pt x="1758" y="1370"/>
                      <a:pt x="2826" y="1003"/>
                      <a:pt x="3826" y="603"/>
                    </a:cubicBezTo>
                    <a:cubicBezTo>
                      <a:pt x="4117" y="474"/>
                      <a:pt x="4126" y="1"/>
                      <a:pt x="376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7" name="Google Shape;1459;p39">
              <a:extLst>
                <a:ext uri="{FF2B5EF4-FFF2-40B4-BE49-F238E27FC236}">
                  <a16:creationId xmlns:a16="http://schemas.microsoft.com/office/drawing/2014/main" id="{347D32D7-0AE6-E755-F477-EBC06F24BECB}"/>
                </a:ext>
              </a:extLst>
            </p:cNvPr>
            <p:cNvSpPr txBox="1"/>
            <p:nvPr/>
          </p:nvSpPr>
          <p:spPr>
            <a:xfrm>
              <a:off x="1447209" y="1334861"/>
              <a:ext cx="2579728" cy="85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152400" lvl="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</a:pPr>
              <a:r>
                <a:rPr lang="en-US" sz="2000" b="1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Tác</a:t>
              </a:r>
              <a:r>
                <a:rPr lang="en-US" sz="2000" b="1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2000" b="1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giả</a:t>
              </a:r>
              <a:r>
                <a:rPr lang="en-US" sz="2000" b="1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: </a:t>
              </a:r>
              <a:r>
                <a:rPr lang="en-US" sz="20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Đinh</a:t>
              </a:r>
              <a:r>
                <a:rPr lang="en-US" sz="20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Trọng</a:t>
              </a:r>
              <a:r>
                <a:rPr lang="en-US" sz="20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Lạc</a:t>
              </a:r>
              <a:r>
                <a:rPr lang="en-US" sz="20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quê</a:t>
              </a:r>
              <a:r>
                <a:rPr lang="en-US" sz="20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ở </a:t>
              </a:r>
              <a:r>
                <a:rPr lang="en-US" sz="20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Hà</a:t>
              </a:r>
              <a:r>
                <a:rPr lang="en-US" sz="20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Nội</a:t>
              </a:r>
              <a:r>
                <a:rPr lang="en-US" sz="20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. </a:t>
              </a:r>
              <a:r>
                <a:rPr lang="en-US" sz="20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Ông</a:t>
              </a:r>
              <a:r>
                <a:rPr lang="en-US" sz="20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là</a:t>
              </a:r>
              <a:r>
                <a:rPr lang="en-US" sz="20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nhà</a:t>
              </a:r>
              <a:r>
                <a:rPr lang="en-US" sz="20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giáo</a:t>
              </a:r>
              <a:r>
                <a:rPr lang="en-US" sz="20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, </a:t>
              </a:r>
              <a:r>
                <a:rPr lang="en-US" sz="20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nhà</a:t>
              </a:r>
              <a:r>
                <a:rPr lang="en-US" sz="20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ngôn</a:t>
              </a:r>
              <a:r>
                <a:rPr lang="en-US" sz="20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ngữ</a:t>
              </a:r>
              <a:r>
                <a:rPr lang="en-US" sz="20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học</a:t>
              </a:r>
              <a:r>
                <a:rPr lang="en-US" sz="20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</a:p>
          </p:txBody>
        </p:sp>
        <p:sp>
          <p:nvSpPr>
            <p:cNvPr id="220" name="Google Shape;1487;p39">
              <a:extLst>
                <a:ext uri="{FF2B5EF4-FFF2-40B4-BE49-F238E27FC236}">
                  <a16:creationId xmlns:a16="http://schemas.microsoft.com/office/drawing/2014/main" id="{05BC140B-5A23-E0BB-3D76-AA839EA5DE02}"/>
                </a:ext>
              </a:extLst>
            </p:cNvPr>
            <p:cNvSpPr txBox="1">
              <a:spLocks/>
            </p:cNvSpPr>
            <p:nvPr/>
          </p:nvSpPr>
          <p:spPr>
            <a:xfrm>
              <a:off x="523757" y="1801512"/>
              <a:ext cx="861600" cy="399900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chemeClr val="dk1"/>
                </a:buClr>
                <a:buSzPts val="1100"/>
              </a:pPr>
              <a:r>
                <a:rPr lang="en" sz="2800" b="1">
                  <a:latin typeface="#9Slide03 Ample" panose="02000000000000000000" pitchFamily="2" charset="0"/>
                  <a:ea typeface="Roboto"/>
                  <a:cs typeface="Roboto"/>
                  <a:sym typeface="Roboto"/>
                </a:rPr>
                <a:t>(1)</a:t>
              </a:r>
              <a:endParaRPr lang="en" sz="2800" b="1" dirty="0">
                <a:latin typeface="#9Slide03 Ample" panose="02000000000000000000" pitchFamily="2" charset="0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21" name="Google Shape;1488;p39">
            <a:extLst>
              <a:ext uri="{FF2B5EF4-FFF2-40B4-BE49-F238E27FC236}">
                <a16:creationId xmlns:a16="http://schemas.microsoft.com/office/drawing/2014/main" id="{AE8A91B6-0C10-51AE-E166-3F9D46331B36}"/>
              </a:ext>
            </a:extLst>
          </p:cNvPr>
          <p:cNvSpPr txBox="1">
            <a:spLocks/>
          </p:cNvSpPr>
          <p:nvPr/>
        </p:nvSpPr>
        <p:spPr>
          <a:xfrm>
            <a:off x="7731577" y="1807503"/>
            <a:ext cx="8616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en" sz="2800" b="1">
                <a:latin typeface="#9Slide03 Ample" panose="02000000000000000000" pitchFamily="2" charset="0"/>
                <a:ea typeface="Roboto"/>
                <a:cs typeface="Roboto"/>
                <a:sym typeface="Roboto"/>
              </a:rPr>
              <a:t>(2)</a:t>
            </a:r>
            <a:endParaRPr lang="en" sz="2800" b="1" dirty="0">
              <a:latin typeface="#9Slide03 Ample" panose="02000000000000000000" pitchFamily="2" charset="0"/>
              <a:ea typeface="Roboto"/>
              <a:cs typeface="Roboto"/>
              <a:sym typeface="Roboto"/>
            </a:endParaRPr>
          </a:p>
        </p:txBody>
      </p:sp>
      <p:sp>
        <p:nvSpPr>
          <p:cNvPr id="222" name="Google Shape;1490;p39">
            <a:extLst>
              <a:ext uri="{FF2B5EF4-FFF2-40B4-BE49-F238E27FC236}">
                <a16:creationId xmlns:a16="http://schemas.microsoft.com/office/drawing/2014/main" id="{A357007B-4B48-6A39-22EF-CA074E14F585}"/>
              </a:ext>
            </a:extLst>
          </p:cNvPr>
          <p:cNvSpPr txBox="1">
            <a:spLocks/>
          </p:cNvSpPr>
          <p:nvPr/>
        </p:nvSpPr>
        <p:spPr>
          <a:xfrm>
            <a:off x="7724001" y="3777682"/>
            <a:ext cx="8616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en" sz="2800" b="1">
                <a:latin typeface="#9Slide03 Ample" panose="02000000000000000000" pitchFamily="2" charset="0"/>
                <a:ea typeface="Roboto"/>
                <a:cs typeface="Roboto"/>
                <a:sym typeface="Roboto"/>
              </a:rPr>
              <a:t>(4)</a:t>
            </a:r>
            <a:endParaRPr lang="en" sz="2800" b="1" dirty="0">
              <a:latin typeface="#9Slide03 Ample" panose="02000000000000000000" pitchFamily="2" charset="0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57517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218" grpId="0"/>
      <p:bldP spid="219" grpId="0"/>
      <p:bldP spid="221" grpId="0"/>
      <p:bldP spid="2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6" name="Google Shape;416;p19"/>
          <p:cNvGrpSpPr/>
          <p:nvPr/>
        </p:nvGrpSpPr>
        <p:grpSpPr>
          <a:xfrm>
            <a:off x="2120066" y="646402"/>
            <a:ext cx="5031088" cy="3811495"/>
            <a:chOff x="2788823" y="934240"/>
            <a:chExt cx="3566377" cy="3811495"/>
          </a:xfrm>
        </p:grpSpPr>
        <p:sp>
          <p:nvSpPr>
            <p:cNvPr id="417" name="Google Shape;417;p19"/>
            <p:cNvSpPr/>
            <p:nvPr/>
          </p:nvSpPr>
          <p:spPr>
            <a:xfrm>
              <a:off x="2892952" y="934240"/>
              <a:ext cx="3267107" cy="3811495"/>
            </a:xfrm>
            <a:custGeom>
              <a:avLst/>
              <a:gdLst/>
              <a:ahLst/>
              <a:cxnLst/>
              <a:rect l="l" t="t" r="r" b="b"/>
              <a:pathLst>
                <a:path w="59456" h="71004" extrusionOk="0">
                  <a:moveTo>
                    <a:pt x="28570" y="1"/>
                  </a:moveTo>
                  <a:cubicBezTo>
                    <a:pt x="28336" y="1"/>
                    <a:pt x="28268" y="872"/>
                    <a:pt x="28663" y="2326"/>
                  </a:cubicBezTo>
                  <a:cubicBezTo>
                    <a:pt x="30078" y="7342"/>
                    <a:pt x="27380" y="9615"/>
                    <a:pt x="28381" y="14141"/>
                  </a:cubicBezTo>
                  <a:cubicBezTo>
                    <a:pt x="29632" y="19863"/>
                    <a:pt x="28729" y="24682"/>
                    <a:pt x="28337" y="27967"/>
                  </a:cubicBezTo>
                  <a:cubicBezTo>
                    <a:pt x="28320" y="28105"/>
                    <a:pt x="28249" y="28166"/>
                    <a:pt x="28133" y="28166"/>
                  </a:cubicBezTo>
                  <a:cubicBezTo>
                    <a:pt x="27294" y="28166"/>
                    <a:pt x="24101" y="24956"/>
                    <a:pt x="21864" y="24106"/>
                  </a:cubicBezTo>
                  <a:cubicBezTo>
                    <a:pt x="19960" y="23398"/>
                    <a:pt x="19025" y="23398"/>
                    <a:pt x="15065" y="18873"/>
                  </a:cubicBezTo>
                  <a:cubicBezTo>
                    <a:pt x="10985" y="14201"/>
                    <a:pt x="10583" y="9468"/>
                    <a:pt x="10288" y="9468"/>
                  </a:cubicBezTo>
                  <a:cubicBezTo>
                    <a:pt x="10253" y="9468"/>
                    <a:pt x="10219" y="9536"/>
                    <a:pt x="10181" y="9680"/>
                  </a:cubicBezTo>
                  <a:cubicBezTo>
                    <a:pt x="9191" y="16545"/>
                    <a:pt x="18535" y="22778"/>
                    <a:pt x="17611" y="23398"/>
                  </a:cubicBezTo>
                  <a:cubicBezTo>
                    <a:pt x="17432" y="23522"/>
                    <a:pt x="17125" y="23575"/>
                    <a:pt x="16732" y="23575"/>
                  </a:cubicBezTo>
                  <a:cubicBezTo>
                    <a:pt x="15086" y="23575"/>
                    <a:pt x="11945" y="22646"/>
                    <a:pt x="10540" y="22093"/>
                  </a:cubicBezTo>
                  <a:cubicBezTo>
                    <a:pt x="10325" y="22011"/>
                    <a:pt x="10173" y="21975"/>
                    <a:pt x="10080" y="21975"/>
                  </a:cubicBezTo>
                  <a:cubicBezTo>
                    <a:pt x="9665" y="21975"/>
                    <a:pt x="10400" y="22683"/>
                    <a:pt x="11954" y="23224"/>
                  </a:cubicBezTo>
                  <a:cubicBezTo>
                    <a:pt x="16751" y="24900"/>
                    <a:pt x="16925" y="24573"/>
                    <a:pt x="21581" y="26510"/>
                  </a:cubicBezTo>
                  <a:cubicBezTo>
                    <a:pt x="27434" y="28979"/>
                    <a:pt x="27238" y="36279"/>
                    <a:pt x="27304" y="40162"/>
                  </a:cubicBezTo>
                  <a:cubicBezTo>
                    <a:pt x="27342" y="42442"/>
                    <a:pt x="27410" y="43923"/>
                    <a:pt x="27004" y="43923"/>
                  </a:cubicBezTo>
                  <a:cubicBezTo>
                    <a:pt x="26716" y="43923"/>
                    <a:pt x="26191" y="43179"/>
                    <a:pt x="25248" y="41446"/>
                  </a:cubicBezTo>
                  <a:cubicBezTo>
                    <a:pt x="22974" y="37269"/>
                    <a:pt x="20145" y="37203"/>
                    <a:pt x="16479" y="36344"/>
                  </a:cubicBezTo>
                  <a:cubicBezTo>
                    <a:pt x="12791" y="35506"/>
                    <a:pt x="11377" y="30470"/>
                    <a:pt x="10888" y="29828"/>
                  </a:cubicBezTo>
                  <a:cubicBezTo>
                    <a:pt x="10842" y="29768"/>
                    <a:pt x="10800" y="29740"/>
                    <a:pt x="10765" y="29740"/>
                  </a:cubicBezTo>
                  <a:cubicBezTo>
                    <a:pt x="10428" y="29740"/>
                    <a:pt x="10688" y="32370"/>
                    <a:pt x="13161" y="35376"/>
                  </a:cubicBezTo>
                  <a:cubicBezTo>
                    <a:pt x="14484" y="37000"/>
                    <a:pt x="11624" y="37564"/>
                    <a:pt x="8033" y="37564"/>
                  </a:cubicBezTo>
                  <a:cubicBezTo>
                    <a:pt x="7608" y="37564"/>
                    <a:pt x="7172" y="37556"/>
                    <a:pt x="6732" y="37541"/>
                  </a:cubicBezTo>
                  <a:cubicBezTo>
                    <a:pt x="3582" y="37442"/>
                    <a:pt x="67" y="34034"/>
                    <a:pt x="17" y="34034"/>
                  </a:cubicBezTo>
                  <a:cubicBezTo>
                    <a:pt x="0" y="34034"/>
                    <a:pt x="352" y="34396"/>
                    <a:pt x="1206" y="35354"/>
                  </a:cubicBezTo>
                  <a:cubicBezTo>
                    <a:pt x="3504" y="37926"/>
                    <a:pt x="6857" y="38361"/>
                    <a:pt x="10503" y="38361"/>
                  </a:cubicBezTo>
                  <a:cubicBezTo>
                    <a:pt x="12362" y="38361"/>
                    <a:pt x="14297" y="38248"/>
                    <a:pt x="16207" y="38248"/>
                  </a:cubicBezTo>
                  <a:cubicBezTo>
                    <a:pt x="21864" y="38248"/>
                    <a:pt x="24421" y="43774"/>
                    <a:pt x="25900" y="47658"/>
                  </a:cubicBezTo>
                  <a:cubicBezTo>
                    <a:pt x="26456" y="49122"/>
                    <a:pt x="26415" y="49645"/>
                    <a:pt x="25991" y="49645"/>
                  </a:cubicBezTo>
                  <a:cubicBezTo>
                    <a:pt x="25289" y="49645"/>
                    <a:pt x="23535" y="48204"/>
                    <a:pt x="21723" y="47234"/>
                  </a:cubicBezTo>
                  <a:cubicBezTo>
                    <a:pt x="19272" y="45925"/>
                    <a:pt x="15192" y="45265"/>
                    <a:pt x="10861" y="45265"/>
                  </a:cubicBezTo>
                  <a:cubicBezTo>
                    <a:pt x="10078" y="45265"/>
                    <a:pt x="9286" y="45286"/>
                    <a:pt x="8494" y="45330"/>
                  </a:cubicBezTo>
                  <a:cubicBezTo>
                    <a:pt x="8177" y="45348"/>
                    <a:pt x="7871" y="45356"/>
                    <a:pt x="7576" y="45356"/>
                  </a:cubicBezTo>
                  <a:cubicBezTo>
                    <a:pt x="3890" y="45356"/>
                    <a:pt x="1966" y="44052"/>
                    <a:pt x="1863" y="44052"/>
                  </a:cubicBezTo>
                  <a:cubicBezTo>
                    <a:pt x="1840" y="44052"/>
                    <a:pt x="1907" y="44117"/>
                    <a:pt x="2065" y="44275"/>
                  </a:cubicBezTo>
                  <a:cubicBezTo>
                    <a:pt x="4339" y="46962"/>
                    <a:pt x="11192" y="45515"/>
                    <a:pt x="10768" y="46352"/>
                  </a:cubicBezTo>
                  <a:cubicBezTo>
                    <a:pt x="8647" y="48408"/>
                    <a:pt x="3523" y="48343"/>
                    <a:pt x="4252" y="48626"/>
                  </a:cubicBezTo>
                  <a:cubicBezTo>
                    <a:pt x="5197" y="48682"/>
                    <a:pt x="5875" y="48716"/>
                    <a:pt x="6410" y="48716"/>
                  </a:cubicBezTo>
                  <a:cubicBezTo>
                    <a:pt x="8162" y="48716"/>
                    <a:pt x="8400" y="48353"/>
                    <a:pt x="11540" y="47212"/>
                  </a:cubicBezTo>
                  <a:cubicBezTo>
                    <a:pt x="12150" y="46987"/>
                    <a:pt x="12861" y="46886"/>
                    <a:pt x="13635" y="46886"/>
                  </a:cubicBezTo>
                  <a:cubicBezTo>
                    <a:pt x="17885" y="46886"/>
                    <a:pt x="23997" y="49943"/>
                    <a:pt x="25258" y="52401"/>
                  </a:cubicBezTo>
                  <a:cubicBezTo>
                    <a:pt x="27586" y="56948"/>
                    <a:pt x="25781" y="64900"/>
                    <a:pt x="25737" y="71003"/>
                  </a:cubicBezTo>
                  <a:lnTo>
                    <a:pt x="35463" y="71003"/>
                  </a:lnTo>
                  <a:cubicBezTo>
                    <a:pt x="35071" y="66706"/>
                    <a:pt x="34309" y="60995"/>
                    <a:pt x="33831" y="57242"/>
                  </a:cubicBezTo>
                  <a:cubicBezTo>
                    <a:pt x="33189" y="52259"/>
                    <a:pt x="33407" y="50269"/>
                    <a:pt x="35822" y="47375"/>
                  </a:cubicBezTo>
                  <a:cubicBezTo>
                    <a:pt x="37582" y="45256"/>
                    <a:pt x="40800" y="44502"/>
                    <a:pt x="43871" y="44502"/>
                  </a:cubicBezTo>
                  <a:cubicBezTo>
                    <a:pt x="44994" y="44502"/>
                    <a:pt x="46098" y="44603"/>
                    <a:pt x="47103" y="44775"/>
                  </a:cubicBezTo>
                  <a:cubicBezTo>
                    <a:pt x="49394" y="45163"/>
                    <a:pt x="52746" y="46184"/>
                    <a:pt x="55479" y="46184"/>
                  </a:cubicBezTo>
                  <a:cubicBezTo>
                    <a:pt x="57041" y="46184"/>
                    <a:pt x="58400" y="45850"/>
                    <a:pt x="59243" y="44873"/>
                  </a:cubicBezTo>
                  <a:cubicBezTo>
                    <a:pt x="59311" y="44798"/>
                    <a:pt x="59456" y="44614"/>
                    <a:pt x="59368" y="44614"/>
                  </a:cubicBezTo>
                  <a:cubicBezTo>
                    <a:pt x="59329" y="44614"/>
                    <a:pt x="59242" y="44652"/>
                    <a:pt x="59080" y="44753"/>
                  </a:cubicBezTo>
                  <a:cubicBezTo>
                    <a:pt x="58308" y="45238"/>
                    <a:pt x="57279" y="45426"/>
                    <a:pt x="56117" y="45426"/>
                  </a:cubicBezTo>
                  <a:cubicBezTo>
                    <a:pt x="53189" y="45426"/>
                    <a:pt x="49417" y="44234"/>
                    <a:pt x="46776" y="43611"/>
                  </a:cubicBezTo>
                  <a:cubicBezTo>
                    <a:pt x="45496" y="43306"/>
                    <a:pt x="44206" y="43196"/>
                    <a:pt x="43019" y="43196"/>
                  </a:cubicBezTo>
                  <a:cubicBezTo>
                    <a:pt x="40607" y="43196"/>
                    <a:pt x="38621" y="43650"/>
                    <a:pt x="38008" y="43839"/>
                  </a:cubicBezTo>
                  <a:cubicBezTo>
                    <a:pt x="37923" y="43866"/>
                    <a:pt x="37855" y="43878"/>
                    <a:pt x="37804" y="43878"/>
                  </a:cubicBezTo>
                  <a:cubicBezTo>
                    <a:pt x="37310" y="43878"/>
                    <a:pt x="38477" y="42646"/>
                    <a:pt x="40728" y="40652"/>
                  </a:cubicBezTo>
                  <a:cubicBezTo>
                    <a:pt x="42752" y="38860"/>
                    <a:pt x="43716" y="36921"/>
                    <a:pt x="43315" y="36921"/>
                  </a:cubicBezTo>
                  <a:cubicBezTo>
                    <a:pt x="43227" y="36921"/>
                    <a:pt x="43073" y="37015"/>
                    <a:pt x="42849" y="37225"/>
                  </a:cubicBezTo>
                  <a:cubicBezTo>
                    <a:pt x="41522" y="38465"/>
                    <a:pt x="39912" y="40521"/>
                    <a:pt x="37714" y="41718"/>
                  </a:cubicBezTo>
                  <a:cubicBezTo>
                    <a:pt x="35598" y="42876"/>
                    <a:pt x="33216" y="46899"/>
                    <a:pt x="32227" y="46899"/>
                  </a:cubicBezTo>
                  <a:cubicBezTo>
                    <a:pt x="32195" y="46899"/>
                    <a:pt x="32163" y="46894"/>
                    <a:pt x="32134" y="46885"/>
                  </a:cubicBezTo>
                  <a:cubicBezTo>
                    <a:pt x="31209" y="46603"/>
                    <a:pt x="31144" y="39880"/>
                    <a:pt x="32547" y="37823"/>
                  </a:cubicBezTo>
                  <a:cubicBezTo>
                    <a:pt x="33819" y="35984"/>
                    <a:pt x="35663" y="34593"/>
                    <a:pt x="39630" y="34593"/>
                  </a:cubicBezTo>
                  <a:cubicBezTo>
                    <a:pt x="40074" y="34593"/>
                    <a:pt x="40544" y="34611"/>
                    <a:pt x="41043" y="34647"/>
                  </a:cubicBezTo>
                  <a:cubicBezTo>
                    <a:pt x="42232" y="34731"/>
                    <a:pt x="43313" y="34769"/>
                    <a:pt x="44292" y="34769"/>
                  </a:cubicBezTo>
                  <a:cubicBezTo>
                    <a:pt x="49929" y="34769"/>
                    <a:pt x="52184" y="33511"/>
                    <a:pt x="51998" y="32482"/>
                  </a:cubicBezTo>
                  <a:lnTo>
                    <a:pt x="51998" y="32482"/>
                  </a:lnTo>
                  <a:cubicBezTo>
                    <a:pt x="51530" y="32774"/>
                    <a:pt x="49207" y="33878"/>
                    <a:pt x="46034" y="33878"/>
                  </a:cubicBezTo>
                  <a:cubicBezTo>
                    <a:pt x="45304" y="33878"/>
                    <a:pt x="44528" y="33819"/>
                    <a:pt x="43719" y="33679"/>
                  </a:cubicBezTo>
                  <a:cubicBezTo>
                    <a:pt x="41411" y="33283"/>
                    <a:pt x="39706" y="33208"/>
                    <a:pt x="38522" y="33208"/>
                  </a:cubicBezTo>
                  <a:cubicBezTo>
                    <a:pt x="37797" y="33208"/>
                    <a:pt x="37267" y="33237"/>
                    <a:pt x="36914" y="33237"/>
                  </a:cubicBezTo>
                  <a:cubicBezTo>
                    <a:pt x="36254" y="33237"/>
                    <a:pt x="36207" y="33139"/>
                    <a:pt x="36648" y="32580"/>
                  </a:cubicBezTo>
                  <a:cubicBezTo>
                    <a:pt x="37704" y="31231"/>
                    <a:pt x="46896" y="29110"/>
                    <a:pt x="52216" y="27565"/>
                  </a:cubicBezTo>
                  <a:cubicBezTo>
                    <a:pt x="56714" y="26244"/>
                    <a:pt x="57503" y="24712"/>
                    <a:pt x="57159" y="24712"/>
                  </a:cubicBezTo>
                  <a:cubicBezTo>
                    <a:pt x="57098" y="24712"/>
                    <a:pt x="57001" y="24760"/>
                    <a:pt x="56883" y="24867"/>
                  </a:cubicBezTo>
                  <a:cubicBezTo>
                    <a:pt x="52488" y="27761"/>
                    <a:pt x="44459" y="28337"/>
                    <a:pt x="40576" y="29044"/>
                  </a:cubicBezTo>
                  <a:cubicBezTo>
                    <a:pt x="36681" y="29752"/>
                    <a:pt x="32689" y="33080"/>
                    <a:pt x="31981" y="33853"/>
                  </a:cubicBezTo>
                  <a:cubicBezTo>
                    <a:pt x="31900" y="33943"/>
                    <a:pt x="31827" y="33985"/>
                    <a:pt x="31762" y="33985"/>
                  </a:cubicBezTo>
                  <a:cubicBezTo>
                    <a:pt x="31267" y="33985"/>
                    <a:pt x="31265" y="31496"/>
                    <a:pt x="31699" y="29110"/>
                  </a:cubicBezTo>
                  <a:cubicBezTo>
                    <a:pt x="32188" y="26423"/>
                    <a:pt x="35267" y="23877"/>
                    <a:pt x="38095" y="22104"/>
                  </a:cubicBezTo>
                  <a:cubicBezTo>
                    <a:pt x="40924" y="20341"/>
                    <a:pt x="45384" y="19743"/>
                    <a:pt x="47995" y="19569"/>
                  </a:cubicBezTo>
                  <a:cubicBezTo>
                    <a:pt x="48484" y="19526"/>
                    <a:pt x="49627" y="19275"/>
                    <a:pt x="48887" y="19145"/>
                  </a:cubicBezTo>
                  <a:cubicBezTo>
                    <a:pt x="48406" y="19055"/>
                    <a:pt x="47913" y="19019"/>
                    <a:pt x="47419" y="19019"/>
                  </a:cubicBezTo>
                  <a:cubicBezTo>
                    <a:pt x="45450" y="19019"/>
                    <a:pt x="43459" y="19597"/>
                    <a:pt x="42164" y="19711"/>
                  </a:cubicBezTo>
                  <a:cubicBezTo>
                    <a:pt x="42104" y="19716"/>
                    <a:pt x="42052" y="19718"/>
                    <a:pt x="42008" y="19718"/>
                  </a:cubicBezTo>
                  <a:cubicBezTo>
                    <a:pt x="40858" y="19718"/>
                    <a:pt x="45130" y="17980"/>
                    <a:pt x="48745" y="17089"/>
                  </a:cubicBezTo>
                  <a:cubicBezTo>
                    <a:pt x="52298" y="16214"/>
                    <a:pt x="57615" y="12307"/>
                    <a:pt x="56208" y="12307"/>
                  </a:cubicBezTo>
                  <a:cubicBezTo>
                    <a:pt x="56128" y="12307"/>
                    <a:pt x="56027" y="12320"/>
                    <a:pt x="55904" y="12346"/>
                  </a:cubicBezTo>
                  <a:cubicBezTo>
                    <a:pt x="53848" y="14326"/>
                    <a:pt x="52150" y="14967"/>
                    <a:pt x="50029" y="15392"/>
                  </a:cubicBezTo>
                  <a:cubicBezTo>
                    <a:pt x="51651" y="13245"/>
                    <a:pt x="52310" y="11014"/>
                    <a:pt x="52075" y="11014"/>
                  </a:cubicBezTo>
                  <a:cubicBezTo>
                    <a:pt x="51993" y="11014"/>
                    <a:pt x="51803" y="11284"/>
                    <a:pt x="51509" y="11921"/>
                  </a:cubicBezTo>
                  <a:cubicBezTo>
                    <a:pt x="50377" y="14402"/>
                    <a:pt x="48745" y="15925"/>
                    <a:pt x="46200" y="16588"/>
                  </a:cubicBezTo>
                  <a:cubicBezTo>
                    <a:pt x="44155" y="17132"/>
                    <a:pt x="43578" y="16371"/>
                    <a:pt x="39205" y="18862"/>
                  </a:cubicBezTo>
                  <a:cubicBezTo>
                    <a:pt x="38237" y="19406"/>
                    <a:pt x="37609" y="19621"/>
                    <a:pt x="37217" y="19621"/>
                  </a:cubicBezTo>
                  <a:cubicBezTo>
                    <a:pt x="35828" y="19621"/>
                    <a:pt x="37380" y="16928"/>
                    <a:pt x="37160" y="16588"/>
                  </a:cubicBezTo>
                  <a:cubicBezTo>
                    <a:pt x="37139" y="16528"/>
                    <a:pt x="37106" y="16500"/>
                    <a:pt x="37064" y="16500"/>
                  </a:cubicBezTo>
                  <a:cubicBezTo>
                    <a:pt x="36768" y="16500"/>
                    <a:pt x="36004" y="17885"/>
                    <a:pt x="35680" y="19569"/>
                  </a:cubicBezTo>
                  <a:cubicBezTo>
                    <a:pt x="35376" y="21125"/>
                    <a:pt x="34037" y="22506"/>
                    <a:pt x="32547" y="23213"/>
                  </a:cubicBezTo>
                  <a:cubicBezTo>
                    <a:pt x="32392" y="23288"/>
                    <a:pt x="32262" y="23323"/>
                    <a:pt x="32153" y="23323"/>
                  </a:cubicBezTo>
                  <a:cubicBezTo>
                    <a:pt x="31231" y="23323"/>
                    <a:pt x="31865" y="20742"/>
                    <a:pt x="31427" y="17480"/>
                  </a:cubicBezTo>
                  <a:cubicBezTo>
                    <a:pt x="31100" y="15087"/>
                    <a:pt x="31002" y="13423"/>
                    <a:pt x="32351" y="12008"/>
                  </a:cubicBezTo>
                  <a:cubicBezTo>
                    <a:pt x="33689" y="10594"/>
                    <a:pt x="39216" y="10594"/>
                    <a:pt x="38639" y="9952"/>
                  </a:cubicBezTo>
                  <a:cubicBezTo>
                    <a:pt x="38516" y="9813"/>
                    <a:pt x="38263" y="9757"/>
                    <a:pt x="37927" y="9757"/>
                  </a:cubicBezTo>
                  <a:cubicBezTo>
                    <a:pt x="36718" y="9757"/>
                    <a:pt x="34427" y="10475"/>
                    <a:pt x="33167" y="10594"/>
                  </a:cubicBezTo>
                  <a:cubicBezTo>
                    <a:pt x="33124" y="10598"/>
                    <a:pt x="33084" y="10599"/>
                    <a:pt x="33045" y="10599"/>
                  </a:cubicBezTo>
                  <a:cubicBezTo>
                    <a:pt x="31609" y="10599"/>
                    <a:pt x="32967" y="8291"/>
                    <a:pt x="33624" y="7581"/>
                  </a:cubicBezTo>
                  <a:cubicBezTo>
                    <a:pt x="34384" y="6787"/>
                    <a:pt x="36788" y="3621"/>
                    <a:pt x="36263" y="3621"/>
                  </a:cubicBezTo>
                  <a:cubicBezTo>
                    <a:pt x="36127" y="3621"/>
                    <a:pt x="35793" y="3835"/>
                    <a:pt x="35180" y="4361"/>
                  </a:cubicBezTo>
                  <a:cubicBezTo>
                    <a:pt x="30643" y="7613"/>
                    <a:pt x="29936" y="12465"/>
                    <a:pt x="29164" y="12716"/>
                  </a:cubicBezTo>
                  <a:cubicBezTo>
                    <a:pt x="29141" y="12722"/>
                    <a:pt x="29119" y="12726"/>
                    <a:pt x="29100" y="12726"/>
                  </a:cubicBezTo>
                  <a:cubicBezTo>
                    <a:pt x="28446" y="12726"/>
                    <a:pt x="30074" y="8817"/>
                    <a:pt x="29588" y="3871"/>
                  </a:cubicBezTo>
                  <a:cubicBezTo>
                    <a:pt x="29327" y="1146"/>
                    <a:pt x="28839" y="1"/>
                    <a:pt x="28570" y="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8" name="Google Shape;418;p19"/>
            <p:cNvSpPr/>
            <p:nvPr/>
          </p:nvSpPr>
          <p:spPr>
            <a:xfrm>
              <a:off x="2820474" y="3117567"/>
              <a:ext cx="138309" cy="132643"/>
            </a:xfrm>
            <a:custGeom>
              <a:avLst/>
              <a:gdLst/>
              <a:ahLst/>
              <a:cxnLst/>
              <a:rect l="l" t="t" r="r" b="b"/>
              <a:pathLst>
                <a:path w="2517" h="2471" extrusionOk="0">
                  <a:moveTo>
                    <a:pt x="756" y="1"/>
                  </a:moveTo>
                  <a:cubicBezTo>
                    <a:pt x="666" y="1"/>
                    <a:pt x="574" y="11"/>
                    <a:pt x="479" y="33"/>
                  </a:cubicBezTo>
                  <a:cubicBezTo>
                    <a:pt x="1" y="577"/>
                    <a:pt x="284" y="2372"/>
                    <a:pt x="2177" y="2470"/>
                  </a:cubicBezTo>
                  <a:cubicBezTo>
                    <a:pt x="2516" y="1350"/>
                    <a:pt x="1781" y="1"/>
                    <a:pt x="7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9"/>
            <p:cNvSpPr/>
            <p:nvPr/>
          </p:nvSpPr>
          <p:spPr>
            <a:xfrm>
              <a:off x="2819870" y="3290148"/>
              <a:ext cx="135177" cy="62215"/>
            </a:xfrm>
            <a:custGeom>
              <a:avLst/>
              <a:gdLst/>
              <a:ahLst/>
              <a:cxnLst/>
              <a:rect l="l" t="t" r="r" b="b"/>
              <a:pathLst>
                <a:path w="2460" h="1159" extrusionOk="0">
                  <a:moveTo>
                    <a:pt x="1439" y="0"/>
                  </a:moveTo>
                  <a:cubicBezTo>
                    <a:pt x="479" y="0"/>
                    <a:pt x="1" y="1007"/>
                    <a:pt x="1" y="1007"/>
                  </a:cubicBezTo>
                  <a:cubicBezTo>
                    <a:pt x="121" y="1113"/>
                    <a:pt x="317" y="1158"/>
                    <a:pt x="549" y="1158"/>
                  </a:cubicBezTo>
                  <a:cubicBezTo>
                    <a:pt x="1222" y="1158"/>
                    <a:pt x="2193" y="772"/>
                    <a:pt x="2459" y="343"/>
                  </a:cubicBezTo>
                  <a:cubicBezTo>
                    <a:pt x="2074" y="95"/>
                    <a:pt x="1733" y="0"/>
                    <a:pt x="14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9"/>
            <p:cNvSpPr/>
            <p:nvPr/>
          </p:nvSpPr>
          <p:spPr>
            <a:xfrm>
              <a:off x="2788823" y="1745828"/>
              <a:ext cx="136331" cy="151324"/>
            </a:xfrm>
            <a:custGeom>
              <a:avLst/>
              <a:gdLst/>
              <a:ahLst/>
              <a:cxnLst/>
              <a:rect l="l" t="t" r="r" b="b"/>
              <a:pathLst>
                <a:path w="2481" h="2819" extrusionOk="0">
                  <a:moveTo>
                    <a:pt x="849" y="1"/>
                  </a:moveTo>
                  <a:cubicBezTo>
                    <a:pt x="240" y="392"/>
                    <a:pt x="0" y="2187"/>
                    <a:pt x="1784" y="2818"/>
                  </a:cubicBezTo>
                  <a:cubicBezTo>
                    <a:pt x="2481" y="1741"/>
                    <a:pt x="2035" y="66"/>
                    <a:pt x="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9"/>
            <p:cNvSpPr/>
            <p:nvPr/>
          </p:nvSpPr>
          <p:spPr>
            <a:xfrm>
              <a:off x="3329195" y="1958991"/>
              <a:ext cx="115450" cy="105750"/>
            </a:xfrm>
            <a:custGeom>
              <a:avLst/>
              <a:gdLst/>
              <a:ahLst/>
              <a:cxnLst/>
              <a:rect l="l" t="t" r="r" b="b"/>
              <a:pathLst>
                <a:path w="2101" h="1970" extrusionOk="0">
                  <a:moveTo>
                    <a:pt x="175" y="0"/>
                  </a:moveTo>
                  <a:lnTo>
                    <a:pt x="175" y="0"/>
                  </a:lnTo>
                  <a:cubicBezTo>
                    <a:pt x="1" y="599"/>
                    <a:pt x="1" y="1763"/>
                    <a:pt x="1796" y="1969"/>
                  </a:cubicBezTo>
                  <a:cubicBezTo>
                    <a:pt x="2100" y="22"/>
                    <a:pt x="175" y="0"/>
                    <a:pt x="1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9"/>
            <p:cNvSpPr/>
            <p:nvPr/>
          </p:nvSpPr>
          <p:spPr>
            <a:xfrm>
              <a:off x="3755986" y="2638688"/>
              <a:ext cx="155508" cy="91954"/>
            </a:xfrm>
            <a:custGeom>
              <a:avLst/>
              <a:gdLst/>
              <a:ahLst/>
              <a:cxnLst/>
              <a:rect l="l" t="t" r="r" b="b"/>
              <a:pathLst>
                <a:path w="2830" h="1713" extrusionOk="0">
                  <a:moveTo>
                    <a:pt x="1760" y="0"/>
                  </a:moveTo>
                  <a:cubicBezTo>
                    <a:pt x="1116" y="0"/>
                    <a:pt x="368" y="352"/>
                    <a:pt x="1" y="1372"/>
                  </a:cubicBezTo>
                  <a:cubicBezTo>
                    <a:pt x="347" y="1604"/>
                    <a:pt x="760" y="1713"/>
                    <a:pt x="1162" y="1713"/>
                  </a:cubicBezTo>
                  <a:cubicBezTo>
                    <a:pt x="1985" y="1713"/>
                    <a:pt x="2764" y="1255"/>
                    <a:pt x="2829" y="458"/>
                  </a:cubicBezTo>
                  <a:cubicBezTo>
                    <a:pt x="2666" y="197"/>
                    <a:pt x="2242" y="0"/>
                    <a:pt x="1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9"/>
            <p:cNvSpPr/>
            <p:nvPr/>
          </p:nvSpPr>
          <p:spPr>
            <a:xfrm>
              <a:off x="4060900" y="2008860"/>
              <a:ext cx="152102" cy="122122"/>
            </a:xfrm>
            <a:custGeom>
              <a:avLst/>
              <a:gdLst/>
              <a:ahLst/>
              <a:cxnLst/>
              <a:rect l="l" t="t" r="r" b="b"/>
              <a:pathLst>
                <a:path w="2768" h="2275" extrusionOk="0">
                  <a:moveTo>
                    <a:pt x="1863" y="0"/>
                  </a:moveTo>
                  <a:cubicBezTo>
                    <a:pt x="1109" y="0"/>
                    <a:pt x="0" y="722"/>
                    <a:pt x="261" y="2270"/>
                  </a:cubicBezTo>
                  <a:cubicBezTo>
                    <a:pt x="305" y="2273"/>
                    <a:pt x="348" y="2274"/>
                    <a:pt x="392" y="2274"/>
                  </a:cubicBezTo>
                  <a:cubicBezTo>
                    <a:pt x="1618" y="2274"/>
                    <a:pt x="2767" y="1113"/>
                    <a:pt x="2274" y="94"/>
                  </a:cubicBezTo>
                  <a:cubicBezTo>
                    <a:pt x="2163" y="32"/>
                    <a:pt x="2021" y="0"/>
                    <a:pt x="18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9"/>
            <p:cNvSpPr/>
            <p:nvPr/>
          </p:nvSpPr>
          <p:spPr>
            <a:xfrm>
              <a:off x="3943693" y="1990502"/>
              <a:ext cx="99899" cy="105750"/>
            </a:xfrm>
            <a:custGeom>
              <a:avLst/>
              <a:gdLst/>
              <a:ahLst/>
              <a:cxnLst/>
              <a:rect l="l" t="t" r="r" b="b"/>
              <a:pathLst>
                <a:path w="1818" h="1970" extrusionOk="0">
                  <a:moveTo>
                    <a:pt x="512" y="1"/>
                  </a:moveTo>
                  <a:lnTo>
                    <a:pt x="512" y="1"/>
                  </a:lnTo>
                  <a:cubicBezTo>
                    <a:pt x="1" y="273"/>
                    <a:pt x="403" y="1546"/>
                    <a:pt x="1284" y="1970"/>
                  </a:cubicBezTo>
                  <a:cubicBezTo>
                    <a:pt x="1818" y="1230"/>
                    <a:pt x="1611" y="305"/>
                    <a:pt x="5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9"/>
            <p:cNvSpPr/>
            <p:nvPr/>
          </p:nvSpPr>
          <p:spPr>
            <a:xfrm>
              <a:off x="3322161" y="2081167"/>
              <a:ext cx="94349" cy="48151"/>
            </a:xfrm>
            <a:custGeom>
              <a:avLst/>
              <a:gdLst/>
              <a:ahLst/>
              <a:cxnLst/>
              <a:rect l="l" t="t" r="r" b="b"/>
              <a:pathLst>
                <a:path w="1717" h="897" extrusionOk="0">
                  <a:moveTo>
                    <a:pt x="808" y="0"/>
                  </a:moveTo>
                  <a:cubicBezTo>
                    <a:pt x="579" y="0"/>
                    <a:pt x="325" y="83"/>
                    <a:pt x="63" y="270"/>
                  </a:cubicBezTo>
                  <a:cubicBezTo>
                    <a:pt x="0" y="609"/>
                    <a:pt x="526" y="897"/>
                    <a:pt x="1089" y="897"/>
                  </a:cubicBezTo>
                  <a:cubicBezTo>
                    <a:pt x="1303" y="897"/>
                    <a:pt x="1522" y="855"/>
                    <a:pt x="1717" y="760"/>
                  </a:cubicBezTo>
                  <a:cubicBezTo>
                    <a:pt x="1588" y="303"/>
                    <a:pt x="1244" y="0"/>
                    <a:pt x="8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9"/>
            <p:cNvSpPr/>
            <p:nvPr/>
          </p:nvSpPr>
          <p:spPr>
            <a:xfrm>
              <a:off x="5233134" y="2062325"/>
              <a:ext cx="93250" cy="105535"/>
            </a:xfrm>
            <a:custGeom>
              <a:avLst/>
              <a:gdLst/>
              <a:ahLst/>
              <a:cxnLst/>
              <a:rect l="l" t="t" r="r" b="b"/>
              <a:pathLst>
                <a:path w="1697" h="1966" extrusionOk="0">
                  <a:moveTo>
                    <a:pt x="1382" y="1"/>
                  </a:moveTo>
                  <a:lnTo>
                    <a:pt x="1382" y="1"/>
                  </a:lnTo>
                  <a:cubicBezTo>
                    <a:pt x="501" y="153"/>
                    <a:pt x="0" y="947"/>
                    <a:pt x="544" y="1948"/>
                  </a:cubicBezTo>
                  <a:cubicBezTo>
                    <a:pt x="580" y="1960"/>
                    <a:pt x="617" y="1965"/>
                    <a:pt x="654" y="1965"/>
                  </a:cubicBezTo>
                  <a:cubicBezTo>
                    <a:pt x="1176" y="1965"/>
                    <a:pt x="1697" y="855"/>
                    <a:pt x="1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9"/>
            <p:cNvSpPr/>
            <p:nvPr/>
          </p:nvSpPr>
          <p:spPr>
            <a:xfrm>
              <a:off x="4986851" y="2933606"/>
              <a:ext cx="89678" cy="153095"/>
            </a:xfrm>
            <a:custGeom>
              <a:avLst/>
              <a:gdLst/>
              <a:ahLst/>
              <a:cxnLst/>
              <a:rect l="l" t="t" r="r" b="b"/>
              <a:pathLst>
                <a:path w="1632" h="2852" extrusionOk="0">
                  <a:moveTo>
                    <a:pt x="1218" y="1"/>
                  </a:moveTo>
                  <a:lnTo>
                    <a:pt x="1218" y="1"/>
                  </a:lnTo>
                  <a:cubicBezTo>
                    <a:pt x="0" y="904"/>
                    <a:pt x="22" y="2198"/>
                    <a:pt x="446" y="2851"/>
                  </a:cubicBezTo>
                  <a:cubicBezTo>
                    <a:pt x="1480" y="2013"/>
                    <a:pt x="1632" y="1165"/>
                    <a:pt x="1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9"/>
            <p:cNvSpPr/>
            <p:nvPr/>
          </p:nvSpPr>
          <p:spPr>
            <a:xfrm>
              <a:off x="3711203" y="2529503"/>
              <a:ext cx="111823" cy="133824"/>
            </a:xfrm>
            <a:custGeom>
              <a:avLst/>
              <a:gdLst/>
              <a:ahLst/>
              <a:cxnLst/>
              <a:rect l="l" t="t" r="r" b="b"/>
              <a:pathLst>
                <a:path w="2035" h="2493" extrusionOk="0">
                  <a:moveTo>
                    <a:pt x="914" y="1"/>
                  </a:moveTo>
                  <a:cubicBezTo>
                    <a:pt x="326" y="218"/>
                    <a:pt x="0" y="1905"/>
                    <a:pt x="326" y="2492"/>
                  </a:cubicBezTo>
                  <a:cubicBezTo>
                    <a:pt x="2034" y="1546"/>
                    <a:pt x="914" y="1"/>
                    <a:pt x="9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9"/>
            <p:cNvSpPr/>
            <p:nvPr/>
          </p:nvSpPr>
          <p:spPr>
            <a:xfrm>
              <a:off x="4839202" y="2982830"/>
              <a:ext cx="126000" cy="133610"/>
            </a:xfrm>
            <a:custGeom>
              <a:avLst/>
              <a:gdLst/>
              <a:ahLst/>
              <a:cxnLst/>
              <a:rect l="l" t="t" r="r" b="b"/>
              <a:pathLst>
                <a:path w="2293" h="2489" extrusionOk="0">
                  <a:moveTo>
                    <a:pt x="862" y="1"/>
                  </a:moveTo>
                  <a:cubicBezTo>
                    <a:pt x="759" y="1"/>
                    <a:pt x="650" y="14"/>
                    <a:pt x="533" y="41"/>
                  </a:cubicBezTo>
                  <a:cubicBezTo>
                    <a:pt x="0" y="825"/>
                    <a:pt x="468" y="1782"/>
                    <a:pt x="2263" y="2489"/>
                  </a:cubicBezTo>
                  <a:cubicBezTo>
                    <a:pt x="2293" y="1426"/>
                    <a:pt x="1942" y="1"/>
                    <a:pt x="8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9"/>
            <p:cNvSpPr/>
            <p:nvPr/>
          </p:nvSpPr>
          <p:spPr>
            <a:xfrm>
              <a:off x="6200296" y="3367716"/>
              <a:ext cx="124407" cy="71878"/>
            </a:xfrm>
            <a:custGeom>
              <a:avLst/>
              <a:gdLst/>
              <a:ahLst/>
              <a:cxnLst/>
              <a:rect l="l" t="t" r="r" b="b"/>
              <a:pathLst>
                <a:path w="2264" h="1339" extrusionOk="0">
                  <a:moveTo>
                    <a:pt x="721" y="1"/>
                  </a:moveTo>
                  <a:cubicBezTo>
                    <a:pt x="474" y="1"/>
                    <a:pt x="231" y="66"/>
                    <a:pt x="1" y="160"/>
                  </a:cubicBezTo>
                  <a:cubicBezTo>
                    <a:pt x="218" y="929"/>
                    <a:pt x="757" y="1339"/>
                    <a:pt x="1518" y="1339"/>
                  </a:cubicBezTo>
                  <a:cubicBezTo>
                    <a:pt x="1748" y="1339"/>
                    <a:pt x="1997" y="1302"/>
                    <a:pt x="2264" y="1226"/>
                  </a:cubicBezTo>
                  <a:cubicBezTo>
                    <a:pt x="1790" y="294"/>
                    <a:pt x="1246" y="1"/>
                    <a:pt x="7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9"/>
            <p:cNvSpPr/>
            <p:nvPr/>
          </p:nvSpPr>
          <p:spPr>
            <a:xfrm>
              <a:off x="6183592" y="3229866"/>
              <a:ext cx="171609" cy="90558"/>
            </a:xfrm>
            <a:custGeom>
              <a:avLst/>
              <a:gdLst/>
              <a:ahLst/>
              <a:cxnLst/>
              <a:rect l="l" t="t" r="r" b="b"/>
              <a:pathLst>
                <a:path w="3123" h="1687" extrusionOk="0">
                  <a:moveTo>
                    <a:pt x="2369" y="0"/>
                  </a:moveTo>
                  <a:cubicBezTo>
                    <a:pt x="1124" y="0"/>
                    <a:pt x="274" y="731"/>
                    <a:pt x="0" y="1553"/>
                  </a:cubicBezTo>
                  <a:cubicBezTo>
                    <a:pt x="345" y="1625"/>
                    <a:pt x="665" y="1687"/>
                    <a:pt x="973" y="1687"/>
                  </a:cubicBezTo>
                  <a:cubicBezTo>
                    <a:pt x="1686" y="1687"/>
                    <a:pt x="2341" y="1360"/>
                    <a:pt x="3122" y="84"/>
                  </a:cubicBezTo>
                  <a:cubicBezTo>
                    <a:pt x="2858" y="27"/>
                    <a:pt x="2606" y="0"/>
                    <a:pt x="2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9"/>
            <p:cNvSpPr/>
            <p:nvPr/>
          </p:nvSpPr>
          <p:spPr>
            <a:xfrm>
              <a:off x="5344296" y="2043645"/>
              <a:ext cx="101108" cy="104622"/>
            </a:xfrm>
            <a:custGeom>
              <a:avLst/>
              <a:gdLst/>
              <a:ahLst/>
              <a:cxnLst/>
              <a:rect l="l" t="t" r="r" b="b"/>
              <a:pathLst>
                <a:path w="1840" h="1949" extrusionOk="0">
                  <a:moveTo>
                    <a:pt x="294" y="1"/>
                  </a:moveTo>
                  <a:cubicBezTo>
                    <a:pt x="1" y="708"/>
                    <a:pt x="153" y="1905"/>
                    <a:pt x="1393" y="1948"/>
                  </a:cubicBezTo>
                  <a:cubicBezTo>
                    <a:pt x="1839" y="1165"/>
                    <a:pt x="1632" y="131"/>
                    <a:pt x="2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9"/>
            <p:cNvSpPr/>
            <p:nvPr/>
          </p:nvSpPr>
          <p:spPr>
            <a:xfrm>
              <a:off x="4883436" y="1854476"/>
              <a:ext cx="499166" cy="215525"/>
            </a:xfrm>
            <a:custGeom>
              <a:avLst/>
              <a:gdLst/>
              <a:ahLst/>
              <a:cxnLst/>
              <a:rect l="l" t="t" r="r" b="b"/>
              <a:pathLst>
                <a:path w="9084" h="4015" extrusionOk="0">
                  <a:moveTo>
                    <a:pt x="8921" y="0"/>
                  </a:moveTo>
                  <a:cubicBezTo>
                    <a:pt x="7920" y="0"/>
                    <a:pt x="5820" y="0"/>
                    <a:pt x="3764" y="2176"/>
                  </a:cubicBezTo>
                  <a:cubicBezTo>
                    <a:pt x="2737" y="3269"/>
                    <a:pt x="1717" y="3671"/>
                    <a:pt x="1091" y="3671"/>
                  </a:cubicBezTo>
                  <a:cubicBezTo>
                    <a:pt x="902" y="3671"/>
                    <a:pt x="748" y="3634"/>
                    <a:pt x="642" y="3568"/>
                  </a:cubicBezTo>
                  <a:cubicBezTo>
                    <a:pt x="359" y="3394"/>
                    <a:pt x="392" y="3079"/>
                    <a:pt x="479" y="2829"/>
                  </a:cubicBezTo>
                  <a:cubicBezTo>
                    <a:pt x="500" y="2752"/>
                    <a:pt x="446" y="2655"/>
                    <a:pt x="370" y="2622"/>
                  </a:cubicBezTo>
                  <a:cubicBezTo>
                    <a:pt x="357" y="2619"/>
                    <a:pt x="344" y="2617"/>
                    <a:pt x="331" y="2617"/>
                  </a:cubicBezTo>
                  <a:cubicBezTo>
                    <a:pt x="258" y="2617"/>
                    <a:pt x="191" y="2666"/>
                    <a:pt x="163" y="2731"/>
                  </a:cubicBezTo>
                  <a:cubicBezTo>
                    <a:pt x="0" y="3242"/>
                    <a:pt x="109" y="3645"/>
                    <a:pt x="468" y="3862"/>
                  </a:cubicBezTo>
                  <a:cubicBezTo>
                    <a:pt x="631" y="3960"/>
                    <a:pt x="849" y="4014"/>
                    <a:pt x="1088" y="4014"/>
                  </a:cubicBezTo>
                  <a:cubicBezTo>
                    <a:pt x="1849" y="4014"/>
                    <a:pt x="2937" y="3536"/>
                    <a:pt x="4003" y="2393"/>
                  </a:cubicBezTo>
                  <a:cubicBezTo>
                    <a:pt x="5962" y="327"/>
                    <a:pt x="7952" y="327"/>
                    <a:pt x="8921" y="327"/>
                  </a:cubicBezTo>
                  <a:cubicBezTo>
                    <a:pt x="9018" y="327"/>
                    <a:pt x="9084" y="261"/>
                    <a:pt x="9084" y="163"/>
                  </a:cubicBezTo>
                  <a:cubicBezTo>
                    <a:pt x="9084" y="65"/>
                    <a:pt x="9018" y="0"/>
                    <a:pt x="89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9"/>
            <p:cNvSpPr/>
            <p:nvPr/>
          </p:nvSpPr>
          <p:spPr>
            <a:xfrm>
              <a:off x="4446424" y="3253646"/>
              <a:ext cx="165674" cy="1475126"/>
            </a:xfrm>
            <a:custGeom>
              <a:avLst/>
              <a:gdLst/>
              <a:ahLst/>
              <a:cxnLst/>
              <a:rect l="l" t="t" r="r" b="b"/>
              <a:pathLst>
                <a:path w="3015" h="27480" extrusionOk="0">
                  <a:moveTo>
                    <a:pt x="2633" y="0"/>
                  </a:moveTo>
                  <a:cubicBezTo>
                    <a:pt x="2557" y="22"/>
                    <a:pt x="2481" y="87"/>
                    <a:pt x="2481" y="185"/>
                  </a:cubicBezTo>
                  <a:cubicBezTo>
                    <a:pt x="2688" y="4406"/>
                    <a:pt x="1828" y="8377"/>
                    <a:pt x="936" y="12565"/>
                  </a:cubicBezTo>
                  <a:cubicBezTo>
                    <a:pt x="719" y="13555"/>
                    <a:pt x="501" y="14578"/>
                    <a:pt x="294" y="15611"/>
                  </a:cubicBezTo>
                  <a:cubicBezTo>
                    <a:pt x="240" y="15938"/>
                    <a:pt x="218" y="16264"/>
                    <a:pt x="186" y="16579"/>
                  </a:cubicBezTo>
                  <a:cubicBezTo>
                    <a:pt x="164" y="16895"/>
                    <a:pt x="131" y="17200"/>
                    <a:pt x="77" y="17515"/>
                  </a:cubicBezTo>
                  <a:lnTo>
                    <a:pt x="77" y="17548"/>
                  </a:lnTo>
                  <a:cubicBezTo>
                    <a:pt x="1" y="19952"/>
                    <a:pt x="153" y="22236"/>
                    <a:pt x="294" y="24673"/>
                  </a:cubicBezTo>
                  <a:cubicBezTo>
                    <a:pt x="371" y="25543"/>
                    <a:pt x="425" y="26436"/>
                    <a:pt x="458" y="27338"/>
                  </a:cubicBezTo>
                  <a:cubicBezTo>
                    <a:pt x="458" y="27415"/>
                    <a:pt x="545" y="27480"/>
                    <a:pt x="621" y="27480"/>
                  </a:cubicBezTo>
                  <a:cubicBezTo>
                    <a:pt x="719" y="27480"/>
                    <a:pt x="806" y="27404"/>
                    <a:pt x="773" y="27306"/>
                  </a:cubicBezTo>
                  <a:cubicBezTo>
                    <a:pt x="719" y="26414"/>
                    <a:pt x="664" y="25500"/>
                    <a:pt x="610" y="24630"/>
                  </a:cubicBezTo>
                  <a:cubicBezTo>
                    <a:pt x="458" y="22215"/>
                    <a:pt x="305" y="19930"/>
                    <a:pt x="392" y="17548"/>
                  </a:cubicBezTo>
                  <a:cubicBezTo>
                    <a:pt x="447" y="17232"/>
                    <a:pt x="469" y="16906"/>
                    <a:pt x="501" y="16590"/>
                  </a:cubicBezTo>
                  <a:cubicBezTo>
                    <a:pt x="523" y="16286"/>
                    <a:pt x="556" y="15970"/>
                    <a:pt x="610" y="15655"/>
                  </a:cubicBezTo>
                  <a:cubicBezTo>
                    <a:pt x="817" y="14632"/>
                    <a:pt x="1034" y="13620"/>
                    <a:pt x="1252" y="12620"/>
                  </a:cubicBezTo>
                  <a:cubicBezTo>
                    <a:pt x="2155" y="8410"/>
                    <a:pt x="3014" y="4428"/>
                    <a:pt x="2807" y="153"/>
                  </a:cubicBezTo>
                  <a:cubicBezTo>
                    <a:pt x="2797" y="77"/>
                    <a:pt x="2731" y="0"/>
                    <a:pt x="26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9"/>
            <p:cNvSpPr/>
            <p:nvPr/>
          </p:nvSpPr>
          <p:spPr>
            <a:xfrm>
              <a:off x="4571379" y="3992283"/>
              <a:ext cx="240351" cy="734772"/>
            </a:xfrm>
            <a:custGeom>
              <a:avLst/>
              <a:gdLst/>
              <a:ahLst/>
              <a:cxnLst/>
              <a:rect l="l" t="t" r="r" b="b"/>
              <a:pathLst>
                <a:path w="4374" h="13688" extrusionOk="0">
                  <a:moveTo>
                    <a:pt x="2014" y="0"/>
                  </a:moveTo>
                  <a:cubicBezTo>
                    <a:pt x="1952" y="0"/>
                    <a:pt x="1880" y="41"/>
                    <a:pt x="1861" y="100"/>
                  </a:cubicBezTo>
                  <a:cubicBezTo>
                    <a:pt x="0" y="4158"/>
                    <a:pt x="229" y="8759"/>
                    <a:pt x="664" y="13535"/>
                  </a:cubicBezTo>
                  <a:cubicBezTo>
                    <a:pt x="675" y="13622"/>
                    <a:pt x="740" y="13687"/>
                    <a:pt x="827" y="13687"/>
                  </a:cubicBezTo>
                  <a:lnTo>
                    <a:pt x="849" y="13687"/>
                  </a:lnTo>
                  <a:cubicBezTo>
                    <a:pt x="947" y="13676"/>
                    <a:pt x="1012" y="13600"/>
                    <a:pt x="1001" y="13513"/>
                  </a:cubicBezTo>
                  <a:cubicBezTo>
                    <a:pt x="577" y="8999"/>
                    <a:pt x="349" y="4625"/>
                    <a:pt x="1926" y="785"/>
                  </a:cubicBezTo>
                  <a:cubicBezTo>
                    <a:pt x="2024" y="1710"/>
                    <a:pt x="2089" y="2635"/>
                    <a:pt x="2154" y="3537"/>
                  </a:cubicBezTo>
                  <a:cubicBezTo>
                    <a:pt x="2372" y="6518"/>
                    <a:pt x="2600" y="9619"/>
                    <a:pt x="4047" y="12436"/>
                  </a:cubicBezTo>
                  <a:cubicBezTo>
                    <a:pt x="4077" y="12489"/>
                    <a:pt x="4129" y="12521"/>
                    <a:pt x="4186" y="12521"/>
                  </a:cubicBezTo>
                  <a:cubicBezTo>
                    <a:pt x="4212" y="12521"/>
                    <a:pt x="4238" y="12515"/>
                    <a:pt x="4265" y="12501"/>
                  </a:cubicBezTo>
                  <a:cubicBezTo>
                    <a:pt x="4341" y="12458"/>
                    <a:pt x="4374" y="12371"/>
                    <a:pt x="4330" y="12284"/>
                  </a:cubicBezTo>
                  <a:cubicBezTo>
                    <a:pt x="2916" y="9521"/>
                    <a:pt x="2698" y="6464"/>
                    <a:pt x="2481" y="3516"/>
                  </a:cubicBezTo>
                  <a:cubicBezTo>
                    <a:pt x="2405" y="2417"/>
                    <a:pt x="2318" y="1275"/>
                    <a:pt x="2165" y="143"/>
                  </a:cubicBezTo>
                  <a:cubicBezTo>
                    <a:pt x="2154" y="78"/>
                    <a:pt x="2100" y="24"/>
                    <a:pt x="2035" y="2"/>
                  </a:cubicBezTo>
                  <a:cubicBezTo>
                    <a:pt x="2028" y="1"/>
                    <a:pt x="2021" y="0"/>
                    <a:pt x="20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9"/>
            <p:cNvSpPr/>
            <p:nvPr/>
          </p:nvSpPr>
          <p:spPr>
            <a:xfrm>
              <a:off x="4328668" y="3760332"/>
              <a:ext cx="95118" cy="192980"/>
            </a:xfrm>
            <a:custGeom>
              <a:avLst/>
              <a:gdLst/>
              <a:ahLst/>
              <a:cxnLst/>
              <a:rect l="l" t="t" r="r" b="b"/>
              <a:pathLst>
                <a:path w="1731" h="3595" extrusionOk="0">
                  <a:moveTo>
                    <a:pt x="1415" y="0"/>
                  </a:moveTo>
                  <a:cubicBezTo>
                    <a:pt x="1405" y="0"/>
                    <a:pt x="1394" y="2"/>
                    <a:pt x="1382" y="4"/>
                  </a:cubicBezTo>
                  <a:cubicBezTo>
                    <a:pt x="1284" y="15"/>
                    <a:pt x="1219" y="80"/>
                    <a:pt x="1230" y="178"/>
                  </a:cubicBezTo>
                  <a:cubicBezTo>
                    <a:pt x="1404" y="2082"/>
                    <a:pt x="860" y="3224"/>
                    <a:pt x="599" y="3268"/>
                  </a:cubicBezTo>
                  <a:cubicBezTo>
                    <a:pt x="534" y="3268"/>
                    <a:pt x="425" y="3126"/>
                    <a:pt x="349" y="2800"/>
                  </a:cubicBezTo>
                  <a:cubicBezTo>
                    <a:pt x="330" y="2726"/>
                    <a:pt x="265" y="2675"/>
                    <a:pt x="192" y="2675"/>
                  </a:cubicBezTo>
                  <a:cubicBezTo>
                    <a:pt x="179" y="2675"/>
                    <a:pt x="166" y="2677"/>
                    <a:pt x="153" y="2680"/>
                  </a:cubicBezTo>
                  <a:cubicBezTo>
                    <a:pt x="66" y="2691"/>
                    <a:pt x="1" y="2789"/>
                    <a:pt x="33" y="2876"/>
                  </a:cubicBezTo>
                  <a:cubicBezTo>
                    <a:pt x="186" y="3474"/>
                    <a:pt x="425" y="3583"/>
                    <a:pt x="610" y="3583"/>
                  </a:cubicBezTo>
                  <a:cubicBezTo>
                    <a:pt x="632" y="3583"/>
                    <a:pt x="643" y="3583"/>
                    <a:pt x="653" y="3594"/>
                  </a:cubicBezTo>
                  <a:cubicBezTo>
                    <a:pt x="1230" y="3496"/>
                    <a:pt x="1730" y="2071"/>
                    <a:pt x="1556" y="156"/>
                  </a:cubicBezTo>
                  <a:cubicBezTo>
                    <a:pt x="1547" y="70"/>
                    <a:pt x="1495" y="0"/>
                    <a:pt x="14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9"/>
            <p:cNvSpPr/>
            <p:nvPr/>
          </p:nvSpPr>
          <p:spPr>
            <a:xfrm>
              <a:off x="4410597" y="2394873"/>
              <a:ext cx="233153" cy="654413"/>
            </a:xfrm>
            <a:custGeom>
              <a:avLst/>
              <a:gdLst/>
              <a:ahLst/>
              <a:cxnLst/>
              <a:rect l="l" t="t" r="r" b="b"/>
              <a:pathLst>
                <a:path w="4243" h="12191" extrusionOk="0">
                  <a:moveTo>
                    <a:pt x="4061" y="0"/>
                  </a:moveTo>
                  <a:cubicBezTo>
                    <a:pt x="4006" y="0"/>
                    <a:pt x="3952" y="22"/>
                    <a:pt x="3916" y="72"/>
                  </a:cubicBezTo>
                  <a:cubicBezTo>
                    <a:pt x="2731" y="1932"/>
                    <a:pt x="1969" y="5272"/>
                    <a:pt x="1360" y="7959"/>
                  </a:cubicBezTo>
                  <a:cubicBezTo>
                    <a:pt x="1099" y="9112"/>
                    <a:pt x="881" y="10070"/>
                    <a:pt x="664" y="10788"/>
                  </a:cubicBezTo>
                  <a:cubicBezTo>
                    <a:pt x="348" y="11821"/>
                    <a:pt x="163" y="11865"/>
                    <a:pt x="152" y="11865"/>
                  </a:cubicBezTo>
                  <a:cubicBezTo>
                    <a:pt x="65" y="11886"/>
                    <a:pt x="0" y="11952"/>
                    <a:pt x="0" y="12049"/>
                  </a:cubicBezTo>
                  <a:cubicBezTo>
                    <a:pt x="0" y="12126"/>
                    <a:pt x="76" y="12191"/>
                    <a:pt x="163" y="12191"/>
                  </a:cubicBezTo>
                  <a:cubicBezTo>
                    <a:pt x="718" y="12158"/>
                    <a:pt x="1044" y="10820"/>
                    <a:pt x="1686" y="8035"/>
                  </a:cubicBezTo>
                  <a:cubicBezTo>
                    <a:pt x="2285" y="5370"/>
                    <a:pt x="3046" y="2052"/>
                    <a:pt x="4199" y="257"/>
                  </a:cubicBezTo>
                  <a:cubicBezTo>
                    <a:pt x="4243" y="170"/>
                    <a:pt x="4232" y="72"/>
                    <a:pt x="4145" y="18"/>
                  </a:cubicBezTo>
                  <a:cubicBezTo>
                    <a:pt x="4119" y="6"/>
                    <a:pt x="4090" y="0"/>
                    <a:pt x="40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9"/>
            <p:cNvSpPr/>
            <p:nvPr/>
          </p:nvSpPr>
          <p:spPr>
            <a:xfrm>
              <a:off x="3881545" y="2980952"/>
              <a:ext cx="529663" cy="368513"/>
            </a:xfrm>
            <a:custGeom>
              <a:avLst/>
              <a:gdLst/>
              <a:ahLst/>
              <a:cxnLst/>
              <a:rect l="l" t="t" r="r" b="b"/>
              <a:pathLst>
                <a:path w="9639" h="6865" extrusionOk="0">
                  <a:moveTo>
                    <a:pt x="164" y="0"/>
                  </a:moveTo>
                  <a:cubicBezTo>
                    <a:pt x="66" y="0"/>
                    <a:pt x="0" y="65"/>
                    <a:pt x="0" y="163"/>
                  </a:cubicBezTo>
                  <a:cubicBezTo>
                    <a:pt x="0" y="261"/>
                    <a:pt x="66" y="326"/>
                    <a:pt x="164" y="326"/>
                  </a:cubicBezTo>
                  <a:cubicBezTo>
                    <a:pt x="2796" y="326"/>
                    <a:pt x="4428" y="2328"/>
                    <a:pt x="5886" y="4080"/>
                  </a:cubicBezTo>
                  <a:cubicBezTo>
                    <a:pt x="7017" y="5439"/>
                    <a:pt x="8072" y="6745"/>
                    <a:pt x="9454" y="6865"/>
                  </a:cubicBezTo>
                  <a:lnTo>
                    <a:pt x="9465" y="6865"/>
                  </a:lnTo>
                  <a:cubicBezTo>
                    <a:pt x="9541" y="6865"/>
                    <a:pt x="9628" y="6799"/>
                    <a:pt x="9639" y="6734"/>
                  </a:cubicBezTo>
                  <a:cubicBezTo>
                    <a:pt x="9639" y="6636"/>
                    <a:pt x="9585" y="6571"/>
                    <a:pt x="9487" y="6549"/>
                  </a:cubicBezTo>
                  <a:cubicBezTo>
                    <a:pt x="8257" y="6429"/>
                    <a:pt x="7267" y="5244"/>
                    <a:pt x="6147" y="3873"/>
                  </a:cubicBezTo>
                  <a:cubicBezTo>
                    <a:pt x="4646" y="2056"/>
                    <a:pt x="2949" y="0"/>
                    <a:pt x="1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9"/>
            <p:cNvSpPr/>
            <p:nvPr/>
          </p:nvSpPr>
          <p:spPr>
            <a:xfrm>
              <a:off x="4400981" y="1882980"/>
              <a:ext cx="191391" cy="581784"/>
            </a:xfrm>
            <a:custGeom>
              <a:avLst/>
              <a:gdLst/>
              <a:ahLst/>
              <a:cxnLst/>
              <a:rect l="l" t="t" r="r" b="b"/>
              <a:pathLst>
                <a:path w="3483" h="10838" extrusionOk="0">
                  <a:moveTo>
                    <a:pt x="3316" y="1"/>
                  </a:moveTo>
                  <a:cubicBezTo>
                    <a:pt x="3230" y="1"/>
                    <a:pt x="3164" y="52"/>
                    <a:pt x="3134" y="122"/>
                  </a:cubicBezTo>
                  <a:cubicBezTo>
                    <a:pt x="2568" y="2330"/>
                    <a:pt x="2362" y="5322"/>
                    <a:pt x="2568" y="8314"/>
                  </a:cubicBezTo>
                  <a:cubicBezTo>
                    <a:pt x="2634" y="9314"/>
                    <a:pt x="2427" y="10011"/>
                    <a:pt x="1970" y="10326"/>
                  </a:cubicBezTo>
                  <a:cubicBezTo>
                    <a:pt x="1777" y="10453"/>
                    <a:pt x="1536" y="10516"/>
                    <a:pt x="1266" y="10516"/>
                  </a:cubicBezTo>
                  <a:cubicBezTo>
                    <a:pt x="958" y="10516"/>
                    <a:pt x="611" y="10434"/>
                    <a:pt x="251" y="10272"/>
                  </a:cubicBezTo>
                  <a:cubicBezTo>
                    <a:pt x="230" y="10260"/>
                    <a:pt x="208" y="10254"/>
                    <a:pt x="185" y="10254"/>
                  </a:cubicBezTo>
                  <a:cubicBezTo>
                    <a:pt x="126" y="10254"/>
                    <a:pt x="65" y="10292"/>
                    <a:pt x="34" y="10348"/>
                  </a:cubicBezTo>
                  <a:cubicBezTo>
                    <a:pt x="1" y="10435"/>
                    <a:pt x="34" y="10522"/>
                    <a:pt x="121" y="10565"/>
                  </a:cubicBezTo>
                  <a:cubicBezTo>
                    <a:pt x="512" y="10739"/>
                    <a:pt x="904" y="10837"/>
                    <a:pt x="1263" y="10837"/>
                  </a:cubicBezTo>
                  <a:cubicBezTo>
                    <a:pt x="1600" y="10837"/>
                    <a:pt x="1916" y="10761"/>
                    <a:pt x="2177" y="10598"/>
                  </a:cubicBezTo>
                  <a:cubicBezTo>
                    <a:pt x="2742" y="10217"/>
                    <a:pt x="2993" y="9434"/>
                    <a:pt x="2906" y="8292"/>
                  </a:cubicBezTo>
                  <a:cubicBezTo>
                    <a:pt x="2699" y="5333"/>
                    <a:pt x="2906" y="2385"/>
                    <a:pt x="3460" y="209"/>
                  </a:cubicBezTo>
                  <a:cubicBezTo>
                    <a:pt x="3482" y="111"/>
                    <a:pt x="3428" y="24"/>
                    <a:pt x="3341" y="2"/>
                  </a:cubicBezTo>
                  <a:cubicBezTo>
                    <a:pt x="3332" y="1"/>
                    <a:pt x="3324" y="1"/>
                    <a:pt x="33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9"/>
            <p:cNvSpPr/>
            <p:nvPr/>
          </p:nvSpPr>
          <p:spPr>
            <a:xfrm>
              <a:off x="3817584" y="2217407"/>
              <a:ext cx="300741" cy="48205"/>
            </a:xfrm>
            <a:custGeom>
              <a:avLst/>
              <a:gdLst/>
              <a:ahLst/>
              <a:cxnLst/>
              <a:rect l="l" t="t" r="r" b="b"/>
              <a:pathLst>
                <a:path w="5473" h="898" extrusionOk="0">
                  <a:moveTo>
                    <a:pt x="3879" y="0"/>
                  </a:moveTo>
                  <a:cubicBezTo>
                    <a:pt x="3381" y="0"/>
                    <a:pt x="2939" y="133"/>
                    <a:pt x="2481" y="267"/>
                  </a:cubicBezTo>
                  <a:cubicBezTo>
                    <a:pt x="2007" y="409"/>
                    <a:pt x="1517" y="556"/>
                    <a:pt x="927" y="556"/>
                  </a:cubicBezTo>
                  <a:cubicBezTo>
                    <a:pt x="703" y="556"/>
                    <a:pt x="464" y="535"/>
                    <a:pt x="207" y="484"/>
                  </a:cubicBezTo>
                  <a:cubicBezTo>
                    <a:pt x="201" y="483"/>
                    <a:pt x="194" y="483"/>
                    <a:pt x="187" y="483"/>
                  </a:cubicBezTo>
                  <a:cubicBezTo>
                    <a:pt x="115" y="483"/>
                    <a:pt x="32" y="536"/>
                    <a:pt x="22" y="626"/>
                  </a:cubicBezTo>
                  <a:cubicBezTo>
                    <a:pt x="0" y="702"/>
                    <a:pt x="55" y="800"/>
                    <a:pt x="153" y="811"/>
                  </a:cubicBezTo>
                  <a:cubicBezTo>
                    <a:pt x="425" y="865"/>
                    <a:pt x="686" y="898"/>
                    <a:pt x="936" y="898"/>
                  </a:cubicBezTo>
                  <a:cubicBezTo>
                    <a:pt x="1567" y="898"/>
                    <a:pt x="2100" y="735"/>
                    <a:pt x="2579" y="582"/>
                  </a:cubicBezTo>
                  <a:cubicBezTo>
                    <a:pt x="3016" y="444"/>
                    <a:pt x="3420" y="324"/>
                    <a:pt x="3867" y="324"/>
                  </a:cubicBezTo>
                  <a:cubicBezTo>
                    <a:pt x="4264" y="324"/>
                    <a:pt x="4694" y="419"/>
                    <a:pt x="5211" y="680"/>
                  </a:cubicBezTo>
                  <a:cubicBezTo>
                    <a:pt x="5238" y="693"/>
                    <a:pt x="5266" y="700"/>
                    <a:pt x="5292" y="700"/>
                  </a:cubicBezTo>
                  <a:cubicBezTo>
                    <a:pt x="5352" y="700"/>
                    <a:pt x="5406" y="668"/>
                    <a:pt x="5429" y="615"/>
                  </a:cubicBezTo>
                  <a:cubicBezTo>
                    <a:pt x="5472" y="528"/>
                    <a:pt x="5451" y="430"/>
                    <a:pt x="5364" y="397"/>
                  </a:cubicBezTo>
                  <a:cubicBezTo>
                    <a:pt x="4794" y="103"/>
                    <a:pt x="4315" y="0"/>
                    <a:pt x="38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9"/>
            <p:cNvSpPr/>
            <p:nvPr/>
          </p:nvSpPr>
          <p:spPr>
            <a:xfrm>
              <a:off x="4975476" y="2479849"/>
              <a:ext cx="389815" cy="107521"/>
            </a:xfrm>
            <a:custGeom>
              <a:avLst/>
              <a:gdLst/>
              <a:ahLst/>
              <a:cxnLst/>
              <a:rect l="l" t="t" r="r" b="b"/>
              <a:pathLst>
                <a:path w="7094" h="2003" extrusionOk="0">
                  <a:moveTo>
                    <a:pt x="6929" y="0"/>
                  </a:moveTo>
                  <a:cubicBezTo>
                    <a:pt x="6923" y="0"/>
                    <a:pt x="6915" y="0"/>
                    <a:pt x="6908" y="1"/>
                  </a:cubicBezTo>
                  <a:cubicBezTo>
                    <a:pt x="5266" y="164"/>
                    <a:pt x="3547" y="404"/>
                    <a:pt x="2274" y="1274"/>
                  </a:cubicBezTo>
                  <a:cubicBezTo>
                    <a:pt x="1866" y="1553"/>
                    <a:pt x="1374" y="1661"/>
                    <a:pt x="976" y="1661"/>
                  </a:cubicBezTo>
                  <a:cubicBezTo>
                    <a:pt x="738" y="1661"/>
                    <a:pt x="534" y="1622"/>
                    <a:pt x="403" y="1557"/>
                  </a:cubicBezTo>
                  <a:cubicBezTo>
                    <a:pt x="338" y="1524"/>
                    <a:pt x="327" y="1502"/>
                    <a:pt x="327" y="1492"/>
                  </a:cubicBezTo>
                  <a:cubicBezTo>
                    <a:pt x="327" y="1492"/>
                    <a:pt x="338" y="1394"/>
                    <a:pt x="642" y="1241"/>
                  </a:cubicBezTo>
                  <a:cubicBezTo>
                    <a:pt x="718" y="1198"/>
                    <a:pt x="751" y="1111"/>
                    <a:pt x="708" y="1024"/>
                  </a:cubicBezTo>
                  <a:cubicBezTo>
                    <a:pt x="678" y="966"/>
                    <a:pt x="625" y="937"/>
                    <a:pt x="571" y="937"/>
                  </a:cubicBezTo>
                  <a:cubicBezTo>
                    <a:pt x="543" y="937"/>
                    <a:pt x="515" y="944"/>
                    <a:pt x="490" y="959"/>
                  </a:cubicBezTo>
                  <a:cubicBezTo>
                    <a:pt x="164" y="1122"/>
                    <a:pt x="0" y="1296"/>
                    <a:pt x="0" y="1481"/>
                  </a:cubicBezTo>
                  <a:cubicBezTo>
                    <a:pt x="0" y="1568"/>
                    <a:pt x="44" y="1731"/>
                    <a:pt x="261" y="1851"/>
                  </a:cubicBezTo>
                  <a:cubicBezTo>
                    <a:pt x="425" y="1948"/>
                    <a:pt x="675" y="2003"/>
                    <a:pt x="990" y="2003"/>
                  </a:cubicBezTo>
                  <a:cubicBezTo>
                    <a:pt x="1436" y="2003"/>
                    <a:pt x="1980" y="1883"/>
                    <a:pt x="2448" y="1535"/>
                  </a:cubicBezTo>
                  <a:cubicBezTo>
                    <a:pt x="3667" y="708"/>
                    <a:pt x="5331" y="491"/>
                    <a:pt x="6930" y="328"/>
                  </a:cubicBezTo>
                  <a:cubicBezTo>
                    <a:pt x="7028" y="328"/>
                    <a:pt x="7093" y="251"/>
                    <a:pt x="7082" y="154"/>
                  </a:cubicBezTo>
                  <a:cubicBezTo>
                    <a:pt x="7082" y="63"/>
                    <a:pt x="7017" y="0"/>
                    <a:pt x="69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3" name="Google Shape;443;p19"/>
          <p:cNvGrpSpPr/>
          <p:nvPr/>
        </p:nvGrpSpPr>
        <p:grpSpPr>
          <a:xfrm>
            <a:off x="694825" y="4056882"/>
            <a:ext cx="7784301" cy="950512"/>
            <a:chOff x="2487889" y="4330039"/>
            <a:chExt cx="3989683" cy="679936"/>
          </a:xfrm>
        </p:grpSpPr>
        <p:sp>
          <p:nvSpPr>
            <p:cNvPr id="444" name="Google Shape;444;p19"/>
            <p:cNvSpPr/>
            <p:nvPr/>
          </p:nvSpPr>
          <p:spPr>
            <a:xfrm>
              <a:off x="2487889" y="4482133"/>
              <a:ext cx="547027" cy="527466"/>
            </a:xfrm>
            <a:custGeom>
              <a:avLst/>
              <a:gdLst/>
              <a:ahLst/>
              <a:cxnLst/>
              <a:rect l="l" t="t" r="r" b="b"/>
              <a:pathLst>
                <a:path w="9955" h="9826" extrusionOk="0">
                  <a:moveTo>
                    <a:pt x="8217" y="0"/>
                  </a:moveTo>
                  <a:cubicBezTo>
                    <a:pt x="5478" y="0"/>
                    <a:pt x="2739" y="185"/>
                    <a:pt x="1" y="687"/>
                  </a:cubicBezTo>
                  <a:cubicBezTo>
                    <a:pt x="1" y="2102"/>
                    <a:pt x="2329" y="3440"/>
                    <a:pt x="3482" y="4451"/>
                  </a:cubicBezTo>
                  <a:cubicBezTo>
                    <a:pt x="2067" y="5779"/>
                    <a:pt x="1" y="8194"/>
                    <a:pt x="1" y="9825"/>
                  </a:cubicBezTo>
                  <a:cubicBezTo>
                    <a:pt x="2756" y="9329"/>
                    <a:pt x="5512" y="9139"/>
                    <a:pt x="8268" y="9139"/>
                  </a:cubicBezTo>
                  <a:cubicBezTo>
                    <a:pt x="8830" y="9139"/>
                    <a:pt x="9392" y="9147"/>
                    <a:pt x="9955" y="9162"/>
                  </a:cubicBezTo>
                  <a:lnTo>
                    <a:pt x="9955" y="24"/>
                  </a:lnTo>
                  <a:cubicBezTo>
                    <a:pt x="9375" y="9"/>
                    <a:pt x="8796" y="0"/>
                    <a:pt x="8217" y="0"/>
                  </a:cubicBezTo>
                  <a:close/>
                </a:path>
              </a:pathLst>
            </a:custGeom>
            <a:solidFill>
              <a:srgbClr val="DDF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5" name="Google Shape;445;p19"/>
            <p:cNvSpPr/>
            <p:nvPr/>
          </p:nvSpPr>
          <p:spPr>
            <a:xfrm>
              <a:off x="5930545" y="4482133"/>
              <a:ext cx="547027" cy="527842"/>
            </a:xfrm>
            <a:custGeom>
              <a:avLst/>
              <a:gdLst/>
              <a:ahLst/>
              <a:cxnLst/>
              <a:rect l="l" t="t" r="r" b="b"/>
              <a:pathLst>
                <a:path w="9955" h="9833" extrusionOk="0">
                  <a:moveTo>
                    <a:pt x="9954" y="0"/>
                  </a:moveTo>
                  <a:lnTo>
                    <a:pt x="9954" y="0"/>
                  </a:lnTo>
                  <a:cubicBezTo>
                    <a:pt x="7199" y="497"/>
                    <a:pt x="4443" y="686"/>
                    <a:pt x="1687" y="686"/>
                  </a:cubicBezTo>
                  <a:cubicBezTo>
                    <a:pt x="1125" y="686"/>
                    <a:pt x="563" y="679"/>
                    <a:pt x="0" y="664"/>
                  </a:cubicBezTo>
                  <a:lnTo>
                    <a:pt x="0" y="9813"/>
                  </a:lnTo>
                  <a:cubicBezTo>
                    <a:pt x="549" y="9825"/>
                    <a:pt x="1098" y="9832"/>
                    <a:pt x="1648" y="9832"/>
                  </a:cubicBezTo>
                  <a:cubicBezTo>
                    <a:pt x="4416" y="9832"/>
                    <a:pt x="7185" y="9656"/>
                    <a:pt x="9954" y="9138"/>
                  </a:cubicBezTo>
                  <a:cubicBezTo>
                    <a:pt x="9954" y="7724"/>
                    <a:pt x="7626" y="6397"/>
                    <a:pt x="6473" y="5374"/>
                  </a:cubicBezTo>
                  <a:cubicBezTo>
                    <a:pt x="7887" y="4058"/>
                    <a:pt x="9954" y="1632"/>
                    <a:pt x="9954" y="0"/>
                  </a:cubicBezTo>
                  <a:close/>
                </a:path>
              </a:pathLst>
            </a:custGeom>
            <a:solidFill>
              <a:srgbClr val="DDF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6" name="Google Shape;446;p19"/>
            <p:cNvSpPr/>
            <p:nvPr/>
          </p:nvSpPr>
          <p:spPr>
            <a:xfrm>
              <a:off x="2853130" y="4330039"/>
              <a:ext cx="3275641" cy="634423"/>
            </a:xfrm>
            <a:custGeom>
              <a:avLst/>
              <a:gdLst/>
              <a:ahLst/>
              <a:cxnLst/>
              <a:rect l="l" t="t" r="r" b="b"/>
              <a:pathLst>
                <a:path w="39143" h="10511" extrusionOk="0">
                  <a:moveTo>
                    <a:pt x="8255" y="0"/>
                  </a:moveTo>
                  <a:cubicBezTo>
                    <a:pt x="5504" y="0"/>
                    <a:pt x="2752" y="184"/>
                    <a:pt x="1" y="684"/>
                  </a:cubicBezTo>
                  <a:lnTo>
                    <a:pt x="1" y="9822"/>
                  </a:lnTo>
                  <a:cubicBezTo>
                    <a:pt x="2755" y="9322"/>
                    <a:pt x="5508" y="9139"/>
                    <a:pt x="8261" y="9139"/>
                  </a:cubicBezTo>
                  <a:cubicBezTo>
                    <a:pt x="15795" y="9139"/>
                    <a:pt x="23327" y="10511"/>
                    <a:pt x="30858" y="10511"/>
                  </a:cubicBezTo>
                  <a:cubicBezTo>
                    <a:pt x="33620" y="10511"/>
                    <a:pt x="36381" y="10326"/>
                    <a:pt x="39142" y="9822"/>
                  </a:cubicBezTo>
                  <a:lnTo>
                    <a:pt x="39142" y="684"/>
                  </a:lnTo>
                  <a:cubicBezTo>
                    <a:pt x="36379" y="1188"/>
                    <a:pt x="33615" y="1373"/>
                    <a:pt x="30853" y="1373"/>
                  </a:cubicBezTo>
                  <a:cubicBezTo>
                    <a:pt x="23318" y="1373"/>
                    <a:pt x="15786" y="0"/>
                    <a:pt x="8255" y="0"/>
                  </a:cubicBezTo>
                  <a:close/>
                </a:path>
              </a:pathLst>
            </a:custGeom>
            <a:solidFill>
              <a:srgbClr val="EB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 b="1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Fira Sans Extra Condensed Medium"/>
                  <a:cs typeface="Fira Sans Extra Condensed Medium"/>
                  <a:sym typeface="Fira Sans Extra Condensed Medium"/>
                </a:rPr>
                <a:t>Vấn</a:t>
              </a:r>
              <a:r>
                <a:rPr lang="en-US" sz="1900" b="1" dirty="0">
                  <a:solidFill>
                    <a:schemeClr val="dk1"/>
                  </a:solidFill>
                  <a:latin typeface="#9Slide03 AmpleSoft" panose="02000000000000000000" pitchFamily="2" charset="0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-US" sz="1900" b="1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Fira Sans Extra Condensed Medium"/>
                  <a:cs typeface="Fira Sans Extra Condensed Medium"/>
                  <a:sym typeface="Fira Sans Extra Condensed Medium"/>
                </a:rPr>
                <a:t>đề</a:t>
              </a:r>
              <a:r>
                <a:rPr lang="en-US" sz="1900" b="1" dirty="0">
                  <a:solidFill>
                    <a:schemeClr val="dk1"/>
                  </a:solidFill>
                  <a:latin typeface="#9Slide03 AmpleSoft" panose="02000000000000000000" pitchFamily="2" charset="0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-US" sz="1900" b="1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Fira Sans Extra Condensed Medium"/>
                  <a:cs typeface="Fira Sans Extra Condensed Medium"/>
                  <a:sym typeface="Fira Sans Extra Condensed Medium"/>
                </a:rPr>
                <a:t>nghị</a:t>
              </a:r>
              <a:r>
                <a:rPr lang="en-US" sz="1900" b="1" dirty="0">
                  <a:solidFill>
                    <a:schemeClr val="dk1"/>
                  </a:solidFill>
                  <a:latin typeface="#9Slide03 AmpleSoft" panose="02000000000000000000" pitchFamily="2" charset="0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-US" sz="1900" b="1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Fira Sans Extra Condensed Medium"/>
                  <a:cs typeface="Fira Sans Extra Condensed Medium"/>
                  <a:sym typeface="Fira Sans Extra Condensed Medium"/>
                </a:rPr>
                <a:t>luận</a:t>
              </a:r>
              <a:r>
                <a:rPr lang="vi-VN" sz="1900" b="1" dirty="0">
                  <a:solidFill>
                    <a:schemeClr val="dk1"/>
                  </a:solidFill>
                  <a:latin typeface="#9Slide03 AmpleSoft" panose="02000000000000000000" pitchFamily="2" charset="0"/>
                  <a:ea typeface="Fira Sans Extra Condensed Medium"/>
                  <a:cs typeface="Fira Sans Extra Condensed Medium"/>
                  <a:sym typeface="Fira Sans Extra Condensed Medium"/>
                </a:rPr>
                <a:t>: </a:t>
              </a:r>
              <a:r>
                <a:rPr lang="vi-VN" sz="1900" dirty="0">
                  <a:solidFill>
                    <a:schemeClr val="dk1"/>
                  </a:solidFill>
                  <a:latin typeface="#9Slide03 AmpleSoft" panose="02000000000000000000" pitchFamily="2" charset="0"/>
                  <a:ea typeface="Fira Sans Extra Condensed Medium"/>
                  <a:cs typeface="Fira Sans Extra Condensed Medium"/>
                  <a:sym typeface="Fira Sans Extra Condensed Medium"/>
                </a:rPr>
                <a:t>Vẻ đẹp của bài thơ “Tiếng gà trưa”</a:t>
              </a:r>
              <a:endParaRPr lang="en-US" sz="1900" dirty="0">
                <a:solidFill>
                  <a:schemeClr val="dk1"/>
                </a:solidFill>
                <a:latin typeface="#9Slide03 AmpleSoft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 b="1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Fira Sans Extra Condensed Medium"/>
                  <a:cs typeface="Fira Sans Extra Condensed Medium"/>
                  <a:sym typeface="Fira Sans Extra Condensed Medium"/>
                </a:rPr>
                <a:t>Mục</a:t>
              </a:r>
              <a:r>
                <a:rPr lang="en-US" sz="1900" b="1" dirty="0">
                  <a:solidFill>
                    <a:schemeClr val="dk1"/>
                  </a:solidFill>
                  <a:latin typeface="#9Slide03 AmpleSoft" panose="02000000000000000000" pitchFamily="2" charset="0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-US" sz="1900" b="1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Fira Sans Extra Condensed Medium"/>
                  <a:cs typeface="Fira Sans Extra Condensed Medium"/>
                  <a:sym typeface="Fira Sans Extra Condensed Medium"/>
                </a:rPr>
                <a:t>đích</a:t>
              </a:r>
              <a:r>
                <a:rPr lang="en-US" sz="1900" b="1" dirty="0">
                  <a:solidFill>
                    <a:schemeClr val="dk1"/>
                  </a:solidFill>
                  <a:latin typeface="#9Slide03 AmpleSoft" panose="02000000000000000000" pitchFamily="2" charset="0"/>
                  <a:ea typeface="Fira Sans Extra Condensed Medium"/>
                  <a:cs typeface="Fira Sans Extra Condensed Medium"/>
                  <a:sym typeface="Fira Sans Extra Condensed Medium"/>
                </a:rPr>
                <a:t>: </a:t>
              </a:r>
              <a:r>
                <a:rPr lang="en-US" sz="1900" b="0" dirty="0" err="1">
                  <a:solidFill>
                    <a:schemeClr val="bg1">
                      <a:lumMod val="10000"/>
                    </a:schemeClr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Thuyết</a:t>
              </a:r>
              <a:r>
                <a:rPr lang="en-US" sz="1900" b="0" dirty="0">
                  <a:solidFill>
                    <a:schemeClr val="bg1">
                      <a:lumMod val="10000"/>
                    </a:schemeClr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900" b="0" dirty="0" err="1">
                  <a:solidFill>
                    <a:schemeClr val="bg1">
                      <a:lumMod val="10000"/>
                    </a:schemeClr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phục</a:t>
              </a:r>
              <a:r>
                <a:rPr lang="en-US" sz="1900" b="0" dirty="0">
                  <a:solidFill>
                    <a:schemeClr val="bg1">
                      <a:lumMod val="10000"/>
                    </a:schemeClr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900" b="0" dirty="0" err="1">
                  <a:solidFill>
                    <a:schemeClr val="bg1">
                      <a:lumMod val="10000"/>
                    </a:schemeClr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người</a:t>
              </a:r>
              <a:r>
                <a:rPr lang="en-US" sz="1900" b="0" dirty="0">
                  <a:solidFill>
                    <a:schemeClr val="bg1">
                      <a:lumMod val="10000"/>
                    </a:schemeClr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900" b="0" dirty="0" err="1">
                  <a:solidFill>
                    <a:schemeClr val="bg1">
                      <a:lumMod val="10000"/>
                    </a:schemeClr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đọc</a:t>
              </a:r>
              <a:r>
                <a:rPr lang="en-US" sz="1900" b="0" dirty="0">
                  <a:solidFill>
                    <a:schemeClr val="bg1">
                      <a:lumMod val="10000"/>
                    </a:schemeClr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900" b="0" dirty="0" err="1">
                  <a:solidFill>
                    <a:schemeClr val="bg1">
                      <a:lumMod val="10000"/>
                    </a:schemeClr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về</a:t>
              </a:r>
              <a:r>
                <a:rPr lang="en-US" sz="1900" b="0" dirty="0">
                  <a:solidFill>
                    <a:schemeClr val="bg1">
                      <a:lumMod val="10000"/>
                    </a:schemeClr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900" b="0" dirty="0" err="1">
                  <a:solidFill>
                    <a:schemeClr val="bg1">
                      <a:lumMod val="10000"/>
                    </a:schemeClr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vẻ</a:t>
              </a:r>
              <a:r>
                <a:rPr lang="en-US" sz="1900" b="0" dirty="0">
                  <a:solidFill>
                    <a:schemeClr val="bg1">
                      <a:lumMod val="10000"/>
                    </a:schemeClr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900" b="0" dirty="0" err="1">
                  <a:solidFill>
                    <a:schemeClr val="bg1">
                      <a:lumMod val="10000"/>
                    </a:schemeClr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đẹp</a:t>
              </a:r>
              <a:r>
                <a:rPr lang="en-US" sz="1900" b="0" dirty="0">
                  <a:solidFill>
                    <a:schemeClr val="bg1">
                      <a:lumMod val="10000"/>
                    </a:schemeClr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900" b="0" dirty="0" err="1">
                  <a:solidFill>
                    <a:schemeClr val="bg1">
                      <a:lumMod val="10000"/>
                    </a:schemeClr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của</a:t>
              </a:r>
              <a:r>
                <a:rPr lang="en-US" sz="1900" b="0" dirty="0">
                  <a:solidFill>
                    <a:schemeClr val="bg1">
                      <a:lumMod val="10000"/>
                    </a:schemeClr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vi-VN" sz="1900" dirty="0">
                  <a:solidFill>
                    <a:schemeClr val="bg1">
                      <a:lumMod val="10000"/>
                    </a:schemeClr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bài</a:t>
              </a:r>
              <a:r>
                <a:rPr lang="en-US" sz="1900" dirty="0">
                  <a:solidFill>
                    <a:schemeClr val="bg1">
                      <a:lumMod val="10000"/>
                    </a:schemeClr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900" dirty="0" err="1">
                  <a:solidFill>
                    <a:schemeClr val="bg1">
                      <a:lumMod val="10000"/>
                    </a:schemeClr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thơ</a:t>
              </a:r>
              <a:r>
                <a:rPr lang="en-US" sz="1900" dirty="0">
                  <a:solidFill>
                    <a:schemeClr val="bg1">
                      <a:lumMod val="10000"/>
                    </a:schemeClr>
                  </a:solidFill>
                  <a:latin typeface="#9Slide03 AmpleSoft" panose="02000000000000000000" pitchFamily="2" charset="0"/>
                  <a:cs typeface="Times New Roman" panose="02020603050405020304" pitchFamily="18" charset="0"/>
                </a:rPr>
                <a:t> TGT</a:t>
              </a:r>
              <a:endParaRPr lang="en-US" sz="1900" dirty="0">
                <a:solidFill>
                  <a:schemeClr val="dk1"/>
                </a:solidFill>
                <a:latin typeface="#9Slide03 AmpleSoft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448" name="Google Shape;448;p19"/>
          <p:cNvGrpSpPr/>
          <p:nvPr/>
        </p:nvGrpSpPr>
        <p:grpSpPr>
          <a:xfrm>
            <a:off x="7052143" y="2230289"/>
            <a:ext cx="1736665" cy="1604593"/>
            <a:chOff x="808874" y="934249"/>
            <a:chExt cx="888917" cy="1037205"/>
          </a:xfrm>
        </p:grpSpPr>
        <p:sp>
          <p:nvSpPr>
            <p:cNvPr id="449" name="Google Shape;449;p19"/>
            <p:cNvSpPr/>
            <p:nvPr/>
          </p:nvSpPr>
          <p:spPr>
            <a:xfrm>
              <a:off x="888331" y="943053"/>
              <a:ext cx="738363" cy="930865"/>
            </a:xfrm>
            <a:custGeom>
              <a:avLst/>
              <a:gdLst/>
              <a:ahLst/>
              <a:cxnLst/>
              <a:rect l="l" t="t" r="r" b="b"/>
              <a:pathLst>
                <a:path w="13437" h="17341" extrusionOk="0">
                  <a:moveTo>
                    <a:pt x="6724" y="0"/>
                  </a:moveTo>
                  <a:cubicBezTo>
                    <a:pt x="3014" y="0"/>
                    <a:pt x="1" y="3884"/>
                    <a:pt x="1" y="8670"/>
                  </a:cubicBezTo>
                  <a:cubicBezTo>
                    <a:pt x="1" y="13457"/>
                    <a:pt x="3014" y="17341"/>
                    <a:pt x="6724" y="17341"/>
                  </a:cubicBezTo>
                  <a:cubicBezTo>
                    <a:pt x="10434" y="17341"/>
                    <a:pt x="13436" y="13457"/>
                    <a:pt x="13436" y="8670"/>
                  </a:cubicBezTo>
                  <a:cubicBezTo>
                    <a:pt x="13436" y="3884"/>
                    <a:pt x="10434" y="0"/>
                    <a:pt x="67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#9Slide03 AmpleSoft" panose="02000000000000000000" pitchFamily="2" charset="0"/>
              </a:endParaRPr>
            </a:p>
          </p:txBody>
        </p:sp>
        <p:sp>
          <p:nvSpPr>
            <p:cNvPr id="450" name="Google Shape;450;p19"/>
            <p:cNvSpPr/>
            <p:nvPr/>
          </p:nvSpPr>
          <p:spPr>
            <a:xfrm>
              <a:off x="879374" y="934249"/>
              <a:ext cx="756277" cy="949009"/>
            </a:xfrm>
            <a:custGeom>
              <a:avLst/>
              <a:gdLst/>
              <a:ahLst/>
              <a:cxnLst/>
              <a:rect l="l" t="t" r="r" b="b"/>
              <a:pathLst>
                <a:path w="13763" h="17679" extrusionOk="0">
                  <a:moveTo>
                    <a:pt x="6887" y="327"/>
                  </a:moveTo>
                  <a:cubicBezTo>
                    <a:pt x="10499" y="327"/>
                    <a:pt x="13436" y="4146"/>
                    <a:pt x="13436" y="8834"/>
                  </a:cubicBezTo>
                  <a:cubicBezTo>
                    <a:pt x="13436" y="13523"/>
                    <a:pt x="10499" y="17352"/>
                    <a:pt x="6887" y="17352"/>
                  </a:cubicBezTo>
                  <a:cubicBezTo>
                    <a:pt x="3264" y="17352"/>
                    <a:pt x="327" y="13523"/>
                    <a:pt x="327" y="8834"/>
                  </a:cubicBezTo>
                  <a:cubicBezTo>
                    <a:pt x="327" y="4146"/>
                    <a:pt x="3264" y="327"/>
                    <a:pt x="6887" y="327"/>
                  </a:cubicBezTo>
                  <a:close/>
                  <a:moveTo>
                    <a:pt x="6887" y="1"/>
                  </a:moveTo>
                  <a:cubicBezTo>
                    <a:pt x="3090" y="1"/>
                    <a:pt x="1" y="3972"/>
                    <a:pt x="1" y="8834"/>
                  </a:cubicBezTo>
                  <a:cubicBezTo>
                    <a:pt x="1" y="13708"/>
                    <a:pt x="3090" y="17679"/>
                    <a:pt x="6887" y="17679"/>
                  </a:cubicBezTo>
                  <a:cubicBezTo>
                    <a:pt x="10684" y="17679"/>
                    <a:pt x="13762" y="13719"/>
                    <a:pt x="13762" y="8834"/>
                  </a:cubicBezTo>
                  <a:cubicBezTo>
                    <a:pt x="13762" y="3972"/>
                    <a:pt x="10684" y="1"/>
                    <a:pt x="68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#9Slide03 AmpleSoft" panose="02000000000000000000" pitchFamily="2" charset="0"/>
              </a:endParaRPr>
            </a:p>
          </p:txBody>
        </p:sp>
        <p:sp>
          <p:nvSpPr>
            <p:cNvPr id="451" name="Google Shape;451;p19"/>
            <p:cNvSpPr/>
            <p:nvPr/>
          </p:nvSpPr>
          <p:spPr>
            <a:xfrm>
              <a:off x="935587" y="987983"/>
              <a:ext cx="643849" cy="840951"/>
            </a:xfrm>
            <a:custGeom>
              <a:avLst/>
              <a:gdLst/>
              <a:ahLst/>
              <a:cxnLst/>
              <a:rect l="l" t="t" r="r" b="b"/>
              <a:pathLst>
                <a:path w="11717" h="15666" extrusionOk="0">
                  <a:moveTo>
                    <a:pt x="5864" y="1"/>
                  </a:moveTo>
                  <a:cubicBezTo>
                    <a:pt x="2622" y="1"/>
                    <a:pt x="0" y="3504"/>
                    <a:pt x="0" y="7833"/>
                  </a:cubicBezTo>
                  <a:cubicBezTo>
                    <a:pt x="0" y="12163"/>
                    <a:pt x="2622" y="15666"/>
                    <a:pt x="5864" y="15666"/>
                  </a:cubicBezTo>
                  <a:cubicBezTo>
                    <a:pt x="9095" y="15666"/>
                    <a:pt x="11717" y="12163"/>
                    <a:pt x="11717" y="7833"/>
                  </a:cubicBezTo>
                  <a:cubicBezTo>
                    <a:pt x="11717" y="3504"/>
                    <a:pt x="9095" y="1"/>
                    <a:pt x="58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1800" dirty="0">
                  <a:latin typeface="#9Slide03 AmpleSoft" panose="02000000000000000000" pitchFamily="2" charset="0"/>
                </a:rPr>
                <a:t>Vẻ đẹp của khổ 2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vi-VN" sz="1000" dirty="0">
                <a:latin typeface="#9Slide03 AmpleSoft" panose="02000000000000000000" pitchFamily="2" charset="0"/>
              </a:endParaRPr>
            </a:p>
          </p:txBody>
        </p:sp>
        <p:sp>
          <p:nvSpPr>
            <p:cNvPr id="452" name="Google Shape;452;p19"/>
            <p:cNvSpPr/>
            <p:nvPr/>
          </p:nvSpPr>
          <p:spPr>
            <a:xfrm>
              <a:off x="808874" y="1763015"/>
              <a:ext cx="174576" cy="208439"/>
            </a:xfrm>
            <a:custGeom>
              <a:avLst/>
              <a:gdLst/>
              <a:ahLst/>
              <a:cxnLst/>
              <a:rect l="l" t="t" r="r" b="b"/>
              <a:pathLst>
                <a:path w="3177" h="3883" extrusionOk="0">
                  <a:moveTo>
                    <a:pt x="2629" y="1"/>
                  </a:moveTo>
                  <a:cubicBezTo>
                    <a:pt x="1754" y="1"/>
                    <a:pt x="873" y="71"/>
                    <a:pt x="0" y="260"/>
                  </a:cubicBezTo>
                  <a:cubicBezTo>
                    <a:pt x="0" y="825"/>
                    <a:pt x="740" y="1348"/>
                    <a:pt x="1110" y="1761"/>
                  </a:cubicBezTo>
                  <a:cubicBezTo>
                    <a:pt x="664" y="2294"/>
                    <a:pt x="0" y="3241"/>
                    <a:pt x="0" y="3882"/>
                  </a:cubicBezTo>
                  <a:cubicBezTo>
                    <a:pt x="842" y="3683"/>
                    <a:pt x="1691" y="3608"/>
                    <a:pt x="2536" y="3608"/>
                  </a:cubicBezTo>
                  <a:cubicBezTo>
                    <a:pt x="2750" y="3608"/>
                    <a:pt x="2964" y="3613"/>
                    <a:pt x="3177" y="3621"/>
                  </a:cubicBezTo>
                  <a:lnTo>
                    <a:pt x="3177" y="10"/>
                  </a:lnTo>
                  <a:cubicBezTo>
                    <a:pt x="2994" y="4"/>
                    <a:pt x="2812" y="1"/>
                    <a:pt x="26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#9Slide03 AmpleSoft" panose="02000000000000000000" pitchFamily="2" charset="0"/>
              </a:endParaRPr>
            </a:p>
          </p:txBody>
        </p:sp>
        <p:sp>
          <p:nvSpPr>
            <p:cNvPr id="453" name="Google Shape;453;p19"/>
            <p:cNvSpPr/>
            <p:nvPr/>
          </p:nvSpPr>
          <p:spPr>
            <a:xfrm>
              <a:off x="1523215" y="1762317"/>
              <a:ext cx="174576" cy="208762"/>
            </a:xfrm>
            <a:custGeom>
              <a:avLst/>
              <a:gdLst/>
              <a:ahLst/>
              <a:cxnLst/>
              <a:rect l="l" t="t" r="r" b="b"/>
              <a:pathLst>
                <a:path w="3177" h="3889" extrusionOk="0">
                  <a:moveTo>
                    <a:pt x="3177" y="1"/>
                  </a:moveTo>
                  <a:lnTo>
                    <a:pt x="3177" y="1"/>
                  </a:lnTo>
                  <a:cubicBezTo>
                    <a:pt x="2334" y="201"/>
                    <a:pt x="1485" y="275"/>
                    <a:pt x="640" y="275"/>
                  </a:cubicBezTo>
                  <a:cubicBezTo>
                    <a:pt x="426" y="275"/>
                    <a:pt x="213" y="271"/>
                    <a:pt x="0" y="262"/>
                  </a:cubicBezTo>
                  <a:lnTo>
                    <a:pt x="0" y="3885"/>
                  </a:lnTo>
                  <a:cubicBezTo>
                    <a:pt x="139" y="3887"/>
                    <a:pt x="278" y="3889"/>
                    <a:pt x="418" y="3889"/>
                  </a:cubicBezTo>
                  <a:cubicBezTo>
                    <a:pt x="1336" y="3889"/>
                    <a:pt x="2260" y="3822"/>
                    <a:pt x="3177" y="3623"/>
                  </a:cubicBezTo>
                  <a:cubicBezTo>
                    <a:pt x="3177" y="3069"/>
                    <a:pt x="2426" y="2536"/>
                    <a:pt x="2067" y="2122"/>
                  </a:cubicBezTo>
                  <a:cubicBezTo>
                    <a:pt x="2513" y="1600"/>
                    <a:pt x="3177" y="643"/>
                    <a:pt x="31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#9Slide03 AmpleSoft" panose="02000000000000000000" pitchFamily="2" charset="0"/>
              </a:endParaRPr>
            </a:p>
          </p:txBody>
        </p:sp>
        <p:sp>
          <p:nvSpPr>
            <p:cNvPr id="454" name="Google Shape;454;p19"/>
            <p:cNvSpPr/>
            <p:nvPr/>
          </p:nvSpPr>
          <p:spPr>
            <a:xfrm>
              <a:off x="912288" y="1691191"/>
              <a:ext cx="688688" cy="223148"/>
            </a:xfrm>
            <a:custGeom>
              <a:avLst/>
              <a:gdLst/>
              <a:ahLst/>
              <a:cxnLst/>
              <a:rect l="l" t="t" r="r" b="b"/>
              <a:pathLst>
                <a:path w="12533" h="4157" extrusionOk="0">
                  <a:moveTo>
                    <a:pt x="2648" y="1"/>
                  </a:moveTo>
                  <a:cubicBezTo>
                    <a:pt x="1766" y="1"/>
                    <a:pt x="883" y="73"/>
                    <a:pt x="0" y="271"/>
                  </a:cubicBezTo>
                  <a:lnTo>
                    <a:pt x="0" y="3882"/>
                  </a:lnTo>
                  <a:cubicBezTo>
                    <a:pt x="879" y="3686"/>
                    <a:pt x="1758" y="3613"/>
                    <a:pt x="2636" y="3613"/>
                  </a:cubicBezTo>
                  <a:cubicBezTo>
                    <a:pt x="5048" y="3613"/>
                    <a:pt x="7460" y="4157"/>
                    <a:pt x="9872" y="4157"/>
                  </a:cubicBezTo>
                  <a:cubicBezTo>
                    <a:pt x="10759" y="4157"/>
                    <a:pt x="11645" y="4083"/>
                    <a:pt x="12532" y="3882"/>
                  </a:cubicBezTo>
                  <a:lnTo>
                    <a:pt x="12532" y="271"/>
                  </a:lnTo>
                  <a:cubicBezTo>
                    <a:pt x="11649" y="468"/>
                    <a:pt x="10767" y="541"/>
                    <a:pt x="9884" y="541"/>
                  </a:cubicBezTo>
                  <a:cubicBezTo>
                    <a:pt x="7472" y="541"/>
                    <a:pt x="5060" y="1"/>
                    <a:pt x="26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1600" dirty="0">
                  <a:solidFill>
                    <a:schemeClr val="lt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Ý kiến 2</a:t>
              </a:r>
            </a:p>
          </p:txBody>
        </p:sp>
      </p:grpSp>
      <p:grpSp>
        <p:nvGrpSpPr>
          <p:cNvPr id="457" name="Google Shape;457;p19"/>
          <p:cNvGrpSpPr/>
          <p:nvPr/>
        </p:nvGrpSpPr>
        <p:grpSpPr>
          <a:xfrm>
            <a:off x="6549018" y="115746"/>
            <a:ext cx="1736665" cy="1604593"/>
            <a:chOff x="808874" y="934249"/>
            <a:chExt cx="888917" cy="1037205"/>
          </a:xfrm>
        </p:grpSpPr>
        <p:sp>
          <p:nvSpPr>
            <p:cNvPr id="458" name="Google Shape;458;p19"/>
            <p:cNvSpPr/>
            <p:nvPr/>
          </p:nvSpPr>
          <p:spPr>
            <a:xfrm>
              <a:off x="888331" y="943053"/>
              <a:ext cx="738363" cy="930865"/>
            </a:xfrm>
            <a:custGeom>
              <a:avLst/>
              <a:gdLst/>
              <a:ahLst/>
              <a:cxnLst/>
              <a:rect l="l" t="t" r="r" b="b"/>
              <a:pathLst>
                <a:path w="13437" h="17341" extrusionOk="0">
                  <a:moveTo>
                    <a:pt x="6724" y="0"/>
                  </a:moveTo>
                  <a:cubicBezTo>
                    <a:pt x="3014" y="0"/>
                    <a:pt x="1" y="3884"/>
                    <a:pt x="1" y="8670"/>
                  </a:cubicBezTo>
                  <a:cubicBezTo>
                    <a:pt x="1" y="13457"/>
                    <a:pt x="3014" y="17341"/>
                    <a:pt x="6724" y="17341"/>
                  </a:cubicBezTo>
                  <a:cubicBezTo>
                    <a:pt x="10434" y="17341"/>
                    <a:pt x="13436" y="13457"/>
                    <a:pt x="13436" y="8670"/>
                  </a:cubicBezTo>
                  <a:cubicBezTo>
                    <a:pt x="13436" y="3884"/>
                    <a:pt x="10434" y="0"/>
                    <a:pt x="67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#9Slide03 AmpleSoft" panose="02000000000000000000" pitchFamily="2" charset="0"/>
              </a:endParaRPr>
            </a:p>
          </p:txBody>
        </p:sp>
        <p:sp>
          <p:nvSpPr>
            <p:cNvPr id="459" name="Google Shape;459;p19"/>
            <p:cNvSpPr/>
            <p:nvPr/>
          </p:nvSpPr>
          <p:spPr>
            <a:xfrm>
              <a:off x="879374" y="934249"/>
              <a:ext cx="756277" cy="949009"/>
            </a:xfrm>
            <a:custGeom>
              <a:avLst/>
              <a:gdLst/>
              <a:ahLst/>
              <a:cxnLst/>
              <a:rect l="l" t="t" r="r" b="b"/>
              <a:pathLst>
                <a:path w="13763" h="17679" extrusionOk="0">
                  <a:moveTo>
                    <a:pt x="6887" y="327"/>
                  </a:moveTo>
                  <a:cubicBezTo>
                    <a:pt x="10499" y="327"/>
                    <a:pt x="13436" y="4146"/>
                    <a:pt x="13436" y="8834"/>
                  </a:cubicBezTo>
                  <a:cubicBezTo>
                    <a:pt x="13436" y="13523"/>
                    <a:pt x="10499" y="17352"/>
                    <a:pt x="6887" y="17352"/>
                  </a:cubicBezTo>
                  <a:cubicBezTo>
                    <a:pt x="3264" y="17352"/>
                    <a:pt x="327" y="13523"/>
                    <a:pt x="327" y="8834"/>
                  </a:cubicBezTo>
                  <a:cubicBezTo>
                    <a:pt x="327" y="4146"/>
                    <a:pt x="3264" y="327"/>
                    <a:pt x="6887" y="327"/>
                  </a:cubicBezTo>
                  <a:close/>
                  <a:moveTo>
                    <a:pt x="6887" y="1"/>
                  </a:moveTo>
                  <a:cubicBezTo>
                    <a:pt x="3090" y="1"/>
                    <a:pt x="1" y="3972"/>
                    <a:pt x="1" y="8834"/>
                  </a:cubicBezTo>
                  <a:cubicBezTo>
                    <a:pt x="1" y="13708"/>
                    <a:pt x="3090" y="17679"/>
                    <a:pt x="6887" y="17679"/>
                  </a:cubicBezTo>
                  <a:cubicBezTo>
                    <a:pt x="10684" y="17679"/>
                    <a:pt x="13762" y="13719"/>
                    <a:pt x="13762" y="8834"/>
                  </a:cubicBezTo>
                  <a:cubicBezTo>
                    <a:pt x="13762" y="3972"/>
                    <a:pt x="10684" y="1"/>
                    <a:pt x="68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#9Slide03 AmpleSoft" panose="02000000000000000000" pitchFamily="2" charset="0"/>
              </a:endParaRPr>
            </a:p>
          </p:txBody>
        </p:sp>
        <p:sp>
          <p:nvSpPr>
            <p:cNvPr id="460" name="Google Shape;460;p19"/>
            <p:cNvSpPr/>
            <p:nvPr/>
          </p:nvSpPr>
          <p:spPr>
            <a:xfrm>
              <a:off x="935587" y="987983"/>
              <a:ext cx="643849" cy="840951"/>
            </a:xfrm>
            <a:custGeom>
              <a:avLst/>
              <a:gdLst/>
              <a:ahLst/>
              <a:cxnLst/>
              <a:rect l="l" t="t" r="r" b="b"/>
              <a:pathLst>
                <a:path w="11717" h="15666" extrusionOk="0">
                  <a:moveTo>
                    <a:pt x="5864" y="1"/>
                  </a:moveTo>
                  <a:cubicBezTo>
                    <a:pt x="2622" y="1"/>
                    <a:pt x="0" y="3504"/>
                    <a:pt x="0" y="7833"/>
                  </a:cubicBezTo>
                  <a:cubicBezTo>
                    <a:pt x="0" y="12163"/>
                    <a:pt x="2622" y="15666"/>
                    <a:pt x="5864" y="15666"/>
                  </a:cubicBezTo>
                  <a:cubicBezTo>
                    <a:pt x="9095" y="15666"/>
                    <a:pt x="11717" y="12163"/>
                    <a:pt x="11717" y="7833"/>
                  </a:cubicBezTo>
                  <a:cubicBezTo>
                    <a:pt x="11717" y="3504"/>
                    <a:pt x="9095" y="1"/>
                    <a:pt x="58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1800" dirty="0">
                  <a:latin typeface="#9Slide03 AmpleSoft" panose="02000000000000000000" pitchFamily="2" charset="0"/>
                </a:rPr>
                <a:t>Vẻ đẹp của khổ cuối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vi-VN" sz="1000" dirty="0">
                <a:latin typeface="#9Slide03 AmpleSoft" panose="02000000000000000000" pitchFamily="2" charset="0"/>
              </a:endParaRPr>
            </a:p>
          </p:txBody>
        </p:sp>
        <p:sp>
          <p:nvSpPr>
            <p:cNvPr id="461" name="Google Shape;461;p19"/>
            <p:cNvSpPr/>
            <p:nvPr/>
          </p:nvSpPr>
          <p:spPr>
            <a:xfrm>
              <a:off x="808874" y="1763015"/>
              <a:ext cx="174576" cy="208439"/>
            </a:xfrm>
            <a:custGeom>
              <a:avLst/>
              <a:gdLst/>
              <a:ahLst/>
              <a:cxnLst/>
              <a:rect l="l" t="t" r="r" b="b"/>
              <a:pathLst>
                <a:path w="3177" h="3883" extrusionOk="0">
                  <a:moveTo>
                    <a:pt x="2629" y="1"/>
                  </a:moveTo>
                  <a:cubicBezTo>
                    <a:pt x="1754" y="1"/>
                    <a:pt x="873" y="71"/>
                    <a:pt x="0" y="260"/>
                  </a:cubicBezTo>
                  <a:cubicBezTo>
                    <a:pt x="0" y="825"/>
                    <a:pt x="740" y="1348"/>
                    <a:pt x="1110" y="1761"/>
                  </a:cubicBezTo>
                  <a:cubicBezTo>
                    <a:pt x="664" y="2294"/>
                    <a:pt x="0" y="3241"/>
                    <a:pt x="0" y="3882"/>
                  </a:cubicBezTo>
                  <a:cubicBezTo>
                    <a:pt x="842" y="3683"/>
                    <a:pt x="1691" y="3608"/>
                    <a:pt x="2536" y="3608"/>
                  </a:cubicBezTo>
                  <a:cubicBezTo>
                    <a:pt x="2750" y="3608"/>
                    <a:pt x="2964" y="3613"/>
                    <a:pt x="3177" y="3621"/>
                  </a:cubicBezTo>
                  <a:lnTo>
                    <a:pt x="3177" y="10"/>
                  </a:lnTo>
                  <a:cubicBezTo>
                    <a:pt x="2994" y="4"/>
                    <a:pt x="2812" y="1"/>
                    <a:pt x="26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#9Slide03 AmpleSoft" panose="02000000000000000000" pitchFamily="2" charset="0"/>
              </a:endParaRPr>
            </a:p>
          </p:txBody>
        </p:sp>
        <p:sp>
          <p:nvSpPr>
            <p:cNvPr id="462" name="Google Shape;462;p19"/>
            <p:cNvSpPr/>
            <p:nvPr/>
          </p:nvSpPr>
          <p:spPr>
            <a:xfrm>
              <a:off x="1523215" y="1762317"/>
              <a:ext cx="174576" cy="208762"/>
            </a:xfrm>
            <a:custGeom>
              <a:avLst/>
              <a:gdLst/>
              <a:ahLst/>
              <a:cxnLst/>
              <a:rect l="l" t="t" r="r" b="b"/>
              <a:pathLst>
                <a:path w="3177" h="3889" extrusionOk="0">
                  <a:moveTo>
                    <a:pt x="3177" y="1"/>
                  </a:moveTo>
                  <a:lnTo>
                    <a:pt x="3177" y="1"/>
                  </a:lnTo>
                  <a:cubicBezTo>
                    <a:pt x="2334" y="201"/>
                    <a:pt x="1485" y="275"/>
                    <a:pt x="640" y="275"/>
                  </a:cubicBezTo>
                  <a:cubicBezTo>
                    <a:pt x="426" y="275"/>
                    <a:pt x="213" y="271"/>
                    <a:pt x="0" y="262"/>
                  </a:cubicBezTo>
                  <a:lnTo>
                    <a:pt x="0" y="3885"/>
                  </a:lnTo>
                  <a:cubicBezTo>
                    <a:pt x="139" y="3887"/>
                    <a:pt x="278" y="3889"/>
                    <a:pt x="418" y="3889"/>
                  </a:cubicBezTo>
                  <a:cubicBezTo>
                    <a:pt x="1336" y="3889"/>
                    <a:pt x="2260" y="3822"/>
                    <a:pt x="3177" y="3623"/>
                  </a:cubicBezTo>
                  <a:cubicBezTo>
                    <a:pt x="3177" y="3069"/>
                    <a:pt x="2426" y="2536"/>
                    <a:pt x="2067" y="2122"/>
                  </a:cubicBezTo>
                  <a:cubicBezTo>
                    <a:pt x="2513" y="1600"/>
                    <a:pt x="3177" y="643"/>
                    <a:pt x="31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#9Slide03 AmpleSoft" panose="02000000000000000000" pitchFamily="2" charset="0"/>
              </a:endParaRPr>
            </a:p>
          </p:txBody>
        </p:sp>
        <p:sp>
          <p:nvSpPr>
            <p:cNvPr id="463" name="Google Shape;463;p19"/>
            <p:cNvSpPr/>
            <p:nvPr/>
          </p:nvSpPr>
          <p:spPr>
            <a:xfrm>
              <a:off x="912288" y="1691191"/>
              <a:ext cx="688688" cy="223148"/>
            </a:xfrm>
            <a:custGeom>
              <a:avLst/>
              <a:gdLst/>
              <a:ahLst/>
              <a:cxnLst/>
              <a:rect l="l" t="t" r="r" b="b"/>
              <a:pathLst>
                <a:path w="12533" h="4157" extrusionOk="0">
                  <a:moveTo>
                    <a:pt x="2648" y="1"/>
                  </a:moveTo>
                  <a:cubicBezTo>
                    <a:pt x="1766" y="1"/>
                    <a:pt x="883" y="73"/>
                    <a:pt x="0" y="271"/>
                  </a:cubicBezTo>
                  <a:lnTo>
                    <a:pt x="0" y="3882"/>
                  </a:lnTo>
                  <a:cubicBezTo>
                    <a:pt x="879" y="3686"/>
                    <a:pt x="1758" y="3613"/>
                    <a:pt x="2636" y="3613"/>
                  </a:cubicBezTo>
                  <a:cubicBezTo>
                    <a:pt x="5048" y="3613"/>
                    <a:pt x="7460" y="4157"/>
                    <a:pt x="9872" y="4157"/>
                  </a:cubicBezTo>
                  <a:cubicBezTo>
                    <a:pt x="10759" y="4157"/>
                    <a:pt x="11645" y="4083"/>
                    <a:pt x="12532" y="3882"/>
                  </a:cubicBezTo>
                  <a:lnTo>
                    <a:pt x="12532" y="271"/>
                  </a:lnTo>
                  <a:cubicBezTo>
                    <a:pt x="11649" y="468"/>
                    <a:pt x="10767" y="541"/>
                    <a:pt x="9884" y="541"/>
                  </a:cubicBezTo>
                  <a:cubicBezTo>
                    <a:pt x="7472" y="541"/>
                    <a:pt x="5060" y="1"/>
                    <a:pt x="26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1600" dirty="0">
                  <a:solidFill>
                    <a:schemeClr val="lt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Ý kiến 4</a:t>
              </a:r>
            </a:p>
          </p:txBody>
        </p:sp>
      </p:grpSp>
      <p:grpSp>
        <p:nvGrpSpPr>
          <p:cNvPr id="466" name="Google Shape;466;p19"/>
          <p:cNvGrpSpPr/>
          <p:nvPr/>
        </p:nvGrpSpPr>
        <p:grpSpPr>
          <a:xfrm>
            <a:off x="1201091" y="92635"/>
            <a:ext cx="1736665" cy="1604598"/>
            <a:chOff x="808874" y="934249"/>
            <a:chExt cx="888917" cy="1037208"/>
          </a:xfrm>
        </p:grpSpPr>
        <p:sp>
          <p:nvSpPr>
            <p:cNvPr id="467" name="Google Shape;467;p19"/>
            <p:cNvSpPr/>
            <p:nvPr/>
          </p:nvSpPr>
          <p:spPr>
            <a:xfrm>
              <a:off x="888331" y="943053"/>
              <a:ext cx="738363" cy="930876"/>
            </a:xfrm>
            <a:custGeom>
              <a:avLst/>
              <a:gdLst/>
              <a:ahLst/>
              <a:cxnLst/>
              <a:rect l="l" t="t" r="r" b="b"/>
              <a:pathLst>
                <a:path w="13437" h="17341" extrusionOk="0">
                  <a:moveTo>
                    <a:pt x="6724" y="0"/>
                  </a:moveTo>
                  <a:cubicBezTo>
                    <a:pt x="3014" y="0"/>
                    <a:pt x="1" y="3884"/>
                    <a:pt x="1" y="8670"/>
                  </a:cubicBezTo>
                  <a:cubicBezTo>
                    <a:pt x="1" y="13457"/>
                    <a:pt x="3014" y="17341"/>
                    <a:pt x="6724" y="17341"/>
                  </a:cubicBezTo>
                  <a:cubicBezTo>
                    <a:pt x="10434" y="17341"/>
                    <a:pt x="13436" y="13457"/>
                    <a:pt x="13436" y="8670"/>
                  </a:cubicBezTo>
                  <a:cubicBezTo>
                    <a:pt x="13436" y="3884"/>
                    <a:pt x="10434" y="0"/>
                    <a:pt x="67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#9Slide03 AmpleSoft" panose="02000000000000000000" pitchFamily="2" charset="0"/>
              </a:endParaRPr>
            </a:p>
          </p:txBody>
        </p:sp>
        <p:sp>
          <p:nvSpPr>
            <p:cNvPr id="468" name="Google Shape;468;p19"/>
            <p:cNvSpPr/>
            <p:nvPr/>
          </p:nvSpPr>
          <p:spPr>
            <a:xfrm>
              <a:off x="879374" y="934249"/>
              <a:ext cx="756277" cy="949020"/>
            </a:xfrm>
            <a:custGeom>
              <a:avLst/>
              <a:gdLst/>
              <a:ahLst/>
              <a:cxnLst/>
              <a:rect l="l" t="t" r="r" b="b"/>
              <a:pathLst>
                <a:path w="13763" h="17679" extrusionOk="0">
                  <a:moveTo>
                    <a:pt x="6887" y="327"/>
                  </a:moveTo>
                  <a:cubicBezTo>
                    <a:pt x="10499" y="327"/>
                    <a:pt x="13436" y="4146"/>
                    <a:pt x="13436" y="8834"/>
                  </a:cubicBezTo>
                  <a:cubicBezTo>
                    <a:pt x="13436" y="13523"/>
                    <a:pt x="10499" y="17352"/>
                    <a:pt x="6887" y="17352"/>
                  </a:cubicBezTo>
                  <a:cubicBezTo>
                    <a:pt x="3264" y="17352"/>
                    <a:pt x="327" y="13523"/>
                    <a:pt x="327" y="8834"/>
                  </a:cubicBezTo>
                  <a:cubicBezTo>
                    <a:pt x="327" y="4146"/>
                    <a:pt x="3264" y="327"/>
                    <a:pt x="6887" y="327"/>
                  </a:cubicBezTo>
                  <a:close/>
                  <a:moveTo>
                    <a:pt x="6887" y="1"/>
                  </a:moveTo>
                  <a:cubicBezTo>
                    <a:pt x="3090" y="1"/>
                    <a:pt x="1" y="3972"/>
                    <a:pt x="1" y="8834"/>
                  </a:cubicBezTo>
                  <a:cubicBezTo>
                    <a:pt x="1" y="13708"/>
                    <a:pt x="3090" y="17679"/>
                    <a:pt x="6887" y="17679"/>
                  </a:cubicBezTo>
                  <a:cubicBezTo>
                    <a:pt x="10684" y="17679"/>
                    <a:pt x="13762" y="13719"/>
                    <a:pt x="13762" y="8834"/>
                  </a:cubicBezTo>
                  <a:cubicBezTo>
                    <a:pt x="13762" y="3972"/>
                    <a:pt x="10684" y="1"/>
                    <a:pt x="68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#9Slide03 AmpleSoft" panose="02000000000000000000" pitchFamily="2" charset="0"/>
              </a:endParaRPr>
            </a:p>
          </p:txBody>
        </p:sp>
        <p:sp>
          <p:nvSpPr>
            <p:cNvPr id="469" name="Google Shape;469;p19"/>
            <p:cNvSpPr/>
            <p:nvPr/>
          </p:nvSpPr>
          <p:spPr>
            <a:xfrm>
              <a:off x="935587" y="987983"/>
              <a:ext cx="643849" cy="840961"/>
            </a:xfrm>
            <a:custGeom>
              <a:avLst/>
              <a:gdLst/>
              <a:ahLst/>
              <a:cxnLst/>
              <a:rect l="l" t="t" r="r" b="b"/>
              <a:pathLst>
                <a:path w="11717" h="15666" extrusionOk="0">
                  <a:moveTo>
                    <a:pt x="5864" y="1"/>
                  </a:moveTo>
                  <a:cubicBezTo>
                    <a:pt x="2622" y="1"/>
                    <a:pt x="0" y="3504"/>
                    <a:pt x="0" y="7833"/>
                  </a:cubicBezTo>
                  <a:cubicBezTo>
                    <a:pt x="0" y="12163"/>
                    <a:pt x="2622" y="15666"/>
                    <a:pt x="5864" y="15666"/>
                  </a:cubicBezTo>
                  <a:cubicBezTo>
                    <a:pt x="9095" y="15666"/>
                    <a:pt x="11717" y="12163"/>
                    <a:pt x="11717" y="7833"/>
                  </a:cubicBezTo>
                  <a:cubicBezTo>
                    <a:pt x="11717" y="3504"/>
                    <a:pt x="9095" y="1"/>
                    <a:pt x="58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1800" dirty="0">
                  <a:latin typeface="#9Slide03 AmpleSoft" panose="02000000000000000000" pitchFamily="2" charset="0"/>
                </a:rPr>
                <a:t>Vẻ đẹp của 6 câu đầu khổ 4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vi-VN" sz="1000" dirty="0">
                <a:latin typeface="#9Slide03 AmpleSoft" panose="02000000000000000000" pitchFamily="2" charset="0"/>
              </a:endParaRPr>
            </a:p>
          </p:txBody>
        </p:sp>
        <p:sp>
          <p:nvSpPr>
            <p:cNvPr id="470" name="Google Shape;470;p19"/>
            <p:cNvSpPr/>
            <p:nvPr/>
          </p:nvSpPr>
          <p:spPr>
            <a:xfrm>
              <a:off x="808874" y="1763015"/>
              <a:ext cx="174576" cy="208442"/>
            </a:xfrm>
            <a:custGeom>
              <a:avLst/>
              <a:gdLst/>
              <a:ahLst/>
              <a:cxnLst/>
              <a:rect l="l" t="t" r="r" b="b"/>
              <a:pathLst>
                <a:path w="3177" h="3883" extrusionOk="0">
                  <a:moveTo>
                    <a:pt x="2629" y="1"/>
                  </a:moveTo>
                  <a:cubicBezTo>
                    <a:pt x="1754" y="1"/>
                    <a:pt x="873" y="71"/>
                    <a:pt x="0" y="260"/>
                  </a:cubicBezTo>
                  <a:cubicBezTo>
                    <a:pt x="0" y="825"/>
                    <a:pt x="740" y="1348"/>
                    <a:pt x="1110" y="1761"/>
                  </a:cubicBezTo>
                  <a:cubicBezTo>
                    <a:pt x="664" y="2294"/>
                    <a:pt x="0" y="3241"/>
                    <a:pt x="0" y="3882"/>
                  </a:cubicBezTo>
                  <a:cubicBezTo>
                    <a:pt x="842" y="3683"/>
                    <a:pt x="1691" y="3608"/>
                    <a:pt x="2536" y="3608"/>
                  </a:cubicBezTo>
                  <a:cubicBezTo>
                    <a:pt x="2750" y="3608"/>
                    <a:pt x="2964" y="3613"/>
                    <a:pt x="3177" y="3621"/>
                  </a:cubicBezTo>
                  <a:lnTo>
                    <a:pt x="3177" y="10"/>
                  </a:lnTo>
                  <a:cubicBezTo>
                    <a:pt x="2994" y="4"/>
                    <a:pt x="2812" y="1"/>
                    <a:pt x="26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#9Slide03 AmpleSoft" panose="02000000000000000000" pitchFamily="2" charset="0"/>
              </a:endParaRPr>
            </a:p>
          </p:txBody>
        </p:sp>
        <p:sp>
          <p:nvSpPr>
            <p:cNvPr id="471" name="Google Shape;471;p19"/>
            <p:cNvSpPr/>
            <p:nvPr/>
          </p:nvSpPr>
          <p:spPr>
            <a:xfrm>
              <a:off x="1523215" y="1762317"/>
              <a:ext cx="174576" cy="208764"/>
            </a:xfrm>
            <a:custGeom>
              <a:avLst/>
              <a:gdLst/>
              <a:ahLst/>
              <a:cxnLst/>
              <a:rect l="l" t="t" r="r" b="b"/>
              <a:pathLst>
                <a:path w="3177" h="3889" extrusionOk="0">
                  <a:moveTo>
                    <a:pt x="3177" y="1"/>
                  </a:moveTo>
                  <a:lnTo>
                    <a:pt x="3177" y="1"/>
                  </a:lnTo>
                  <a:cubicBezTo>
                    <a:pt x="2334" y="201"/>
                    <a:pt x="1485" y="275"/>
                    <a:pt x="640" y="275"/>
                  </a:cubicBezTo>
                  <a:cubicBezTo>
                    <a:pt x="426" y="275"/>
                    <a:pt x="213" y="271"/>
                    <a:pt x="0" y="262"/>
                  </a:cubicBezTo>
                  <a:lnTo>
                    <a:pt x="0" y="3885"/>
                  </a:lnTo>
                  <a:cubicBezTo>
                    <a:pt x="139" y="3887"/>
                    <a:pt x="278" y="3889"/>
                    <a:pt x="418" y="3889"/>
                  </a:cubicBezTo>
                  <a:cubicBezTo>
                    <a:pt x="1336" y="3889"/>
                    <a:pt x="2260" y="3822"/>
                    <a:pt x="3177" y="3623"/>
                  </a:cubicBezTo>
                  <a:cubicBezTo>
                    <a:pt x="3177" y="3069"/>
                    <a:pt x="2426" y="2536"/>
                    <a:pt x="2067" y="2122"/>
                  </a:cubicBezTo>
                  <a:cubicBezTo>
                    <a:pt x="2513" y="1600"/>
                    <a:pt x="3177" y="643"/>
                    <a:pt x="31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#9Slide03 AmpleSoft" panose="02000000000000000000" pitchFamily="2" charset="0"/>
              </a:endParaRPr>
            </a:p>
          </p:txBody>
        </p:sp>
        <p:sp>
          <p:nvSpPr>
            <p:cNvPr id="472" name="Google Shape;472;p19"/>
            <p:cNvSpPr/>
            <p:nvPr/>
          </p:nvSpPr>
          <p:spPr>
            <a:xfrm>
              <a:off x="912288" y="1691191"/>
              <a:ext cx="688688" cy="223150"/>
            </a:xfrm>
            <a:custGeom>
              <a:avLst/>
              <a:gdLst/>
              <a:ahLst/>
              <a:cxnLst/>
              <a:rect l="l" t="t" r="r" b="b"/>
              <a:pathLst>
                <a:path w="12533" h="4157" extrusionOk="0">
                  <a:moveTo>
                    <a:pt x="2648" y="1"/>
                  </a:moveTo>
                  <a:cubicBezTo>
                    <a:pt x="1766" y="1"/>
                    <a:pt x="883" y="73"/>
                    <a:pt x="0" y="271"/>
                  </a:cubicBezTo>
                  <a:lnTo>
                    <a:pt x="0" y="3882"/>
                  </a:lnTo>
                  <a:cubicBezTo>
                    <a:pt x="879" y="3686"/>
                    <a:pt x="1758" y="3613"/>
                    <a:pt x="2636" y="3613"/>
                  </a:cubicBezTo>
                  <a:cubicBezTo>
                    <a:pt x="5048" y="3613"/>
                    <a:pt x="7460" y="4157"/>
                    <a:pt x="9872" y="4157"/>
                  </a:cubicBezTo>
                  <a:cubicBezTo>
                    <a:pt x="10759" y="4157"/>
                    <a:pt x="11645" y="4083"/>
                    <a:pt x="12532" y="3882"/>
                  </a:cubicBezTo>
                  <a:lnTo>
                    <a:pt x="12532" y="271"/>
                  </a:lnTo>
                  <a:cubicBezTo>
                    <a:pt x="11649" y="468"/>
                    <a:pt x="10767" y="541"/>
                    <a:pt x="9884" y="541"/>
                  </a:cubicBezTo>
                  <a:cubicBezTo>
                    <a:pt x="7472" y="541"/>
                    <a:pt x="5060" y="1"/>
                    <a:pt x="26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1600" dirty="0">
                  <a:solidFill>
                    <a:schemeClr val="lt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Ý kiến 3</a:t>
              </a:r>
            </a:p>
          </p:txBody>
        </p:sp>
      </p:grpSp>
      <p:grpSp>
        <p:nvGrpSpPr>
          <p:cNvPr id="484" name="Google Shape;484;p19"/>
          <p:cNvGrpSpPr/>
          <p:nvPr/>
        </p:nvGrpSpPr>
        <p:grpSpPr>
          <a:xfrm>
            <a:off x="522167" y="2060581"/>
            <a:ext cx="1736665" cy="1604593"/>
            <a:chOff x="808874" y="934249"/>
            <a:chExt cx="888917" cy="1037205"/>
          </a:xfrm>
        </p:grpSpPr>
        <p:sp>
          <p:nvSpPr>
            <p:cNvPr id="485" name="Google Shape;485;p19"/>
            <p:cNvSpPr/>
            <p:nvPr/>
          </p:nvSpPr>
          <p:spPr>
            <a:xfrm>
              <a:off x="888331" y="943053"/>
              <a:ext cx="738363" cy="930865"/>
            </a:xfrm>
            <a:custGeom>
              <a:avLst/>
              <a:gdLst/>
              <a:ahLst/>
              <a:cxnLst/>
              <a:rect l="l" t="t" r="r" b="b"/>
              <a:pathLst>
                <a:path w="13437" h="17341" extrusionOk="0">
                  <a:moveTo>
                    <a:pt x="6724" y="0"/>
                  </a:moveTo>
                  <a:cubicBezTo>
                    <a:pt x="3014" y="0"/>
                    <a:pt x="1" y="3884"/>
                    <a:pt x="1" y="8670"/>
                  </a:cubicBezTo>
                  <a:cubicBezTo>
                    <a:pt x="1" y="13457"/>
                    <a:pt x="3014" y="17341"/>
                    <a:pt x="6724" y="17341"/>
                  </a:cubicBezTo>
                  <a:cubicBezTo>
                    <a:pt x="10434" y="17341"/>
                    <a:pt x="13436" y="13457"/>
                    <a:pt x="13436" y="8670"/>
                  </a:cubicBezTo>
                  <a:cubicBezTo>
                    <a:pt x="13436" y="3884"/>
                    <a:pt x="10434" y="0"/>
                    <a:pt x="67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#9Slide03 AmpleSoft" panose="02000000000000000000" pitchFamily="2" charset="0"/>
              </a:endParaRPr>
            </a:p>
          </p:txBody>
        </p:sp>
        <p:sp>
          <p:nvSpPr>
            <p:cNvPr id="486" name="Google Shape;486;p19"/>
            <p:cNvSpPr/>
            <p:nvPr/>
          </p:nvSpPr>
          <p:spPr>
            <a:xfrm>
              <a:off x="879374" y="934249"/>
              <a:ext cx="756277" cy="949009"/>
            </a:xfrm>
            <a:custGeom>
              <a:avLst/>
              <a:gdLst/>
              <a:ahLst/>
              <a:cxnLst/>
              <a:rect l="l" t="t" r="r" b="b"/>
              <a:pathLst>
                <a:path w="13763" h="17679" extrusionOk="0">
                  <a:moveTo>
                    <a:pt x="6887" y="327"/>
                  </a:moveTo>
                  <a:cubicBezTo>
                    <a:pt x="10499" y="327"/>
                    <a:pt x="13436" y="4146"/>
                    <a:pt x="13436" y="8834"/>
                  </a:cubicBezTo>
                  <a:cubicBezTo>
                    <a:pt x="13436" y="13523"/>
                    <a:pt x="10499" y="17352"/>
                    <a:pt x="6887" y="17352"/>
                  </a:cubicBezTo>
                  <a:cubicBezTo>
                    <a:pt x="3264" y="17352"/>
                    <a:pt x="327" y="13523"/>
                    <a:pt x="327" y="8834"/>
                  </a:cubicBezTo>
                  <a:cubicBezTo>
                    <a:pt x="327" y="4146"/>
                    <a:pt x="3264" y="327"/>
                    <a:pt x="6887" y="327"/>
                  </a:cubicBezTo>
                  <a:close/>
                  <a:moveTo>
                    <a:pt x="6887" y="1"/>
                  </a:moveTo>
                  <a:cubicBezTo>
                    <a:pt x="3090" y="1"/>
                    <a:pt x="1" y="3972"/>
                    <a:pt x="1" y="8834"/>
                  </a:cubicBezTo>
                  <a:cubicBezTo>
                    <a:pt x="1" y="13708"/>
                    <a:pt x="3090" y="17679"/>
                    <a:pt x="6887" y="17679"/>
                  </a:cubicBezTo>
                  <a:cubicBezTo>
                    <a:pt x="10684" y="17679"/>
                    <a:pt x="13762" y="13719"/>
                    <a:pt x="13762" y="8834"/>
                  </a:cubicBezTo>
                  <a:cubicBezTo>
                    <a:pt x="13762" y="3972"/>
                    <a:pt x="10684" y="1"/>
                    <a:pt x="68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#9Slide03 AmpleSoft" panose="02000000000000000000" pitchFamily="2" charset="0"/>
              </a:endParaRPr>
            </a:p>
          </p:txBody>
        </p:sp>
        <p:sp>
          <p:nvSpPr>
            <p:cNvPr id="487" name="Google Shape;487;p19"/>
            <p:cNvSpPr/>
            <p:nvPr/>
          </p:nvSpPr>
          <p:spPr>
            <a:xfrm>
              <a:off x="935587" y="987983"/>
              <a:ext cx="643849" cy="840951"/>
            </a:xfrm>
            <a:custGeom>
              <a:avLst/>
              <a:gdLst/>
              <a:ahLst/>
              <a:cxnLst/>
              <a:rect l="l" t="t" r="r" b="b"/>
              <a:pathLst>
                <a:path w="11717" h="15666" extrusionOk="0">
                  <a:moveTo>
                    <a:pt x="5864" y="1"/>
                  </a:moveTo>
                  <a:cubicBezTo>
                    <a:pt x="2622" y="1"/>
                    <a:pt x="0" y="3504"/>
                    <a:pt x="0" y="7833"/>
                  </a:cubicBezTo>
                  <a:cubicBezTo>
                    <a:pt x="0" y="12163"/>
                    <a:pt x="2622" y="15666"/>
                    <a:pt x="5864" y="15666"/>
                  </a:cubicBezTo>
                  <a:cubicBezTo>
                    <a:pt x="9095" y="15666"/>
                    <a:pt x="11717" y="12163"/>
                    <a:pt x="11717" y="7833"/>
                  </a:cubicBezTo>
                  <a:cubicBezTo>
                    <a:pt x="11717" y="3504"/>
                    <a:pt x="9095" y="1"/>
                    <a:pt x="58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1800" dirty="0">
                  <a:latin typeface="#9Slide03 AmpleSoft" panose="02000000000000000000" pitchFamily="2" charset="0"/>
                </a:rPr>
                <a:t>Vẻ đẹp của khổ 1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latin typeface="#9Slide03 AmpleSoft" panose="02000000000000000000" pitchFamily="2" charset="0"/>
              </a:endParaRPr>
            </a:p>
          </p:txBody>
        </p:sp>
        <p:sp>
          <p:nvSpPr>
            <p:cNvPr id="488" name="Google Shape;488;p19"/>
            <p:cNvSpPr/>
            <p:nvPr/>
          </p:nvSpPr>
          <p:spPr>
            <a:xfrm>
              <a:off x="808874" y="1763015"/>
              <a:ext cx="174576" cy="208439"/>
            </a:xfrm>
            <a:custGeom>
              <a:avLst/>
              <a:gdLst/>
              <a:ahLst/>
              <a:cxnLst/>
              <a:rect l="l" t="t" r="r" b="b"/>
              <a:pathLst>
                <a:path w="3177" h="3883" extrusionOk="0">
                  <a:moveTo>
                    <a:pt x="2629" y="1"/>
                  </a:moveTo>
                  <a:cubicBezTo>
                    <a:pt x="1754" y="1"/>
                    <a:pt x="873" y="71"/>
                    <a:pt x="0" y="260"/>
                  </a:cubicBezTo>
                  <a:cubicBezTo>
                    <a:pt x="0" y="825"/>
                    <a:pt x="740" y="1348"/>
                    <a:pt x="1110" y="1761"/>
                  </a:cubicBezTo>
                  <a:cubicBezTo>
                    <a:pt x="664" y="2294"/>
                    <a:pt x="0" y="3241"/>
                    <a:pt x="0" y="3882"/>
                  </a:cubicBezTo>
                  <a:cubicBezTo>
                    <a:pt x="842" y="3683"/>
                    <a:pt x="1691" y="3608"/>
                    <a:pt x="2536" y="3608"/>
                  </a:cubicBezTo>
                  <a:cubicBezTo>
                    <a:pt x="2750" y="3608"/>
                    <a:pt x="2964" y="3613"/>
                    <a:pt x="3177" y="3621"/>
                  </a:cubicBezTo>
                  <a:lnTo>
                    <a:pt x="3177" y="10"/>
                  </a:lnTo>
                  <a:cubicBezTo>
                    <a:pt x="2994" y="4"/>
                    <a:pt x="2812" y="1"/>
                    <a:pt x="2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latin typeface="#9Slide03 AmpleSoft" panose="02000000000000000000" pitchFamily="2" charset="0"/>
              </a:endParaRPr>
            </a:p>
          </p:txBody>
        </p:sp>
        <p:sp>
          <p:nvSpPr>
            <p:cNvPr id="489" name="Google Shape;489;p19"/>
            <p:cNvSpPr/>
            <p:nvPr/>
          </p:nvSpPr>
          <p:spPr>
            <a:xfrm>
              <a:off x="1523215" y="1762317"/>
              <a:ext cx="174576" cy="208762"/>
            </a:xfrm>
            <a:custGeom>
              <a:avLst/>
              <a:gdLst/>
              <a:ahLst/>
              <a:cxnLst/>
              <a:rect l="l" t="t" r="r" b="b"/>
              <a:pathLst>
                <a:path w="3177" h="3889" extrusionOk="0">
                  <a:moveTo>
                    <a:pt x="3177" y="1"/>
                  </a:moveTo>
                  <a:lnTo>
                    <a:pt x="3177" y="1"/>
                  </a:lnTo>
                  <a:cubicBezTo>
                    <a:pt x="2334" y="201"/>
                    <a:pt x="1485" y="275"/>
                    <a:pt x="640" y="275"/>
                  </a:cubicBezTo>
                  <a:cubicBezTo>
                    <a:pt x="426" y="275"/>
                    <a:pt x="213" y="271"/>
                    <a:pt x="0" y="262"/>
                  </a:cubicBezTo>
                  <a:lnTo>
                    <a:pt x="0" y="3885"/>
                  </a:lnTo>
                  <a:cubicBezTo>
                    <a:pt x="139" y="3887"/>
                    <a:pt x="278" y="3889"/>
                    <a:pt x="418" y="3889"/>
                  </a:cubicBezTo>
                  <a:cubicBezTo>
                    <a:pt x="1336" y="3889"/>
                    <a:pt x="2260" y="3822"/>
                    <a:pt x="3177" y="3623"/>
                  </a:cubicBezTo>
                  <a:cubicBezTo>
                    <a:pt x="3177" y="3069"/>
                    <a:pt x="2426" y="2536"/>
                    <a:pt x="2067" y="2122"/>
                  </a:cubicBezTo>
                  <a:cubicBezTo>
                    <a:pt x="2513" y="1600"/>
                    <a:pt x="3177" y="643"/>
                    <a:pt x="31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#9Slide03 AmpleSoft" panose="02000000000000000000" pitchFamily="2" charset="0"/>
              </a:endParaRPr>
            </a:p>
          </p:txBody>
        </p:sp>
        <p:sp>
          <p:nvSpPr>
            <p:cNvPr id="490" name="Google Shape;490;p19"/>
            <p:cNvSpPr/>
            <p:nvPr/>
          </p:nvSpPr>
          <p:spPr>
            <a:xfrm>
              <a:off x="912288" y="1691191"/>
              <a:ext cx="688688" cy="223148"/>
            </a:xfrm>
            <a:custGeom>
              <a:avLst/>
              <a:gdLst/>
              <a:ahLst/>
              <a:cxnLst/>
              <a:rect l="l" t="t" r="r" b="b"/>
              <a:pathLst>
                <a:path w="12533" h="4157" extrusionOk="0">
                  <a:moveTo>
                    <a:pt x="2648" y="1"/>
                  </a:moveTo>
                  <a:cubicBezTo>
                    <a:pt x="1766" y="1"/>
                    <a:pt x="883" y="73"/>
                    <a:pt x="0" y="271"/>
                  </a:cubicBezTo>
                  <a:lnTo>
                    <a:pt x="0" y="3882"/>
                  </a:lnTo>
                  <a:cubicBezTo>
                    <a:pt x="879" y="3686"/>
                    <a:pt x="1758" y="3613"/>
                    <a:pt x="2636" y="3613"/>
                  </a:cubicBezTo>
                  <a:cubicBezTo>
                    <a:pt x="5048" y="3613"/>
                    <a:pt x="7460" y="4157"/>
                    <a:pt x="9872" y="4157"/>
                  </a:cubicBezTo>
                  <a:cubicBezTo>
                    <a:pt x="10759" y="4157"/>
                    <a:pt x="11645" y="4083"/>
                    <a:pt x="12532" y="3882"/>
                  </a:cubicBezTo>
                  <a:lnTo>
                    <a:pt x="12532" y="271"/>
                  </a:lnTo>
                  <a:cubicBezTo>
                    <a:pt x="11649" y="468"/>
                    <a:pt x="10767" y="541"/>
                    <a:pt x="9884" y="541"/>
                  </a:cubicBezTo>
                  <a:cubicBezTo>
                    <a:pt x="7472" y="541"/>
                    <a:pt x="5060" y="1"/>
                    <a:pt x="26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1600" dirty="0">
                  <a:solidFill>
                    <a:schemeClr val="lt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Ý kiến 1</a:t>
              </a:r>
              <a:endParaRPr sz="1600" dirty="0">
                <a:solidFill>
                  <a:schemeClr val="lt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0EE57F7-81A7-64AD-08F3-BE1CF7597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9727" y="334087"/>
            <a:ext cx="481826" cy="44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6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905;p39">
            <a:extLst>
              <a:ext uri="{FF2B5EF4-FFF2-40B4-BE49-F238E27FC236}">
                <a16:creationId xmlns:a16="http://schemas.microsoft.com/office/drawing/2014/main" id="{380F52E7-2B54-457B-B4CA-DF7166D01238}"/>
              </a:ext>
            </a:extLst>
          </p:cNvPr>
          <p:cNvSpPr txBox="1">
            <a:spLocks/>
          </p:cNvSpPr>
          <p:nvPr/>
        </p:nvSpPr>
        <p:spPr>
          <a:xfrm>
            <a:off x="1350704" y="1829946"/>
            <a:ext cx="6442592" cy="1653900"/>
          </a:xfrm>
          <a:prstGeom prst="rect">
            <a:avLst/>
          </a:prstGeom>
          <a:noFill/>
          <a:ln>
            <a:noFill/>
          </a:ln>
          <a:effectLst>
            <a:outerShdw dist="28575" dir="12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20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lt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sz="6000" dirty="0">
                <a:solidFill>
                  <a:schemeClr val="accent5">
                    <a:lumMod val="75000"/>
                  </a:schemeClr>
                </a:solidFill>
                <a:latin typeface="#9Slide05 Gullever Font" panose="02000507000000020004" pitchFamily="2" charset="0"/>
              </a:rPr>
              <a:t>2. </a:t>
            </a:r>
            <a:r>
              <a:rPr lang="en-US" sz="6000" dirty="0" err="1">
                <a:solidFill>
                  <a:schemeClr val="accent5">
                    <a:lumMod val="75000"/>
                  </a:schemeClr>
                </a:solidFill>
                <a:latin typeface="#9Slide05 Gullever Font" panose="02000507000000020004" pitchFamily="2" charset="0"/>
              </a:rPr>
              <a:t>Nội</a:t>
            </a:r>
            <a:r>
              <a:rPr lang="en-US" sz="6000" dirty="0">
                <a:solidFill>
                  <a:schemeClr val="accent5">
                    <a:lumMod val="75000"/>
                  </a:schemeClr>
                </a:solidFill>
                <a:latin typeface="#9Slide05 Gullever Font" panose="02000507000000020004" pitchFamily="2" charset="0"/>
              </a:rPr>
              <a:t> dung chi </a:t>
            </a:r>
            <a:r>
              <a:rPr lang="en-US" sz="6000" dirty="0" err="1">
                <a:solidFill>
                  <a:schemeClr val="accent5">
                    <a:lumMod val="75000"/>
                  </a:schemeClr>
                </a:solidFill>
                <a:latin typeface="#9Slide05 Gullever Font" panose="02000507000000020004" pitchFamily="2" charset="0"/>
              </a:rPr>
              <a:t>tiết</a:t>
            </a:r>
            <a:endParaRPr lang="vi-VN" sz="6000" dirty="0">
              <a:solidFill>
                <a:schemeClr val="accent5">
                  <a:lumMod val="75000"/>
                </a:schemeClr>
              </a:solidFill>
              <a:latin typeface="#9Slide05 Gullever Font" panose="0200050700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148B6D-1483-4760-A3E0-AF8C33023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63" y="3388626"/>
            <a:ext cx="1653900" cy="165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36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2AF864A-613D-658A-BE5D-8824E664B2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616633"/>
              </p:ext>
            </p:extLst>
          </p:nvPr>
        </p:nvGraphicFramePr>
        <p:xfrm>
          <a:off x="106994" y="831778"/>
          <a:ext cx="8901137" cy="4182984"/>
        </p:xfrm>
        <a:graphic>
          <a:graphicData uri="http://schemas.openxmlformats.org/drawingml/2006/table">
            <a:tbl>
              <a:tblPr firstRow="1" firstCol="1" bandRow="1"/>
              <a:tblGrid>
                <a:gridCol w="4009238">
                  <a:extLst>
                    <a:ext uri="{9D8B030D-6E8A-4147-A177-3AD203B41FA5}">
                      <a16:colId xmlns:a16="http://schemas.microsoft.com/office/drawing/2014/main" val="1812626844"/>
                    </a:ext>
                  </a:extLst>
                </a:gridCol>
                <a:gridCol w="4891899">
                  <a:extLst>
                    <a:ext uri="{9D8B030D-6E8A-4147-A177-3AD203B41FA5}">
                      <a16:colId xmlns:a16="http://schemas.microsoft.com/office/drawing/2014/main" val="24784368"/>
                    </a:ext>
                  </a:extLst>
                </a:gridCol>
              </a:tblGrid>
              <a:tr h="580646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vi-VN" sz="2000" b="1" i="0" dirty="0">
                          <a:solidFill>
                            <a:srgbClr val="0070C0"/>
                          </a:solidFill>
                          <a:effectLst/>
                          <a:latin typeface="#9Slide03 Arima Madurai Black" panose="00000A00000000000000" pitchFamily="2" charset="0"/>
                          <a:ea typeface="Times New Roman" panose="02020603050405020304" pitchFamily="18" charset="0"/>
                          <a:cs typeface="#9Slide03 Arima Madurai Black" panose="00000A00000000000000" pitchFamily="2" charset="0"/>
                        </a:rPr>
                        <a:t>Đặc sắc về nghệ thuật</a:t>
                      </a:r>
                      <a:endParaRPr lang="en-US" sz="2000" i="0" dirty="0">
                        <a:solidFill>
                          <a:srgbClr val="0070C0"/>
                        </a:solidFill>
                        <a:effectLst/>
                        <a:latin typeface="#9Slide03 Arima Madurai Black" panose="00000A00000000000000" pitchFamily="2" charset="0"/>
                        <a:ea typeface="Calibri" panose="020F0502020204030204" pitchFamily="34" charset="0"/>
                        <a:cs typeface="#9Slide03 Arima Madurai Black" panose="00000A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vi-VN" sz="2000" b="1" i="0" dirty="0">
                          <a:solidFill>
                            <a:srgbClr val="0070C0"/>
                          </a:solidFill>
                          <a:effectLst/>
                          <a:latin typeface="#9Slide03 Arima Madurai Black" panose="00000A00000000000000" pitchFamily="2" charset="0"/>
                          <a:ea typeface="Times New Roman" panose="02020603050405020304" pitchFamily="18" charset="0"/>
                          <a:cs typeface="#9Slide03 Arima Madurai Black" panose="00000A00000000000000" pitchFamily="2" charset="0"/>
                        </a:rPr>
                        <a:t>Đặc sắc về  nội dung</a:t>
                      </a:r>
                      <a:endParaRPr lang="en-US" sz="2000" i="0" dirty="0">
                        <a:solidFill>
                          <a:srgbClr val="0070C0"/>
                        </a:solidFill>
                        <a:effectLst/>
                        <a:latin typeface="#9Slide03 Arima Madurai Black" panose="00000A00000000000000" pitchFamily="2" charset="0"/>
                        <a:ea typeface="Calibri" panose="020F0502020204030204" pitchFamily="34" charset="0"/>
                        <a:cs typeface="#9Slide03 Arima Madurai Black" panose="00000A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550257"/>
                  </a:ext>
                </a:extLst>
              </a:tr>
              <a:tr h="11774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C0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49532" marR="495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C0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49532" marR="49532" marT="0" marB="0"/>
                </a:tc>
                <a:extLst>
                  <a:ext uri="{0D108BD9-81ED-4DB2-BD59-A6C34878D82A}">
                    <a16:rowId xmlns:a16="http://schemas.microsoft.com/office/drawing/2014/main" val="991203633"/>
                  </a:ext>
                </a:extLst>
              </a:tr>
              <a:tr h="8809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C0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49532" marR="495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C0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49532" marR="49532" marT="0" marB="0"/>
                </a:tc>
                <a:extLst>
                  <a:ext uri="{0D108BD9-81ED-4DB2-BD59-A6C34878D82A}">
                    <a16:rowId xmlns:a16="http://schemas.microsoft.com/office/drawing/2014/main" val="2248915663"/>
                  </a:ext>
                </a:extLst>
              </a:tr>
              <a:tr h="15439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C0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49532" marR="495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C0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49532" marR="49532" marT="0" marB="0"/>
                </a:tc>
                <a:extLst>
                  <a:ext uri="{0D108BD9-81ED-4DB2-BD59-A6C34878D82A}">
                    <a16:rowId xmlns:a16="http://schemas.microsoft.com/office/drawing/2014/main" val="3823923332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B991E600-B4D3-2A75-BC73-52202A400C2D}"/>
              </a:ext>
            </a:extLst>
          </p:cNvPr>
          <p:cNvSpPr/>
          <p:nvPr/>
        </p:nvSpPr>
        <p:spPr>
          <a:xfrm>
            <a:off x="145494" y="1652334"/>
            <a:ext cx="393505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9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“</a:t>
            </a:r>
            <a:r>
              <a:rPr lang="vi-VN" sz="19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Dòng thơ thứ tư</a:t>
            </a:r>
            <a:r>
              <a:rPr lang="en-US" sz="19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“</a:t>
            </a:r>
            <a:r>
              <a:rPr lang="en-US" sz="19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Cục</a:t>
            </a:r>
            <a:r>
              <a:rPr lang="en-US" sz="19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… </a:t>
            </a:r>
            <a:r>
              <a:rPr lang="en-US" sz="19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cục</a:t>
            </a:r>
            <a:r>
              <a:rPr lang="en-US" sz="19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tác</a:t>
            </a:r>
            <a:r>
              <a:rPr lang="en-US" sz="19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cục</a:t>
            </a:r>
            <a:r>
              <a:rPr lang="en-US" sz="19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ta” </a:t>
            </a:r>
            <a:r>
              <a:rPr lang="en-US" sz="19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với</a:t>
            </a:r>
            <a:r>
              <a:rPr lang="en-US" sz="19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việc</a:t>
            </a:r>
            <a:r>
              <a:rPr lang="en-US" sz="19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lặp</a:t>
            </a:r>
            <a:r>
              <a:rPr lang="en-US" sz="19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âm</a:t>
            </a:r>
            <a:r>
              <a:rPr lang="en-US" sz="19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19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dấu</a:t>
            </a:r>
            <a:r>
              <a:rPr lang="en-US" sz="19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chấm</a:t>
            </a:r>
            <a:r>
              <a:rPr lang="en-US" sz="19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lửng</a:t>
            </a:r>
            <a:endParaRPr lang="en-US" sz="1900" dirty="0">
              <a:latin typeface="#9Slide03 AmpleSoft" panose="020000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BACE31-12FD-831F-D4B5-6A17E620F526}"/>
              </a:ext>
            </a:extLst>
          </p:cNvPr>
          <p:cNvSpPr/>
          <p:nvPr/>
        </p:nvSpPr>
        <p:spPr>
          <a:xfrm>
            <a:off x="191947" y="2706505"/>
            <a:ext cx="38789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9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S</a:t>
            </a:r>
            <a:r>
              <a:rPr lang="vi-VN" sz="19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o sánh </a:t>
            </a:r>
            <a:r>
              <a:rPr lang="en-US" sz="19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với</a:t>
            </a:r>
            <a:r>
              <a:rPr lang="en-US" sz="19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vi-VN" sz="19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âm thanh </a:t>
            </a:r>
            <a:r>
              <a:rPr lang="en-US" sz="19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tiếng</a:t>
            </a:r>
            <a:r>
              <a:rPr lang="en-US" sz="19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gà</a:t>
            </a:r>
            <a:r>
              <a:rPr lang="en-US" sz="19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“Ò … ó … o” </a:t>
            </a:r>
            <a:r>
              <a:rPr lang="en-US" sz="19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19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vi-VN" sz="19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Trần Đăng Khoa.</a:t>
            </a:r>
            <a:endParaRPr lang="en-US" sz="1900" dirty="0">
              <a:latin typeface="#9Slide03 AmpleSoft" panose="020000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6FC9A4-7A21-DC1F-50E2-97D3640846CF}"/>
              </a:ext>
            </a:extLst>
          </p:cNvPr>
          <p:cNvSpPr/>
          <p:nvPr/>
        </p:nvSpPr>
        <p:spPr>
          <a:xfrm>
            <a:off x="4167740" y="1458305"/>
            <a:ext cx="4784313" cy="1078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19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“</a:t>
            </a:r>
            <a:r>
              <a:rPr lang="en-US" sz="19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Mô</a:t>
            </a:r>
            <a:r>
              <a:rPr lang="en-US" sz="19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phỏng</a:t>
            </a:r>
            <a:r>
              <a:rPr lang="en-US" sz="19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sát</a:t>
            </a:r>
            <a:r>
              <a:rPr lang="en-US" sz="19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với</a:t>
            </a:r>
            <a:r>
              <a:rPr lang="en-US" sz="19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tiếng</a:t>
            </a:r>
            <a:r>
              <a:rPr lang="en-US" sz="19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gà</a:t>
            </a:r>
            <a:r>
              <a:rPr lang="en-US" sz="19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19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làm</a:t>
            </a:r>
            <a:r>
              <a:rPr lang="en-US" sz="19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cho</a:t>
            </a:r>
            <a:r>
              <a:rPr lang="en-US" sz="19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truyện</a:t>
            </a:r>
            <a:r>
              <a:rPr lang="en-US" sz="19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kể</a:t>
            </a:r>
            <a:r>
              <a:rPr lang="en-US" sz="19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được</a:t>
            </a:r>
            <a:r>
              <a:rPr lang="en-US" sz="19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lồng</a:t>
            </a:r>
            <a:r>
              <a:rPr lang="en-US" sz="19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vào</a:t>
            </a:r>
            <a:r>
              <a:rPr lang="en-US" sz="19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1 </a:t>
            </a:r>
            <a:r>
              <a:rPr lang="en-US" sz="19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bức</a:t>
            </a:r>
            <a:r>
              <a:rPr lang="en-US" sz="19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tranh</a:t>
            </a:r>
            <a:r>
              <a:rPr lang="en-US" sz="19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nổi</a:t>
            </a:r>
            <a:r>
              <a:rPr lang="en-US" sz="19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sz="19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tiếng</a:t>
            </a:r>
            <a:r>
              <a:rPr lang="en-US" sz="19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gà</a:t>
            </a:r>
            <a:r>
              <a:rPr lang="en-US" sz="19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vang </a:t>
            </a:r>
            <a:r>
              <a:rPr lang="en-US" sz="19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vọng</a:t>
            </a:r>
            <a:r>
              <a:rPr lang="en-US" sz="19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khắp</a:t>
            </a:r>
            <a:r>
              <a:rPr lang="en-US" sz="19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không</a:t>
            </a:r>
            <a:r>
              <a:rPr lang="en-US" sz="19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gian</a:t>
            </a:r>
            <a:r>
              <a:rPr lang="en-US" sz="19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”</a:t>
            </a:r>
            <a:endParaRPr lang="en-US" sz="1900" dirty="0">
              <a:latin typeface="#9Slide03 AmpleSoft" panose="020000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497CBC-1E47-B19D-0B34-681A5FD92E30}"/>
              </a:ext>
            </a:extLst>
          </p:cNvPr>
          <p:cNvSpPr/>
          <p:nvPr/>
        </p:nvSpPr>
        <p:spPr>
          <a:xfrm>
            <a:off x="4138864" y="2661890"/>
            <a:ext cx="4869267" cy="742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19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Tiếng</a:t>
            </a:r>
            <a:r>
              <a:rPr lang="en-US" sz="19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gà</a:t>
            </a:r>
            <a:r>
              <a:rPr lang="en-US" sz="19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trưa</a:t>
            </a:r>
            <a:r>
              <a:rPr lang="en-US" sz="19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19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Xuân</a:t>
            </a:r>
            <a:r>
              <a:rPr lang="en-US" sz="19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Quỳnh</a:t>
            </a:r>
            <a:r>
              <a:rPr lang="en-US" sz="19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“</a:t>
            </a:r>
            <a:r>
              <a:rPr lang="en-US" sz="19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sz="19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1 </a:t>
            </a:r>
            <a:r>
              <a:rPr lang="en-US" sz="19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cái</a:t>
            </a:r>
            <a:r>
              <a:rPr lang="en-US" sz="19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gì</a:t>
            </a:r>
            <a:r>
              <a:rPr lang="en-US" sz="19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lắng</a:t>
            </a:r>
            <a:r>
              <a:rPr lang="en-US" sz="19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đọng</a:t>
            </a:r>
            <a:r>
              <a:rPr lang="en-US" sz="19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làm</a:t>
            </a:r>
            <a:r>
              <a:rPr lang="en-US" sz="19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19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ta </a:t>
            </a:r>
            <a:r>
              <a:rPr lang="en-US" sz="19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xao</a:t>
            </a:r>
            <a:r>
              <a:rPr lang="en-US" sz="19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xuyến</a:t>
            </a:r>
            <a:r>
              <a:rPr lang="en-US" sz="19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19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bồi</a:t>
            </a:r>
            <a:r>
              <a:rPr lang="en-US" sz="19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hồi</a:t>
            </a:r>
            <a:endParaRPr lang="en-US" sz="1900" dirty="0">
              <a:latin typeface="#9Slide03 AmpleSoft" panose="020000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C890C1-CD12-2514-5F81-F078DAC0C3FA}"/>
              </a:ext>
            </a:extLst>
          </p:cNvPr>
          <p:cNvSpPr/>
          <p:nvPr/>
        </p:nvSpPr>
        <p:spPr>
          <a:xfrm>
            <a:off x="814860" y="113125"/>
            <a:ext cx="7514279" cy="490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400" dirty="0">
                <a:solidFill>
                  <a:srgbClr val="C0000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a. </a:t>
            </a:r>
            <a:r>
              <a:rPr lang="en-US" sz="2400" dirty="0" err="1">
                <a:solidFill>
                  <a:srgbClr val="C0000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Vẻ</a:t>
            </a:r>
            <a:r>
              <a:rPr lang="en-US" sz="2400" dirty="0">
                <a:solidFill>
                  <a:srgbClr val="C0000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rgbClr val="C0000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C0000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400" dirty="0">
                <a:solidFill>
                  <a:srgbClr val="C0000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C0000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C0000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endParaRPr lang="en-US" sz="2400" dirty="0">
              <a:solidFill>
                <a:srgbClr val="C00000"/>
              </a:solidFill>
              <a:latin typeface="#9Slide03 Ampl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AF0CA5-071C-6BE4-3285-2B3AF685E030}"/>
              </a:ext>
            </a:extLst>
          </p:cNvPr>
          <p:cNvSpPr/>
          <p:nvPr/>
        </p:nvSpPr>
        <p:spPr>
          <a:xfrm>
            <a:off x="135869" y="3727062"/>
            <a:ext cx="3935058" cy="1078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19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“</a:t>
            </a:r>
            <a:r>
              <a:rPr lang="en-US" sz="19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Lối</a:t>
            </a:r>
            <a:r>
              <a:rPr lang="en-US" sz="19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ẩ</a:t>
            </a:r>
            <a:r>
              <a:rPr lang="vi-VN" sz="19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n dụ chuyển đổi cảm giác</a:t>
            </a:r>
            <a:r>
              <a:rPr lang="en-US" sz="19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” </a:t>
            </a:r>
            <a:r>
              <a:rPr lang="en-US" sz="19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19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“</a:t>
            </a:r>
            <a:r>
              <a:rPr lang="en-US" sz="19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việc</a:t>
            </a:r>
            <a:r>
              <a:rPr lang="en-US" sz="19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lặp</a:t>
            </a:r>
            <a:r>
              <a:rPr lang="en-US" sz="19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lại</a:t>
            </a:r>
            <a:r>
              <a:rPr lang="en-US" sz="19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ba</a:t>
            </a:r>
            <a:r>
              <a:rPr lang="en-US" sz="19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lần</a:t>
            </a:r>
            <a:r>
              <a:rPr lang="en-US" sz="19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ở </a:t>
            </a:r>
            <a:r>
              <a:rPr lang="en-US" sz="19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đầu</a:t>
            </a:r>
            <a:r>
              <a:rPr lang="en-US" sz="19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dòng</a:t>
            </a:r>
            <a:r>
              <a:rPr lang="en-US" sz="19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thơ</a:t>
            </a:r>
            <a:r>
              <a:rPr lang="en-US" sz="19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động</a:t>
            </a:r>
            <a:r>
              <a:rPr lang="en-US" sz="19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từ</a:t>
            </a:r>
            <a:r>
              <a:rPr lang="en-US" sz="19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nghe</a:t>
            </a:r>
            <a:r>
              <a:rPr lang="en-US" sz="19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”</a:t>
            </a:r>
            <a:endParaRPr lang="en-US" sz="1900" dirty="0">
              <a:latin typeface="#9Slide03 AmpleSoft" panose="020000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51540A-6C1B-66F3-D6B7-CCC0F4388A1D}"/>
              </a:ext>
            </a:extLst>
          </p:cNvPr>
          <p:cNvSpPr/>
          <p:nvPr/>
        </p:nvSpPr>
        <p:spPr>
          <a:xfrm>
            <a:off x="4129797" y="3536800"/>
            <a:ext cx="4869267" cy="1415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19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“</a:t>
            </a:r>
            <a:r>
              <a:rPr lang="en-US" sz="19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Đem</a:t>
            </a:r>
            <a:r>
              <a:rPr lang="en-US" sz="19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lại</a:t>
            </a:r>
            <a:r>
              <a:rPr lang="en-US" sz="19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ấn</a:t>
            </a:r>
            <a:r>
              <a:rPr lang="en-US" sz="19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tượng</a:t>
            </a:r>
            <a:r>
              <a:rPr lang="en-US" sz="19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như</a:t>
            </a:r>
            <a:r>
              <a:rPr lang="en-US" sz="19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tiếng</a:t>
            </a:r>
            <a:r>
              <a:rPr lang="en-US" sz="19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gà</a:t>
            </a:r>
            <a:r>
              <a:rPr lang="en-US" sz="19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ngưng</a:t>
            </a:r>
            <a:r>
              <a:rPr lang="en-US" sz="19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lại</a:t>
            </a:r>
            <a:r>
              <a:rPr lang="en-US" sz="19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</a:t>
            </a:r>
            <a:r>
              <a:rPr lang="en-US" sz="19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làm</a:t>
            </a:r>
            <a:r>
              <a:rPr lang="en-US" sz="19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xao</a:t>
            </a:r>
            <a:r>
              <a:rPr lang="en-US" sz="19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động</a:t>
            </a:r>
            <a:r>
              <a:rPr lang="en-US" sz="19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không</a:t>
            </a:r>
            <a:r>
              <a:rPr lang="en-US" sz="19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gian</a:t>
            </a:r>
            <a:r>
              <a:rPr lang="en-US" sz="19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và</a:t>
            </a:r>
            <a:r>
              <a:rPr lang="en-US" sz="19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cũng</a:t>
            </a:r>
            <a:r>
              <a:rPr lang="en-US" sz="19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làm</a:t>
            </a:r>
            <a:r>
              <a:rPr lang="en-US" sz="19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xao</a:t>
            </a:r>
            <a:r>
              <a:rPr lang="en-US" sz="19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động</a:t>
            </a:r>
            <a:r>
              <a:rPr lang="en-US" sz="19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cả</a:t>
            </a:r>
            <a:r>
              <a:rPr lang="en-US" sz="19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lòng</a:t>
            </a:r>
            <a:r>
              <a:rPr lang="en-US" sz="19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người</a:t>
            </a:r>
            <a:r>
              <a:rPr lang="en-US" sz="19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” + “</a:t>
            </a:r>
            <a:r>
              <a:rPr lang="en-US" sz="19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làm</a:t>
            </a:r>
            <a:r>
              <a:rPr lang="en-US" sz="19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kí</a:t>
            </a:r>
            <a:r>
              <a:rPr lang="en-US" sz="19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ức</a:t>
            </a:r>
            <a:r>
              <a:rPr lang="en-US" sz="19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ta quay </a:t>
            </a:r>
            <a:r>
              <a:rPr lang="en-US" sz="19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lại</a:t>
            </a:r>
            <a:r>
              <a:rPr lang="en-US" sz="19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với</a:t>
            </a:r>
            <a:r>
              <a:rPr lang="en-US" sz="19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những</a:t>
            </a:r>
            <a:r>
              <a:rPr lang="en-US" sz="19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kỉ</a:t>
            </a:r>
            <a:r>
              <a:rPr lang="en-US" sz="19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niệm</a:t>
            </a:r>
            <a:r>
              <a:rPr lang="en-US" sz="19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của</a:t>
            </a:r>
            <a:r>
              <a:rPr lang="en-US" sz="19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tuổi</a:t>
            </a:r>
            <a:r>
              <a:rPr lang="en-US" sz="19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thơ</a:t>
            </a:r>
            <a:r>
              <a:rPr lang="en-US" sz="19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850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2AF864A-613D-658A-BE5D-8824E664B2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524621"/>
              </p:ext>
            </p:extLst>
          </p:nvPr>
        </p:nvGraphicFramePr>
        <p:xfrm>
          <a:off x="106995" y="848024"/>
          <a:ext cx="8940753" cy="4163100"/>
        </p:xfrm>
        <a:graphic>
          <a:graphicData uri="http://schemas.openxmlformats.org/drawingml/2006/table">
            <a:tbl>
              <a:tblPr firstRow="1" firstCol="1" bandRow="1"/>
              <a:tblGrid>
                <a:gridCol w="5509697">
                  <a:extLst>
                    <a:ext uri="{9D8B030D-6E8A-4147-A177-3AD203B41FA5}">
                      <a16:colId xmlns:a16="http://schemas.microsoft.com/office/drawing/2014/main" val="1812626844"/>
                    </a:ext>
                  </a:extLst>
                </a:gridCol>
                <a:gridCol w="3431056">
                  <a:extLst>
                    <a:ext uri="{9D8B030D-6E8A-4147-A177-3AD203B41FA5}">
                      <a16:colId xmlns:a16="http://schemas.microsoft.com/office/drawing/2014/main" val="24784368"/>
                    </a:ext>
                  </a:extLst>
                </a:gridCol>
              </a:tblGrid>
              <a:tr h="620258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vi-VN" sz="2000" b="1" i="0" dirty="0">
                          <a:solidFill>
                            <a:srgbClr val="0070C0"/>
                          </a:solidFill>
                          <a:effectLst/>
                          <a:latin typeface="#9Slide03 Arima Madurai Black" panose="00000A00000000000000" pitchFamily="2" charset="0"/>
                          <a:ea typeface="Times New Roman" panose="02020603050405020304" pitchFamily="18" charset="0"/>
                          <a:cs typeface="#9Slide03 Arima Madurai Black" panose="00000A00000000000000" pitchFamily="2" charset="0"/>
                        </a:rPr>
                        <a:t>Đặc sắc về nghệ thuật</a:t>
                      </a:r>
                      <a:endParaRPr lang="en-US" sz="2000" i="0" dirty="0">
                        <a:solidFill>
                          <a:srgbClr val="0070C0"/>
                        </a:solidFill>
                        <a:effectLst/>
                        <a:latin typeface="#9Slide03 Arima Madurai Black" panose="00000A00000000000000" pitchFamily="2" charset="0"/>
                        <a:ea typeface="Calibri" panose="020F0502020204030204" pitchFamily="34" charset="0"/>
                        <a:cs typeface="#9Slide03 Arima Madurai Black" panose="00000A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vi-VN" sz="2000" b="1" i="0" dirty="0">
                          <a:solidFill>
                            <a:srgbClr val="0070C0"/>
                          </a:solidFill>
                          <a:effectLst/>
                          <a:latin typeface="#9Slide03 Arima Madurai Black" panose="00000A00000000000000" pitchFamily="2" charset="0"/>
                          <a:ea typeface="Times New Roman" panose="02020603050405020304" pitchFamily="18" charset="0"/>
                          <a:cs typeface="#9Slide03 Arima Madurai Black" panose="00000A00000000000000" pitchFamily="2" charset="0"/>
                        </a:rPr>
                        <a:t>Đặc sắc về  nội dung</a:t>
                      </a:r>
                      <a:endParaRPr lang="en-US" sz="2000" i="0" dirty="0">
                        <a:solidFill>
                          <a:srgbClr val="0070C0"/>
                        </a:solidFill>
                        <a:effectLst/>
                        <a:latin typeface="#9Slide03 Arima Madurai Black" panose="00000A00000000000000" pitchFamily="2" charset="0"/>
                        <a:ea typeface="Calibri" panose="020F0502020204030204" pitchFamily="34" charset="0"/>
                        <a:cs typeface="#9Slide03 Arima Madurai Black" panose="00000A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550257"/>
                  </a:ext>
                </a:extLst>
              </a:tr>
              <a:tr h="8258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C0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49532" marR="49532" marT="0" marB="0"/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C0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49532" marR="49532" marT="0" marB="0"/>
                </a:tc>
                <a:extLst>
                  <a:ext uri="{0D108BD9-81ED-4DB2-BD59-A6C34878D82A}">
                    <a16:rowId xmlns:a16="http://schemas.microsoft.com/office/drawing/2014/main" val="991203633"/>
                  </a:ext>
                </a:extLst>
              </a:tr>
              <a:tr h="15448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C0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49532" marR="49532" marT="0" marB="0"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C0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49532" marR="49532" marT="0" marB="0"/>
                </a:tc>
                <a:extLst>
                  <a:ext uri="{0D108BD9-81ED-4DB2-BD59-A6C34878D82A}">
                    <a16:rowId xmlns:a16="http://schemas.microsoft.com/office/drawing/2014/main" val="2248915663"/>
                  </a:ext>
                </a:extLst>
              </a:tr>
              <a:tr h="5860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C0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49532" marR="49532" marT="0" marB="0"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C0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49532" marR="49532" marT="0" marB="0"/>
                </a:tc>
                <a:extLst>
                  <a:ext uri="{0D108BD9-81ED-4DB2-BD59-A6C34878D82A}">
                    <a16:rowId xmlns:a16="http://schemas.microsoft.com/office/drawing/2014/main" val="3823923332"/>
                  </a:ext>
                </a:extLst>
              </a:tr>
              <a:tr h="5860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C0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49532" marR="49532" marT="0" marB="0"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C0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49532" marR="49532" marT="0" marB="0"/>
                </a:tc>
                <a:extLst>
                  <a:ext uri="{0D108BD9-81ED-4DB2-BD59-A6C34878D82A}">
                    <a16:rowId xmlns:a16="http://schemas.microsoft.com/office/drawing/2014/main" val="2444243142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B991E600-B4D3-2A75-BC73-52202A400C2D}"/>
              </a:ext>
            </a:extLst>
          </p:cNvPr>
          <p:cNvSpPr/>
          <p:nvPr/>
        </p:nvSpPr>
        <p:spPr>
          <a:xfrm>
            <a:off x="174368" y="1507486"/>
            <a:ext cx="53986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Cứ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một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câu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kể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kế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tiếp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sau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câu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tả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: “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Tiếng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gà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trưa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…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Khắp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mình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hoa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đốm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trắng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BACE31-12FD-831F-D4B5-6A17E620F526}"/>
              </a:ext>
            </a:extLst>
          </p:cNvPr>
          <p:cNvSpPr/>
          <p:nvPr/>
        </p:nvSpPr>
        <p:spPr>
          <a:xfrm>
            <a:off x="174368" y="2401393"/>
            <a:ext cx="53986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Những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câu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tả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kết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cấu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sóng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đôi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lặp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từ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vựng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đều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mở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đầu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bằng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từ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“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này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”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để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chỉ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để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lưu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ý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nghe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tưởng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tượng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: “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Này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con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gà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mái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mơ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” ; “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Này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con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gà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mái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vàng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C890C1-CD12-2514-5F81-F078DAC0C3FA}"/>
              </a:ext>
            </a:extLst>
          </p:cNvPr>
          <p:cNvSpPr/>
          <p:nvPr/>
        </p:nvSpPr>
        <p:spPr>
          <a:xfrm>
            <a:off x="814860" y="113125"/>
            <a:ext cx="7514279" cy="490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400" dirty="0">
                <a:solidFill>
                  <a:srgbClr val="C0000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b. </a:t>
            </a:r>
            <a:r>
              <a:rPr lang="en-US" sz="2400" dirty="0" err="1">
                <a:solidFill>
                  <a:srgbClr val="C0000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Vẻ</a:t>
            </a:r>
            <a:r>
              <a:rPr lang="en-US" sz="2400" dirty="0">
                <a:solidFill>
                  <a:srgbClr val="C0000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rgbClr val="C0000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C0000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400" dirty="0">
                <a:solidFill>
                  <a:srgbClr val="C0000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C0000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C0000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endParaRPr lang="en-US" sz="2400" dirty="0">
              <a:solidFill>
                <a:srgbClr val="C00000"/>
              </a:solidFill>
              <a:latin typeface="#9Slide03 Ampl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AF0CA5-071C-6BE4-3285-2B3AF685E030}"/>
              </a:ext>
            </a:extLst>
          </p:cNvPr>
          <p:cNvSpPr/>
          <p:nvPr/>
        </p:nvSpPr>
        <p:spPr>
          <a:xfrm>
            <a:off x="174650" y="3917336"/>
            <a:ext cx="5398378" cy="422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0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Đảo</a:t>
            </a:r>
            <a:r>
              <a:rPr lang="en-US" sz="20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“</a:t>
            </a:r>
            <a:r>
              <a:rPr lang="en-US" sz="20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khắp</a:t>
            </a:r>
            <a:r>
              <a:rPr lang="en-US" sz="20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mình</a:t>
            </a:r>
            <a:r>
              <a:rPr lang="en-US" sz="20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” </a:t>
            </a:r>
            <a:r>
              <a:rPr lang="en-US" sz="20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lên</a:t>
            </a:r>
            <a:r>
              <a:rPr lang="en-US" sz="20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trước</a:t>
            </a:r>
            <a:r>
              <a:rPr lang="en-US" sz="20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“</a:t>
            </a:r>
            <a:r>
              <a:rPr lang="en-US" sz="20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hoa</a:t>
            </a:r>
            <a:r>
              <a:rPr lang="en-US" sz="20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đốm</a:t>
            </a:r>
            <a:r>
              <a:rPr lang="en-US" sz="20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trắng</a:t>
            </a:r>
            <a:r>
              <a:rPr lang="en-US" sz="20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99C776-D6F0-C8AB-A1B6-FFE0F7B26563}"/>
              </a:ext>
            </a:extLst>
          </p:cNvPr>
          <p:cNvSpPr/>
          <p:nvPr/>
        </p:nvSpPr>
        <p:spPr>
          <a:xfrm>
            <a:off x="174650" y="4497531"/>
            <a:ext cx="5398378" cy="422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0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So </a:t>
            </a:r>
            <a:r>
              <a:rPr lang="en-US" sz="20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sánh</a:t>
            </a:r>
            <a:r>
              <a:rPr lang="en-US" sz="20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tu</a:t>
            </a:r>
            <a:r>
              <a:rPr lang="en-US" sz="20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từ</a:t>
            </a:r>
            <a:r>
              <a:rPr lang="en-US" sz="20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“</a:t>
            </a:r>
            <a:r>
              <a:rPr lang="en-US" sz="20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Lông</a:t>
            </a:r>
            <a:r>
              <a:rPr lang="en-US" sz="20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vàng</a:t>
            </a:r>
            <a:r>
              <a:rPr lang="en-US" sz="20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như</a:t>
            </a:r>
            <a:r>
              <a:rPr lang="en-US" sz="20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màu</a:t>
            </a:r>
            <a:r>
              <a:rPr lang="en-US" sz="20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nắng</a:t>
            </a:r>
            <a:r>
              <a:rPr lang="en-US" sz="20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”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ECD53E-DAB5-45EB-F8CE-19CB14D52E38}"/>
              </a:ext>
            </a:extLst>
          </p:cNvPr>
          <p:cNvSpPr/>
          <p:nvPr/>
        </p:nvSpPr>
        <p:spPr>
          <a:xfrm>
            <a:off x="5683440" y="1665471"/>
            <a:ext cx="3295535" cy="3077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Giúp</a:t>
            </a:r>
            <a:r>
              <a:rPr lang="en-US" sz="20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người</a:t>
            </a:r>
            <a:r>
              <a:rPr lang="en-US" sz="20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đọc</a:t>
            </a:r>
            <a:r>
              <a:rPr lang="en-US" sz="20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dễ</a:t>
            </a:r>
            <a:r>
              <a:rPr lang="en-US" sz="20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hình</a:t>
            </a:r>
            <a:r>
              <a:rPr lang="en-US" sz="20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dung, </a:t>
            </a:r>
            <a:r>
              <a:rPr lang="en-US" sz="20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tưởng</a:t>
            </a:r>
            <a:r>
              <a:rPr lang="en-US" sz="20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tượng</a:t>
            </a:r>
            <a:r>
              <a:rPr lang="en-US" sz="20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về</a:t>
            </a:r>
            <a:r>
              <a:rPr lang="en-US" sz="20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bức</a:t>
            </a:r>
            <a:r>
              <a:rPr lang="en-US" sz="20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tranh</a:t>
            </a:r>
            <a:r>
              <a:rPr lang="en-US" sz="20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gà</a:t>
            </a:r>
            <a:r>
              <a:rPr lang="en-US" sz="20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mái</a:t>
            </a:r>
            <a:r>
              <a:rPr lang="en-US" sz="20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vàng</a:t>
            </a:r>
            <a:r>
              <a:rPr lang="en-US" sz="20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</a:t>
            </a:r>
            <a:r>
              <a:rPr lang="en-US" sz="20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gà</a:t>
            </a:r>
            <a:r>
              <a:rPr lang="en-US" sz="20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mái</a:t>
            </a:r>
            <a:r>
              <a:rPr lang="en-US" sz="20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mơ</a:t>
            </a:r>
            <a:r>
              <a:rPr lang="en-US" sz="20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đẹp</a:t>
            </a:r>
            <a:r>
              <a:rPr lang="en-US" sz="20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lộng</a:t>
            </a:r>
            <a:r>
              <a:rPr lang="en-US" sz="20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lẫy</a:t>
            </a:r>
            <a:r>
              <a:rPr lang="en-US" sz="20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</a:t>
            </a:r>
            <a:r>
              <a:rPr lang="en-US" sz="20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rực</a:t>
            </a:r>
            <a:r>
              <a:rPr lang="en-US" sz="20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rỡ</a:t>
            </a:r>
            <a:r>
              <a:rPr lang="en-US" sz="20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</a:t>
            </a:r>
            <a:r>
              <a:rPr lang="en-US" sz="20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hiện</a:t>
            </a:r>
            <a:r>
              <a:rPr lang="en-US" sz="20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ra</a:t>
            </a:r>
            <a:r>
              <a:rPr lang="en-US" sz="20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“</a:t>
            </a:r>
            <a:r>
              <a:rPr lang="en-US" sz="20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như</a:t>
            </a:r>
            <a:r>
              <a:rPr lang="en-US" sz="20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một</a:t>
            </a:r>
            <a:r>
              <a:rPr lang="en-US" sz="20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phép</a:t>
            </a:r>
            <a:r>
              <a:rPr lang="en-US" sz="20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lạ</a:t>
            </a:r>
            <a:r>
              <a:rPr lang="en-US" sz="20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”</a:t>
            </a:r>
          </a:p>
          <a:p>
            <a:pPr marL="231775" indent="-231775" algn="just">
              <a:lnSpc>
                <a:spcPct val="115000"/>
              </a:lnSpc>
            </a:pPr>
            <a:endParaRPr lang="en-US" sz="1000" dirty="0">
              <a:latin typeface="#9Slide03 AmpleSoft" panose="020000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  <a:p>
            <a:pPr marL="231775" indent="-231775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Tiếng</a:t>
            </a:r>
            <a:r>
              <a:rPr lang="en-US" sz="20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gà</a:t>
            </a:r>
            <a:r>
              <a:rPr lang="en-US" sz="20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trưa</a:t>
            </a:r>
            <a:r>
              <a:rPr lang="en-US" sz="20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đã</a:t>
            </a:r>
            <a:r>
              <a:rPr lang="en-US" sz="20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gợi</a:t>
            </a:r>
            <a:r>
              <a:rPr lang="en-US" sz="20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dậy</a:t>
            </a:r>
            <a:r>
              <a:rPr lang="en-US" sz="20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trong</a:t>
            </a:r>
            <a:r>
              <a:rPr lang="en-US" sz="20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lòng</a:t>
            </a:r>
            <a:r>
              <a:rPr lang="en-US" sz="20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người</a:t>
            </a:r>
            <a:r>
              <a:rPr lang="en-US" sz="20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chiến</a:t>
            </a:r>
            <a:r>
              <a:rPr lang="en-US" sz="20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sĩ</a:t>
            </a:r>
            <a:r>
              <a:rPr lang="en-US" sz="20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những</a:t>
            </a:r>
            <a:r>
              <a:rPr lang="en-US" sz="20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kỉ</a:t>
            </a:r>
            <a:r>
              <a:rPr lang="en-US" sz="20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niệm</a:t>
            </a:r>
            <a:r>
              <a:rPr lang="en-US" sz="20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về</a:t>
            </a:r>
            <a:r>
              <a:rPr lang="en-US" sz="20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bà</a:t>
            </a:r>
            <a:endParaRPr lang="en-US" sz="2000" dirty="0">
              <a:latin typeface="#9Slide03 AmpleSoft" panose="020000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09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2AF864A-613D-658A-BE5D-8824E664B2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455483"/>
              </p:ext>
            </p:extLst>
          </p:nvPr>
        </p:nvGraphicFramePr>
        <p:xfrm>
          <a:off x="106994" y="831778"/>
          <a:ext cx="8901137" cy="4163555"/>
        </p:xfrm>
        <a:graphic>
          <a:graphicData uri="http://schemas.openxmlformats.org/drawingml/2006/table">
            <a:tbl>
              <a:tblPr firstRow="1" firstCol="1" bandRow="1"/>
              <a:tblGrid>
                <a:gridCol w="5294739">
                  <a:extLst>
                    <a:ext uri="{9D8B030D-6E8A-4147-A177-3AD203B41FA5}">
                      <a16:colId xmlns:a16="http://schemas.microsoft.com/office/drawing/2014/main" val="1812626844"/>
                    </a:ext>
                  </a:extLst>
                </a:gridCol>
                <a:gridCol w="3606398">
                  <a:extLst>
                    <a:ext uri="{9D8B030D-6E8A-4147-A177-3AD203B41FA5}">
                      <a16:colId xmlns:a16="http://schemas.microsoft.com/office/drawing/2014/main" val="24784368"/>
                    </a:ext>
                  </a:extLst>
                </a:gridCol>
              </a:tblGrid>
              <a:tr h="580646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vi-VN" sz="2200" b="1" i="0" dirty="0">
                          <a:solidFill>
                            <a:srgbClr val="0070C0"/>
                          </a:solidFill>
                          <a:effectLst/>
                          <a:latin typeface="#9Slide03 Arima Madurai Black" panose="00000A00000000000000" pitchFamily="2" charset="0"/>
                          <a:ea typeface="Times New Roman" panose="02020603050405020304" pitchFamily="18" charset="0"/>
                          <a:cs typeface="#9Slide03 Arima Madurai Black" panose="00000A00000000000000" pitchFamily="2" charset="0"/>
                        </a:rPr>
                        <a:t>Đặc sắc về nghệ thuật</a:t>
                      </a:r>
                      <a:endParaRPr lang="en-US" sz="2200" i="0" dirty="0">
                        <a:solidFill>
                          <a:srgbClr val="0070C0"/>
                        </a:solidFill>
                        <a:effectLst/>
                        <a:latin typeface="#9Slide03 Arima Madurai Black" panose="00000A00000000000000" pitchFamily="2" charset="0"/>
                        <a:ea typeface="Calibri" panose="020F0502020204030204" pitchFamily="34" charset="0"/>
                        <a:cs typeface="#9Slide03 Arima Madurai Black" panose="00000A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vi-VN" sz="2200" b="1" i="0" dirty="0">
                          <a:solidFill>
                            <a:srgbClr val="0070C0"/>
                          </a:solidFill>
                          <a:effectLst/>
                          <a:latin typeface="#9Slide03 Arima Madurai Black" panose="00000A00000000000000" pitchFamily="2" charset="0"/>
                          <a:ea typeface="Times New Roman" panose="02020603050405020304" pitchFamily="18" charset="0"/>
                          <a:cs typeface="#9Slide03 Arima Madurai Black" panose="00000A00000000000000" pitchFamily="2" charset="0"/>
                        </a:rPr>
                        <a:t>Đặc sắc về  nội dung</a:t>
                      </a:r>
                      <a:endParaRPr lang="en-US" sz="2200" i="0" dirty="0">
                        <a:solidFill>
                          <a:srgbClr val="0070C0"/>
                        </a:solidFill>
                        <a:effectLst/>
                        <a:latin typeface="#9Slide03 Arima Madurai Black" panose="00000A00000000000000" pitchFamily="2" charset="0"/>
                        <a:ea typeface="Calibri" panose="020F0502020204030204" pitchFamily="34" charset="0"/>
                        <a:cs typeface="#9Slide03 Arima Madurai Black" panose="00000A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550257"/>
                  </a:ext>
                </a:extLst>
              </a:tr>
              <a:tr h="14239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C0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49532" marR="49532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C0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49532" marR="49532" marT="0" marB="0"/>
                </a:tc>
                <a:extLst>
                  <a:ext uri="{0D108BD9-81ED-4DB2-BD59-A6C34878D82A}">
                    <a16:rowId xmlns:a16="http://schemas.microsoft.com/office/drawing/2014/main" val="991203633"/>
                  </a:ext>
                </a:extLst>
              </a:tr>
              <a:tr h="11260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C0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49532" marR="49532" marT="0" marB="0"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C0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49532" marR="49532" marT="0" marB="0"/>
                </a:tc>
                <a:extLst>
                  <a:ext uri="{0D108BD9-81ED-4DB2-BD59-A6C34878D82A}">
                    <a16:rowId xmlns:a16="http://schemas.microsoft.com/office/drawing/2014/main" val="2248915663"/>
                  </a:ext>
                </a:extLst>
              </a:tr>
              <a:tr h="10329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C0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49532" marR="495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C0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49532" marR="49532" marT="0" marB="0"/>
                </a:tc>
                <a:extLst>
                  <a:ext uri="{0D108BD9-81ED-4DB2-BD59-A6C34878D82A}">
                    <a16:rowId xmlns:a16="http://schemas.microsoft.com/office/drawing/2014/main" val="3823923332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B991E600-B4D3-2A75-BC73-52202A400C2D}"/>
              </a:ext>
            </a:extLst>
          </p:cNvPr>
          <p:cNvSpPr/>
          <p:nvPr/>
        </p:nvSpPr>
        <p:spPr>
          <a:xfrm>
            <a:off x="163907" y="1467239"/>
            <a:ext cx="52393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6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dòng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thơ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chỉ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làm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thành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1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câu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đơn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phát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triển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với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thành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phần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chính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thành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phần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phụ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được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tách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biệt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ra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thành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từng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dòng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riêng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: “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Cứ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hằng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năm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hằng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năm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…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Cháu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được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quần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áo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mới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.”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BACE31-12FD-831F-D4B5-6A17E620F526}"/>
              </a:ext>
            </a:extLst>
          </p:cNvPr>
          <p:cNvSpPr/>
          <p:nvPr/>
        </p:nvSpPr>
        <p:spPr>
          <a:xfrm>
            <a:off x="163907" y="2896232"/>
            <a:ext cx="51646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Cách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ngắt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ngắt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nhịp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6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dòng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thơ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khác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nhau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: 3/2 ; 1/4 ; 2/3 ; 2/3 ; 3/2 ; 2/3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tạo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nhịp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điệu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chậm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rãi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bên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đầy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chất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suy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tưởng</a:t>
            </a:r>
            <a:endParaRPr lang="en-US" sz="2000" dirty="0">
              <a:latin typeface="#9Slide03 AmpleSoft" panose="020000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C890C1-CD12-2514-5F81-F078DAC0C3FA}"/>
              </a:ext>
            </a:extLst>
          </p:cNvPr>
          <p:cNvSpPr/>
          <p:nvPr/>
        </p:nvSpPr>
        <p:spPr>
          <a:xfrm>
            <a:off x="814860" y="113125"/>
            <a:ext cx="7514279" cy="490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400" dirty="0">
                <a:solidFill>
                  <a:srgbClr val="C0000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c. </a:t>
            </a:r>
            <a:r>
              <a:rPr lang="en-US" sz="2400" dirty="0" err="1">
                <a:solidFill>
                  <a:srgbClr val="C0000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Vẻ</a:t>
            </a:r>
            <a:r>
              <a:rPr lang="en-US" sz="2400" dirty="0">
                <a:solidFill>
                  <a:srgbClr val="C0000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rgbClr val="C0000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2400" dirty="0" err="1">
                <a:solidFill>
                  <a:srgbClr val="C0000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C0000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C0000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C0000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C0000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400" dirty="0">
                <a:solidFill>
                  <a:srgbClr val="C0000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C0000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C0000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bốn</a:t>
            </a:r>
            <a:endParaRPr lang="en-US" sz="2400" dirty="0">
              <a:solidFill>
                <a:srgbClr val="C00000"/>
              </a:solidFill>
              <a:latin typeface="#9Slide03 Ampl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AF0CA5-071C-6BE4-3285-2B3AF685E030}"/>
              </a:ext>
            </a:extLst>
          </p:cNvPr>
          <p:cNvSpPr/>
          <p:nvPr/>
        </p:nvSpPr>
        <p:spPr>
          <a:xfrm>
            <a:off x="135869" y="4074565"/>
            <a:ext cx="5164640" cy="776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Chi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tiết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đắt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giá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cảm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động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nhất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khổ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: “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Để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cuối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năm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bán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gà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/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Cháu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được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quần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áo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mới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”</a:t>
            </a:r>
            <a:endParaRPr lang="en-US" sz="2000" dirty="0">
              <a:latin typeface="#9Slide03 AmpleSoft" panose="020000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51D8B3-C2FF-B6BA-C4BE-64616876D98A}"/>
              </a:ext>
            </a:extLst>
          </p:cNvPr>
          <p:cNvSpPr/>
          <p:nvPr/>
        </p:nvSpPr>
        <p:spPr>
          <a:xfrm>
            <a:off x="5441951" y="1836545"/>
            <a:ext cx="3527442" cy="183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Như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lời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độc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thoại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đầy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chất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suy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tưởng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.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Thể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hiện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được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những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kỉ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niệm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thời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thơ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ấu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bên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bà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hình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ảnh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bà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tần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tảo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, lo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toan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cho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cháu</a:t>
            </a:r>
            <a:endParaRPr lang="en-US" sz="2000" dirty="0">
              <a:latin typeface="#9Slide03 AmpleSoft" panose="020000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E5A118-D070-E2CB-0240-D3D2B9FBEB42}"/>
              </a:ext>
            </a:extLst>
          </p:cNvPr>
          <p:cNvSpPr/>
          <p:nvPr/>
        </p:nvSpPr>
        <p:spPr>
          <a:xfrm>
            <a:off x="5441951" y="4074565"/>
            <a:ext cx="3527442" cy="776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Tình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yêu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thương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sâu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sắc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vô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bờ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bến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bà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dành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cho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cháu</a:t>
            </a:r>
            <a:endParaRPr lang="en-US" sz="2000" dirty="0">
              <a:latin typeface="#9Slide03 AmpleSoft" panose="020000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24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2AF864A-613D-658A-BE5D-8824E664B2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265273"/>
              </p:ext>
            </p:extLst>
          </p:nvPr>
        </p:nvGraphicFramePr>
        <p:xfrm>
          <a:off x="121430" y="845758"/>
          <a:ext cx="8901137" cy="4195719"/>
        </p:xfrm>
        <a:graphic>
          <a:graphicData uri="http://schemas.openxmlformats.org/drawingml/2006/table">
            <a:tbl>
              <a:tblPr firstRow="1" firstCol="1" bandRow="1"/>
              <a:tblGrid>
                <a:gridCol w="4899303">
                  <a:extLst>
                    <a:ext uri="{9D8B030D-6E8A-4147-A177-3AD203B41FA5}">
                      <a16:colId xmlns:a16="http://schemas.microsoft.com/office/drawing/2014/main" val="1812626844"/>
                    </a:ext>
                  </a:extLst>
                </a:gridCol>
                <a:gridCol w="4001834">
                  <a:extLst>
                    <a:ext uri="{9D8B030D-6E8A-4147-A177-3AD203B41FA5}">
                      <a16:colId xmlns:a16="http://schemas.microsoft.com/office/drawing/2014/main" val="24784368"/>
                    </a:ext>
                  </a:extLst>
                </a:gridCol>
              </a:tblGrid>
              <a:tr h="580646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vi-VN" sz="2200" b="1" i="0" dirty="0">
                          <a:solidFill>
                            <a:srgbClr val="0070C0"/>
                          </a:solidFill>
                          <a:effectLst/>
                          <a:latin typeface="#9Slide03 Arima Madurai Black" panose="00000A00000000000000" pitchFamily="2" charset="0"/>
                          <a:ea typeface="Times New Roman" panose="02020603050405020304" pitchFamily="18" charset="0"/>
                          <a:cs typeface="#9Slide03 Arima Madurai Black" panose="00000A00000000000000" pitchFamily="2" charset="0"/>
                        </a:rPr>
                        <a:t>Đặc sắc về nghệ thuật</a:t>
                      </a:r>
                      <a:endParaRPr lang="en-US" sz="2200" i="0" dirty="0">
                        <a:solidFill>
                          <a:srgbClr val="0070C0"/>
                        </a:solidFill>
                        <a:effectLst/>
                        <a:latin typeface="#9Slide03 Arima Madurai Black" panose="00000A00000000000000" pitchFamily="2" charset="0"/>
                        <a:ea typeface="Calibri" panose="020F0502020204030204" pitchFamily="34" charset="0"/>
                        <a:cs typeface="#9Slide03 Arima Madurai Black" panose="00000A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vi-VN" sz="2200" b="1" i="0" dirty="0">
                          <a:solidFill>
                            <a:srgbClr val="0070C0"/>
                          </a:solidFill>
                          <a:effectLst/>
                          <a:latin typeface="#9Slide03 Arima Madurai Black" panose="00000A00000000000000" pitchFamily="2" charset="0"/>
                          <a:ea typeface="Times New Roman" panose="02020603050405020304" pitchFamily="18" charset="0"/>
                          <a:cs typeface="#9Slide03 Arima Madurai Black" panose="00000A00000000000000" pitchFamily="2" charset="0"/>
                        </a:rPr>
                        <a:t>Đặc sắc về  nội dung</a:t>
                      </a:r>
                      <a:endParaRPr lang="en-US" sz="2200" i="0" dirty="0">
                        <a:solidFill>
                          <a:srgbClr val="0070C0"/>
                        </a:solidFill>
                        <a:effectLst/>
                        <a:latin typeface="#9Slide03 Arima Madurai Black" panose="00000A00000000000000" pitchFamily="2" charset="0"/>
                        <a:ea typeface="Calibri" panose="020F0502020204030204" pitchFamily="34" charset="0"/>
                        <a:cs typeface="#9Slide03 Arima Madurai Black" panose="00000A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550257"/>
                  </a:ext>
                </a:extLst>
              </a:tr>
              <a:tr h="12490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C0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49532" marR="495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C0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49532" marR="49532" marT="0" marB="0"/>
                </a:tc>
                <a:extLst>
                  <a:ext uri="{0D108BD9-81ED-4DB2-BD59-A6C34878D82A}">
                    <a16:rowId xmlns:a16="http://schemas.microsoft.com/office/drawing/2014/main" val="991203633"/>
                  </a:ext>
                </a:extLst>
              </a:tr>
              <a:tr h="10329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C0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C0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C0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C0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C0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C0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C0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C0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C0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C0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C0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C0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C0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C0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C0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49532" marR="495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C0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49532" marR="49532" marT="0" marB="0"/>
                </a:tc>
                <a:extLst>
                  <a:ext uri="{0D108BD9-81ED-4DB2-BD59-A6C34878D82A}">
                    <a16:rowId xmlns:a16="http://schemas.microsoft.com/office/drawing/2014/main" val="3823923332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B991E600-B4D3-2A75-BC73-52202A400C2D}"/>
              </a:ext>
            </a:extLst>
          </p:cNvPr>
          <p:cNvSpPr/>
          <p:nvPr/>
        </p:nvSpPr>
        <p:spPr>
          <a:xfrm>
            <a:off x="174607" y="1547620"/>
            <a:ext cx="47614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Cảm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xúc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mạnh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mẽ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trào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dâng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khiến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lời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nói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độc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thoại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bên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hiển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hiện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như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lời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đối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thoại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sống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động</a:t>
            </a:r>
            <a:endParaRPr lang="en-US" sz="2000" dirty="0">
              <a:latin typeface="#9Slide03 AmpleSoft" panose="020000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C890C1-CD12-2514-5F81-F078DAC0C3FA}"/>
              </a:ext>
            </a:extLst>
          </p:cNvPr>
          <p:cNvSpPr/>
          <p:nvPr/>
        </p:nvSpPr>
        <p:spPr>
          <a:xfrm>
            <a:off x="814860" y="113125"/>
            <a:ext cx="7514279" cy="490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400" dirty="0">
                <a:solidFill>
                  <a:srgbClr val="C0000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d. </a:t>
            </a:r>
            <a:r>
              <a:rPr lang="en-US" sz="2400" dirty="0" err="1">
                <a:solidFill>
                  <a:srgbClr val="C0000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Vẻ</a:t>
            </a:r>
            <a:r>
              <a:rPr lang="en-US" sz="2400" dirty="0">
                <a:solidFill>
                  <a:srgbClr val="C0000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rgbClr val="C0000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C0000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400" dirty="0">
                <a:solidFill>
                  <a:srgbClr val="C0000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C0000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endParaRPr lang="en-US" sz="2400" dirty="0">
              <a:solidFill>
                <a:srgbClr val="C00000"/>
              </a:solidFill>
              <a:latin typeface="#9Slide03 Ampl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AF0CA5-071C-6BE4-3285-2B3AF685E030}"/>
              </a:ext>
            </a:extLst>
          </p:cNvPr>
          <p:cNvSpPr/>
          <p:nvPr/>
        </p:nvSpPr>
        <p:spPr>
          <a:xfrm>
            <a:off x="199371" y="2805269"/>
            <a:ext cx="5164640" cy="2192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0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Điệp</a:t>
            </a:r>
            <a:r>
              <a:rPr lang="en-US" sz="20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ngữ</a:t>
            </a:r>
            <a:r>
              <a:rPr lang="en-US" sz="20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“</a:t>
            </a:r>
            <a:r>
              <a:rPr lang="en-US" sz="20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Vì</a:t>
            </a:r>
            <a:r>
              <a:rPr lang="en-US" sz="20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” </a:t>
            </a:r>
            <a:r>
              <a:rPr lang="en-US" sz="20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và</a:t>
            </a:r>
            <a:r>
              <a:rPr lang="en-US" sz="20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phép</a:t>
            </a:r>
            <a:r>
              <a:rPr lang="en-US" sz="20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liệt</a:t>
            </a:r>
            <a:r>
              <a:rPr lang="en-US" sz="20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kê</a:t>
            </a:r>
            <a:r>
              <a:rPr lang="en-US" sz="2000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:</a:t>
            </a:r>
          </a:p>
          <a:p>
            <a:pPr indent="627063" algn="just">
              <a:lnSpc>
                <a:spcPct val="115000"/>
              </a:lnSpc>
            </a:pPr>
            <a:r>
              <a:rPr lang="en-US" sz="2000" i="1" dirty="0" err="1">
                <a:solidFill>
                  <a:schemeClr val="accent2">
                    <a:lumMod val="75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Vì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lòng</a:t>
            </a:r>
            <a:r>
              <a:rPr lang="en-US" sz="2000" i="1" dirty="0">
                <a:solidFill>
                  <a:srgbClr val="0070C0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yêu</a:t>
            </a:r>
            <a:r>
              <a:rPr lang="en-US" sz="2000" i="1" dirty="0">
                <a:solidFill>
                  <a:srgbClr val="0070C0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Tổ</a:t>
            </a:r>
            <a:r>
              <a:rPr lang="en-US" sz="2000" i="1" dirty="0">
                <a:solidFill>
                  <a:srgbClr val="0070C0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quốc</a:t>
            </a:r>
            <a:endParaRPr lang="en-US" sz="2000" i="1" dirty="0">
              <a:solidFill>
                <a:srgbClr val="0070C0"/>
              </a:solidFill>
              <a:latin typeface="#9Slide03 AmpleSoft" panose="020000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  <a:p>
            <a:pPr indent="627063" algn="just">
              <a:lnSpc>
                <a:spcPct val="115000"/>
              </a:lnSpc>
            </a:pPr>
            <a:r>
              <a:rPr lang="en-US" sz="2000" i="1" dirty="0" err="1">
                <a:solidFill>
                  <a:schemeClr val="accent2">
                    <a:lumMod val="75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Vì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xóm</a:t>
            </a:r>
            <a:r>
              <a:rPr lang="en-US" sz="2000" i="1" dirty="0">
                <a:solidFill>
                  <a:srgbClr val="0070C0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làng</a:t>
            </a:r>
            <a:r>
              <a:rPr lang="en-US" sz="2000" i="1" dirty="0">
                <a:solidFill>
                  <a:srgbClr val="0070C0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thân</a:t>
            </a:r>
            <a:r>
              <a:rPr lang="en-US" sz="2000" i="1" dirty="0">
                <a:solidFill>
                  <a:srgbClr val="0070C0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thuộc</a:t>
            </a:r>
            <a:endParaRPr lang="en-US" sz="2000" i="1" dirty="0">
              <a:solidFill>
                <a:srgbClr val="0070C0"/>
              </a:solidFill>
              <a:latin typeface="#9Slide03 AmpleSoft" panose="020000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  <a:p>
            <a:pPr indent="627063" algn="just">
              <a:lnSpc>
                <a:spcPct val="115000"/>
              </a:lnSpc>
            </a:pPr>
            <a:r>
              <a:rPr lang="en-US" sz="2000" i="1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Bà</a:t>
            </a:r>
            <a:r>
              <a:rPr lang="en-US" sz="2000" i="1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i="1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ơi</a:t>
            </a:r>
            <a:r>
              <a:rPr lang="en-US" sz="2000" i="1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</a:t>
            </a:r>
            <a:r>
              <a:rPr lang="en-US" sz="2000" i="1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cũng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i="1" dirty="0" err="1">
                <a:solidFill>
                  <a:schemeClr val="accent2">
                    <a:lumMod val="75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vì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bà</a:t>
            </a:r>
            <a:endParaRPr lang="en-US" sz="2000" i="1" dirty="0">
              <a:solidFill>
                <a:srgbClr val="0070C0"/>
              </a:solidFill>
              <a:latin typeface="#9Slide03 AmpleSoft" panose="020000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  <a:p>
            <a:pPr indent="627063" algn="just">
              <a:lnSpc>
                <a:spcPct val="115000"/>
              </a:lnSpc>
            </a:pPr>
            <a:r>
              <a:rPr lang="en-US" sz="2000" i="1" dirty="0" err="1">
                <a:solidFill>
                  <a:schemeClr val="accent2">
                    <a:lumMod val="75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Vì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tiếng</a:t>
            </a:r>
            <a:r>
              <a:rPr lang="en-US" sz="2000" i="1" dirty="0">
                <a:solidFill>
                  <a:srgbClr val="0070C0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gà</a:t>
            </a:r>
            <a:r>
              <a:rPr lang="en-US" sz="2000" i="1" dirty="0">
                <a:solidFill>
                  <a:srgbClr val="0070C0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cục</a:t>
            </a:r>
            <a:r>
              <a:rPr lang="en-US" sz="2000" i="1" dirty="0">
                <a:solidFill>
                  <a:srgbClr val="0070C0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tác</a:t>
            </a:r>
            <a:endParaRPr lang="en-US" sz="2000" i="1" dirty="0">
              <a:solidFill>
                <a:srgbClr val="0070C0"/>
              </a:solidFill>
              <a:latin typeface="#9Slide03 AmpleSoft" panose="020000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  <a:p>
            <a:pPr indent="627063" algn="just">
              <a:lnSpc>
                <a:spcPct val="115000"/>
              </a:lnSpc>
            </a:pPr>
            <a:r>
              <a:rPr lang="en-US" sz="2000" i="1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Ổ </a:t>
            </a:r>
            <a:r>
              <a:rPr lang="en-US" sz="2000" i="1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trứng</a:t>
            </a:r>
            <a:r>
              <a:rPr lang="en-US" sz="2000" i="1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i="1" dirty="0" err="1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hồng</a:t>
            </a:r>
            <a:r>
              <a:rPr lang="en-US" sz="2000" i="1" dirty="0"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tuổi</a:t>
            </a:r>
            <a:r>
              <a:rPr lang="en-US" sz="2000" i="1" dirty="0">
                <a:solidFill>
                  <a:srgbClr val="0070C0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thơ</a:t>
            </a:r>
            <a:endParaRPr lang="en-US" sz="2000" i="1" dirty="0">
              <a:solidFill>
                <a:srgbClr val="0070C0"/>
              </a:solidFill>
              <a:latin typeface="#9Slide03 AmpleSoft" panose="020000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51D8B3-C2FF-B6BA-C4BE-64616876D98A}"/>
              </a:ext>
            </a:extLst>
          </p:cNvPr>
          <p:cNvSpPr/>
          <p:nvPr/>
        </p:nvSpPr>
        <p:spPr>
          <a:xfrm>
            <a:off x="5088466" y="1556087"/>
            <a:ext cx="38680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Tiếng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gọi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“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Bà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ơi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”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thân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thương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cảm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động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thể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hiện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tình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yêu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quý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biết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ơn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bà</a:t>
            </a:r>
            <a:endParaRPr lang="en-US" sz="2000" dirty="0">
              <a:latin typeface="#9Slide03 AmpleSoft" panose="020000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E5A118-D070-E2CB-0240-D3D2B9FBEB42}"/>
              </a:ext>
            </a:extLst>
          </p:cNvPr>
          <p:cNvSpPr/>
          <p:nvPr/>
        </p:nvSpPr>
        <p:spPr>
          <a:xfrm>
            <a:off x="5258792" y="3046496"/>
            <a:ext cx="3527442" cy="148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Nhấn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mạnh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ý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chí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chiến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đấu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mạnh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mẽ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vì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Tổ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quốc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vì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nhân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dân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vì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bà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yêu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quý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những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kỉ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niệm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tuổi</a:t>
            </a:r>
            <a:r>
              <a:rPr lang="en-US" sz="20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thơ</a:t>
            </a:r>
            <a:endParaRPr lang="en-US" sz="2000" dirty="0">
              <a:latin typeface="#9Slide03 AmpleSoft" panose="020000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34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26F5F33-5038-A620-D0BC-13E2669C1B86}"/>
              </a:ext>
            </a:extLst>
          </p:cNvPr>
          <p:cNvSpPr txBox="1"/>
          <p:nvPr/>
        </p:nvSpPr>
        <p:spPr>
          <a:xfrm>
            <a:off x="4931227" y="1437995"/>
            <a:ext cx="3893003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just">
              <a:buFont typeface="Arial" panose="020B0604020202020204" pitchFamily="34" charset="0"/>
              <a:buChar char="•"/>
            </a:pPr>
            <a:r>
              <a:rPr lang="en-US" sz="2300" dirty="0" err="1">
                <a:latin typeface="#9Slide03 AmpleSoft" panose="02000000000000000000" pitchFamily="2" charset="0"/>
              </a:rPr>
              <a:t>Hiểu</a:t>
            </a:r>
            <a:r>
              <a:rPr lang="en-US" sz="2300" dirty="0">
                <a:latin typeface="#9Slide03 AmpleSoft" panose="02000000000000000000" pitchFamily="2" charset="0"/>
              </a:rPr>
              <a:t> </a:t>
            </a:r>
            <a:r>
              <a:rPr lang="en-US" sz="2300" dirty="0" err="1">
                <a:latin typeface="#9Slide03 AmpleSoft" panose="02000000000000000000" pitchFamily="2" charset="0"/>
              </a:rPr>
              <a:t>thêm</a:t>
            </a:r>
            <a:r>
              <a:rPr lang="en-US" sz="2300" dirty="0">
                <a:latin typeface="#9Slide03 AmpleSoft" panose="02000000000000000000" pitchFamily="2" charset="0"/>
              </a:rPr>
              <a:t> </a:t>
            </a:r>
            <a:r>
              <a:rPr lang="en-US" sz="2300" dirty="0" err="1">
                <a:latin typeface="#9Slide03 AmpleSoft" panose="02000000000000000000" pitchFamily="2" charset="0"/>
              </a:rPr>
              <a:t>về</a:t>
            </a:r>
            <a:r>
              <a:rPr lang="en-US" sz="2300" dirty="0">
                <a:latin typeface="#9Slide03 AmpleSoft" panose="02000000000000000000" pitchFamily="2" charset="0"/>
              </a:rPr>
              <a:t> </a:t>
            </a:r>
            <a:r>
              <a:rPr lang="en-US" sz="2300" dirty="0" err="1">
                <a:latin typeface="#9Slide03 AmpleSoft" panose="02000000000000000000" pitchFamily="2" charset="0"/>
              </a:rPr>
              <a:t>bài</a:t>
            </a:r>
            <a:r>
              <a:rPr lang="en-US" sz="2300" dirty="0">
                <a:latin typeface="#9Slide03 AmpleSoft" panose="02000000000000000000" pitchFamily="2" charset="0"/>
              </a:rPr>
              <a:t> </a:t>
            </a:r>
            <a:r>
              <a:rPr lang="en-US" sz="2300" dirty="0" err="1">
                <a:latin typeface="#9Slide03 AmpleSoft" panose="02000000000000000000" pitchFamily="2" charset="0"/>
              </a:rPr>
              <a:t>thơ</a:t>
            </a:r>
            <a:r>
              <a:rPr lang="en-US" sz="2300" dirty="0">
                <a:latin typeface="#9Slide03 AmpleSoft" panose="02000000000000000000" pitchFamily="2" charset="0"/>
              </a:rPr>
              <a:t> 5 </a:t>
            </a:r>
            <a:r>
              <a:rPr lang="en-US" sz="2300" dirty="0" err="1">
                <a:latin typeface="#9Slide03 AmpleSoft" panose="02000000000000000000" pitchFamily="2" charset="0"/>
              </a:rPr>
              <a:t>chữ</a:t>
            </a:r>
            <a:r>
              <a:rPr lang="en-US" sz="2300" dirty="0">
                <a:latin typeface="#9Slide03 AmpleSoft" panose="02000000000000000000" pitchFamily="2" charset="0"/>
              </a:rPr>
              <a:t> </a:t>
            </a:r>
            <a:r>
              <a:rPr lang="en-US" sz="2300" dirty="0" err="1">
                <a:latin typeface="#9Slide03 AmpleSoft" panose="02000000000000000000" pitchFamily="2" charset="0"/>
              </a:rPr>
              <a:t>với</a:t>
            </a:r>
            <a:r>
              <a:rPr lang="en-US" sz="2300" dirty="0">
                <a:latin typeface="#9Slide03 AmpleSoft" panose="02000000000000000000" pitchFamily="2" charset="0"/>
              </a:rPr>
              <a:t> </a:t>
            </a:r>
            <a:r>
              <a:rPr lang="en-US" sz="2300" dirty="0" err="1">
                <a:latin typeface="#9Slide03 AmpleSoft" panose="02000000000000000000" pitchFamily="2" charset="0"/>
              </a:rPr>
              <a:t>nhiều</a:t>
            </a:r>
            <a:r>
              <a:rPr lang="en-US" sz="2300" dirty="0">
                <a:latin typeface="#9Slide03 AmpleSoft" panose="02000000000000000000" pitchFamily="2" charset="0"/>
              </a:rPr>
              <a:t> BPTT, </a:t>
            </a:r>
            <a:r>
              <a:rPr lang="en-US" sz="2300" dirty="0" err="1">
                <a:latin typeface="#9Slide03 AmpleSoft" panose="02000000000000000000" pitchFamily="2" charset="0"/>
              </a:rPr>
              <a:t>hình</a:t>
            </a:r>
            <a:r>
              <a:rPr lang="en-US" sz="2300" dirty="0">
                <a:latin typeface="#9Slide03 AmpleSoft" panose="02000000000000000000" pitchFamily="2" charset="0"/>
              </a:rPr>
              <a:t> </a:t>
            </a:r>
            <a:r>
              <a:rPr lang="en-US" sz="2300" dirty="0" err="1">
                <a:latin typeface="#9Slide03 AmpleSoft" panose="02000000000000000000" pitchFamily="2" charset="0"/>
              </a:rPr>
              <a:t>ảnh</a:t>
            </a:r>
            <a:r>
              <a:rPr lang="en-US" sz="2300" dirty="0">
                <a:latin typeface="#9Slide03 AmpleSoft" panose="02000000000000000000" pitchFamily="2" charset="0"/>
              </a:rPr>
              <a:t> </a:t>
            </a:r>
            <a:r>
              <a:rPr lang="en-US" sz="2300" dirty="0" err="1">
                <a:latin typeface="#9Slide03 AmpleSoft" panose="02000000000000000000" pitchFamily="2" charset="0"/>
              </a:rPr>
              <a:t>thơ</a:t>
            </a:r>
            <a:r>
              <a:rPr lang="en-US" sz="2300" dirty="0">
                <a:latin typeface="#9Slide03 AmpleSoft" panose="02000000000000000000" pitchFamily="2" charset="0"/>
              </a:rPr>
              <a:t> </a:t>
            </a:r>
            <a:r>
              <a:rPr lang="en-US" sz="2300" dirty="0" err="1">
                <a:latin typeface="#9Slide03 AmpleSoft" panose="02000000000000000000" pitchFamily="2" charset="0"/>
              </a:rPr>
              <a:t>giản</a:t>
            </a:r>
            <a:r>
              <a:rPr lang="en-US" sz="2300" dirty="0">
                <a:latin typeface="#9Slide03 AmpleSoft" panose="02000000000000000000" pitchFamily="2" charset="0"/>
              </a:rPr>
              <a:t> </a:t>
            </a:r>
            <a:r>
              <a:rPr lang="en-US" sz="2300" dirty="0" err="1">
                <a:latin typeface="#9Slide03 AmpleSoft" panose="02000000000000000000" pitchFamily="2" charset="0"/>
              </a:rPr>
              <a:t>dị</a:t>
            </a:r>
            <a:r>
              <a:rPr lang="en-US" sz="2300" dirty="0">
                <a:latin typeface="#9Slide03 AmpleSoft" panose="02000000000000000000" pitchFamily="2" charset="0"/>
              </a:rPr>
              <a:t> ; </a:t>
            </a:r>
            <a:r>
              <a:rPr lang="en-US" sz="2300" dirty="0" err="1">
                <a:latin typeface="#9Slide03 AmpleSoft" panose="02000000000000000000" pitchFamily="2" charset="0"/>
              </a:rPr>
              <a:t>có</a:t>
            </a:r>
            <a:r>
              <a:rPr lang="en-US" sz="2300" dirty="0">
                <a:latin typeface="#9Slide03 AmpleSoft" panose="02000000000000000000" pitchFamily="2" charset="0"/>
              </a:rPr>
              <a:t> </a:t>
            </a:r>
            <a:r>
              <a:rPr lang="en-US" sz="2300" dirty="0" err="1">
                <a:latin typeface="#9Slide03 AmpleSoft" panose="02000000000000000000" pitchFamily="2" charset="0"/>
              </a:rPr>
              <a:t>khổ</a:t>
            </a:r>
            <a:r>
              <a:rPr lang="en-US" sz="2300" dirty="0">
                <a:latin typeface="#9Slide03 AmpleSoft" panose="02000000000000000000" pitchFamily="2" charset="0"/>
              </a:rPr>
              <a:t> </a:t>
            </a:r>
            <a:r>
              <a:rPr lang="en-US" sz="2300" dirty="0" err="1">
                <a:latin typeface="#9Slide03 AmpleSoft" panose="02000000000000000000" pitchFamily="2" charset="0"/>
              </a:rPr>
              <a:t>thơ</a:t>
            </a:r>
            <a:r>
              <a:rPr lang="en-US" sz="2300" dirty="0">
                <a:latin typeface="#9Slide03 AmpleSoft" panose="02000000000000000000" pitchFamily="2" charset="0"/>
              </a:rPr>
              <a:t> </a:t>
            </a:r>
            <a:r>
              <a:rPr lang="en-US" sz="2300" dirty="0" err="1">
                <a:latin typeface="#9Slide03 AmpleSoft" panose="02000000000000000000" pitchFamily="2" charset="0"/>
              </a:rPr>
              <a:t>có</a:t>
            </a:r>
            <a:r>
              <a:rPr lang="en-US" sz="2300" dirty="0">
                <a:latin typeface="#9Slide03 AmpleSoft" panose="02000000000000000000" pitchFamily="2" charset="0"/>
              </a:rPr>
              <a:t> </a:t>
            </a:r>
            <a:r>
              <a:rPr lang="en-US" sz="2300" dirty="0" err="1">
                <a:latin typeface="#9Slide03 AmpleSoft" panose="02000000000000000000" pitchFamily="2" charset="0"/>
              </a:rPr>
              <a:t>câu</a:t>
            </a:r>
            <a:r>
              <a:rPr lang="en-US" sz="2300" dirty="0">
                <a:latin typeface="#9Slide03 AmpleSoft" panose="02000000000000000000" pitchFamily="2" charset="0"/>
              </a:rPr>
              <a:t> </a:t>
            </a:r>
            <a:r>
              <a:rPr lang="en-US" sz="2300" dirty="0" err="1">
                <a:latin typeface="#9Slide03 AmpleSoft" panose="02000000000000000000" pitchFamily="2" charset="0"/>
              </a:rPr>
              <a:t>trúc</a:t>
            </a:r>
            <a:r>
              <a:rPr lang="en-US" sz="2300" dirty="0">
                <a:latin typeface="#9Slide03 AmpleSoft" panose="02000000000000000000" pitchFamily="2" charset="0"/>
              </a:rPr>
              <a:t> </a:t>
            </a:r>
            <a:r>
              <a:rPr lang="en-US" sz="2300" dirty="0" err="1">
                <a:latin typeface="#9Slide03 AmpleSoft" panose="02000000000000000000" pitchFamily="2" charset="0"/>
              </a:rPr>
              <a:t>câu</a:t>
            </a:r>
            <a:r>
              <a:rPr lang="en-US" sz="2300" dirty="0">
                <a:latin typeface="#9Slide03 AmpleSoft" panose="02000000000000000000" pitchFamily="2" charset="0"/>
              </a:rPr>
              <a:t> </a:t>
            </a:r>
            <a:r>
              <a:rPr lang="en-US" sz="2300" dirty="0" err="1">
                <a:latin typeface="#9Slide03 AmpleSoft" panose="02000000000000000000" pitchFamily="2" charset="0"/>
              </a:rPr>
              <a:t>đơn</a:t>
            </a:r>
            <a:r>
              <a:rPr lang="en-US" sz="2300" dirty="0">
                <a:latin typeface="#9Slide03 AmpleSoft" panose="02000000000000000000" pitchFamily="2" charset="0"/>
              </a:rPr>
              <a:t> </a:t>
            </a:r>
            <a:r>
              <a:rPr lang="en-US" sz="2300" dirty="0" err="1">
                <a:latin typeface="#9Slide03 AmpleSoft" panose="02000000000000000000" pitchFamily="2" charset="0"/>
              </a:rPr>
              <a:t>đặc</a:t>
            </a:r>
            <a:r>
              <a:rPr lang="en-US" sz="2300" dirty="0">
                <a:latin typeface="#9Slide03 AmpleSoft" panose="02000000000000000000" pitchFamily="2" charset="0"/>
              </a:rPr>
              <a:t> </a:t>
            </a:r>
            <a:r>
              <a:rPr lang="en-US" sz="2300" dirty="0" err="1">
                <a:latin typeface="#9Slide03 AmpleSoft" panose="02000000000000000000" pitchFamily="2" charset="0"/>
              </a:rPr>
              <a:t>biệt</a:t>
            </a:r>
            <a:r>
              <a:rPr lang="en-US" sz="2300" dirty="0">
                <a:latin typeface="#9Slide03 AmpleSoft" panose="02000000000000000000" pitchFamily="2" charset="0"/>
              </a:rPr>
              <a:t>, </a:t>
            </a:r>
            <a:r>
              <a:rPr lang="en-US" sz="2300" dirty="0" err="1">
                <a:latin typeface="#9Slide03 AmpleSoft" panose="02000000000000000000" pitchFamily="2" charset="0"/>
              </a:rPr>
              <a:t>tách</a:t>
            </a:r>
            <a:r>
              <a:rPr lang="en-US" sz="2300" dirty="0">
                <a:latin typeface="#9Slide03 AmpleSoft" panose="02000000000000000000" pitchFamily="2" charset="0"/>
              </a:rPr>
              <a:t> </a:t>
            </a:r>
            <a:r>
              <a:rPr lang="en-US" sz="2300" dirty="0" err="1">
                <a:latin typeface="#9Slide03 AmpleSoft" panose="02000000000000000000" pitchFamily="2" charset="0"/>
              </a:rPr>
              <a:t>thành</a:t>
            </a:r>
            <a:r>
              <a:rPr lang="en-US" sz="2300" dirty="0">
                <a:latin typeface="#9Slide03 AmpleSoft" panose="02000000000000000000" pitchFamily="2" charset="0"/>
              </a:rPr>
              <a:t> 6 </a:t>
            </a:r>
            <a:r>
              <a:rPr lang="en-US" sz="2300" dirty="0" err="1">
                <a:latin typeface="#9Slide03 AmpleSoft" panose="02000000000000000000" pitchFamily="2" charset="0"/>
              </a:rPr>
              <a:t>dòng</a:t>
            </a:r>
            <a:r>
              <a:rPr lang="en-US" sz="2300" dirty="0">
                <a:latin typeface="#9Slide03 AmpleSoft" panose="02000000000000000000" pitchFamily="2" charset="0"/>
              </a:rPr>
              <a:t> </a:t>
            </a:r>
            <a:r>
              <a:rPr lang="en-US" sz="2300" dirty="0" err="1">
                <a:latin typeface="#9Slide03 AmpleSoft" panose="02000000000000000000" pitchFamily="2" charset="0"/>
              </a:rPr>
              <a:t>thơ</a:t>
            </a:r>
            <a:endParaRPr lang="en-US" sz="2300" dirty="0">
              <a:latin typeface="#9Slide03 AmpleSoft" panose="02000000000000000000" pitchFamily="2" charset="0"/>
            </a:endParaRPr>
          </a:p>
        </p:txBody>
      </p:sp>
      <p:sp>
        <p:nvSpPr>
          <p:cNvPr id="2" name="Google Shape;431;p46">
            <a:extLst>
              <a:ext uri="{FF2B5EF4-FFF2-40B4-BE49-F238E27FC236}">
                <a16:creationId xmlns:a16="http://schemas.microsoft.com/office/drawing/2014/main" id="{05C6B8B9-3372-AB72-5D86-1DE3DF098B14}"/>
              </a:ext>
            </a:extLst>
          </p:cNvPr>
          <p:cNvSpPr txBox="1">
            <a:spLocks/>
          </p:cNvSpPr>
          <p:nvPr/>
        </p:nvSpPr>
        <p:spPr>
          <a:xfrm>
            <a:off x="1833950" y="229566"/>
            <a:ext cx="5476100" cy="90890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000" dirty="0">
                <a:solidFill>
                  <a:srgbClr val="FF0000"/>
                </a:solidFill>
                <a:latin typeface="#9Slide05 SVNAnthem" pitchFamily="2" charset="0"/>
              </a:rPr>
              <a:t>3. </a:t>
            </a:r>
            <a:r>
              <a:rPr lang="en-US" sz="4000" dirty="0" err="1">
                <a:solidFill>
                  <a:srgbClr val="FF0000"/>
                </a:solidFill>
                <a:latin typeface="#9Slide05 SVNAnthem" pitchFamily="2" charset="0"/>
              </a:rPr>
              <a:t>Giá</a:t>
            </a:r>
            <a:r>
              <a:rPr lang="en-US" sz="4000" dirty="0">
                <a:solidFill>
                  <a:srgbClr val="FF0000"/>
                </a:solidFill>
                <a:latin typeface="#9Slide05 SVNAnthem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#9Slide05 SVNAnthem" pitchFamily="2" charset="0"/>
              </a:rPr>
              <a:t>trị</a:t>
            </a:r>
            <a:r>
              <a:rPr lang="en-US" sz="4000" dirty="0">
                <a:solidFill>
                  <a:srgbClr val="FF0000"/>
                </a:solidFill>
                <a:latin typeface="#9Slide05 SVNAnthem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#9Slide05 SVNAnthem" pitchFamily="2" charset="0"/>
              </a:rPr>
              <a:t>nhận</a:t>
            </a:r>
            <a:r>
              <a:rPr lang="en-US" sz="4000" dirty="0">
                <a:solidFill>
                  <a:srgbClr val="FF0000"/>
                </a:solidFill>
                <a:latin typeface="#9Slide05 SVNAnthem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#9Slide05 SVNAnthem" pitchFamily="2" charset="0"/>
              </a:rPr>
              <a:t>thức</a:t>
            </a:r>
            <a:r>
              <a:rPr lang="en-US" sz="4000" dirty="0">
                <a:solidFill>
                  <a:srgbClr val="FF0000"/>
                </a:solidFill>
                <a:latin typeface="#9Slide05 SVNAnthem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#9Slide05 SVNAnthem" pitchFamily="2" charset="0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#9Slide05 SVNAnthem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#9Slide05 SVNAnthem" pitchFamily="2" charset="0"/>
              </a:rPr>
              <a:t>văn</a:t>
            </a:r>
            <a:r>
              <a:rPr lang="en-US" sz="4000" dirty="0">
                <a:solidFill>
                  <a:srgbClr val="FF0000"/>
                </a:solidFill>
                <a:latin typeface="#9Slide05 SVNAnthem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#9Slide05 SVNAnthem" pitchFamily="2" charset="0"/>
              </a:rPr>
              <a:t>bản</a:t>
            </a:r>
            <a:endParaRPr lang="en-US" sz="4000" dirty="0">
              <a:solidFill>
                <a:srgbClr val="FF0000"/>
              </a:solidFill>
              <a:latin typeface="#9Slide05 SVNAnthem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6BD92-1876-4C25-10C9-70557622D02C}"/>
              </a:ext>
            </a:extLst>
          </p:cNvPr>
          <p:cNvSpPr txBox="1"/>
          <p:nvPr/>
        </p:nvSpPr>
        <p:spPr>
          <a:xfrm>
            <a:off x="4931227" y="3534258"/>
            <a:ext cx="3893003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just">
              <a:buFont typeface="Arial" panose="020B0604020202020204" pitchFamily="34" charset="0"/>
              <a:buChar char="•"/>
            </a:pPr>
            <a:r>
              <a:rPr lang="en-US" sz="2300" dirty="0" err="1">
                <a:latin typeface="#9Slide03 AmpleSoft" panose="02000000000000000000" pitchFamily="2" charset="0"/>
              </a:rPr>
              <a:t>Thêm</a:t>
            </a:r>
            <a:r>
              <a:rPr lang="en-US" sz="2300" dirty="0">
                <a:latin typeface="#9Slide03 AmpleSoft" panose="02000000000000000000" pitchFamily="2" charset="0"/>
              </a:rPr>
              <a:t> </a:t>
            </a:r>
            <a:r>
              <a:rPr lang="en-US" sz="2300" dirty="0" err="1">
                <a:latin typeface="#9Slide03 AmpleSoft" panose="02000000000000000000" pitchFamily="2" charset="0"/>
              </a:rPr>
              <a:t>hiểu</a:t>
            </a:r>
            <a:r>
              <a:rPr lang="en-US" sz="2300" dirty="0">
                <a:latin typeface="#9Slide03 AmpleSoft" panose="02000000000000000000" pitchFamily="2" charset="0"/>
              </a:rPr>
              <a:t> </a:t>
            </a:r>
            <a:r>
              <a:rPr lang="en-US" sz="2300" dirty="0" err="1">
                <a:latin typeface="#9Slide03 AmpleSoft" panose="02000000000000000000" pitchFamily="2" charset="0"/>
              </a:rPr>
              <a:t>và</a:t>
            </a:r>
            <a:r>
              <a:rPr lang="en-US" sz="2300" dirty="0">
                <a:latin typeface="#9Slide03 AmpleSoft" panose="02000000000000000000" pitchFamily="2" charset="0"/>
              </a:rPr>
              <a:t> </a:t>
            </a:r>
            <a:r>
              <a:rPr lang="en-US" sz="2300" dirty="0" err="1">
                <a:latin typeface="#9Slide03 AmpleSoft" panose="02000000000000000000" pitchFamily="2" charset="0"/>
              </a:rPr>
              <a:t>thêm</a:t>
            </a:r>
            <a:r>
              <a:rPr lang="en-US" sz="2300" dirty="0">
                <a:latin typeface="#9Slide03 AmpleSoft" panose="02000000000000000000" pitchFamily="2" charset="0"/>
              </a:rPr>
              <a:t> </a:t>
            </a:r>
            <a:r>
              <a:rPr lang="en-US" sz="2300" dirty="0" err="1">
                <a:latin typeface="#9Slide03 AmpleSoft" panose="02000000000000000000" pitchFamily="2" charset="0"/>
              </a:rPr>
              <a:t>yêu</a:t>
            </a:r>
            <a:r>
              <a:rPr lang="en-US" sz="2300" dirty="0">
                <a:latin typeface="#9Slide03 AmpleSoft" panose="02000000000000000000" pitchFamily="2" charset="0"/>
              </a:rPr>
              <a:t> </a:t>
            </a:r>
            <a:r>
              <a:rPr lang="en-US" sz="2300" dirty="0" err="1">
                <a:latin typeface="#9Slide03 AmpleSoft" panose="02000000000000000000" pitchFamily="2" charset="0"/>
              </a:rPr>
              <a:t>người</a:t>
            </a:r>
            <a:r>
              <a:rPr lang="en-US" sz="2300" dirty="0">
                <a:latin typeface="#9Slide03 AmpleSoft" panose="02000000000000000000" pitchFamily="2" charset="0"/>
              </a:rPr>
              <a:t> </a:t>
            </a:r>
            <a:r>
              <a:rPr lang="en-US" sz="2300" dirty="0" err="1">
                <a:latin typeface="#9Slide03 AmpleSoft" panose="02000000000000000000" pitchFamily="2" charset="0"/>
              </a:rPr>
              <a:t>thân</a:t>
            </a:r>
            <a:r>
              <a:rPr lang="en-US" sz="2300" dirty="0">
                <a:latin typeface="#9Slide03 AmpleSoft" panose="02000000000000000000" pitchFamily="2" charset="0"/>
              </a:rPr>
              <a:t>, </a:t>
            </a:r>
            <a:r>
              <a:rPr lang="en-US" sz="2300" dirty="0" err="1">
                <a:latin typeface="#9Slide03 AmpleSoft" panose="02000000000000000000" pitchFamily="2" charset="0"/>
              </a:rPr>
              <a:t>thêm</a:t>
            </a:r>
            <a:r>
              <a:rPr lang="en-US" sz="2300" dirty="0">
                <a:latin typeface="#9Slide03 AmpleSoft" panose="02000000000000000000" pitchFamily="2" charset="0"/>
              </a:rPr>
              <a:t> </a:t>
            </a:r>
            <a:r>
              <a:rPr lang="en-US" sz="2300" dirty="0" err="1">
                <a:latin typeface="#9Slide03 AmpleSoft" panose="02000000000000000000" pitchFamily="2" charset="0"/>
              </a:rPr>
              <a:t>trân</a:t>
            </a:r>
            <a:r>
              <a:rPr lang="en-US" sz="2300" dirty="0">
                <a:latin typeface="#9Slide03 AmpleSoft" panose="02000000000000000000" pitchFamily="2" charset="0"/>
              </a:rPr>
              <a:t> </a:t>
            </a:r>
            <a:r>
              <a:rPr lang="en-US" sz="2300" dirty="0" err="1">
                <a:latin typeface="#9Slide03 AmpleSoft" panose="02000000000000000000" pitchFamily="2" charset="0"/>
              </a:rPr>
              <a:t>trọng</a:t>
            </a:r>
            <a:r>
              <a:rPr lang="en-US" sz="2300" dirty="0">
                <a:latin typeface="#9Slide03 AmpleSoft" panose="02000000000000000000" pitchFamily="2" charset="0"/>
              </a:rPr>
              <a:t> </a:t>
            </a:r>
            <a:r>
              <a:rPr lang="en-US" sz="2300" dirty="0" err="1">
                <a:latin typeface="#9Slide03 AmpleSoft" panose="02000000000000000000" pitchFamily="2" charset="0"/>
              </a:rPr>
              <a:t>những</a:t>
            </a:r>
            <a:r>
              <a:rPr lang="en-US" sz="2300" dirty="0">
                <a:latin typeface="#9Slide03 AmpleSoft" panose="02000000000000000000" pitchFamily="2" charset="0"/>
              </a:rPr>
              <a:t> </a:t>
            </a:r>
            <a:r>
              <a:rPr lang="en-US" sz="2300" dirty="0" err="1">
                <a:latin typeface="#9Slide03 AmpleSoft" panose="02000000000000000000" pitchFamily="2" charset="0"/>
              </a:rPr>
              <a:t>kỉ</a:t>
            </a:r>
            <a:r>
              <a:rPr lang="en-US" sz="2300" dirty="0">
                <a:latin typeface="#9Slide03 AmpleSoft" panose="02000000000000000000" pitchFamily="2" charset="0"/>
              </a:rPr>
              <a:t> </a:t>
            </a:r>
            <a:r>
              <a:rPr lang="en-US" sz="2300" dirty="0" err="1">
                <a:latin typeface="#9Slide03 AmpleSoft" panose="02000000000000000000" pitchFamily="2" charset="0"/>
              </a:rPr>
              <a:t>niệm</a:t>
            </a:r>
            <a:r>
              <a:rPr lang="en-US" sz="2300" dirty="0">
                <a:latin typeface="#9Slide03 AmpleSoft" panose="02000000000000000000" pitchFamily="2" charset="0"/>
              </a:rPr>
              <a:t> </a:t>
            </a:r>
            <a:r>
              <a:rPr lang="en-US" sz="2300" dirty="0" err="1">
                <a:latin typeface="#9Slide03 AmpleSoft" panose="02000000000000000000" pitchFamily="2" charset="0"/>
              </a:rPr>
              <a:t>tuổi</a:t>
            </a:r>
            <a:r>
              <a:rPr lang="en-US" sz="2300" dirty="0">
                <a:latin typeface="#9Slide03 AmpleSoft" panose="02000000000000000000" pitchFamily="2" charset="0"/>
              </a:rPr>
              <a:t> </a:t>
            </a:r>
            <a:r>
              <a:rPr lang="en-US" sz="2300" dirty="0" err="1">
                <a:latin typeface="#9Slide03 AmpleSoft" panose="02000000000000000000" pitchFamily="2" charset="0"/>
              </a:rPr>
              <a:t>thơ</a:t>
            </a:r>
            <a:endParaRPr lang="vi-VN" sz="2300" dirty="0">
              <a:latin typeface="#9Slide03 AmpleSoft" panose="02000000000000000000" pitchFamily="2" charset="0"/>
            </a:endParaRPr>
          </a:p>
        </p:txBody>
      </p:sp>
      <p:pic>
        <p:nvPicPr>
          <p:cNvPr id="1026" name="Picture 2" descr="Tiếng gà trưa - Tác giả: Xuân Quỳnh">
            <a:extLst>
              <a:ext uri="{FF2B5EF4-FFF2-40B4-BE49-F238E27FC236}">
                <a16:creationId xmlns:a16="http://schemas.microsoft.com/office/drawing/2014/main" id="{62B92B84-CC3F-D9A4-9598-0F11A1C920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6" r="12408"/>
          <a:stretch/>
        </p:blipFill>
        <p:spPr bwMode="auto">
          <a:xfrm>
            <a:off x="238127" y="1437995"/>
            <a:ext cx="4399195" cy="33347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56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6" grpId="0"/>
    </p:bldLst>
  </p:timing>
</p:sld>
</file>

<file path=ppt/theme/theme1.xml><?xml version="1.0" encoding="utf-8"?>
<a:theme xmlns:a="http://schemas.openxmlformats.org/drawingml/2006/main" name="Dance Like a Chicken Day by Slidesgo">
  <a:themeElements>
    <a:clrScheme name="Simple Light">
      <a:dk1>
        <a:srgbClr val="342D47"/>
      </a:dk1>
      <a:lt1>
        <a:srgbClr val="FFFFFF"/>
      </a:lt1>
      <a:dk2>
        <a:srgbClr val="FFD332"/>
      </a:dk2>
      <a:lt2>
        <a:srgbClr val="523FCA"/>
      </a:lt2>
      <a:accent1>
        <a:srgbClr val="C0F3EB"/>
      </a:accent1>
      <a:accent2>
        <a:srgbClr val="FFC9C2"/>
      </a:accent2>
      <a:accent3>
        <a:srgbClr val="F08174"/>
      </a:accent3>
      <a:accent4>
        <a:srgbClr val="F3B9E5"/>
      </a:accent4>
      <a:accent5>
        <a:srgbClr val="F08174"/>
      </a:accent5>
      <a:accent6>
        <a:srgbClr val="FFD332"/>
      </a:accent6>
      <a:hlink>
        <a:srgbClr val="523FC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1240</TotalTime>
  <Words>1769</Words>
  <Application>Microsoft Office PowerPoint</Application>
  <PresentationFormat>On-screen Show (16:9)</PresentationFormat>
  <Paragraphs>170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8" baseType="lpstr">
      <vt:lpstr>#9Slide03 Arima Madurai</vt:lpstr>
      <vt:lpstr>Fira Sans Extra Condensed Medium</vt:lpstr>
      <vt:lpstr>Times New Roman</vt:lpstr>
      <vt:lpstr>#9Slide03 AllRoundGothic</vt:lpstr>
      <vt:lpstr>Lato</vt:lpstr>
      <vt:lpstr>Calibri</vt:lpstr>
      <vt:lpstr>#9Slide07 IcielAltus Serif</vt:lpstr>
      <vt:lpstr>Arial</vt:lpstr>
      <vt:lpstr>#9Slide03 AmpleSoft</vt:lpstr>
      <vt:lpstr>#9Slide03 Arima Madurai Black</vt:lpstr>
      <vt:lpstr>#9Slide04 SFU CenturySchoolbook</vt:lpstr>
      <vt:lpstr>#9Slide03 Ample</vt:lpstr>
      <vt:lpstr>Kirang Haerang</vt:lpstr>
      <vt:lpstr>#9Slide05 Gullever Font</vt:lpstr>
      <vt:lpstr>#9Slide05 SVNAnthem</vt:lpstr>
      <vt:lpstr>Roboto</vt:lpstr>
      <vt:lpstr>Dance Like a Chicken Day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NGHỆ THUẬT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LINH</cp:lastModifiedBy>
  <cp:revision>32</cp:revision>
  <dcterms:modified xsi:type="dcterms:W3CDTF">2025-05-18T09:33:51Z</dcterms:modified>
</cp:coreProperties>
</file>