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8"/>
  </p:notesMasterIdLst>
  <p:sldIdLst>
    <p:sldId id="18899" r:id="rId2"/>
    <p:sldId id="18900" r:id="rId3"/>
    <p:sldId id="18901" r:id="rId4"/>
    <p:sldId id="18902" r:id="rId5"/>
    <p:sldId id="256" r:id="rId6"/>
    <p:sldId id="18702" r:id="rId7"/>
    <p:sldId id="18703" r:id="rId8"/>
    <p:sldId id="18704" r:id="rId9"/>
    <p:sldId id="266" r:id="rId10"/>
    <p:sldId id="18705" r:id="rId11"/>
    <p:sldId id="18706" r:id="rId12"/>
    <p:sldId id="18708" r:id="rId13"/>
    <p:sldId id="18709" r:id="rId14"/>
    <p:sldId id="18911" r:id="rId15"/>
    <p:sldId id="18904" r:id="rId16"/>
    <p:sldId id="18897" r:id="rId17"/>
  </p:sldIdLst>
  <p:sldSz cx="9144000" cy="5143500" type="screen16x9"/>
  <p:notesSz cx="6858000" cy="9144000"/>
  <p:embeddedFontLst>
    <p:embeddedFont>
      <p:font typeface="#9Slide03 AmpleSoft" panose="020B0604020202020204" charset="-93"/>
      <p:regular r:id="rId19"/>
    </p:embeddedFont>
    <p:embeddedFont>
      <p:font typeface="#9Slide05 FS Blonde Script" panose="020B0604020202020204" charset="0"/>
      <p:italic r:id="rId20"/>
    </p:embeddedFont>
    <p:embeddedFont>
      <p:font typeface="Laila" panose="020B0604020202020204" charset="0"/>
      <p:regular r:id="rId21"/>
      <p:bold r:id="rId22"/>
    </p:embeddedFont>
    <p:embeddedFont>
      <p:font typeface="#9Slide07 IcielLa Chic Pro Shad" panose="020B0604020202020204" charset="-93"/>
      <p:regular r:id="rId23"/>
    </p:embeddedFont>
    <p:embeddedFont>
      <p:font typeface="#9Slide03 AllRoundGothic" panose="020B0604020202020204" charset="-93"/>
      <p:regular r:id="rId24"/>
    </p:embeddedFont>
    <p:embeddedFont>
      <p:font typeface="#9Slide03 Ample" panose="020B0604020202020204" charset="-93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Be Vietnam Pro" panose="020B0604020202020204" charset="-93"/>
      <p:regular r:id="rId30"/>
      <p:bold r:id="rId31"/>
      <p:italic r:id="rId32"/>
      <p:boldItalic r:id="rId33"/>
    </p:embeddedFont>
    <p:embeddedFont>
      <p:font typeface="#9Slide03 Arima Madurai" panose="020B0604020202020204" charset="-93"/>
      <p:regular r:id="rId34"/>
    </p:embeddedFont>
    <p:embeddedFont>
      <p:font typeface="#9Slide03 Arima Madurai Black" panose="020B0604020202020204" charset="-93"/>
      <p:bold r:id="rId35"/>
    </p:embeddedFont>
    <p:embeddedFont>
      <p:font typeface="#9Slide07 SVNBeachwood Sans" charset="0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026A3B-D653-44C2-9499-32132751D903}">
  <a:tblStyle styleId="{79026A3B-D653-44C2-9499-32132751D9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3842" autoAdjust="0"/>
  </p:normalViewPr>
  <p:slideViewPr>
    <p:cSldViewPr snapToGrid="0">
      <p:cViewPr varScale="1">
        <p:scale>
          <a:sx n="91" d="100"/>
          <a:sy n="91" d="100"/>
        </p:scale>
        <p:origin x="392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>
                <a:latin typeface="#9Slide03 AmpleSoft" panose="02000000000000000000" pitchFamily="2" charset="0"/>
              </a:rPr>
              <a:t>Có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thể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kết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hợp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với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tự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sự</a:t>
            </a:r>
            <a:r>
              <a:rPr lang="en-US" sz="1100" dirty="0">
                <a:latin typeface="#9Slide03 AmpleSoft" panose="02000000000000000000" pitchFamily="2" charset="0"/>
              </a:rPr>
              <a:t> (</a:t>
            </a:r>
            <a:r>
              <a:rPr lang="en-US" sz="1100" dirty="0" err="1">
                <a:latin typeface="#9Slide03 AmpleSoft" panose="02000000000000000000" pitchFamily="2" charset="0"/>
              </a:rPr>
              <a:t>nhưng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không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nhất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thiết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có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cốt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truyện</a:t>
            </a:r>
            <a:r>
              <a:rPr lang="en-US" sz="1100" dirty="0">
                <a:latin typeface="#9Slide03 AmpleSoft" panose="02000000000000000000" pitchFamily="2" charset="0"/>
              </a:rPr>
              <a:t>, </a:t>
            </a:r>
            <a:r>
              <a:rPr lang="en-US" sz="1100" dirty="0" err="1">
                <a:latin typeface="#9Slide03 AmpleSoft" panose="02000000000000000000" pitchFamily="2" charset="0"/>
              </a:rPr>
              <a:t>nhân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vật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hoàn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chỉnh</a:t>
            </a:r>
            <a:r>
              <a:rPr lang="en-US" sz="1100" dirty="0">
                <a:latin typeface="#9Slide03 AmpleSoft" panose="02000000000000000000" pitchFamily="2" charset="0"/>
              </a:rPr>
              <a:t>) , </a:t>
            </a:r>
            <a:r>
              <a:rPr lang="en-US" sz="1100" dirty="0" err="1">
                <a:latin typeface="#9Slide03 AmpleSoft" panose="02000000000000000000" pitchFamily="2" charset="0"/>
              </a:rPr>
              <a:t>miêu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tả</a:t>
            </a:r>
            <a:r>
              <a:rPr lang="en-US" sz="1100" dirty="0">
                <a:latin typeface="#9Slide03 AmpleSoft" panose="02000000000000000000" pitchFamily="2" charset="0"/>
              </a:rPr>
              <a:t>, </a:t>
            </a:r>
            <a:r>
              <a:rPr lang="en-US" sz="1100" dirty="0" err="1">
                <a:latin typeface="#9Slide03 AmpleSoft" panose="02000000000000000000" pitchFamily="2" charset="0"/>
              </a:rPr>
              <a:t>nghị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luận</a:t>
            </a:r>
            <a:r>
              <a:rPr lang="en-US" sz="1100" dirty="0">
                <a:latin typeface="#9Slide03 AmpleSoft" panose="02000000000000000000" pitchFamily="2" charset="0"/>
              </a:rPr>
              <a:t> (</a:t>
            </a:r>
            <a:r>
              <a:rPr lang="en-US" sz="1100" dirty="0" err="1">
                <a:latin typeface="#9Slide03 AmpleSoft" panose="02000000000000000000" pitchFamily="2" charset="0"/>
              </a:rPr>
              <a:t>suy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tưởng</a:t>
            </a:r>
            <a:r>
              <a:rPr lang="en-US" sz="1100" dirty="0">
                <a:latin typeface="#9Slide03 AmpleSoft" panose="02000000000000000000" pitchFamily="2" charset="0"/>
              </a:rPr>
              <a:t>, </a:t>
            </a:r>
            <a:r>
              <a:rPr lang="en-US" sz="1100" dirty="0" err="1">
                <a:latin typeface="#9Slide03 AmpleSoft" panose="02000000000000000000" pitchFamily="2" charset="0"/>
              </a:rPr>
              <a:t>triết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lí</a:t>
            </a:r>
            <a:r>
              <a:rPr lang="en-US" sz="1100" dirty="0">
                <a:latin typeface="#9Slide03 AmpleSoft" panose="02000000000000000000" pitchFamily="2" charset="0"/>
              </a:rPr>
              <a:t>, </a:t>
            </a:r>
            <a:r>
              <a:rPr lang="en-US" sz="1100" dirty="0" err="1">
                <a:latin typeface="#9Slide03 AmpleSoft" panose="02000000000000000000" pitchFamily="2" charset="0"/>
              </a:rPr>
              <a:t>chính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luận</a:t>
            </a:r>
            <a:r>
              <a:rPr lang="en-US" sz="1100" dirty="0">
                <a:latin typeface="#9Slide03 AmpleSoft" panose="02000000000000000000" pitchFamily="2" charset="0"/>
              </a:rPr>
              <a:t>)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latin typeface="#9Slide03 AmpleSoft" panose="02000000000000000000" pitchFamily="2" charset="0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6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1505b9254b2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5" name="Google Shape;2885;g1505b9254b2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chép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(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1955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R.Các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-Men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 Lan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VN”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khúc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VN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chống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Thép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VN”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quay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chậm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VN. Thông qua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, ca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ngợi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chống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ta. Văn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SGK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bỏ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7197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1505b9254b2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5" name="Google Shape;2885;g1505b9254b2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9202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1505b9254b2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5" name="Google Shape;2885;g1505b9254b2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GV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Thép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Duy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algn="ctr">
              <a:lnSpc>
                <a:spcPct val="115000"/>
              </a:lnSpc>
              <a:spcAft>
                <a:spcPts val="100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algn="ctr">
              <a:lnSpc>
                <a:spcPct val="115000"/>
              </a:lnSpc>
              <a:spcAft>
                <a:spcPts val="100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sỏi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algn="ctr">
              <a:lnSpc>
                <a:spcPct val="115000"/>
              </a:lnSpc>
              <a:spcAft>
                <a:spcPts val="10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Rễ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algn="ctr">
              <a:lnSpc>
                <a:spcPct val="115000"/>
              </a:lnSpc>
              <a:spcAft>
                <a:spcPts val="100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 bao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rễ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algn="ctr">
              <a:lnSpc>
                <a:spcPct val="115000"/>
              </a:lnSpc>
              <a:spcAft>
                <a:spcPts val="10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Bây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VN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5977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1505b9254b2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5" name="Google Shape;2885;g1505b9254b2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5089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1505b9254b2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5" name="Google Shape;2885;g1505b9254b2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Tre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vị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trí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trọng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tại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tương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lai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đất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công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nghiệp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hóa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11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sản</a:t>
            </a:r>
            <a:r>
              <a:rPr lang="en-US" sz="11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phẩm</a:t>
            </a:r>
            <a:r>
              <a:rPr lang="en-US" sz="11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mây</a:t>
            </a:r>
            <a:r>
              <a:rPr lang="en-US" sz="11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tre</a:t>
            </a:r>
            <a:r>
              <a:rPr lang="en-US" sz="11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đan</a:t>
            </a:r>
            <a:r>
              <a:rPr lang="en-US" sz="11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ống</a:t>
            </a:r>
            <a:r>
              <a:rPr lang="en-US" sz="11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hút</a:t>
            </a:r>
            <a:r>
              <a:rPr lang="en-US" sz="11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, than </a:t>
            </a:r>
            <a:r>
              <a:rPr lang="en-US" sz="11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tre</a:t>
            </a:r>
            <a:r>
              <a:rPr lang="en-US" sz="11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; 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“Tre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già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măng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mọc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”: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tiếp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nối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hệ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; “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Măng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mọc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trên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phù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hiệu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ngực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thiếu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VN”: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mầm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non,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tương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lai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đất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Tre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bền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chặt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tri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âm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tri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kỉ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mãi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mãi</a:t>
            </a:r>
            <a:r>
              <a:rPr lang="en-US" sz="11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chứng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chia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vui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dù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thay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xi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măng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sắt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thép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);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bóng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mát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khúc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nhạc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cổng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chào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thắng</a:t>
            </a:r>
            <a:r>
              <a:rPr lang="en-US" altLang="en-US" sz="11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1100" dirty="0" err="1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lợi</a:t>
            </a:r>
            <a:endParaRPr lang="en-US" altLang="en-US" sz="1100" dirty="0">
              <a:solidFill>
                <a:schemeClr val="bg1">
                  <a:lumMod val="1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158750" indent="0" algn="just">
              <a:buNone/>
            </a:pPr>
            <a:r>
              <a:rPr lang="en-US" sz="1100" dirty="0">
                <a:latin typeface="#9Slide03 AmpleSof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1100" dirty="0">
                <a:latin typeface="#9Slide03 AmpleSoft" panose="02000000000000000000" pitchFamily="2" charset="0"/>
              </a:rPr>
              <a:t>Tre </a:t>
            </a:r>
            <a:r>
              <a:rPr lang="en-US" sz="1100" dirty="0" err="1">
                <a:latin typeface="#9Slide03 AmpleSoft" panose="02000000000000000000" pitchFamily="2" charset="0"/>
              </a:rPr>
              <a:t>không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chỉ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là</a:t>
            </a:r>
            <a:r>
              <a:rPr lang="en-US" sz="1100" dirty="0">
                <a:latin typeface="#9Slide03 AmpleSoft" panose="02000000000000000000" pitchFamily="2" charset="0"/>
              </a:rPr>
              <a:t> 1 </a:t>
            </a:r>
            <a:r>
              <a:rPr lang="en-US" sz="1100" dirty="0" err="1">
                <a:latin typeface="#9Slide03 AmpleSoft" panose="02000000000000000000" pitchFamily="2" charset="0"/>
              </a:rPr>
              <a:t>loài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cây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hiện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hữu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trong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đời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sống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mà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đã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được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nâng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lên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thành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biểu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tượng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văn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hóa</a:t>
            </a:r>
            <a:endParaRPr lang="en-US" sz="1100" dirty="0">
              <a:latin typeface="#9Slide03 AmpleSoft" panose="02000000000000000000" pitchFamily="2" charset="0"/>
            </a:endParaRPr>
          </a:p>
          <a:p>
            <a:pPr marL="158750" indent="0" algn="just">
              <a:buNone/>
            </a:pPr>
            <a:r>
              <a:rPr lang="en-US" sz="1100" dirty="0">
                <a:latin typeface="#9Slide03 AmpleSoft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US" sz="1100" dirty="0">
                <a:latin typeface="#9Slide03 AmpleSoft" panose="02000000000000000000" pitchFamily="2" charset="0"/>
              </a:rPr>
              <a:t> Thái </a:t>
            </a:r>
            <a:r>
              <a:rPr lang="en-US" sz="1100" dirty="0" err="1">
                <a:latin typeface="#9Slide03 AmpleSoft" panose="02000000000000000000" pitchFamily="2" charset="0"/>
              </a:rPr>
              <a:t>độ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của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tác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giả</a:t>
            </a:r>
            <a:r>
              <a:rPr lang="en-US" sz="1100" dirty="0">
                <a:latin typeface="#9Slide03 AmpleSoft" panose="02000000000000000000" pitchFamily="2" charset="0"/>
              </a:rPr>
              <a:t>: </a:t>
            </a:r>
            <a:r>
              <a:rPr lang="en-US" sz="1100" dirty="0" err="1">
                <a:latin typeface="#9Slide03 AmpleSoft" panose="02000000000000000000" pitchFamily="2" charset="0"/>
              </a:rPr>
              <a:t>Trân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quý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và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kì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vọng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với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tương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lai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của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đất</a:t>
            </a:r>
            <a:r>
              <a:rPr lang="en-US" sz="1100" dirty="0">
                <a:latin typeface="#9Slide03 AmpleSoft" panose="020000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</a:rPr>
              <a:t>nước</a:t>
            </a:r>
            <a:endParaRPr lang="en-US" sz="1100" dirty="0">
              <a:latin typeface="#9Slide03 AmpleSoft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S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5864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1505b9254b2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5" name="Google Shape;2885;g1505b9254b2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9307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2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18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73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6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" name="Google Shape;2727;g149e587bc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8" name="Google Shape;2728;g149e587bc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68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71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03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1505b9254b2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5" name="Google Shape;2885;g1505b9254b2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28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3675" y="848925"/>
            <a:ext cx="9311400" cy="3476675"/>
            <a:chOff x="-83675" y="848925"/>
            <a:chExt cx="9311400" cy="3476675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83675" y="913425"/>
              <a:ext cx="9311400" cy="3412175"/>
              <a:chOff x="-75100" y="913425"/>
              <a:chExt cx="9311400" cy="3412175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75100" y="1198326"/>
                <a:ext cx="931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75100" y="1483226"/>
                <a:ext cx="931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75100" y="1766794"/>
                <a:ext cx="931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75100" y="2051695"/>
                <a:ext cx="931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75100" y="913425"/>
                <a:ext cx="931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75100" y="2618854"/>
                <a:ext cx="931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75100" y="2903754"/>
                <a:ext cx="931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75100" y="3187323"/>
                <a:ext cx="931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75100" y="3472223"/>
                <a:ext cx="931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75100" y="2333953"/>
                <a:ext cx="931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75100" y="3757131"/>
                <a:ext cx="931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75100" y="4040699"/>
                <a:ext cx="931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75100" y="4325600"/>
                <a:ext cx="9311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" name="Google Shape;24;p2"/>
            <p:cNvGrpSpPr/>
            <p:nvPr/>
          </p:nvGrpSpPr>
          <p:grpSpPr>
            <a:xfrm>
              <a:off x="203540" y="848925"/>
              <a:ext cx="8757686" cy="3439356"/>
              <a:chOff x="193816" y="-5818"/>
              <a:chExt cx="8757686" cy="5562600"/>
            </a:xfrm>
          </p:grpSpPr>
          <p:cxnSp>
            <p:nvCxnSpPr>
              <p:cNvPr id="25" name="Google Shape;25;p2"/>
              <p:cNvCxnSpPr/>
              <p:nvPr/>
            </p:nvCxnSpPr>
            <p:spPr>
              <a:xfrm>
                <a:off x="476322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193816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1041334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758828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606346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323840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171358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1888852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36370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2453864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301382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018876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3866394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3583888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431406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4148900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4996418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4713912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5561430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5278924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126442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5843936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6691454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6408948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7256466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6973960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7821478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7538972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8386490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8103984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8951502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8668996" y="-5818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7" name="Google Shape;57;p2"/>
          <p:cNvGrpSpPr/>
          <p:nvPr/>
        </p:nvGrpSpPr>
        <p:grpSpPr>
          <a:xfrm>
            <a:off x="8007788" y="811023"/>
            <a:ext cx="819973" cy="3487048"/>
            <a:chOff x="7256475" y="539525"/>
            <a:chExt cx="1887600" cy="4059900"/>
          </a:xfrm>
        </p:grpSpPr>
        <p:sp>
          <p:nvSpPr>
            <p:cNvPr id="58" name="Google Shape;58;p2"/>
            <p:cNvSpPr/>
            <p:nvPr/>
          </p:nvSpPr>
          <p:spPr>
            <a:xfrm>
              <a:off x="7256475" y="539525"/>
              <a:ext cx="1887600" cy="1353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256475" y="1892825"/>
              <a:ext cx="1887600" cy="1353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256475" y="3246125"/>
              <a:ext cx="1887600" cy="135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2"/>
          <p:cNvGrpSpPr/>
          <p:nvPr/>
        </p:nvGrpSpPr>
        <p:grpSpPr>
          <a:xfrm>
            <a:off x="307538" y="811023"/>
            <a:ext cx="811372" cy="3487048"/>
            <a:chOff x="0" y="539525"/>
            <a:chExt cx="1867800" cy="4059900"/>
          </a:xfrm>
        </p:grpSpPr>
        <p:sp>
          <p:nvSpPr>
            <p:cNvPr id="62" name="Google Shape;62;p2"/>
            <p:cNvSpPr/>
            <p:nvPr/>
          </p:nvSpPr>
          <p:spPr>
            <a:xfrm>
              <a:off x="0" y="539525"/>
              <a:ext cx="1867800" cy="1353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0" y="1892825"/>
              <a:ext cx="1867800" cy="1353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0" y="3246125"/>
              <a:ext cx="1867800" cy="1353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-1914256" y="-413500"/>
            <a:ext cx="12247722" cy="7464937"/>
            <a:chOff x="-1914256" y="-413500"/>
            <a:chExt cx="12247722" cy="7464937"/>
          </a:xfrm>
        </p:grpSpPr>
        <p:pic>
          <p:nvPicPr>
            <p:cNvPr id="66" name="Google Shape;66;p2"/>
            <p:cNvPicPr preferRelativeResize="0"/>
            <p:nvPr/>
          </p:nvPicPr>
          <p:blipFill rotWithShape="1">
            <a:blip r:embed="rId2">
              <a:alphaModFix/>
            </a:blip>
            <a:srcRect t="2480" b="2471"/>
            <a:stretch/>
          </p:blipFill>
          <p:spPr>
            <a:xfrm rot="-5400000">
              <a:off x="1716476" y="4177548"/>
              <a:ext cx="685101" cy="848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2"/>
            <p:cNvPicPr preferRelativeResize="0"/>
            <p:nvPr/>
          </p:nvPicPr>
          <p:blipFill rotWithShape="1">
            <a:blip r:embed="rId3">
              <a:alphaModFix/>
            </a:blip>
            <a:srcRect t="4685" b="4694"/>
            <a:stretch/>
          </p:blipFill>
          <p:spPr>
            <a:xfrm rot="5802414" flipH="1">
              <a:off x="6663076" y="207248"/>
              <a:ext cx="826050" cy="628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2"/>
            <p:cNvPicPr preferRelativeResize="0"/>
            <p:nvPr/>
          </p:nvPicPr>
          <p:blipFill rotWithShape="1">
            <a:blip r:embed="rId4">
              <a:alphaModFix/>
            </a:blip>
            <a:srcRect l="524" r="524"/>
            <a:stretch/>
          </p:blipFill>
          <p:spPr>
            <a:xfrm rot="4500001">
              <a:off x="1908575" y="104981"/>
              <a:ext cx="300900" cy="1069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2"/>
            <p:cNvPicPr preferRelativeResize="0"/>
            <p:nvPr/>
          </p:nvPicPr>
          <p:blipFill rotWithShape="1">
            <a:blip r:embed="rId2">
              <a:alphaModFix/>
            </a:blip>
            <a:srcRect t="2480" b="2471"/>
            <a:stretch/>
          </p:blipFill>
          <p:spPr>
            <a:xfrm rot="-5400000">
              <a:off x="6108051" y="4110823"/>
              <a:ext cx="685101" cy="8484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0" name="Google Shape;70;p2"/>
            <p:cNvGrpSpPr/>
            <p:nvPr/>
          </p:nvGrpSpPr>
          <p:grpSpPr>
            <a:xfrm>
              <a:off x="-1914256" y="-413500"/>
              <a:ext cx="12247722" cy="7464937"/>
              <a:chOff x="-1914256" y="-413500"/>
              <a:chExt cx="12247722" cy="7464937"/>
            </a:xfrm>
          </p:grpSpPr>
          <p:grpSp>
            <p:nvGrpSpPr>
              <p:cNvPr id="71" name="Google Shape;71;p2"/>
              <p:cNvGrpSpPr/>
              <p:nvPr/>
            </p:nvGrpSpPr>
            <p:grpSpPr>
              <a:xfrm>
                <a:off x="-1914256" y="513644"/>
                <a:ext cx="12247722" cy="4131863"/>
                <a:chOff x="-1914256" y="633353"/>
                <a:chExt cx="12247722" cy="4131863"/>
              </a:xfrm>
            </p:grpSpPr>
            <p:grpSp>
              <p:nvGrpSpPr>
                <p:cNvPr id="72" name="Google Shape;72;p2"/>
                <p:cNvGrpSpPr/>
                <p:nvPr/>
              </p:nvGrpSpPr>
              <p:grpSpPr>
                <a:xfrm rot="5400000">
                  <a:off x="3844386" y="-5125290"/>
                  <a:ext cx="730438" cy="12247722"/>
                  <a:chOff x="2348111" y="-840750"/>
                  <a:chExt cx="445199" cy="7464937"/>
                </a:xfrm>
              </p:grpSpPr>
              <p:pic>
                <p:nvPicPr>
                  <p:cNvPr id="73" name="Google Shape;73;p2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2348111" y="-840750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74" name="Google Shape;74;p2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2371378" y="1590017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75" name="Google Shape;75;p2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 rot="10800000" flipH="1">
                    <a:off x="2371385" y="4052437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76" name="Google Shape;76;p2"/>
                <p:cNvGrpSpPr/>
                <p:nvPr/>
              </p:nvGrpSpPr>
              <p:grpSpPr>
                <a:xfrm rot="5400000">
                  <a:off x="3844386" y="-1723865"/>
                  <a:ext cx="730438" cy="12247722"/>
                  <a:chOff x="2348111" y="-840750"/>
                  <a:chExt cx="445199" cy="7464937"/>
                </a:xfrm>
              </p:grpSpPr>
              <p:pic>
                <p:nvPicPr>
                  <p:cNvPr id="77" name="Google Shape;77;p2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2348111" y="-840750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78" name="Google Shape;78;p2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2371378" y="1590017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79" name="Google Shape;79;p2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 rot="10800000" flipH="1">
                    <a:off x="2371385" y="4052437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grpSp>
            <p:nvGrpSpPr>
              <p:cNvPr id="80" name="Google Shape;80;p2"/>
              <p:cNvGrpSpPr/>
              <p:nvPr/>
            </p:nvGrpSpPr>
            <p:grpSpPr>
              <a:xfrm>
                <a:off x="7841524" y="-413500"/>
                <a:ext cx="1178624" cy="7464937"/>
                <a:chOff x="7841524" y="-394450"/>
                <a:chExt cx="1178624" cy="7464937"/>
              </a:xfrm>
            </p:grpSpPr>
            <p:grpSp>
              <p:nvGrpSpPr>
                <p:cNvPr id="81" name="Google Shape;81;p2"/>
                <p:cNvGrpSpPr/>
                <p:nvPr/>
              </p:nvGrpSpPr>
              <p:grpSpPr>
                <a:xfrm>
                  <a:off x="7841524" y="-394450"/>
                  <a:ext cx="445199" cy="7464937"/>
                  <a:chOff x="2348111" y="-840750"/>
                  <a:chExt cx="445199" cy="7464937"/>
                </a:xfrm>
              </p:grpSpPr>
              <p:pic>
                <p:nvPicPr>
                  <p:cNvPr id="82" name="Google Shape;82;p2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2348111" y="-840750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3" name="Google Shape;83;p2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2371378" y="1590017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4" name="Google Shape;84;p2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 rot="10800000" flipH="1">
                    <a:off x="2371385" y="4052437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8574949" y="-394450"/>
                  <a:ext cx="445199" cy="7464937"/>
                  <a:chOff x="2348111" y="-840750"/>
                  <a:chExt cx="445199" cy="7464937"/>
                </a:xfrm>
              </p:grpSpPr>
              <p:pic>
                <p:nvPicPr>
                  <p:cNvPr id="86" name="Google Shape;86;p2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2348111" y="-840750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7" name="Google Shape;87;p2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2371378" y="1590017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8" name="Google Shape;88;p2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 rot="10800000" flipH="1">
                    <a:off x="2371385" y="4052437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grpSp>
            <p:nvGrpSpPr>
              <p:cNvPr id="89" name="Google Shape;89;p2"/>
              <p:cNvGrpSpPr/>
              <p:nvPr/>
            </p:nvGrpSpPr>
            <p:grpSpPr>
              <a:xfrm>
                <a:off x="123849" y="-413500"/>
                <a:ext cx="1178624" cy="7464937"/>
                <a:chOff x="7841524" y="-394450"/>
                <a:chExt cx="1178624" cy="7464937"/>
              </a:xfrm>
            </p:grpSpPr>
            <p:grpSp>
              <p:nvGrpSpPr>
                <p:cNvPr id="90" name="Google Shape;90;p2"/>
                <p:cNvGrpSpPr/>
                <p:nvPr/>
              </p:nvGrpSpPr>
              <p:grpSpPr>
                <a:xfrm>
                  <a:off x="7841524" y="-394450"/>
                  <a:ext cx="445199" cy="7464937"/>
                  <a:chOff x="2348111" y="-840750"/>
                  <a:chExt cx="445199" cy="7464937"/>
                </a:xfrm>
              </p:grpSpPr>
              <p:pic>
                <p:nvPicPr>
                  <p:cNvPr id="91" name="Google Shape;91;p2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2348111" y="-840750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2" name="Google Shape;92;p2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2371378" y="1590017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3" name="Google Shape;93;p2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 rot="10800000" flipH="1">
                    <a:off x="2371385" y="4052437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8574949" y="-394450"/>
                  <a:ext cx="445199" cy="7464937"/>
                  <a:chOff x="2348111" y="-840750"/>
                  <a:chExt cx="445199" cy="7464937"/>
                </a:xfrm>
              </p:grpSpPr>
              <p:pic>
                <p:nvPicPr>
                  <p:cNvPr id="95" name="Google Shape;95;p2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2348111" y="-840750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6" name="Google Shape;96;p2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2371378" y="1590017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7" name="Google Shape;97;p2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 rot="10800000" flipH="1">
                    <a:off x="2371385" y="4052437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pic>
            <p:nvPicPr>
              <p:cNvPr id="98" name="Google Shape;98;p2"/>
              <p:cNvPicPr preferRelativeResize="0"/>
              <p:nvPr/>
            </p:nvPicPr>
            <p:blipFill rotWithShape="1">
              <a:blip r:embed="rId6">
                <a:alphaModFix/>
              </a:blip>
              <a:srcRect l="465" r="475"/>
              <a:stretch/>
            </p:blipFill>
            <p:spPr>
              <a:xfrm rot="-17">
                <a:off x="125950" y="663701"/>
                <a:ext cx="366999" cy="406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9" name="Google Shape;99;p2"/>
              <p:cNvPicPr preferRelativeResize="0"/>
              <p:nvPr/>
            </p:nvPicPr>
            <p:blipFill rotWithShape="1">
              <a:blip r:embed="rId6">
                <a:alphaModFix/>
              </a:blip>
              <a:srcRect l="465" r="475"/>
              <a:stretch/>
            </p:blipFill>
            <p:spPr>
              <a:xfrm rot="-17">
                <a:off x="885575" y="663701"/>
                <a:ext cx="366999" cy="406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2"/>
              <p:cNvPicPr preferRelativeResize="0"/>
              <p:nvPr/>
            </p:nvPicPr>
            <p:blipFill rotWithShape="1">
              <a:blip r:embed="rId6">
                <a:alphaModFix/>
              </a:blip>
              <a:srcRect l="465" r="475"/>
              <a:stretch/>
            </p:blipFill>
            <p:spPr>
              <a:xfrm rot="-17">
                <a:off x="149850" y="4082226"/>
                <a:ext cx="366999" cy="406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2"/>
              <p:cNvPicPr preferRelativeResize="0"/>
              <p:nvPr/>
            </p:nvPicPr>
            <p:blipFill rotWithShape="1">
              <a:blip r:embed="rId6">
                <a:alphaModFix/>
              </a:blip>
              <a:srcRect l="465" r="475"/>
              <a:stretch/>
            </p:blipFill>
            <p:spPr>
              <a:xfrm rot="-17">
                <a:off x="909475" y="4082226"/>
                <a:ext cx="366999" cy="406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Google Shape;102;p2"/>
              <p:cNvPicPr preferRelativeResize="0"/>
              <p:nvPr/>
            </p:nvPicPr>
            <p:blipFill rotWithShape="1">
              <a:blip r:embed="rId6">
                <a:alphaModFix/>
              </a:blip>
              <a:srcRect l="465" r="475"/>
              <a:stretch/>
            </p:blipFill>
            <p:spPr>
              <a:xfrm rot="-17">
                <a:off x="7865475" y="663701"/>
                <a:ext cx="366999" cy="406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3" name="Google Shape;103;p2"/>
              <p:cNvPicPr preferRelativeResize="0"/>
              <p:nvPr/>
            </p:nvPicPr>
            <p:blipFill rotWithShape="1">
              <a:blip r:embed="rId6">
                <a:alphaModFix/>
              </a:blip>
              <a:srcRect l="465" r="475"/>
              <a:stretch/>
            </p:blipFill>
            <p:spPr>
              <a:xfrm rot="-17">
                <a:off x="8601200" y="639876"/>
                <a:ext cx="366999" cy="406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4" name="Google Shape;104;p2"/>
              <p:cNvPicPr preferRelativeResize="0"/>
              <p:nvPr/>
            </p:nvPicPr>
            <p:blipFill rotWithShape="1">
              <a:blip r:embed="rId6">
                <a:alphaModFix/>
              </a:blip>
              <a:srcRect l="465" r="475"/>
              <a:stretch/>
            </p:blipFill>
            <p:spPr>
              <a:xfrm rot="-17">
                <a:off x="7865475" y="4044126"/>
                <a:ext cx="366999" cy="406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5" name="Google Shape;105;p2"/>
              <p:cNvPicPr preferRelativeResize="0"/>
              <p:nvPr/>
            </p:nvPicPr>
            <p:blipFill rotWithShape="1">
              <a:blip r:embed="rId6">
                <a:alphaModFix/>
              </a:blip>
              <a:srcRect l="465" r="475"/>
              <a:stretch/>
            </p:blipFill>
            <p:spPr>
              <a:xfrm rot="-17">
                <a:off x="8625100" y="4044126"/>
                <a:ext cx="366999" cy="4065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 l="524" r="524"/>
          <a:stretch/>
        </p:blipFill>
        <p:spPr>
          <a:xfrm rot="-899999">
            <a:off x="7686700" y="1366681"/>
            <a:ext cx="300900" cy="1069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>
            <a:spLocks noGrp="1"/>
          </p:cNvSpPr>
          <p:nvPr>
            <p:ph type="subTitle" idx="1"/>
          </p:nvPr>
        </p:nvSpPr>
        <p:spPr>
          <a:xfrm>
            <a:off x="2075875" y="3325950"/>
            <a:ext cx="4992300" cy="544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8" name="Google Shape;108;p2"/>
          <p:cNvSpPr txBox="1">
            <a:spLocks noGrp="1"/>
          </p:cNvSpPr>
          <p:nvPr>
            <p:ph type="ctrTitle"/>
          </p:nvPr>
        </p:nvSpPr>
        <p:spPr>
          <a:xfrm>
            <a:off x="2075875" y="1273350"/>
            <a:ext cx="49923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3" name="Google Shape;2703;p32"/>
          <p:cNvGrpSpPr/>
          <p:nvPr/>
        </p:nvGrpSpPr>
        <p:grpSpPr>
          <a:xfrm rot="5400000">
            <a:off x="4544582" y="-4369825"/>
            <a:ext cx="445199" cy="9818631"/>
            <a:chOff x="2348111" y="-840750"/>
            <a:chExt cx="445199" cy="7464937"/>
          </a:xfrm>
        </p:grpSpPr>
        <p:pic>
          <p:nvPicPr>
            <p:cNvPr id="2704" name="Google Shape;2704;p3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348111" y="-840750"/>
              <a:ext cx="421925" cy="2571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5" name="Google Shape;2705;p3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371378" y="1590017"/>
              <a:ext cx="421925" cy="2571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6" name="Google Shape;2706;p3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2371385" y="4052437"/>
              <a:ext cx="421925" cy="2571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07" name="Google Shape;2707;p32"/>
          <p:cNvGrpSpPr/>
          <p:nvPr/>
        </p:nvGrpSpPr>
        <p:grpSpPr>
          <a:xfrm rot="5400000">
            <a:off x="4544582" y="-300750"/>
            <a:ext cx="445199" cy="9818631"/>
            <a:chOff x="2348111" y="-840750"/>
            <a:chExt cx="445199" cy="7464937"/>
          </a:xfrm>
        </p:grpSpPr>
        <p:pic>
          <p:nvPicPr>
            <p:cNvPr id="2708" name="Google Shape;2708;p3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348111" y="-840750"/>
              <a:ext cx="421925" cy="2571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9" name="Google Shape;2709;p3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371378" y="1590017"/>
              <a:ext cx="421925" cy="2571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0" name="Google Shape;2710;p3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2371385" y="4052437"/>
              <a:ext cx="421925" cy="2571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2" name="Google Shape;2712;p33"/>
          <p:cNvGrpSpPr/>
          <p:nvPr/>
        </p:nvGrpSpPr>
        <p:grpSpPr>
          <a:xfrm>
            <a:off x="490619" y="-2335287"/>
            <a:ext cx="445199" cy="9818631"/>
            <a:chOff x="2348111" y="-840750"/>
            <a:chExt cx="445199" cy="7464937"/>
          </a:xfrm>
        </p:grpSpPr>
        <p:pic>
          <p:nvPicPr>
            <p:cNvPr id="2713" name="Google Shape;2713;p3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348111" y="-840750"/>
              <a:ext cx="421925" cy="2571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4" name="Google Shape;2714;p3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371378" y="1590017"/>
              <a:ext cx="421925" cy="2571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5" name="Google Shape;2715;p3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2371385" y="4052437"/>
              <a:ext cx="421925" cy="2571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16" name="Google Shape;2716;p33"/>
          <p:cNvGrpSpPr/>
          <p:nvPr/>
        </p:nvGrpSpPr>
        <p:grpSpPr>
          <a:xfrm>
            <a:off x="8208169" y="-2335287"/>
            <a:ext cx="445199" cy="9818631"/>
            <a:chOff x="2348111" y="-840750"/>
            <a:chExt cx="445199" cy="7464937"/>
          </a:xfrm>
        </p:grpSpPr>
        <p:pic>
          <p:nvPicPr>
            <p:cNvPr id="2717" name="Google Shape;2717;p3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348111" y="-840750"/>
              <a:ext cx="421925" cy="2571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8" name="Google Shape;2718;p3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371378" y="1590017"/>
              <a:ext cx="421925" cy="2571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9" name="Google Shape;2719;p3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2371385" y="4052437"/>
              <a:ext cx="421925" cy="2571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p28"/>
          <p:cNvSpPr/>
          <p:nvPr/>
        </p:nvSpPr>
        <p:spPr>
          <a:xfrm flipH="1">
            <a:off x="661906" y="517600"/>
            <a:ext cx="7911900" cy="409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5" name="Google Shape;2365;p28"/>
          <p:cNvGrpSpPr/>
          <p:nvPr/>
        </p:nvGrpSpPr>
        <p:grpSpPr>
          <a:xfrm>
            <a:off x="661900" y="490942"/>
            <a:ext cx="7877306" cy="4118192"/>
            <a:chOff x="661900" y="490942"/>
            <a:chExt cx="7877306" cy="4118192"/>
          </a:xfrm>
        </p:grpSpPr>
        <p:grpSp>
          <p:nvGrpSpPr>
            <p:cNvPr id="2366" name="Google Shape;2366;p28"/>
            <p:cNvGrpSpPr/>
            <p:nvPr/>
          </p:nvGrpSpPr>
          <p:grpSpPr>
            <a:xfrm flipH="1">
              <a:off x="790131" y="490942"/>
              <a:ext cx="7627674" cy="4118192"/>
              <a:chOff x="758828" y="-189375"/>
              <a:chExt cx="7627674" cy="5562869"/>
            </a:xfrm>
          </p:grpSpPr>
          <p:cxnSp>
            <p:nvCxnSpPr>
              <p:cNvPr id="2367" name="Google Shape;2367;p28"/>
              <p:cNvCxnSpPr/>
              <p:nvPr/>
            </p:nvCxnSpPr>
            <p:spPr>
              <a:xfrm>
                <a:off x="1041334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8" name="Google Shape;2368;p28"/>
              <p:cNvCxnSpPr/>
              <p:nvPr/>
            </p:nvCxnSpPr>
            <p:spPr>
              <a:xfrm>
                <a:off x="758828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9" name="Google Shape;2369;p28"/>
              <p:cNvCxnSpPr/>
              <p:nvPr/>
            </p:nvCxnSpPr>
            <p:spPr>
              <a:xfrm>
                <a:off x="1606346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0" name="Google Shape;2370;p28"/>
              <p:cNvCxnSpPr/>
              <p:nvPr/>
            </p:nvCxnSpPr>
            <p:spPr>
              <a:xfrm>
                <a:off x="1323840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1" name="Google Shape;2371;p28"/>
              <p:cNvCxnSpPr/>
              <p:nvPr/>
            </p:nvCxnSpPr>
            <p:spPr>
              <a:xfrm>
                <a:off x="2171358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2" name="Google Shape;2372;p28"/>
              <p:cNvCxnSpPr/>
              <p:nvPr/>
            </p:nvCxnSpPr>
            <p:spPr>
              <a:xfrm>
                <a:off x="1888852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3" name="Google Shape;2373;p28"/>
              <p:cNvCxnSpPr/>
              <p:nvPr/>
            </p:nvCxnSpPr>
            <p:spPr>
              <a:xfrm>
                <a:off x="2736370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4" name="Google Shape;2374;p28"/>
              <p:cNvCxnSpPr/>
              <p:nvPr/>
            </p:nvCxnSpPr>
            <p:spPr>
              <a:xfrm>
                <a:off x="2453864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5" name="Google Shape;2375;p28"/>
              <p:cNvCxnSpPr/>
              <p:nvPr/>
            </p:nvCxnSpPr>
            <p:spPr>
              <a:xfrm>
                <a:off x="3301382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6" name="Google Shape;2376;p28"/>
              <p:cNvCxnSpPr/>
              <p:nvPr/>
            </p:nvCxnSpPr>
            <p:spPr>
              <a:xfrm>
                <a:off x="3018876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7" name="Google Shape;2377;p28"/>
              <p:cNvCxnSpPr/>
              <p:nvPr/>
            </p:nvCxnSpPr>
            <p:spPr>
              <a:xfrm>
                <a:off x="3866394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8" name="Google Shape;2378;p28"/>
              <p:cNvCxnSpPr/>
              <p:nvPr/>
            </p:nvCxnSpPr>
            <p:spPr>
              <a:xfrm>
                <a:off x="3583888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9" name="Google Shape;2379;p28"/>
              <p:cNvCxnSpPr/>
              <p:nvPr/>
            </p:nvCxnSpPr>
            <p:spPr>
              <a:xfrm>
                <a:off x="4431406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0" name="Google Shape;2380;p28"/>
              <p:cNvCxnSpPr/>
              <p:nvPr/>
            </p:nvCxnSpPr>
            <p:spPr>
              <a:xfrm>
                <a:off x="4148900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1" name="Google Shape;2381;p28"/>
              <p:cNvCxnSpPr/>
              <p:nvPr/>
            </p:nvCxnSpPr>
            <p:spPr>
              <a:xfrm>
                <a:off x="4996418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2" name="Google Shape;2382;p28"/>
              <p:cNvCxnSpPr/>
              <p:nvPr/>
            </p:nvCxnSpPr>
            <p:spPr>
              <a:xfrm>
                <a:off x="4713912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3" name="Google Shape;2383;p28"/>
              <p:cNvCxnSpPr/>
              <p:nvPr/>
            </p:nvCxnSpPr>
            <p:spPr>
              <a:xfrm>
                <a:off x="5561430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4" name="Google Shape;2384;p28"/>
              <p:cNvCxnSpPr/>
              <p:nvPr/>
            </p:nvCxnSpPr>
            <p:spPr>
              <a:xfrm>
                <a:off x="5278924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5" name="Google Shape;2385;p28"/>
              <p:cNvCxnSpPr/>
              <p:nvPr/>
            </p:nvCxnSpPr>
            <p:spPr>
              <a:xfrm>
                <a:off x="6126442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6" name="Google Shape;2386;p28"/>
              <p:cNvCxnSpPr/>
              <p:nvPr/>
            </p:nvCxnSpPr>
            <p:spPr>
              <a:xfrm>
                <a:off x="5843936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7" name="Google Shape;2387;p28"/>
              <p:cNvCxnSpPr/>
              <p:nvPr/>
            </p:nvCxnSpPr>
            <p:spPr>
              <a:xfrm>
                <a:off x="6691454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8" name="Google Shape;2388;p28"/>
              <p:cNvCxnSpPr/>
              <p:nvPr/>
            </p:nvCxnSpPr>
            <p:spPr>
              <a:xfrm>
                <a:off x="6408948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9" name="Google Shape;2389;p28"/>
              <p:cNvCxnSpPr/>
              <p:nvPr/>
            </p:nvCxnSpPr>
            <p:spPr>
              <a:xfrm>
                <a:off x="7256466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0" name="Google Shape;2390;p28"/>
              <p:cNvCxnSpPr/>
              <p:nvPr/>
            </p:nvCxnSpPr>
            <p:spPr>
              <a:xfrm>
                <a:off x="6973960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1" name="Google Shape;2391;p28"/>
              <p:cNvCxnSpPr/>
              <p:nvPr/>
            </p:nvCxnSpPr>
            <p:spPr>
              <a:xfrm>
                <a:off x="7821478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2" name="Google Shape;2392;p28"/>
              <p:cNvCxnSpPr/>
              <p:nvPr/>
            </p:nvCxnSpPr>
            <p:spPr>
              <a:xfrm>
                <a:off x="7538972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3" name="Google Shape;2393;p28"/>
              <p:cNvCxnSpPr/>
              <p:nvPr/>
            </p:nvCxnSpPr>
            <p:spPr>
              <a:xfrm>
                <a:off x="8386501" y="-128206"/>
                <a:ext cx="0" cy="550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4" name="Google Shape;2394;p28"/>
              <p:cNvCxnSpPr/>
              <p:nvPr/>
            </p:nvCxnSpPr>
            <p:spPr>
              <a:xfrm>
                <a:off x="8103984" y="-189375"/>
                <a:ext cx="0" cy="556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95" name="Google Shape;2395;p28"/>
            <p:cNvGrpSpPr/>
            <p:nvPr/>
          </p:nvGrpSpPr>
          <p:grpSpPr>
            <a:xfrm>
              <a:off x="661900" y="629849"/>
              <a:ext cx="7877306" cy="3695743"/>
              <a:chOff x="2950" y="629850"/>
              <a:chExt cx="9155400" cy="3695743"/>
            </a:xfrm>
          </p:grpSpPr>
          <p:cxnSp>
            <p:nvCxnSpPr>
              <p:cNvPr id="2396" name="Google Shape;2396;p28"/>
              <p:cNvCxnSpPr/>
              <p:nvPr/>
            </p:nvCxnSpPr>
            <p:spPr>
              <a:xfrm>
                <a:off x="2950" y="11983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7" name="Google Shape;2397;p28"/>
              <p:cNvCxnSpPr/>
              <p:nvPr/>
            </p:nvCxnSpPr>
            <p:spPr>
              <a:xfrm>
                <a:off x="2950" y="14832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8" name="Google Shape;2398;p28"/>
              <p:cNvCxnSpPr/>
              <p:nvPr/>
            </p:nvCxnSpPr>
            <p:spPr>
              <a:xfrm>
                <a:off x="2950" y="1766793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9" name="Google Shape;2399;p28"/>
              <p:cNvCxnSpPr/>
              <p:nvPr/>
            </p:nvCxnSpPr>
            <p:spPr>
              <a:xfrm>
                <a:off x="2950" y="2051693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0" name="Google Shape;2400;p28"/>
              <p:cNvCxnSpPr/>
              <p:nvPr/>
            </p:nvCxnSpPr>
            <p:spPr>
              <a:xfrm>
                <a:off x="2950" y="9134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1" name="Google Shape;2401;p28"/>
              <p:cNvCxnSpPr/>
              <p:nvPr/>
            </p:nvCxnSpPr>
            <p:spPr>
              <a:xfrm>
                <a:off x="2950" y="26188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2" name="Google Shape;2402;p28"/>
              <p:cNvCxnSpPr/>
              <p:nvPr/>
            </p:nvCxnSpPr>
            <p:spPr>
              <a:xfrm>
                <a:off x="2950" y="29037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3" name="Google Shape;2403;p28"/>
              <p:cNvCxnSpPr/>
              <p:nvPr/>
            </p:nvCxnSpPr>
            <p:spPr>
              <a:xfrm>
                <a:off x="2950" y="3187318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4" name="Google Shape;2404;p28"/>
              <p:cNvCxnSpPr/>
              <p:nvPr/>
            </p:nvCxnSpPr>
            <p:spPr>
              <a:xfrm>
                <a:off x="2950" y="3472218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5" name="Google Shape;2405;p28"/>
              <p:cNvCxnSpPr/>
              <p:nvPr/>
            </p:nvCxnSpPr>
            <p:spPr>
              <a:xfrm>
                <a:off x="2950" y="23339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6" name="Google Shape;2406;p28"/>
              <p:cNvCxnSpPr/>
              <p:nvPr/>
            </p:nvCxnSpPr>
            <p:spPr>
              <a:xfrm>
                <a:off x="2950" y="3757125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7" name="Google Shape;2407;p28"/>
              <p:cNvCxnSpPr/>
              <p:nvPr/>
            </p:nvCxnSpPr>
            <p:spPr>
              <a:xfrm>
                <a:off x="2950" y="4040693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8" name="Google Shape;2408;p28"/>
              <p:cNvCxnSpPr/>
              <p:nvPr/>
            </p:nvCxnSpPr>
            <p:spPr>
              <a:xfrm>
                <a:off x="2950" y="4325593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9" name="Google Shape;2409;p28"/>
              <p:cNvCxnSpPr/>
              <p:nvPr/>
            </p:nvCxnSpPr>
            <p:spPr>
              <a:xfrm>
                <a:off x="2950" y="629850"/>
                <a:ext cx="915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410" name="Google Shape;2410;p28"/>
          <p:cNvGrpSpPr/>
          <p:nvPr/>
        </p:nvGrpSpPr>
        <p:grpSpPr>
          <a:xfrm flipH="1">
            <a:off x="-72696" y="190033"/>
            <a:ext cx="9093424" cy="4763434"/>
            <a:chOff x="155904" y="190033"/>
            <a:chExt cx="9093424" cy="4763434"/>
          </a:xfrm>
        </p:grpSpPr>
        <p:pic>
          <p:nvPicPr>
            <p:cNvPr id="2411" name="Google Shape;2411;p28"/>
            <p:cNvPicPr preferRelativeResize="0"/>
            <p:nvPr/>
          </p:nvPicPr>
          <p:blipFill rotWithShape="1">
            <a:blip r:embed="rId2">
              <a:alphaModFix/>
            </a:blip>
            <a:srcRect t="4685" b="4694"/>
            <a:stretch/>
          </p:blipFill>
          <p:spPr>
            <a:xfrm rot="-879840">
              <a:off x="8357200" y="1062622"/>
              <a:ext cx="826050" cy="628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2" name="Google Shape;2412;p28"/>
            <p:cNvPicPr preferRelativeResize="0"/>
            <p:nvPr/>
          </p:nvPicPr>
          <p:blipFill rotWithShape="1">
            <a:blip r:embed="rId3">
              <a:alphaModFix/>
            </a:blip>
            <a:srcRect l="524" r="524"/>
            <a:stretch/>
          </p:blipFill>
          <p:spPr>
            <a:xfrm>
              <a:off x="412325" y="2942006"/>
              <a:ext cx="300900" cy="106950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13" name="Google Shape;2413;p28"/>
            <p:cNvGrpSpPr/>
            <p:nvPr/>
          </p:nvGrpSpPr>
          <p:grpSpPr>
            <a:xfrm>
              <a:off x="155904" y="190033"/>
              <a:ext cx="8832193" cy="4763434"/>
              <a:chOff x="248289" y="205165"/>
              <a:chExt cx="8832193" cy="4763434"/>
            </a:xfrm>
          </p:grpSpPr>
          <p:grpSp>
            <p:nvGrpSpPr>
              <p:cNvPr id="2414" name="Google Shape;2414;p28"/>
              <p:cNvGrpSpPr/>
              <p:nvPr/>
            </p:nvGrpSpPr>
            <p:grpSpPr>
              <a:xfrm>
                <a:off x="248289" y="205165"/>
                <a:ext cx="8755993" cy="4687234"/>
                <a:chOff x="248289" y="205165"/>
                <a:chExt cx="8755993" cy="4687234"/>
              </a:xfrm>
            </p:grpSpPr>
            <p:grpSp>
              <p:nvGrpSpPr>
                <p:cNvPr id="2415" name="Google Shape;2415;p28"/>
                <p:cNvGrpSpPr/>
                <p:nvPr/>
              </p:nvGrpSpPr>
              <p:grpSpPr>
                <a:xfrm>
                  <a:off x="248289" y="314716"/>
                  <a:ext cx="8755993" cy="387517"/>
                  <a:chOff x="-86526" y="-1182078"/>
                  <a:chExt cx="8939247" cy="395627"/>
                </a:xfrm>
              </p:grpSpPr>
              <p:pic>
                <p:nvPicPr>
                  <p:cNvPr id="2416" name="Google Shape;2416;p28"/>
                  <p:cNvPicPr preferRelativeResize="0"/>
                  <p:nvPr/>
                </p:nvPicPr>
                <p:blipFill>
                  <a:blip r:embed="rId4">
                    <a:alphaModFix/>
                  </a:blip>
                  <a:stretch>
                    <a:fillRect/>
                  </a:stretch>
                </p:blipFill>
                <p:spPr>
                  <a:xfrm rot="-5400000" flipH="1">
                    <a:off x="4196489" y="-2117017"/>
                    <a:ext cx="367025" cy="223690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417" name="Google Shape;2417;p28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 rot="-5400000">
                    <a:off x="680052" y="-1870617"/>
                    <a:ext cx="300900" cy="18340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418" name="Google Shape;2418;p28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t="9"/>
                  <a:stretch/>
                </p:blipFill>
                <p:spPr>
                  <a:xfrm rot="-5400000">
                    <a:off x="2362393" y="-1849921"/>
                    <a:ext cx="283450" cy="17274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419" name="Google Shape;2419;p28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 rot="5400000" flipH="1">
                    <a:off x="7785244" y="-1853929"/>
                    <a:ext cx="300900" cy="18340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420" name="Google Shape;2420;p28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t="9"/>
                  <a:stretch/>
                </p:blipFill>
                <p:spPr>
                  <a:xfrm rot="5400000" flipH="1">
                    <a:off x="6120353" y="-1833233"/>
                    <a:ext cx="283450" cy="17274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421" name="Google Shape;2421;p28"/>
                <p:cNvGrpSpPr/>
                <p:nvPr/>
              </p:nvGrpSpPr>
              <p:grpSpPr>
                <a:xfrm>
                  <a:off x="573438" y="205165"/>
                  <a:ext cx="279585" cy="4687234"/>
                  <a:chOff x="2348111" y="-840750"/>
                  <a:chExt cx="445199" cy="7464937"/>
                </a:xfrm>
              </p:grpSpPr>
              <p:pic>
                <p:nvPicPr>
                  <p:cNvPr id="2422" name="Google Shape;2422;p28"/>
                  <p:cNvPicPr preferRelativeResize="0"/>
                  <p:nvPr/>
                </p:nvPicPr>
                <p:blipFill>
                  <a:blip r:embed="rId6">
                    <a:alphaModFix/>
                  </a:blip>
                  <a:stretch>
                    <a:fillRect/>
                  </a:stretch>
                </p:blipFill>
                <p:spPr>
                  <a:xfrm>
                    <a:off x="2348111" y="-840750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423" name="Google Shape;2423;p28"/>
                  <p:cNvPicPr preferRelativeResize="0"/>
                  <p:nvPr/>
                </p:nvPicPr>
                <p:blipFill>
                  <a:blip r:embed="rId6">
                    <a:alphaModFix/>
                  </a:blip>
                  <a:stretch>
                    <a:fillRect/>
                  </a:stretch>
                </p:blipFill>
                <p:spPr>
                  <a:xfrm>
                    <a:off x="2371378" y="1590017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424" name="Google Shape;2424;p28"/>
                  <p:cNvPicPr preferRelativeResize="0"/>
                  <p:nvPr/>
                </p:nvPicPr>
                <p:blipFill>
                  <a:blip r:embed="rId6">
                    <a:alphaModFix/>
                  </a:blip>
                  <a:stretch>
                    <a:fillRect/>
                  </a:stretch>
                </p:blipFill>
                <p:spPr>
                  <a:xfrm rot="10800000" flipH="1">
                    <a:off x="2371385" y="4052437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2425" name="Google Shape;2425;p28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l="465" r="475"/>
                <a:stretch/>
              </p:blipFill>
              <p:spPr>
                <a:xfrm rot="-30">
                  <a:off x="598725" y="432501"/>
                  <a:ext cx="209899" cy="2325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426" name="Google Shape;2426;p28"/>
              <p:cNvGrpSpPr/>
              <p:nvPr/>
            </p:nvGrpSpPr>
            <p:grpSpPr>
              <a:xfrm rot="10800000">
                <a:off x="324489" y="281365"/>
                <a:ext cx="8755993" cy="4687234"/>
                <a:chOff x="248289" y="205165"/>
                <a:chExt cx="8755993" cy="4687234"/>
              </a:xfrm>
            </p:grpSpPr>
            <p:grpSp>
              <p:nvGrpSpPr>
                <p:cNvPr id="2427" name="Google Shape;2427;p28"/>
                <p:cNvGrpSpPr/>
                <p:nvPr/>
              </p:nvGrpSpPr>
              <p:grpSpPr>
                <a:xfrm>
                  <a:off x="248289" y="314716"/>
                  <a:ext cx="8755993" cy="387517"/>
                  <a:chOff x="-86526" y="-1182078"/>
                  <a:chExt cx="8939247" cy="395627"/>
                </a:xfrm>
              </p:grpSpPr>
              <p:pic>
                <p:nvPicPr>
                  <p:cNvPr id="2428" name="Google Shape;2428;p28"/>
                  <p:cNvPicPr preferRelativeResize="0"/>
                  <p:nvPr/>
                </p:nvPicPr>
                <p:blipFill>
                  <a:blip r:embed="rId4">
                    <a:alphaModFix/>
                  </a:blip>
                  <a:stretch>
                    <a:fillRect/>
                  </a:stretch>
                </p:blipFill>
                <p:spPr>
                  <a:xfrm rot="-5400000" flipH="1">
                    <a:off x="4196489" y="-2117017"/>
                    <a:ext cx="367025" cy="223690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429" name="Google Shape;2429;p28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 rot="-5400000">
                    <a:off x="680052" y="-1870617"/>
                    <a:ext cx="300900" cy="18340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430" name="Google Shape;2430;p28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t="9"/>
                  <a:stretch/>
                </p:blipFill>
                <p:spPr>
                  <a:xfrm rot="-5400000">
                    <a:off x="2362393" y="-1849921"/>
                    <a:ext cx="283450" cy="17274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431" name="Google Shape;2431;p28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 rot="5400000" flipH="1">
                    <a:off x="7785244" y="-1853929"/>
                    <a:ext cx="300900" cy="18340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432" name="Google Shape;2432;p28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t="9"/>
                  <a:stretch/>
                </p:blipFill>
                <p:spPr>
                  <a:xfrm rot="5400000" flipH="1">
                    <a:off x="6120353" y="-1833233"/>
                    <a:ext cx="283450" cy="17274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433" name="Google Shape;2433;p28"/>
                <p:cNvGrpSpPr/>
                <p:nvPr/>
              </p:nvGrpSpPr>
              <p:grpSpPr>
                <a:xfrm>
                  <a:off x="573438" y="205165"/>
                  <a:ext cx="279585" cy="4687234"/>
                  <a:chOff x="2348111" y="-840750"/>
                  <a:chExt cx="445199" cy="7464937"/>
                </a:xfrm>
              </p:grpSpPr>
              <p:pic>
                <p:nvPicPr>
                  <p:cNvPr id="2434" name="Google Shape;2434;p28"/>
                  <p:cNvPicPr preferRelativeResize="0"/>
                  <p:nvPr/>
                </p:nvPicPr>
                <p:blipFill>
                  <a:blip r:embed="rId6">
                    <a:alphaModFix/>
                  </a:blip>
                  <a:stretch>
                    <a:fillRect/>
                  </a:stretch>
                </p:blipFill>
                <p:spPr>
                  <a:xfrm>
                    <a:off x="2348111" y="-840750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435" name="Google Shape;2435;p28"/>
                  <p:cNvPicPr preferRelativeResize="0"/>
                  <p:nvPr/>
                </p:nvPicPr>
                <p:blipFill>
                  <a:blip r:embed="rId6">
                    <a:alphaModFix/>
                  </a:blip>
                  <a:stretch>
                    <a:fillRect/>
                  </a:stretch>
                </p:blipFill>
                <p:spPr>
                  <a:xfrm>
                    <a:off x="2371378" y="1590017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436" name="Google Shape;2436;p28"/>
                  <p:cNvPicPr preferRelativeResize="0"/>
                  <p:nvPr/>
                </p:nvPicPr>
                <p:blipFill>
                  <a:blip r:embed="rId6">
                    <a:alphaModFix/>
                  </a:blip>
                  <a:stretch>
                    <a:fillRect/>
                  </a:stretch>
                </p:blipFill>
                <p:spPr>
                  <a:xfrm rot="10800000" flipH="1">
                    <a:off x="2371385" y="4052437"/>
                    <a:ext cx="421925" cy="2571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2437" name="Google Shape;2437;p28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l="465" r="475"/>
                <a:stretch/>
              </p:blipFill>
              <p:spPr>
                <a:xfrm rot="-30">
                  <a:off x="598725" y="432501"/>
                  <a:ext cx="209899" cy="2325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2438" name="Google Shape;2438;p28"/>
              <p:cNvPicPr preferRelativeResize="0"/>
              <p:nvPr/>
            </p:nvPicPr>
            <p:blipFill rotWithShape="1">
              <a:blip r:embed="rId7">
                <a:alphaModFix/>
              </a:blip>
              <a:srcRect l="465" r="475"/>
              <a:stretch/>
            </p:blipFill>
            <p:spPr>
              <a:xfrm rot="-30">
                <a:off x="8515675" y="455776"/>
                <a:ext cx="209899" cy="2325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39" name="Google Shape;2439;p28"/>
              <p:cNvPicPr preferRelativeResize="0"/>
              <p:nvPr/>
            </p:nvPicPr>
            <p:blipFill rotWithShape="1">
              <a:blip r:embed="rId7">
                <a:alphaModFix/>
              </a:blip>
              <a:srcRect l="465" r="475"/>
              <a:stretch/>
            </p:blipFill>
            <p:spPr>
              <a:xfrm rot="-30">
                <a:off x="608275" y="4492301"/>
                <a:ext cx="209899" cy="232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440" name="Google Shape;2440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41" name="Google Shape;2441;p28"/>
          <p:cNvSpPr txBox="1">
            <a:spLocks noGrp="1"/>
          </p:cNvSpPr>
          <p:nvPr>
            <p:ph type="subTitle" idx="1"/>
          </p:nvPr>
        </p:nvSpPr>
        <p:spPr>
          <a:xfrm>
            <a:off x="983827" y="1490475"/>
            <a:ext cx="2286000" cy="5223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2" name="Google Shape;2442;p28"/>
          <p:cNvSpPr txBox="1">
            <a:spLocks noGrp="1"/>
          </p:cNvSpPr>
          <p:nvPr>
            <p:ph type="subTitle" idx="2"/>
          </p:nvPr>
        </p:nvSpPr>
        <p:spPr>
          <a:xfrm>
            <a:off x="983823" y="2012775"/>
            <a:ext cx="22860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3" name="Google Shape;2443;p28"/>
          <p:cNvSpPr txBox="1">
            <a:spLocks noGrp="1"/>
          </p:cNvSpPr>
          <p:nvPr>
            <p:ph type="subTitle" idx="3"/>
          </p:nvPr>
        </p:nvSpPr>
        <p:spPr>
          <a:xfrm>
            <a:off x="3429002" y="1490475"/>
            <a:ext cx="2286000" cy="5223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4" name="Google Shape;2444;p28"/>
          <p:cNvSpPr txBox="1">
            <a:spLocks noGrp="1"/>
          </p:cNvSpPr>
          <p:nvPr>
            <p:ph type="subTitle" idx="4"/>
          </p:nvPr>
        </p:nvSpPr>
        <p:spPr>
          <a:xfrm>
            <a:off x="3428998" y="2012775"/>
            <a:ext cx="22860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5" name="Google Shape;2445;p28"/>
          <p:cNvSpPr txBox="1">
            <a:spLocks noGrp="1"/>
          </p:cNvSpPr>
          <p:nvPr>
            <p:ph type="subTitle" idx="5"/>
          </p:nvPr>
        </p:nvSpPr>
        <p:spPr>
          <a:xfrm>
            <a:off x="5874177" y="1490475"/>
            <a:ext cx="2286000" cy="5223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6" name="Google Shape;2446;p28"/>
          <p:cNvSpPr txBox="1">
            <a:spLocks noGrp="1"/>
          </p:cNvSpPr>
          <p:nvPr>
            <p:ph type="subTitle" idx="6"/>
          </p:nvPr>
        </p:nvSpPr>
        <p:spPr>
          <a:xfrm>
            <a:off x="5874173" y="2012775"/>
            <a:ext cx="22860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7" name="Google Shape;2447;p28"/>
          <p:cNvSpPr txBox="1">
            <a:spLocks noGrp="1"/>
          </p:cNvSpPr>
          <p:nvPr>
            <p:ph type="subTitle" idx="7"/>
          </p:nvPr>
        </p:nvSpPr>
        <p:spPr>
          <a:xfrm>
            <a:off x="983827" y="2966825"/>
            <a:ext cx="2286000" cy="5223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8" name="Google Shape;2448;p28"/>
          <p:cNvSpPr txBox="1">
            <a:spLocks noGrp="1"/>
          </p:cNvSpPr>
          <p:nvPr>
            <p:ph type="subTitle" idx="8"/>
          </p:nvPr>
        </p:nvSpPr>
        <p:spPr>
          <a:xfrm>
            <a:off x="983823" y="3489125"/>
            <a:ext cx="22860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9" name="Google Shape;2449;p28"/>
          <p:cNvSpPr txBox="1">
            <a:spLocks noGrp="1"/>
          </p:cNvSpPr>
          <p:nvPr>
            <p:ph type="subTitle" idx="9"/>
          </p:nvPr>
        </p:nvSpPr>
        <p:spPr>
          <a:xfrm>
            <a:off x="3429002" y="2966825"/>
            <a:ext cx="2286000" cy="5223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0" name="Google Shape;2450;p28"/>
          <p:cNvSpPr txBox="1">
            <a:spLocks noGrp="1"/>
          </p:cNvSpPr>
          <p:nvPr>
            <p:ph type="subTitle" idx="13"/>
          </p:nvPr>
        </p:nvSpPr>
        <p:spPr>
          <a:xfrm>
            <a:off x="3428998" y="3489125"/>
            <a:ext cx="22860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1" name="Google Shape;2451;p28"/>
          <p:cNvSpPr txBox="1">
            <a:spLocks noGrp="1"/>
          </p:cNvSpPr>
          <p:nvPr>
            <p:ph type="subTitle" idx="14"/>
          </p:nvPr>
        </p:nvSpPr>
        <p:spPr>
          <a:xfrm>
            <a:off x="5874177" y="2966825"/>
            <a:ext cx="2286000" cy="5223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2" name="Google Shape;2452;p28"/>
          <p:cNvSpPr txBox="1">
            <a:spLocks noGrp="1"/>
          </p:cNvSpPr>
          <p:nvPr>
            <p:ph type="subTitle" idx="15"/>
          </p:nvPr>
        </p:nvSpPr>
        <p:spPr>
          <a:xfrm>
            <a:off x="5874173" y="3489125"/>
            <a:ext cx="22860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421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1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1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1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1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1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1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1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61350"/>
            <a:ext cx="7717500" cy="3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Char char="●"/>
              <a:defRPr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Char char="○"/>
              <a:defRPr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Char char="■"/>
              <a:defRPr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Char char="●"/>
              <a:defRPr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Char char="○"/>
              <a:defRPr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Char char="■"/>
              <a:defRPr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Char char="●"/>
              <a:defRPr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Char char="○"/>
              <a:defRPr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Char char="■"/>
              <a:defRPr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8" r:id="rId3"/>
    <p:sldLayoutId id="2147483679" r:id="rId4"/>
    <p:sldLayoutId id="214748368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C008FB2-CD1D-D430-BA81-E7DF151A818B}"/>
              </a:ext>
            </a:extLst>
          </p:cNvPr>
          <p:cNvGrpSpPr/>
          <p:nvPr/>
        </p:nvGrpSpPr>
        <p:grpSpPr>
          <a:xfrm>
            <a:off x="202019" y="1438796"/>
            <a:ext cx="2110817" cy="2107293"/>
            <a:chOff x="258725" y="1918393"/>
            <a:chExt cx="3041387" cy="30850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5F5C50A-CCCC-87F9-5801-083EA32C1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17" b="98358" l="7790" r="95109">
                          <a14:foregroundMark x1="7790" y1="51642" x2="7790" y2="51642"/>
                          <a14:foregroundMark x1="51087" y1="94708" x2="51087" y2="94708"/>
                          <a14:foregroundMark x1="71196" y1="72810" x2="71196" y2="72810"/>
                          <a14:foregroundMark x1="90036" y1="53285" x2="85507" y2="66241"/>
                          <a14:foregroundMark x1="85507" y1="66241" x2="69022" y2="86314"/>
                          <a14:foregroundMark x1="69022" y1="86314" x2="51812" y2="91423"/>
                          <a14:foregroundMark x1="51812" y1="91423" x2="61232" y2="49088"/>
                          <a14:foregroundMark x1="61232" y1="49088" x2="82609" y2="48723"/>
                          <a14:foregroundMark x1="82609" y1="48723" x2="90580" y2="52372"/>
                          <a14:foregroundMark x1="95109" y1="59307" x2="95109" y2="59307"/>
                          <a14:foregroundMark x1="80797" y1="88869" x2="80797" y2="88869"/>
                          <a14:foregroundMark x1="65036" y1="66423" x2="65036" y2="66423"/>
                          <a14:foregroundMark x1="69565" y1="14781" x2="69565" y2="14781"/>
                          <a14:foregroundMark x1="68659" y1="7117" x2="68659" y2="7117"/>
                          <a14:foregroundMark x1="36957" y1="94526" x2="36957" y2="94526"/>
                          <a14:foregroundMark x1="40761" y1="95073" x2="40761" y2="95073"/>
                          <a14:foregroundMark x1="38768" y1="94708" x2="42105" y2="95950"/>
                          <a14:foregroundMark x1="50432" y1="96800" x2="59601" y2="94708"/>
                          <a14:foregroundMark x1="50874" y1="97500" x2="63043" y2="93613"/>
                          <a14:foregroundMark x1="63043" y1="93613" x2="63043" y2="93613"/>
                          <a14:foregroundMark x1="42935" y1="95620" x2="50906" y2="96350"/>
                          <a14:foregroundMark x1="48188" y1="96350" x2="50543" y2="97263"/>
                          <a14:foregroundMark x1="46920" y1="96533" x2="51087" y2="97445"/>
                          <a14:backgroundMark x1="51993" y1="99270" x2="49752" y2="9927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58725" y="1918393"/>
              <a:ext cx="3041387" cy="3085009"/>
            </a:xfrm>
            <a:prstGeom prst="rect">
              <a:avLst/>
            </a:prstGeom>
          </p:spPr>
        </p:pic>
        <p:sp>
          <p:nvSpPr>
            <p:cNvPr id="4" name="Text Placeholder 33">
              <a:extLst>
                <a:ext uri="{FF2B5EF4-FFF2-40B4-BE49-F238E27FC236}">
                  <a16:creationId xmlns:a16="http://schemas.microsoft.com/office/drawing/2014/main" id="{16C83ABA-0F9F-3AA9-13E9-B2A0044F0232}"/>
                </a:ext>
              </a:extLst>
            </p:cNvPr>
            <p:cNvSpPr txBox="1">
              <a:spLocks/>
            </p:cNvSpPr>
            <p:nvPr/>
          </p:nvSpPr>
          <p:spPr>
            <a:xfrm>
              <a:off x="619921" y="2925144"/>
              <a:ext cx="2456817" cy="541069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3000" dirty="0">
                  <a:solidFill>
                    <a:srgbClr val="FF0000"/>
                  </a:solidFill>
                  <a:latin typeface="#9Slide05 FS Blonde Script" panose="03000503000000000000" pitchFamily="65" charset="0"/>
                  <a:ea typeface="陈继世-硬笔行书" panose="02010609030101010101" pitchFamily="49" charset="-122"/>
                </a:rPr>
                <a:t>TÙY BÚT</a:t>
              </a:r>
              <a:endParaRPr lang="en-AU" sz="3000" dirty="0">
                <a:solidFill>
                  <a:srgbClr val="FF0000"/>
                </a:solidFill>
                <a:latin typeface="#9Slide05 FS Blonde Script" panose="03000503000000000000" pitchFamily="65" charset="0"/>
                <a:ea typeface="陈继世-硬笔行书" panose="02010609030101010101" pitchFamily="49" charset="-122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68AF41-FACE-8666-A041-6FCDD8E4E66E}"/>
              </a:ext>
            </a:extLst>
          </p:cNvPr>
          <p:cNvGrpSpPr/>
          <p:nvPr/>
        </p:nvGrpSpPr>
        <p:grpSpPr>
          <a:xfrm>
            <a:off x="2471125" y="449230"/>
            <a:ext cx="2183999" cy="574547"/>
            <a:chOff x="3956197" y="584791"/>
            <a:chExt cx="3820505" cy="9569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F8EF9F1-3932-84CE-B472-DC8C37EFA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197" y="584791"/>
              <a:ext cx="1435395" cy="95693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81D565-2708-00FB-6A43-24E155C42802}"/>
                </a:ext>
              </a:extLst>
            </p:cNvPr>
            <p:cNvSpPr txBox="1"/>
            <p:nvPr/>
          </p:nvSpPr>
          <p:spPr>
            <a:xfrm flipH="1">
              <a:off x="5324930" y="770867"/>
              <a:ext cx="2451772" cy="69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err="1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Loại</a:t>
              </a:r>
              <a:r>
                <a:rPr lang="en-US" sz="2100" dirty="0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 </a:t>
              </a:r>
              <a:r>
                <a:rPr lang="en-US" sz="2100" dirty="0" err="1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hình</a:t>
              </a:r>
              <a:endParaRPr lang="en-US" sz="2100" dirty="0">
                <a:solidFill>
                  <a:srgbClr val="0070C0"/>
                </a:solidFill>
                <a:latin typeface="#9Slide03 AllRoundGothic" panose="020B07030202020201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37CEC95-F52A-9252-6DEF-4F10E3C80548}"/>
              </a:ext>
            </a:extLst>
          </p:cNvPr>
          <p:cNvSpPr txBox="1"/>
          <p:nvPr/>
        </p:nvSpPr>
        <p:spPr>
          <a:xfrm>
            <a:off x="4752754" y="446757"/>
            <a:ext cx="42264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latin typeface="#9Slide03 AmpleSoft" panose="02000000000000000000" pitchFamily="2" charset="0"/>
              </a:rPr>
              <a:t>Là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một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thể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loại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văn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xuôi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thuộc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loại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hình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kí</a:t>
            </a:r>
            <a:endParaRPr lang="en-US" sz="2100" dirty="0">
              <a:latin typeface="#9Slide03 AmpleSoft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4243E7-7FC8-93F3-E400-C789217CEF8F}"/>
              </a:ext>
            </a:extLst>
          </p:cNvPr>
          <p:cNvGrpSpPr/>
          <p:nvPr/>
        </p:nvGrpSpPr>
        <p:grpSpPr>
          <a:xfrm>
            <a:off x="2471126" y="1973776"/>
            <a:ext cx="2136152" cy="574547"/>
            <a:chOff x="3956197" y="584791"/>
            <a:chExt cx="3736805" cy="9569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2BFD995-A9D6-ADB4-DA21-BBAF24081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197" y="584791"/>
              <a:ext cx="1435395" cy="9569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B8E53A-E249-A681-A258-D011DEDCAB3B}"/>
                </a:ext>
              </a:extLst>
            </p:cNvPr>
            <p:cNvSpPr txBox="1"/>
            <p:nvPr/>
          </p:nvSpPr>
          <p:spPr>
            <a:xfrm flipH="1">
              <a:off x="5413582" y="731020"/>
              <a:ext cx="2279420" cy="69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err="1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Nội</a:t>
              </a:r>
              <a:r>
                <a:rPr lang="en-US" sz="2100" dirty="0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 dung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668ACD-46BB-030C-75A3-B61C34B6715F}"/>
              </a:ext>
            </a:extLst>
          </p:cNvPr>
          <p:cNvSpPr txBox="1"/>
          <p:nvPr/>
        </p:nvSpPr>
        <p:spPr>
          <a:xfrm>
            <a:off x="4752754" y="1509095"/>
            <a:ext cx="42264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7885" indent="-217885" algn="just">
              <a:buFont typeface="Arial" panose="020B0604020202020204" pitchFamily="34" charset="0"/>
              <a:buChar char="•"/>
            </a:pPr>
            <a:r>
              <a:rPr lang="en-US" sz="2100" dirty="0" err="1">
                <a:latin typeface="#9Slide03 AmpleSoft" panose="02000000000000000000" pitchFamily="2" charset="0"/>
              </a:rPr>
              <a:t>Ghi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chép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về</a:t>
            </a:r>
            <a:r>
              <a:rPr lang="en-US" sz="2100" dirty="0">
                <a:latin typeface="#9Slide03 AmpleSoft" panose="02000000000000000000" pitchFamily="2" charset="0"/>
              </a:rPr>
              <a:t> con </a:t>
            </a:r>
            <a:r>
              <a:rPr lang="en-US" sz="2100" dirty="0" err="1">
                <a:latin typeface="#9Slide03 AmpleSoft" panose="02000000000000000000" pitchFamily="2" charset="0"/>
              </a:rPr>
              <a:t>người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cảnh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vật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sự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kiện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cụ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thể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có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thực</a:t>
            </a:r>
            <a:endParaRPr lang="en-US" sz="2100" dirty="0">
              <a:latin typeface="#9Slide03 AmpleSoft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38B20E-01CD-23E7-5CA1-6EA3FAA5E120}"/>
              </a:ext>
            </a:extLst>
          </p:cNvPr>
          <p:cNvSpPr txBox="1"/>
          <p:nvPr/>
        </p:nvSpPr>
        <p:spPr>
          <a:xfrm>
            <a:off x="4752754" y="2304239"/>
            <a:ext cx="422644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7885" indent="-217885" algn="just">
              <a:buFont typeface="Arial" panose="020B0604020202020204" pitchFamily="34" charset="0"/>
              <a:buChar char="•"/>
            </a:pPr>
            <a:r>
              <a:rPr lang="en-US" sz="2100" dirty="0" err="1">
                <a:latin typeface="#9Slide03 AmpleSoft" panose="02000000000000000000" pitchFamily="2" charset="0"/>
              </a:rPr>
              <a:t>Bộc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lộ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những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cảm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xúc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tình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cảm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suy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nghĩ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của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tác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giả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từ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đó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thể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hiện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rõ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cái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tôi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của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tác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giả</a:t>
            </a:r>
            <a:endParaRPr lang="en-US" sz="2100" dirty="0">
              <a:latin typeface="#9Slide03 AmpleSoft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754524-C897-7141-726F-3163350AC7C7}"/>
              </a:ext>
            </a:extLst>
          </p:cNvPr>
          <p:cNvGrpSpPr/>
          <p:nvPr/>
        </p:nvGrpSpPr>
        <p:grpSpPr>
          <a:xfrm>
            <a:off x="2459772" y="3926648"/>
            <a:ext cx="2112228" cy="574547"/>
            <a:chOff x="3956197" y="584791"/>
            <a:chExt cx="3694955" cy="95693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20BA02-E2BF-80F0-E6D7-80E18F10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197" y="584791"/>
              <a:ext cx="1435395" cy="95693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3895EA-F087-9878-2CE9-D08B328BD0C2}"/>
                </a:ext>
              </a:extLst>
            </p:cNvPr>
            <p:cNvSpPr txBox="1"/>
            <p:nvPr/>
          </p:nvSpPr>
          <p:spPr>
            <a:xfrm flipH="1">
              <a:off x="5475767" y="770867"/>
              <a:ext cx="2175385" cy="69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PTBĐ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075ECC7-5430-F80A-27F1-DB2282847EF0}"/>
              </a:ext>
            </a:extLst>
          </p:cNvPr>
          <p:cNvSpPr txBox="1"/>
          <p:nvPr/>
        </p:nvSpPr>
        <p:spPr>
          <a:xfrm>
            <a:off x="4744017" y="3656842"/>
            <a:ext cx="42264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7885" indent="-217885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#9Slide03 AmpleSoft" panose="02000000000000000000" pitchFamily="2" charset="0"/>
              </a:rPr>
              <a:t>PTBĐ </a:t>
            </a:r>
            <a:r>
              <a:rPr lang="en-US" sz="2100" dirty="0" err="1">
                <a:latin typeface="#9Slide03 AmpleSoft" panose="02000000000000000000" pitchFamily="2" charset="0"/>
              </a:rPr>
              <a:t>chủ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đạo</a:t>
            </a:r>
            <a:r>
              <a:rPr lang="en-US" sz="2100" dirty="0">
                <a:latin typeface="#9Slide03 AmpleSoft" panose="02000000000000000000" pitchFamily="2" charset="0"/>
              </a:rPr>
              <a:t>: </a:t>
            </a:r>
            <a:r>
              <a:rPr lang="en-US" sz="2100" dirty="0" err="1">
                <a:latin typeface="#9Slide03 AmpleSoft" panose="02000000000000000000" pitchFamily="2" charset="0"/>
              </a:rPr>
              <a:t>Biểu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cảm</a:t>
            </a:r>
            <a:endParaRPr lang="en-US" sz="2100" dirty="0">
              <a:latin typeface="#9Slide03 AmpleSoft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455977-D58D-5390-2E8A-DBACE6E84BA7}"/>
              </a:ext>
            </a:extLst>
          </p:cNvPr>
          <p:cNvSpPr txBox="1"/>
          <p:nvPr/>
        </p:nvSpPr>
        <p:spPr>
          <a:xfrm>
            <a:off x="4744017" y="4103776"/>
            <a:ext cx="42264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7885" indent="-217885" algn="just">
              <a:buFont typeface="Arial" panose="020B0604020202020204" pitchFamily="34" charset="0"/>
              <a:buChar char="•"/>
            </a:pPr>
            <a:r>
              <a:rPr lang="en-US" sz="2100" dirty="0" err="1">
                <a:latin typeface="#9Slide03 AmpleSoft" panose="02000000000000000000" pitchFamily="2" charset="0"/>
              </a:rPr>
              <a:t>Có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thể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kết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hợp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với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tự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sự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miêu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tả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nghị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luận</a:t>
            </a:r>
            <a:r>
              <a:rPr lang="en-US" sz="2100" dirty="0">
                <a:latin typeface="#9Slide03 AmpleSoft" panose="02000000000000000000" pitchFamily="2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61392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FE7465F-F599-3B98-20A5-5410671844F1}"/>
              </a:ext>
            </a:extLst>
          </p:cNvPr>
          <p:cNvSpPr txBox="1"/>
          <p:nvPr/>
        </p:nvSpPr>
        <p:spPr>
          <a:xfrm>
            <a:off x="2263698" y="736965"/>
            <a:ext cx="4616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phẩm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Google Shape;2745;p39">
            <a:extLst>
              <a:ext uri="{FF2B5EF4-FFF2-40B4-BE49-F238E27FC236}">
                <a16:creationId xmlns:a16="http://schemas.microsoft.com/office/drawing/2014/main" id="{5431D7A6-7354-D194-5654-CE5503FBF7F0}"/>
              </a:ext>
            </a:extLst>
          </p:cNvPr>
          <p:cNvSpPr txBox="1">
            <a:spLocks/>
          </p:cNvSpPr>
          <p:nvPr/>
        </p:nvSpPr>
        <p:spPr>
          <a:xfrm>
            <a:off x="3137483" y="2743200"/>
            <a:ext cx="5042129" cy="54564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e Vietnam Pro"/>
              <a:buNone/>
              <a:defRPr sz="2200" b="1" i="0" u="none" strike="noStrike" cap="none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pPr marL="0" lvl="0" indent="0" algn="just">
              <a:defRPr/>
            </a:pPr>
            <a:r>
              <a:rPr lang="en-US" b="0" dirty="0" err="1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Thể</a:t>
            </a:r>
            <a:r>
              <a:rPr lang="en-US" b="0" dirty="0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loại</a:t>
            </a:r>
            <a:r>
              <a:rPr lang="en-US" b="0" dirty="0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Tùy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bút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(</a:t>
            </a:r>
            <a:r>
              <a:rPr lang="en-US" b="0" dirty="0" err="1">
                <a:solidFill>
                  <a:srgbClr val="0070C0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Đối</a:t>
            </a:r>
            <a:r>
              <a:rPr lang="en-US" b="0" dirty="0">
                <a:solidFill>
                  <a:srgbClr val="0070C0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rgbClr val="0070C0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tượng</a:t>
            </a:r>
            <a:r>
              <a:rPr lang="en-US" b="0" dirty="0">
                <a:solidFill>
                  <a:srgbClr val="0070C0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Cây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tre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VN)</a:t>
            </a:r>
          </a:p>
        </p:txBody>
      </p:sp>
      <p:sp>
        <p:nvSpPr>
          <p:cNvPr id="2880" name="Google Shape;2745;p39">
            <a:extLst>
              <a:ext uri="{FF2B5EF4-FFF2-40B4-BE49-F238E27FC236}">
                <a16:creationId xmlns:a16="http://schemas.microsoft.com/office/drawing/2014/main" id="{D579ED1C-5654-1244-4598-A7F5AD602DA2}"/>
              </a:ext>
            </a:extLst>
          </p:cNvPr>
          <p:cNvSpPr txBox="1">
            <a:spLocks/>
          </p:cNvSpPr>
          <p:nvPr/>
        </p:nvSpPr>
        <p:spPr>
          <a:xfrm>
            <a:off x="3137483" y="3492326"/>
            <a:ext cx="5042129" cy="80149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e Vietnam Pro"/>
              <a:buNone/>
              <a:defRPr sz="2200" b="1" i="0" u="none" strike="noStrike" cap="none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pPr marL="0" indent="0" algn="just">
              <a:defRPr/>
            </a:pPr>
            <a:r>
              <a:rPr lang="en-US" b="0" dirty="0">
                <a:solidFill>
                  <a:srgbClr val="0070C0"/>
                </a:solidFill>
                <a:latin typeface="#9Slide03 Ample" panose="02000000000000000000" pitchFamily="2" charset="0"/>
                <a:cs typeface="Times New Roman" pitchFamily="18" charset="0"/>
              </a:rPr>
              <a:t>PTBĐ: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thuyết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minh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nghị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luận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miêu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tả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biểu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cảm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b="0" dirty="0">
              <a:solidFill>
                <a:schemeClr val="bg2"/>
              </a:solidFill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2881" name="Google Shape;2745;p39">
            <a:extLst>
              <a:ext uri="{FF2B5EF4-FFF2-40B4-BE49-F238E27FC236}">
                <a16:creationId xmlns:a16="http://schemas.microsoft.com/office/drawing/2014/main" id="{6F39C9FA-2936-C9E6-0C41-DCABB8A0C568}"/>
              </a:ext>
            </a:extLst>
          </p:cNvPr>
          <p:cNvSpPr txBox="1">
            <a:spLocks/>
          </p:cNvSpPr>
          <p:nvPr/>
        </p:nvSpPr>
        <p:spPr>
          <a:xfrm>
            <a:off x="3137483" y="1463662"/>
            <a:ext cx="5042129" cy="107605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e Vietnam Pro"/>
              <a:buNone/>
              <a:defRPr sz="2200" b="1" i="0" u="none" strike="noStrike" cap="none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pPr marL="0" indent="0" algn="just">
              <a:lnSpc>
                <a:spcPct val="115000"/>
              </a:lnSpc>
            </a:pPr>
            <a:r>
              <a:rPr lang="en-GB" b="0" dirty="0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Hoàn </a:t>
            </a:r>
            <a:r>
              <a:rPr lang="en-GB" b="0" dirty="0" err="1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cảnh</a:t>
            </a:r>
            <a:r>
              <a:rPr lang="en-GB" b="0" dirty="0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GB" b="0" dirty="0" err="1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sáng</a:t>
            </a:r>
            <a:r>
              <a:rPr lang="en-GB" b="0" dirty="0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GB" b="0" dirty="0" err="1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tác</a:t>
            </a:r>
            <a:r>
              <a:rPr lang="en-GB" b="0" dirty="0">
                <a:solidFill>
                  <a:srgbClr val="0070C0"/>
                </a:solidFill>
                <a:latin typeface="#9Slide03 Ample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GB" b="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Viết</a:t>
            </a:r>
            <a:r>
              <a:rPr lang="en-GB" b="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GB" b="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năm</a:t>
            </a:r>
            <a:r>
              <a:rPr lang="en-GB" b="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1955 (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Là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lời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bình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cho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bộ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phim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</a:rPr>
              <a:t> “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Cây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tre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Việt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</a:rPr>
              <a:t> Nam”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của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các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nhà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điện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ảnh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</a:rPr>
              <a:t> Ba Lan</a:t>
            </a:r>
            <a:r>
              <a:rPr lang="en-US" b="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)</a:t>
            </a:r>
            <a:endParaRPr lang="en-US" b="0" dirty="0">
              <a:solidFill>
                <a:schemeClr val="bg2"/>
              </a:solidFill>
              <a:latin typeface="#9Slide03 AmpleSoft" panose="02000000000000000000" pitchFamily="2" charset="0"/>
            </a:endParaRPr>
          </a:p>
        </p:txBody>
      </p:sp>
      <p:pic>
        <p:nvPicPr>
          <p:cNvPr id="2" name="Picture 8" descr="—Pngtree—green bamboo_1076725.png">
            <a:extLst>
              <a:ext uri="{FF2B5EF4-FFF2-40B4-BE49-F238E27FC236}">
                <a16:creationId xmlns:a16="http://schemas.microsoft.com/office/drawing/2014/main" id="{EDE91FDC-873C-7913-6A65-F2FDC902F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3333" r="47778" b="21111"/>
          <a:stretch>
            <a:fillRect/>
          </a:stretch>
        </p:blipFill>
        <p:spPr bwMode="auto">
          <a:xfrm>
            <a:off x="1055584" y="1187388"/>
            <a:ext cx="1946411" cy="310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39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2880" grpId="0" animBg="1"/>
      <p:bldP spid="28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745;p39">
            <a:extLst>
              <a:ext uri="{FF2B5EF4-FFF2-40B4-BE49-F238E27FC236}">
                <a16:creationId xmlns:a16="http://schemas.microsoft.com/office/drawing/2014/main" id="{846A90EA-FC7A-DCBB-3718-68EE9B463AC4}"/>
              </a:ext>
            </a:extLst>
          </p:cNvPr>
          <p:cNvSpPr txBox="1">
            <a:spLocks/>
          </p:cNvSpPr>
          <p:nvPr/>
        </p:nvSpPr>
        <p:spPr>
          <a:xfrm>
            <a:off x="3915234" y="3483361"/>
            <a:ext cx="4264377" cy="80149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e Vietnam Pro"/>
              <a:buNone/>
              <a:defRPr sz="2200" b="1" i="0" u="none" strike="noStrike" cap="none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pPr marL="0" indent="0" algn="just"/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P3: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Còn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lại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: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Tre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trường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tồn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cùng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dân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tộc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Việt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Nam.</a:t>
            </a:r>
            <a:endParaRPr lang="en-US" b="0" dirty="0">
              <a:solidFill>
                <a:schemeClr val="bg2"/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8" name="Google Shape;2745;p39">
            <a:extLst>
              <a:ext uri="{FF2B5EF4-FFF2-40B4-BE49-F238E27FC236}">
                <a16:creationId xmlns:a16="http://schemas.microsoft.com/office/drawing/2014/main" id="{CAEB044E-AD69-2B96-99B9-648FFE79A08C}"/>
              </a:ext>
            </a:extLst>
          </p:cNvPr>
          <p:cNvSpPr txBox="1">
            <a:spLocks/>
          </p:cNvSpPr>
          <p:nvPr/>
        </p:nvSpPr>
        <p:spPr>
          <a:xfrm>
            <a:off x="3915234" y="2478389"/>
            <a:ext cx="4264377" cy="80149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e Vietnam Pro"/>
              <a:buNone/>
              <a:defRPr sz="2200" b="1" i="0" u="none" strike="noStrike" cap="none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pPr marL="0" indent="0" algn="just">
              <a:lnSpc>
                <a:spcPct val="115000"/>
              </a:lnSpc>
            </a:pP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P2: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Tiếp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… “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chiến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đấu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: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Sự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gắn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bó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tre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với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Việt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Nam</a:t>
            </a:r>
          </a:p>
        </p:txBody>
      </p:sp>
      <p:sp>
        <p:nvSpPr>
          <p:cNvPr id="20" name="Google Shape;2745;p39">
            <a:extLst>
              <a:ext uri="{FF2B5EF4-FFF2-40B4-BE49-F238E27FC236}">
                <a16:creationId xmlns:a16="http://schemas.microsoft.com/office/drawing/2014/main" id="{1D404196-52D0-B8EF-2525-5D5BF45C651D}"/>
              </a:ext>
            </a:extLst>
          </p:cNvPr>
          <p:cNvSpPr txBox="1">
            <a:spLocks/>
          </p:cNvSpPr>
          <p:nvPr/>
        </p:nvSpPr>
        <p:spPr>
          <a:xfrm>
            <a:off x="3915234" y="1454698"/>
            <a:ext cx="4264377" cy="80149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e Vietnam Pro"/>
              <a:buNone/>
              <a:defRPr sz="2200" b="1" i="0" u="none" strike="noStrike" cap="none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pPr marL="0" indent="0" algn="just" defTabSz="913924">
              <a:defRPr/>
            </a:pP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P1: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Từ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đầu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… “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chí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khí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như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”: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Giới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thiệu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cây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tre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VN.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E7465F-F599-3B98-20A5-5410671844F1}"/>
              </a:ext>
            </a:extLst>
          </p:cNvPr>
          <p:cNvSpPr txBox="1"/>
          <p:nvPr/>
        </p:nvSpPr>
        <p:spPr>
          <a:xfrm>
            <a:off x="2263698" y="736965"/>
            <a:ext cx="4616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phẩm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F18964-5FE7-1ACB-66AA-E84429377D2E}"/>
              </a:ext>
            </a:extLst>
          </p:cNvPr>
          <p:cNvGrpSpPr/>
          <p:nvPr/>
        </p:nvGrpSpPr>
        <p:grpSpPr>
          <a:xfrm>
            <a:off x="949256" y="1113878"/>
            <a:ext cx="2801033" cy="3447532"/>
            <a:chOff x="-36710" y="802544"/>
            <a:chExt cx="4503353" cy="5621225"/>
          </a:xfrm>
        </p:grpSpPr>
        <p:pic>
          <p:nvPicPr>
            <p:cNvPr id="14" name="Google Shape;307;p34">
              <a:extLst>
                <a:ext uri="{FF2B5EF4-FFF2-40B4-BE49-F238E27FC236}">
                  <a16:creationId xmlns:a16="http://schemas.microsoft.com/office/drawing/2014/main" id="{6CED3EF3-B3F7-71F3-1099-3302B5EE7491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0778266" flipH="1">
              <a:off x="-36710" y="802544"/>
              <a:ext cx="2538724" cy="3898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301;p34">
              <a:extLst>
                <a:ext uri="{FF2B5EF4-FFF2-40B4-BE49-F238E27FC236}">
                  <a16:creationId xmlns:a16="http://schemas.microsoft.com/office/drawing/2014/main" id="{43D8FA7C-AEC1-1D32-CDBC-103B1BEAC939}"/>
                </a:ext>
              </a:extLst>
            </p:cNvPr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7342713" flipH="1">
              <a:off x="948213" y="2905339"/>
              <a:ext cx="2775208" cy="426165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5CDF619-E3BB-3AAB-F3CF-6B77E19132E7}"/>
                </a:ext>
              </a:extLst>
            </p:cNvPr>
            <p:cNvGrpSpPr/>
            <p:nvPr/>
          </p:nvGrpSpPr>
          <p:grpSpPr>
            <a:xfrm>
              <a:off x="300850" y="2272675"/>
              <a:ext cx="3933704" cy="2777579"/>
              <a:chOff x="462062" y="2401343"/>
              <a:chExt cx="3933704" cy="2777579"/>
            </a:xfrm>
          </p:grpSpPr>
          <p:pic>
            <p:nvPicPr>
              <p:cNvPr id="17" name="Picture 12" descr="Vector Ink Circle Border, PNG, 3512x2484px, Ink, Black And White, Brand,  Designer, Drawing Download Free">
                <a:extLst>
                  <a:ext uri="{FF2B5EF4-FFF2-40B4-BE49-F238E27FC236}">
                    <a16:creationId xmlns:a16="http://schemas.microsoft.com/office/drawing/2014/main" id="{42020CB0-372D-1C23-91BC-1A96F6CCA0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rgbClr val="28A34B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073" b="96891" l="3171" r="90000">
                            <a14:foregroundMark x1="14756" y1="41278" x2="14756" y2="41278"/>
                            <a14:foregroundMark x1="15488" y1="61485" x2="15488" y2="61485"/>
                            <a14:foregroundMark x1="75610" y1="70121" x2="75610" y2="70121"/>
                            <a14:foregroundMark x1="70122" y1="79447" x2="70122" y2="79447"/>
                            <a14:foregroundMark x1="66829" y1="81174" x2="66829" y2="81174"/>
                            <a14:foregroundMark x1="64268" y1="83592" x2="64268" y2="83592"/>
                            <a14:foregroundMark x1="66829" y1="84629" x2="66829" y2="84629"/>
                            <a14:foregroundMark x1="77927" y1="60276" x2="77927" y2="60276"/>
                            <a14:foregroundMark x1="79512" y1="56477" x2="79512" y2="56477"/>
                            <a14:foregroundMark x1="79512" y1="52850" x2="79512" y2="52850"/>
                            <a14:foregroundMark x1="76951" y1="36097" x2="76951" y2="36097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062" y="2401343"/>
                <a:ext cx="3933704" cy="2777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6952F5-7CFD-BB6E-4BFA-4FC13C5E9826}"/>
                  </a:ext>
                </a:extLst>
              </p:cNvPr>
              <p:cNvSpPr/>
              <p:nvPr/>
            </p:nvSpPr>
            <p:spPr>
              <a:xfrm>
                <a:off x="1393864" y="3176390"/>
                <a:ext cx="2095626" cy="874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US" sz="3200" b="1" dirty="0" err="1">
                    <a:solidFill>
                      <a:srgbClr val="28A34B"/>
                    </a:solidFill>
                    <a:latin typeface="#9Slide07 SVNBeachwood Sans" pitchFamily="2" charset="0"/>
                    <a:ea typeface="Calibri" panose="020F0502020204030204" pitchFamily="34" charset="0"/>
                    <a:cs typeface="#9Slide03 Arima Madurai" panose="00000500000000000000" pitchFamily="2" charset="0"/>
                  </a:rPr>
                  <a:t>Bố</a:t>
                </a:r>
                <a:r>
                  <a:rPr lang="en-US" sz="3200" b="1" dirty="0">
                    <a:solidFill>
                      <a:srgbClr val="28A34B"/>
                    </a:solidFill>
                    <a:latin typeface="#9Slide07 SVNBeachwood Sans" pitchFamily="2" charset="0"/>
                    <a:ea typeface="Calibri" panose="020F0502020204030204" pitchFamily="34" charset="0"/>
                    <a:cs typeface="#9Slide03 Arima Madurai" panose="000005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28A34B"/>
                    </a:solidFill>
                    <a:latin typeface="#9Slide07 SVNBeachwood Sans" pitchFamily="2" charset="0"/>
                    <a:ea typeface="Calibri" panose="020F0502020204030204" pitchFamily="34" charset="0"/>
                    <a:cs typeface="#9Slide03 Arima Madurai" panose="00000500000000000000" pitchFamily="2" charset="0"/>
                  </a:rPr>
                  <a:t>cục</a:t>
                </a:r>
                <a:endParaRPr lang="en-US" sz="3200" dirty="0">
                  <a:solidFill>
                    <a:srgbClr val="28A34B"/>
                  </a:solidFill>
                  <a:latin typeface="#9Slide07 SVNBeachwood Sans" pitchFamily="2" charset="0"/>
                  <a:cs typeface="#9Slide03 Arima Madurai" panose="000005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628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3">
            <a:extLst>
              <a:ext uri="{FF2B5EF4-FFF2-40B4-BE49-F238E27FC236}">
                <a16:creationId xmlns:a16="http://schemas.microsoft.com/office/drawing/2014/main" id="{5AAB3F90-750D-7981-D670-072E7D6DD2FD}"/>
              </a:ext>
            </a:extLst>
          </p:cNvPr>
          <p:cNvSpPr txBox="1">
            <a:spLocks/>
          </p:cNvSpPr>
          <p:nvPr/>
        </p:nvSpPr>
        <p:spPr>
          <a:xfrm>
            <a:off x="2075171" y="920696"/>
            <a:ext cx="4993658" cy="43234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1. </a:t>
            </a:r>
            <a:r>
              <a:rPr lang="en-US" sz="3200" dirty="0" err="1">
                <a:solidFill>
                  <a:srgbClr val="0070C0"/>
                </a:solidFill>
                <a:latin typeface="#9Slide05 FS Blonde Script" panose="03000503000000000000" pitchFamily="65" charset="0"/>
              </a:rPr>
              <a:t>Giới</a:t>
            </a: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FS Blonde Script" panose="03000503000000000000" pitchFamily="65" charset="0"/>
              </a:rPr>
              <a:t>thiệu</a:t>
            </a: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FS Blonde Script" panose="03000503000000000000" pitchFamily="65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FS Blonde Script" panose="03000503000000000000" pitchFamily="65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FS Blonde Script" panose="03000503000000000000" pitchFamily="65" charset="0"/>
              </a:rPr>
              <a:t>tre</a:t>
            </a: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FS Blonde Script" panose="03000503000000000000" pitchFamily="65" charset="0"/>
              </a:rPr>
              <a:t>Việt</a:t>
            </a: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 Nam</a:t>
            </a:r>
            <a:endParaRPr lang="en-AU" sz="3200" dirty="0">
              <a:solidFill>
                <a:srgbClr val="0070C0"/>
              </a:solidFill>
              <a:latin typeface="#9Slide05 FS Blonde Script" panose="03000503000000000000" pitchFamily="65" charset="0"/>
              <a:ea typeface="陈继世-硬笔行书" panose="02010609030101010101" pitchFamily="49" charset="-122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5E25FF-FEB7-232E-B80F-ABFFC472DF02}"/>
              </a:ext>
            </a:extLst>
          </p:cNvPr>
          <p:cNvGrpSpPr/>
          <p:nvPr/>
        </p:nvGrpSpPr>
        <p:grpSpPr>
          <a:xfrm>
            <a:off x="932445" y="1894742"/>
            <a:ext cx="1910508" cy="2049770"/>
            <a:chOff x="1676400" y="2438400"/>
            <a:chExt cx="2438400" cy="24384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071826C-CAD9-AD34-0868-0B73ECBA24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t="12500" r="12500" b="12500"/>
            <a:stretch/>
          </p:blipFill>
          <p:spPr>
            <a:xfrm>
              <a:off x="1676400" y="2438400"/>
              <a:ext cx="2438400" cy="24384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5CD4125-B077-A586-AF6D-590D16334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490" y="3002261"/>
              <a:ext cx="2259529" cy="179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300" dirty="0" err="1">
                  <a:solidFill>
                    <a:srgbClr val="00B050"/>
                  </a:solidFill>
                  <a:latin typeface="#9Slide03 Ample" panose="02000000000000000000" pitchFamily="2" charset="0"/>
                  <a:cs typeface="#9Slide03 Arima Madurai Black" panose="00000A00000000000000" pitchFamily="2" charset="0"/>
                  <a:sym typeface="Wingdings" panose="05000000000000000000" pitchFamily="2" charset="2"/>
                </a:rPr>
                <a:t>Cây</a:t>
              </a:r>
              <a:r>
                <a:rPr lang="en-US" altLang="en-US" sz="2300" dirty="0">
                  <a:solidFill>
                    <a:srgbClr val="00B050"/>
                  </a:solidFill>
                  <a:latin typeface="#9Slide03 Ample" panose="02000000000000000000" pitchFamily="2" charset="0"/>
                  <a:cs typeface="#9Slide03 Arima Madurai Black" panose="00000A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altLang="en-US" sz="2300" dirty="0" err="1">
                  <a:solidFill>
                    <a:srgbClr val="00B050"/>
                  </a:solidFill>
                  <a:latin typeface="#9Slide03 Ample" panose="02000000000000000000" pitchFamily="2" charset="0"/>
                  <a:cs typeface="#9Slide03 Arima Madurai Black" panose="00000A00000000000000" pitchFamily="2" charset="0"/>
                  <a:sym typeface="Wingdings" panose="05000000000000000000" pitchFamily="2" charset="2"/>
                </a:rPr>
                <a:t>tre</a:t>
              </a:r>
              <a:r>
                <a:rPr lang="en-US" altLang="en-US" sz="2300" dirty="0">
                  <a:solidFill>
                    <a:srgbClr val="00B050"/>
                  </a:solidFill>
                  <a:latin typeface="#9Slide03 Ample" panose="02000000000000000000" pitchFamily="2" charset="0"/>
                  <a:cs typeface="#9Slide03 Arima Madurai Black" panose="00000A00000000000000" pitchFamily="2" charset="0"/>
                  <a:sym typeface="Wingdings" panose="05000000000000000000" pitchFamily="2" charset="2"/>
                </a:rPr>
                <a:t> VN = Con </a:t>
              </a:r>
              <a:r>
                <a:rPr lang="en-US" altLang="en-US" sz="2300" dirty="0" err="1">
                  <a:solidFill>
                    <a:srgbClr val="00B050"/>
                  </a:solidFill>
                  <a:latin typeface="#9Slide03 Ample" panose="02000000000000000000" pitchFamily="2" charset="0"/>
                  <a:cs typeface="#9Slide03 Arima Madurai Black" panose="00000A00000000000000" pitchFamily="2" charset="0"/>
                  <a:sym typeface="Wingdings" panose="05000000000000000000" pitchFamily="2" charset="2"/>
                </a:rPr>
                <a:t>người</a:t>
              </a:r>
              <a:r>
                <a:rPr lang="en-US" altLang="en-US" sz="2300" dirty="0">
                  <a:solidFill>
                    <a:srgbClr val="00B050"/>
                  </a:solidFill>
                  <a:latin typeface="#9Slide03 Ample" panose="02000000000000000000" pitchFamily="2" charset="0"/>
                  <a:cs typeface="#9Slide03 Arima Madurai Black" panose="00000A00000000000000" pitchFamily="2" charset="0"/>
                  <a:sym typeface="Wingdings" panose="05000000000000000000" pitchFamily="2" charset="2"/>
                </a:rPr>
                <a:t>, </a:t>
              </a:r>
              <a:r>
                <a:rPr lang="en-US" altLang="en-US" sz="2300" dirty="0" err="1">
                  <a:solidFill>
                    <a:srgbClr val="00B050"/>
                  </a:solidFill>
                  <a:latin typeface="#9Slide03 Ample" panose="02000000000000000000" pitchFamily="2" charset="0"/>
                  <a:cs typeface="#9Slide03 Arima Madurai Black" panose="00000A00000000000000" pitchFamily="2" charset="0"/>
                  <a:sym typeface="Wingdings" panose="05000000000000000000" pitchFamily="2" charset="2"/>
                </a:rPr>
                <a:t>đất</a:t>
              </a:r>
              <a:r>
                <a:rPr lang="en-US" altLang="en-US" sz="2300" dirty="0">
                  <a:solidFill>
                    <a:srgbClr val="00B050"/>
                  </a:solidFill>
                  <a:latin typeface="#9Slide03 Ample" panose="02000000000000000000" pitchFamily="2" charset="0"/>
                  <a:cs typeface="#9Slide03 Arima Madurai Black" panose="00000A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altLang="en-US" sz="2300" dirty="0" err="1">
                  <a:solidFill>
                    <a:srgbClr val="00B050"/>
                  </a:solidFill>
                  <a:latin typeface="#9Slide03 Ample" panose="02000000000000000000" pitchFamily="2" charset="0"/>
                  <a:cs typeface="#9Slide03 Arima Madurai Black" panose="00000A00000000000000" pitchFamily="2" charset="0"/>
                  <a:sym typeface="Wingdings" panose="05000000000000000000" pitchFamily="2" charset="2"/>
                </a:rPr>
                <a:t>nước</a:t>
              </a:r>
              <a:r>
                <a:rPr lang="en-US" altLang="en-US" sz="2300" dirty="0">
                  <a:solidFill>
                    <a:srgbClr val="00B050"/>
                  </a:solidFill>
                  <a:latin typeface="#9Slide03 Ample" panose="02000000000000000000" pitchFamily="2" charset="0"/>
                  <a:cs typeface="#9Slide03 Arima Madurai Black" panose="00000A00000000000000" pitchFamily="2" charset="0"/>
                  <a:sym typeface="Wingdings" panose="05000000000000000000" pitchFamily="2" charset="2"/>
                </a:rPr>
                <a:t> VN</a:t>
              </a:r>
              <a:endParaRPr lang="vi-VN" altLang="en-US" sz="2300" dirty="0">
                <a:solidFill>
                  <a:srgbClr val="00B050"/>
                </a:solidFill>
                <a:latin typeface="#9Slide03 Ample" panose="020000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5C89F0A-B85A-128C-7F6D-A8D622762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700" y="1961244"/>
            <a:ext cx="2628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§"/>
            </a:pP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Vẻ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đẹp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giản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dị</a:t>
            </a:r>
            <a:endParaRPr lang="vi-VN" altLang="en-US" sz="2300" dirty="0">
              <a:solidFill>
                <a:schemeClr val="bg2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E9FA57-89E4-6E0C-E980-15919AB81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700" y="2711541"/>
            <a:ext cx="2978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§"/>
            </a:pP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Sức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sống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mãnh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liệt</a:t>
            </a:r>
            <a:endParaRPr lang="vi-VN" altLang="en-US" sz="2300" dirty="0">
              <a:solidFill>
                <a:schemeClr val="bg2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B0FE019-2A60-0F4F-7437-8B028A34F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700" y="3461838"/>
            <a:ext cx="2978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§"/>
            </a:pP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Phẩm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quý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báu</a:t>
            </a:r>
            <a:endParaRPr lang="vi-VN" altLang="en-US" sz="2300" dirty="0">
              <a:solidFill>
                <a:schemeClr val="bg2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65" name="Rectangle 1">
            <a:extLst>
              <a:ext uri="{FF2B5EF4-FFF2-40B4-BE49-F238E27FC236}">
                <a16:creationId xmlns:a16="http://schemas.microsoft.com/office/drawing/2014/main" id="{58FF8FE1-3800-E913-964D-346D7D191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3308" y="1886429"/>
            <a:ext cx="1544748" cy="219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Sự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ngợi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ca, </a:t>
            </a: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tự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hào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  <a:sym typeface="Wingdings" panose="05000000000000000000" pitchFamily="2" charset="2"/>
              </a:rPr>
              <a:t>, 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tin </a:t>
            </a: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yêu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tác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giả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với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cây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tre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con </a:t>
            </a:r>
            <a:r>
              <a:rPr lang="en-US" altLang="en-US" sz="23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23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VN</a:t>
            </a:r>
            <a:endParaRPr lang="en-US" altLang="en-US" sz="2300" dirty="0">
              <a:solidFill>
                <a:schemeClr val="bg2"/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66" name="Right Brace 65">
            <a:extLst>
              <a:ext uri="{FF2B5EF4-FFF2-40B4-BE49-F238E27FC236}">
                <a16:creationId xmlns:a16="http://schemas.microsoft.com/office/drawing/2014/main" id="{AA93A34B-5554-BB68-59C9-03018CD568D9}"/>
              </a:ext>
            </a:extLst>
          </p:cNvPr>
          <p:cNvSpPr/>
          <p:nvPr/>
        </p:nvSpPr>
        <p:spPr>
          <a:xfrm>
            <a:off x="6076604" y="1894742"/>
            <a:ext cx="465513" cy="2219482"/>
          </a:xfrm>
          <a:prstGeom prst="rightBrace">
            <a:avLst>
              <a:gd name="adj1" fmla="val 77299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2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64" grpId="0"/>
      <p:bldP spid="65" grpId="0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3">
            <a:extLst>
              <a:ext uri="{FF2B5EF4-FFF2-40B4-BE49-F238E27FC236}">
                <a16:creationId xmlns:a16="http://schemas.microsoft.com/office/drawing/2014/main" id="{E548E89B-522C-2F12-C2FD-D12F6427BABD}"/>
              </a:ext>
            </a:extLst>
          </p:cNvPr>
          <p:cNvSpPr txBox="1">
            <a:spLocks/>
          </p:cNvSpPr>
          <p:nvPr/>
        </p:nvSpPr>
        <p:spPr>
          <a:xfrm>
            <a:off x="808567" y="818481"/>
            <a:ext cx="7526866" cy="57502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2. </a:t>
            </a:r>
            <a:r>
              <a:rPr lang="en-US" sz="3200" dirty="0" err="1">
                <a:solidFill>
                  <a:srgbClr val="0070C0"/>
                </a:solidFill>
                <a:latin typeface="#9Slide05 FS Blonde Script" panose="03000503000000000000" pitchFamily="65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FS Blonde Script" panose="03000503000000000000" pitchFamily="65" charset="0"/>
              </a:rPr>
              <a:t>gắn</a:t>
            </a: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FS Blonde Script" panose="03000503000000000000" pitchFamily="65" charset="0"/>
              </a:rPr>
              <a:t>bó</a:t>
            </a: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FS Blonde Script" panose="03000503000000000000" pitchFamily="65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FS Blonde Script" panose="03000503000000000000" pitchFamily="65" charset="0"/>
              </a:rPr>
              <a:t>tre</a:t>
            </a: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FS Blonde Script" panose="03000503000000000000" pitchFamily="65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FS Blonde Script" panose="03000503000000000000" pitchFamily="65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FS Blonde Script" panose="03000503000000000000" pitchFamily="65" charset="0"/>
              </a:rPr>
              <a:t>Việt</a:t>
            </a: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 Nam</a:t>
            </a:r>
            <a:endParaRPr lang="en-AU" sz="3200" dirty="0">
              <a:solidFill>
                <a:srgbClr val="0070C0"/>
              </a:solidFill>
              <a:latin typeface="#9Slide05 FS Blonde Script" panose="03000503000000000000" pitchFamily="65" charset="0"/>
              <a:ea typeface="陈继世-硬笔行书" panose="0201060903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17F448-4F34-B48D-0E16-316612ABC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925" y="1552992"/>
            <a:ext cx="57640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re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luôn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gắn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bó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chia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sẻ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đời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sống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lao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ngày</a:t>
            </a:r>
            <a:endParaRPr lang="en-US" altLang="en-US" sz="2200" dirty="0">
              <a:solidFill>
                <a:schemeClr val="bg2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2421E6-21A5-99F8-6EC0-6C075CF47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925" y="2424621"/>
            <a:ext cx="593132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re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gắn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bó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giữ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gìn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hóa</a:t>
            </a:r>
            <a:endParaRPr lang="en-US" altLang="en-US" sz="2200" dirty="0">
              <a:solidFill>
                <a:schemeClr val="bg2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1C06D4-6BA9-9269-4551-D740636C1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925" y="2964836"/>
            <a:ext cx="56932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Tre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dũng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kiên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cường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cùng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chiến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đấu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giữ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gìn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bảo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vệ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đất</a:t>
            </a:r>
            <a:r>
              <a:rPr lang="en-US" alt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nước</a:t>
            </a:r>
            <a:endParaRPr lang="vi-VN" altLang="en-US" sz="2200" dirty="0">
              <a:solidFill>
                <a:schemeClr val="bg2"/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7" name="Picture 8" descr="Hình ảnh Minh Họa Của Thân Và Lá Tre Xanh PNG , Mầm, Cây, Phong Cảnh PNG và  Vector với nền trong suốt để tải xuống miễn phí">
            <a:extLst>
              <a:ext uri="{FF2B5EF4-FFF2-40B4-BE49-F238E27FC236}">
                <a16:creationId xmlns:a16="http://schemas.microsoft.com/office/drawing/2014/main" id="{778E4CE9-342E-D833-0F76-1769E9D84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40" b="93916" l="9934" r="89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67" y="1481624"/>
            <a:ext cx="1668477" cy="23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8BFF8-FB37-1BE8-0641-5E38AD6C01FD}"/>
              </a:ext>
            </a:extLst>
          </p:cNvPr>
          <p:cNvSpPr txBox="1"/>
          <p:nvPr/>
        </p:nvSpPr>
        <p:spPr>
          <a:xfrm>
            <a:off x="771363" y="3913906"/>
            <a:ext cx="81569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SG" sz="2200" dirty="0">
                <a:solidFill>
                  <a:srgbClr val="0070C0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SG" sz="2200" dirty="0" err="1">
                <a:solidFill>
                  <a:srgbClr val="0070C0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Tác</a:t>
            </a:r>
            <a:r>
              <a:rPr lang="en-SG" sz="2200" dirty="0">
                <a:solidFill>
                  <a:srgbClr val="0070C0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SG" sz="2200" dirty="0" err="1">
                <a:solidFill>
                  <a:srgbClr val="0070C0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giả</a:t>
            </a:r>
            <a:r>
              <a:rPr lang="en-SG" sz="2200" dirty="0">
                <a:solidFill>
                  <a:srgbClr val="0070C0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SG" sz="2200" dirty="0" err="1">
                <a:solidFill>
                  <a:srgbClr val="0070C0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</a:t>
            </a:r>
            <a:r>
              <a:rPr lang="en-SG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rân</a:t>
            </a:r>
            <a:r>
              <a:rPr lang="en-SG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SG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quý</a:t>
            </a:r>
            <a:r>
              <a:rPr lang="en-SG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, </a:t>
            </a:r>
            <a:r>
              <a:rPr lang="en-SG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biết</a:t>
            </a:r>
            <a:r>
              <a:rPr lang="en-SG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SG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ơn</a:t>
            </a:r>
            <a:r>
              <a:rPr lang="en-SG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SG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sự</a:t>
            </a:r>
            <a:r>
              <a:rPr lang="en-SG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SG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đồng</a:t>
            </a:r>
            <a:r>
              <a:rPr lang="en-SG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SG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hành</a:t>
            </a:r>
            <a:r>
              <a:rPr lang="en-SG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SG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của</a:t>
            </a:r>
            <a:r>
              <a:rPr lang="en-SG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SG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tre</a:t>
            </a:r>
            <a:r>
              <a:rPr lang="en-SG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SG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với</a:t>
            </a:r>
            <a:r>
              <a:rPr lang="en-SG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SG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người</a:t>
            </a:r>
            <a:r>
              <a:rPr lang="en-SG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VN</a:t>
            </a:r>
          </a:p>
        </p:txBody>
      </p:sp>
    </p:spTree>
    <p:extLst>
      <p:ext uri="{BB962C8B-B14F-4D97-AF65-F5344CB8AC3E}">
        <p14:creationId xmlns:p14="http://schemas.microsoft.com/office/powerpoint/2010/main" val="72520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3">
            <a:extLst>
              <a:ext uri="{FF2B5EF4-FFF2-40B4-BE49-F238E27FC236}">
                <a16:creationId xmlns:a16="http://schemas.microsoft.com/office/drawing/2014/main" id="{70D0EB70-B89E-BE33-F80D-48D127ACE08D}"/>
              </a:ext>
            </a:extLst>
          </p:cNvPr>
          <p:cNvSpPr txBox="1">
            <a:spLocks/>
          </p:cNvSpPr>
          <p:nvPr/>
        </p:nvSpPr>
        <p:spPr>
          <a:xfrm>
            <a:off x="1016225" y="810181"/>
            <a:ext cx="7111549" cy="58831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3. Tre </a:t>
            </a:r>
            <a:r>
              <a:rPr lang="en-US" sz="3200" dirty="0" err="1">
                <a:solidFill>
                  <a:srgbClr val="0070C0"/>
                </a:solidFill>
                <a:latin typeface="#9Slide05 FS Blonde Script" panose="03000503000000000000" pitchFamily="65" charset="0"/>
              </a:rPr>
              <a:t>trường</a:t>
            </a: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FS Blonde Script" panose="03000503000000000000" pitchFamily="65" charset="0"/>
              </a:rPr>
              <a:t>tồn</a:t>
            </a: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FS Blonde Script" panose="03000503000000000000" pitchFamily="65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FS Blonde Script" panose="03000503000000000000" pitchFamily="65" charset="0"/>
              </a:rPr>
              <a:t>dân</a:t>
            </a: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FS Blonde Script" panose="03000503000000000000" pitchFamily="65" charset="0"/>
              </a:rPr>
              <a:t>tộc</a:t>
            </a: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FS Blonde Script" panose="03000503000000000000" pitchFamily="65" charset="0"/>
              </a:rPr>
              <a:t>Việt</a:t>
            </a:r>
            <a:r>
              <a:rPr lang="en-US" sz="3200" dirty="0">
                <a:solidFill>
                  <a:srgbClr val="0070C0"/>
                </a:solidFill>
                <a:latin typeface="#9Slide05 FS Blonde Script" panose="03000503000000000000" pitchFamily="65" charset="0"/>
              </a:rPr>
              <a:t> Nam</a:t>
            </a:r>
            <a:endParaRPr lang="en-AU" sz="3200" dirty="0">
              <a:solidFill>
                <a:srgbClr val="0070C0"/>
              </a:solidFill>
              <a:latin typeface="#9Slide05 FS Blonde Script" panose="03000503000000000000" pitchFamily="65" charset="0"/>
              <a:ea typeface="陈继世-硬笔行书" panose="02010609030101010101" pitchFamily="49" charset="-122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A669312-FC1D-86B8-371C-4DF6B473E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334" y="1572741"/>
            <a:ext cx="5296439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Tre </a:t>
            </a:r>
            <a:r>
              <a:rPr 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giữ</a:t>
            </a:r>
            <a:r>
              <a:rPr 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vị</a:t>
            </a:r>
            <a:r>
              <a:rPr 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trí</a:t>
            </a:r>
            <a:r>
              <a:rPr 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trọng</a:t>
            </a:r>
            <a:r>
              <a:rPr 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tại</a:t>
            </a:r>
            <a:r>
              <a:rPr 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tương</a:t>
            </a:r>
            <a:r>
              <a:rPr 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lai</a:t>
            </a:r>
            <a:endParaRPr lang="en-US" sz="2200" dirty="0">
              <a:solidFill>
                <a:schemeClr val="bg2"/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E8F4F49-F04B-DB90-00D0-D24BC5FC4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334" y="2409866"/>
            <a:ext cx="5296439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Tre </a:t>
            </a:r>
            <a:r>
              <a:rPr 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bền</a:t>
            </a:r>
            <a:r>
              <a:rPr 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chặt</a:t>
            </a:r>
            <a:r>
              <a:rPr 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tri </a:t>
            </a:r>
            <a:r>
              <a:rPr 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âm</a:t>
            </a:r>
            <a:r>
              <a:rPr 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, tri </a:t>
            </a:r>
            <a:r>
              <a:rPr 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kỉ</a:t>
            </a:r>
            <a:r>
              <a:rPr 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mãi</a:t>
            </a:r>
            <a:r>
              <a:rPr 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mãi</a:t>
            </a:r>
            <a:r>
              <a:rPr lang="en-US" sz="2200" dirty="0">
                <a:solidFill>
                  <a:schemeClr val="bg2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1204AE-C042-0ECD-D319-FC14481D203F}"/>
              </a:ext>
            </a:extLst>
          </p:cNvPr>
          <p:cNvSpPr txBox="1"/>
          <p:nvPr/>
        </p:nvSpPr>
        <p:spPr>
          <a:xfrm>
            <a:off x="2831333" y="3314120"/>
            <a:ext cx="52964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#9Slide03 AmpleSof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200" dirty="0">
                <a:latin typeface="#9Slide03 AmpleSoft" panose="02000000000000000000" pitchFamily="2" charset="0"/>
              </a:rPr>
              <a:t>Tre = </a:t>
            </a:r>
            <a:r>
              <a:rPr lang="en-US" sz="2200" dirty="0" err="1">
                <a:latin typeface="#9Slide03 AmpleSoft" panose="02000000000000000000" pitchFamily="2" charset="0"/>
              </a:rPr>
              <a:t>biểu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tượng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văn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hóa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Việt</a:t>
            </a:r>
            <a:r>
              <a:rPr lang="en-US" sz="2200" dirty="0">
                <a:latin typeface="#9Slide03 AmpleSoft" panose="02000000000000000000" pitchFamily="2" charset="0"/>
              </a:rPr>
              <a:t> Nam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4A3821-E94D-E30F-8155-AE574374C162}"/>
              </a:ext>
            </a:extLst>
          </p:cNvPr>
          <p:cNvSpPr txBox="1"/>
          <p:nvPr/>
        </p:nvSpPr>
        <p:spPr>
          <a:xfrm>
            <a:off x="1016225" y="3935801"/>
            <a:ext cx="74887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Thái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độ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tác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giả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: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Trân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quý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kì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vọng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vào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tương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lai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đất</a:t>
            </a:r>
            <a:r>
              <a:rPr lang="en-US" sz="2200" dirty="0">
                <a:solidFill>
                  <a:srgbClr val="0070C0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Soft" panose="02000000000000000000" pitchFamily="2" charset="0"/>
              </a:rPr>
              <a:t>nước</a:t>
            </a:r>
            <a:endParaRPr lang="en-US" sz="2200" dirty="0">
              <a:solidFill>
                <a:srgbClr val="0070C0"/>
              </a:solidFill>
              <a:latin typeface="#9Slide03 AmpleSoft" panose="02000000000000000000" pitchFamily="2" charset="0"/>
            </a:endParaRPr>
          </a:p>
        </p:txBody>
      </p:sp>
      <p:pic>
        <p:nvPicPr>
          <p:cNvPr id="12" name="Google Shape;3788;p72">
            <a:extLst>
              <a:ext uri="{FF2B5EF4-FFF2-40B4-BE49-F238E27FC236}">
                <a16:creationId xmlns:a16="http://schemas.microsoft.com/office/drawing/2014/main" id="{2F7F9E0D-B91C-5810-E332-B15B900C4B6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72" y="1588148"/>
            <a:ext cx="1422224" cy="204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790;p72">
            <a:extLst>
              <a:ext uri="{FF2B5EF4-FFF2-40B4-BE49-F238E27FC236}">
                <a16:creationId xmlns:a16="http://schemas.microsoft.com/office/drawing/2014/main" id="{0D179D4D-747A-699B-F346-9BA03B6C2BD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1708">
            <a:off x="1463593" y="1461511"/>
            <a:ext cx="1313258" cy="1896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0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BFE4E-3C12-8E99-E054-A38A8704A9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33"/>
          <a:stretch/>
        </p:blipFill>
        <p:spPr>
          <a:xfrm>
            <a:off x="2907209" y="1232050"/>
            <a:ext cx="632244" cy="5169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23484D-8570-AC70-F41A-C329C76AFDF0}"/>
              </a:ext>
            </a:extLst>
          </p:cNvPr>
          <p:cNvSpPr txBox="1"/>
          <p:nvPr/>
        </p:nvSpPr>
        <p:spPr>
          <a:xfrm>
            <a:off x="3724863" y="838116"/>
            <a:ext cx="45691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Chất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trữ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tình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: </a:t>
            </a:r>
            <a:r>
              <a:rPr lang="en-US" sz="2200" dirty="0" err="1">
                <a:latin typeface="#9Slide03 AmpleSoft" panose="02000000000000000000" pitchFamily="2" charset="0"/>
              </a:rPr>
              <a:t>Vẻ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đẹp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của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tre</a:t>
            </a:r>
            <a:r>
              <a:rPr lang="en-US" sz="2200" dirty="0"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</a:rPr>
              <a:t>Việt</a:t>
            </a:r>
            <a:r>
              <a:rPr lang="en-US" sz="2200" dirty="0">
                <a:latin typeface="#9Slide03 AmpleSoft" panose="02000000000000000000" pitchFamily="2" charset="0"/>
              </a:rPr>
              <a:t> Nam +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mến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niềm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tự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hào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tre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VN.</a:t>
            </a:r>
            <a:endParaRPr lang="en-US" sz="2200" dirty="0">
              <a:latin typeface="#9Slide03 AmpleSof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88589-EBC6-C867-61E4-5DF1E7007AF8}"/>
              </a:ext>
            </a:extLst>
          </p:cNvPr>
          <p:cNvSpPr txBox="1"/>
          <p:nvPr/>
        </p:nvSpPr>
        <p:spPr>
          <a:xfrm>
            <a:off x="3724863" y="2082874"/>
            <a:ext cx="45691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Khả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năng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sát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tế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hồn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nhạy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tre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đất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VN.</a:t>
            </a:r>
            <a:endParaRPr lang="en-US" sz="2200" dirty="0">
              <a:latin typeface="#9Slide03 AmpleSoft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60AF05-CAEA-196E-28E6-05B2F0AE7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075" y="2425149"/>
            <a:ext cx="525377" cy="5307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85EFFD-993D-EF48-7F6A-315388BFD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559" y="3713095"/>
            <a:ext cx="364976" cy="4725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81990D-427B-0E2E-37C6-769B93B59B7E}"/>
              </a:ext>
            </a:extLst>
          </p:cNvPr>
          <p:cNvSpPr txBox="1"/>
          <p:nvPr/>
        </p:nvSpPr>
        <p:spPr>
          <a:xfrm>
            <a:off x="3724863" y="3322440"/>
            <a:ext cx="45691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Ngôn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hàng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loạt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BPTT: So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sánh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hóa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ẩn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dụ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liệt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kê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, … +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Ngôn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giàu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chất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trữ</a:t>
            </a:r>
            <a:r>
              <a:rPr lang="en-US" sz="2200" dirty="0"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mpleSoft" panose="02000000000000000000" pitchFamily="2" charset="0"/>
                <a:cs typeface="#9Slide03 Arima Madurai" panose="00000500000000000000" pitchFamily="2" charset="0"/>
              </a:rPr>
              <a:t>tình</a:t>
            </a:r>
            <a:endParaRPr lang="en-US" sz="2200" dirty="0">
              <a:latin typeface="#9Slide03 AmpleSoft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D68073-8F4D-B9F7-E03D-EFB13032A992}"/>
              </a:ext>
            </a:extLst>
          </p:cNvPr>
          <p:cNvGrpSpPr/>
          <p:nvPr/>
        </p:nvGrpSpPr>
        <p:grpSpPr>
          <a:xfrm>
            <a:off x="731197" y="887488"/>
            <a:ext cx="1568256" cy="3456548"/>
            <a:chOff x="6293150" y="1112200"/>
            <a:chExt cx="1568256" cy="3456548"/>
          </a:xfrm>
        </p:grpSpPr>
        <p:pic>
          <p:nvPicPr>
            <p:cNvPr id="21" name="Google Shape;3779;p72">
              <a:extLst>
                <a:ext uri="{FF2B5EF4-FFF2-40B4-BE49-F238E27FC236}">
                  <a16:creationId xmlns:a16="http://schemas.microsoft.com/office/drawing/2014/main" id="{219BCE02-310C-8433-CBAA-C63F86F70CD7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299075" y="1214616"/>
              <a:ext cx="209408" cy="3251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3780;p72">
              <a:extLst>
                <a:ext uri="{FF2B5EF4-FFF2-40B4-BE49-F238E27FC236}">
                  <a16:creationId xmlns:a16="http://schemas.microsoft.com/office/drawing/2014/main" id="{B286369E-D055-0B17-C420-EC4600265F6C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675995" y="1214616"/>
              <a:ext cx="185394" cy="3251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3781;p72">
              <a:extLst>
                <a:ext uri="{FF2B5EF4-FFF2-40B4-BE49-F238E27FC236}">
                  <a16:creationId xmlns:a16="http://schemas.microsoft.com/office/drawing/2014/main" id="{D6303E27-1386-CF65-61E6-18439C5E7C80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472237" y="1112200"/>
              <a:ext cx="203759" cy="3456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3782;p72">
              <a:extLst>
                <a:ext uri="{FF2B5EF4-FFF2-40B4-BE49-F238E27FC236}">
                  <a16:creationId xmlns:a16="http://schemas.microsoft.com/office/drawing/2014/main" id="{1CB3D29B-A8D4-64B2-E30F-554BCB6A4CD4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523064" y="2084581"/>
              <a:ext cx="1301647" cy="899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3783;p72">
              <a:extLst>
                <a:ext uri="{FF2B5EF4-FFF2-40B4-BE49-F238E27FC236}">
                  <a16:creationId xmlns:a16="http://schemas.microsoft.com/office/drawing/2014/main" id="{9EA5404E-DA2F-0EB2-52D3-A44630A352C0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033895" y="2311188"/>
              <a:ext cx="827511" cy="1058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3784;p72">
              <a:extLst>
                <a:ext uri="{FF2B5EF4-FFF2-40B4-BE49-F238E27FC236}">
                  <a16:creationId xmlns:a16="http://schemas.microsoft.com/office/drawing/2014/main" id="{1DF87965-AF17-4DA6-09AD-360107739F4F}"/>
                </a:ext>
              </a:extLst>
            </p:cNvPr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 rot="1337067">
              <a:off x="7185186" y="1314488"/>
              <a:ext cx="437179" cy="1058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785;p72">
              <a:extLst>
                <a:ext uri="{FF2B5EF4-FFF2-40B4-BE49-F238E27FC236}">
                  <a16:creationId xmlns:a16="http://schemas.microsoft.com/office/drawing/2014/main" id="{4DB3F327-A9AA-CDA1-D84C-A87B5E94A7E1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293150" y="1642451"/>
              <a:ext cx="1568250" cy="1025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786;p72">
              <a:extLst>
                <a:ext uri="{FF2B5EF4-FFF2-40B4-BE49-F238E27FC236}">
                  <a16:creationId xmlns:a16="http://schemas.microsoft.com/office/drawing/2014/main" id="{A6CD85EF-3A9C-3703-A2C7-DE4668826057}"/>
                </a:ext>
              </a:extLst>
            </p:cNvPr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710358" y="2311188"/>
              <a:ext cx="927060" cy="105857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7505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061A731-1D44-7B6B-A264-7C5BCC61AE12}"/>
              </a:ext>
            </a:extLst>
          </p:cNvPr>
          <p:cNvSpPr/>
          <p:nvPr/>
        </p:nvSpPr>
        <p:spPr>
          <a:xfrm>
            <a:off x="4516970" y="2012081"/>
            <a:ext cx="4317478" cy="705883"/>
          </a:xfrm>
          <a:prstGeom prst="roundRect">
            <a:avLst>
              <a:gd name="adj" fmla="val 13519"/>
            </a:avLst>
          </a:prstGeom>
          <a:solidFill>
            <a:srgbClr val="FFF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tabLst>
                <a:tab pos="148590" algn="l"/>
              </a:tabLst>
            </a:pP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Xây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dựng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hình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ảnh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phong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phú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chọn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lọc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vừa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cụ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thể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mang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tính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biểu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tượng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19ECB7-752F-1723-B8A5-BE09334E9250}"/>
              </a:ext>
            </a:extLst>
          </p:cNvPr>
          <p:cNvSpPr/>
          <p:nvPr/>
        </p:nvSpPr>
        <p:spPr>
          <a:xfrm>
            <a:off x="1813891" y="266327"/>
            <a:ext cx="5516217" cy="510701"/>
          </a:xfrm>
          <a:prstGeom prst="roundRect">
            <a:avLst>
              <a:gd name="adj" fmla="val 50000"/>
            </a:avLst>
          </a:prstGeom>
          <a:solidFill>
            <a:srgbClr val="F1E8F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Cây</a:t>
            </a:r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tre</a:t>
            </a:r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Việt</a:t>
            </a:r>
            <a:r>
              <a:rPr lang="en-US" sz="2200" dirty="0">
                <a:solidFill>
                  <a:srgbClr val="FF0000"/>
                </a:solidFill>
                <a:latin typeface="#9Slide03 Ample" panose="02000000000000000000" pitchFamily="2" charset="0"/>
              </a:rPr>
              <a:t> Nam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D1191-4154-424B-3CB0-13259E60B743}"/>
              </a:ext>
            </a:extLst>
          </p:cNvPr>
          <p:cNvSpPr/>
          <p:nvPr/>
        </p:nvSpPr>
        <p:spPr>
          <a:xfrm>
            <a:off x="1261713" y="1192272"/>
            <a:ext cx="1931232" cy="510701"/>
          </a:xfrm>
          <a:prstGeom prst="roundRect">
            <a:avLst>
              <a:gd name="adj" fmla="val 50000"/>
            </a:avLst>
          </a:prstGeom>
          <a:solidFill>
            <a:srgbClr val="DDF0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Nội</a:t>
            </a:r>
            <a:r>
              <a:rPr lang="en-US" sz="2000" dirty="0">
                <a:solidFill>
                  <a:srgbClr val="0070C0"/>
                </a:solidFill>
                <a:latin typeface="#9Slide03 Ample" panose="02000000000000000000" pitchFamily="2" charset="0"/>
              </a:rPr>
              <a:t> dung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2E9F08-41DF-D710-F8F8-7ED387F14886}"/>
              </a:ext>
            </a:extLst>
          </p:cNvPr>
          <p:cNvSpPr/>
          <p:nvPr/>
        </p:nvSpPr>
        <p:spPr>
          <a:xfrm>
            <a:off x="5970933" y="1165639"/>
            <a:ext cx="1931232" cy="510701"/>
          </a:xfrm>
          <a:prstGeom prst="roundRect">
            <a:avLst>
              <a:gd name="adj" fmla="val 50000"/>
            </a:avLst>
          </a:prstGeom>
          <a:solidFill>
            <a:srgbClr val="DDF0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Nghệ</a:t>
            </a:r>
            <a:r>
              <a:rPr lang="en-US" sz="2200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thuật</a:t>
            </a:r>
            <a:endParaRPr lang="en-US" sz="2200" dirty="0"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85C935-A22A-2AD5-A0CC-800AC86E739E}"/>
              </a:ext>
            </a:extLst>
          </p:cNvPr>
          <p:cNvSpPr/>
          <p:nvPr/>
        </p:nvSpPr>
        <p:spPr>
          <a:xfrm>
            <a:off x="4516970" y="4106959"/>
            <a:ext cx="4317478" cy="769556"/>
          </a:xfrm>
          <a:prstGeom prst="roundRect">
            <a:avLst>
              <a:gd name="adj" fmla="val 21477"/>
            </a:avLst>
          </a:prstGeom>
          <a:solidFill>
            <a:srgbClr val="FFF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Lựa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chọn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lời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văn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giàu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nhạc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nhạc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điệu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tính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biểu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cảm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cao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2000" dirty="0">
              <a:solidFill>
                <a:schemeClr val="bg2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EDAE6A-78BF-1DF2-4EB9-2F1219A9ACF5}"/>
              </a:ext>
            </a:extLst>
          </p:cNvPr>
          <p:cNvSpPr/>
          <p:nvPr/>
        </p:nvSpPr>
        <p:spPr>
          <a:xfrm>
            <a:off x="355902" y="2012082"/>
            <a:ext cx="3821352" cy="705883"/>
          </a:xfrm>
          <a:prstGeom prst="roundRect">
            <a:avLst>
              <a:gd name="adj" fmla="val 20845"/>
            </a:avLst>
          </a:prstGeom>
          <a:solidFill>
            <a:srgbClr val="FFF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Vẻ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đẹp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sự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gắn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bó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cây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tre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với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đời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sống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dân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tộc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ta</a:t>
            </a:r>
            <a:endParaRPr lang="en-US" sz="2000" dirty="0">
              <a:solidFill>
                <a:schemeClr val="bg2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229082-5F13-BB68-AAE5-08BA33F734FE}"/>
              </a:ext>
            </a:extLst>
          </p:cNvPr>
          <p:cNvSpPr/>
          <p:nvPr/>
        </p:nvSpPr>
        <p:spPr>
          <a:xfrm>
            <a:off x="4516970" y="2987228"/>
            <a:ext cx="4317478" cy="942643"/>
          </a:xfrm>
          <a:prstGeom prst="roundRect">
            <a:avLst>
              <a:gd name="adj" fmla="val 11474"/>
            </a:avLst>
          </a:prstGeom>
          <a:solidFill>
            <a:srgbClr val="FFF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Sự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hiểu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biết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tình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cảm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gắn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bó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niềm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tin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sự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tự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hào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tác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giả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với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cây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tre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con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đất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nước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Việt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Nam.</a:t>
            </a:r>
            <a:endParaRPr lang="en-US" sz="2000" dirty="0">
              <a:solidFill>
                <a:schemeClr val="bg2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AFD3975-28DF-90B3-5C25-3F4306C8AC18}"/>
              </a:ext>
            </a:extLst>
          </p:cNvPr>
          <p:cNvSpPr/>
          <p:nvPr/>
        </p:nvSpPr>
        <p:spPr>
          <a:xfrm>
            <a:off x="355902" y="2923552"/>
            <a:ext cx="3818930" cy="1027675"/>
          </a:xfrm>
          <a:prstGeom prst="roundRect">
            <a:avLst>
              <a:gd name="adj" fmla="val 21701"/>
            </a:avLst>
          </a:prstGeom>
          <a:solidFill>
            <a:srgbClr val="FFF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Sử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dụng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thành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công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các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phép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so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sánh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nhân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hoá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điệp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ngữ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…</a:t>
            </a:r>
            <a:endParaRPr lang="en-US" sz="2000" dirty="0">
              <a:solidFill>
                <a:schemeClr val="bg2"/>
              </a:solidFill>
              <a:latin typeface="#9Slide03 AmpleSoft" panose="02000000000000000000" pitchFamily="2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7CA7B0-93B4-93C4-6BD6-DB9B3B7E4B3B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2227329" y="777028"/>
            <a:ext cx="2344671" cy="41524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360A52F-87E4-8DB0-717C-2EB1DA2572BE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4572000" y="777028"/>
            <a:ext cx="2364549" cy="38861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8D2A09-4054-3EA2-5DA2-3ECF0D48B92A}"/>
              </a:ext>
            </a:extLst>
          </p:cNvPr>
          <p:cNvSpPr/>
          <p:nvPr/>
        </p:nvSpPr>
        <p:spPr>
          <a:xfrm>
            <a:off x="355902" y="4110897"/>
            <a:ext cx="3818929" cy="769557"/>
          </a:xfrm>
          <a:prstGeom prst="roundRect">
            <a:avLst>
              <a:gd name="adj" fmla="val 13519"/>
            </a:avLst>
          </a:prstGeom>
          <a:solidFill>
            <a:srgbClr val="FFF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Kết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hợp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giữa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tính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chính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luận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trữ</a:t>
            </a:r>
            <a:r>
              <a:rPr lang="en-US" sz="2000" dirty="0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#9Slide03 AmpleSoft" panose="020000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tình</a:t>
            </a:r>
            <a:endParaRPr lang="en-US" sz="2000" dirty="0">
              <a:solidFill>
                <a:schemeClr val="bg2"/>
              </a:solidFill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9" grpId="0" animBg="1"/>
      <p:bldP spid="11" grpId="0" animBg="1"/>
      <p:bldP spid="14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D158EF-6E98-C49D-499D-D4A15BFDF16C}"/>
              </a:ext>
            </a:extLst>
          </p:cNvPr>
          <p:cNvGrpSpPr/>
          <p:nvPr/>
        </p:nvGrpSpPr>
        <p:grpSpPr>
          <a:xfrm>
            <a:off x="202019" y="1406897"/>
            <a:ext cx="2110817" cy="2107293"/>
            <a:chOff x="258725" y="1918393"/>
            <a:chExt cx="3041387" cy="30850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B0E647-4B07-052F-B0E9-BA5AD02D4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17" b="98358" l="7790" r="95109">
                          <a14:foregroundMark x1="7790" y1="51642" x2="7790" y2="51642"/>
                          <a14:foregroundMark x1="51087" y1="94708" x2="51087" y2="94708"/>
                          <a14:foregroundMark x1="71196" y1="72810" x2="71196" y2="72810"/>
                          <a14:foregroundMark x1="90036" y1="53285" x2="85507" y2="66241"/>
                          <a14:foregroundMark x1="85507" y1="66241" x2="69022" y2="86314"/>
                          <a14:foregroundMark x1="69022" y1="86314" x2="51812" y2="91423"/>
                          <a14:foregroundMark x1="51812" y1="91423" x2="61232" y2="49088"/>
                          <a14:foregroundMark x1="61232" y1="49088" x2="82609" y2="48723"/>
                          <a14:foregroundMark x1="82609" y1="48723" x2="90580" y2="52372"/>
                          <a14:foregroundMark x1="95109" y1="59307" x2="95109" y2="59307"/>
                          <a14:foregroundMark x1="80797" y1="88869" x2="80797" y2="88869"/>
                          <a14:foregroundMark x1="65036" y1="66423" x2="65036" y2="66423"/>
                          <a14:foregroundMark x1="69565" y1="14781" x2="69565" y2="14781"/>
                          <a14:foregroundMark x1="68659" y1="7117" x2="68659" y2="7117"/>
                          <a14:foregroundMark x1="36957" y1="94526" x2="36957" y2="94526"/>
                          <a14:foregroundMark x1="40761" y1="95073" x2="40761" y2="95073"/>
                          <a14:foregroundMark x1="38768" y1="94708" x2="42105" y2="95950"/>
                          <a14:foregroundMark x1="50432" y1="96800" x2="59601" y2="94708"/>
                          <a14:foregroundMark x1="50874" y1="97500" x2="63043" y2="93613"/>
                          <a14:foregroundMark x1="63043" y1="93613" x2="63043" y2="93613"/>
                          <a14:foregroundMark x1="42935" y1="95620" x2="50906" y2="96350"/>
                          <a14:foregroundMark x1="48188" y1="96350" x2="50543" y2="97263"/>
                          <a14:foregroundMark x1="46920" y1="96533" x2="51087" y2="97445"/>
                          <a14:backgroundMark x1="51993" y1="99270" x2="49752" y2="9927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58725" y="1918393"/>
              <a:ext cx="3041387" cy="3085009"/>
            </a:xfrm>
            <a:prstGeom prst="rect">
              <a:avLst/>
            </a:prstGeom>
          </p:spPr>
        </p:pic>
        <p:sp>
          <p:nvSpPr>
            <p:cNvPr id="4" name="Text Placeholder 33">
              <a:extLst>
                <a:ext uri="{FF2B5EF4-FFF2-40B4-BE49-F238E27FC236}">
                  <a16:creationId xmlns:a16="http://schemas.microsoft.com/office/drawing/2014/main" id="{1DD4E7C0-B1C7-A8C6-2D74-8D2D95D39BBA}"/>
                </a:ext>
              </a:extLst>
            </p:cNvPr>
            <p:cNvSpPr txBox="1">
              <a:spLocks/>
            </p:cNvSpPr>
            <p:nvPr/>
          </p:nvSpPr>
          <p:spPr>
            <a:xfrm>
              <a:off x="619921" y="2925144"/>
              <a:ext cx="2456817" cy="541069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3000" dirty="0">
                  <a:solidFill>
                    <a:srgbClr val="FF0000"/>
                  </a:solidFill>
                  <a:latin typeface="#9Slide05 FS Blonde Script" panose="03000503000000000000" pitchFamily="65" charset="0"/>
                  <a:ea typeface="陈继世-硬笔行书" panose="02010609030101010101" pitchFamily="49" charset="-122"/>
                </a:rPr>
                <a:t>TÙY BÚT</a:t>
              </a:r>
              <a:endParaRPr lang="en-AU" sz="3000" dirty="0">
                <a:solidFill>
                  <a:srgbClr val="FF0000"/>
                </a:solidFill>
                <a:latin typeface="#9Slide05 FS Blonde Script" panose="03000503000000000000" pitchFamily="65" charset="0"/>
                <a:ea typeface="陈继世-硬笔行书" panose="02010609030101010101" pitchFamily="49" charset="-122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0F3DB0D-F5BF-0884-5D96-4773822CEBB5}"/>
              </a:ext>
            </a:extLst>
          </p:cNvPr>
          <p:cNvGrpSpPr/>
          <p:nvPr/>
        </p:nvGrpSpPr>
        <p:grpSpPr>
          <a:xfrm>
            <a:off x="2471126" y="646957"/>
            <a:ext cx="2183999" cy="574547"/>
            <a:chOff x="3956197" y="584791"/>
            <a:chExt cx="3820505" cy="9569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CC49F5-FB12-884D-697D-3A03C918E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197" y="584791"/>
              <a:ext cx="1435395" cy="95693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6358B5-4D71-8B67-F652-0928E42E5D2F}"/>
                </a:ext>
              </a:extLst>
            </p:cNvPr>
            <p:cNvSpPr txBox="1"/>
            <p:nvPr/>
          </p:nvSpPr>
          <p:spPr>
            <a:xfrm flipH="1">
              <a:off x="5324930" y="770867"/>
              <a:ext cx="2451772" cy="69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err="1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Bố</a:t>
              </a:r>
              <a:r>
                <a:rPr lang="en-US" sz="2100" dirty="0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 </a:t>
              </a:r>
              <a:r>
                <a:rPr lang="en-US" sz="2100" dirty="0" err="1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cục</a:t>
              </a:r>
              <a:endParaRPr lang="en-US" sz="2100" dirty="0">
                <a:solidFill>
                  <a:srgbClr val="0070C0"/>
                </a:solidFill>
                <a:latin typeface="#9Slide03 AllRoundGothic" panose="020B07030202020201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7126A71-6913-5109-3CB6-C5EFE5E523B4}"/>
              </a:ext>
            </a:extLst>
          </p:cNvPr>
          <p:cNvSpPr txBox="1"/>
          <p:nvPr/>
        </p:nvSpPr>
        <p:spPr>
          <a:xfrm>
            <a:off x="4860758" y="414859"/>
            <a:ext cx="40067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latin typeface="#9Slide03 AmpleSoft" panose="02000000000000000000" pitchFamily="2" charset="0"/>
              </a:rPr>
              <a:t>Khá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tự</a:t>
            </a:r>
            <a:r>
              <a:rPr lang="en-US" sz="2100" dirty="0">
                <a:latin typeface="#9Slide03 AmpleSoft" panose="02000000000000000000" pitchFamily="2" charset="0"/>
              </a:rPr>
              <a:t> do, </a:t>
            </a:r>
            <a:r>
              <a:rPr lang="en-US" sz="2100" dirty="0" err="1">
                <a:latin typeface="#9Slide03 AmpleSoft" panose="02000000000000000000" pitchFamily="2" charset="0"/>
              </a:rPr>
              <a:t>triển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khai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theo</a:t>
            </a:r>
            <a:r>
              <a:rPr lang="en-US" sz="2100" dirty="0">
                <a:latin typeface="#9Slide03 AmpleSoft" panose="02000000000000000000" pitchFamily="2" charset="0"/>
              </a:rPr>
              <a:t> 1 </a:t>
            </a:r>
            <a:r>
              <a:rPr lang="en-US" sz="2100" dirty="0" err="1">
                <a:latin typeface="#9Slide03 AmpleSoft" panose="02000000000000000000" pitchFamily="2" charset="0"/>
              </a:rPr>
              <a:t>mạch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cảm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hứng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chủ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đạo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của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tác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giả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hoặc</a:t>
            </a:r>
            <a:r>
              <a:rPr lang="en-US" sz="2100" dirty="0">
                <a:latin typeface="#9Slide03 AmpleSoft" panose="02000000000000000000" pitchFamily="2" charset="0"/>
              </a:rPr>
              <a:t> 1 </a:t>
            </a:r>
            <a:r>
              <a:rPr lang="en-US" sz="2100" dirty="0" err="1">
                <a:latin typeface="#9Slide03 AmpleSoft" panose="02000000000000000000" pitchFamily="2" charset="0"/>
              </a:rPr>
              <a:t>tư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tưởng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chủ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đề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nhất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định</a:t>
            </a:r>
            <a:endParaRPr lang="en-US" sz="2100" dirty="0">
              <a:latin typeface="#9Slide03 AmpleSoft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97FE8E-12B7-3C67-4064-5B38D1E0E6A0}"/>
              </a:ext>
            </a:extLst>
          </p:cNvPr>
          <p:cNvGrpSpPr/>
          <p:nvPr/>
        </p:nvGrpSpPr>
        <p:grpSpPr>
          <a:xfrm>
            <a:off x="2471126" y="2124849"/>
            <a:ext cx="2234677" cy="574547"/>
            <a:chOff x="3956197" y="584791"/>
            <a:chExt cx="3909156" cy="9569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A64292E-228D-33B9-8641-AC99303E9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197" y="584791"/>
              <a:ext cx="1435395" cy="9569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8A8EB9-CB3F-F2D0-A4BC-D503DC1EC7A7}"/>
                </a:ext>
              </a:extLst>
            </p:cNvPr>
            <p:cNvSpPr txBox="1"/>
            <p:nvPr/>
          </p:nvSpPr>
          <p:spPr>
            <a:xfrm flipH="1">
              <a:off x="5413582" y="731020"/>
              <a:ext cx="2451771" cy="69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err="1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Ngôn</a:t>
              </a:r>
              <a:r>
                <a:rPr lang="en-US" sz="2100" dirty="0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 </a:t>
              </a:r>
              <a:r>
                <a:rPr lang="en-US" sz="2100" dirty="0" err="1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ngữ</a:t>
              </a:r>
              <a:endParaRPr lang="en-US" sz="2100" dirty="0">
                <a:solidFill>
                  <a:srgbClr val="0070C0"/>
                </a:solidFill>
                <a:latin typeface="#9Slide03 AllRoundGothic" panose="020B07030202020201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94759B-D011-167B-4715-75612D215442}"/>
              </a:ext>
            </a:extLst>
          </p:cNvPr>
          <p:cNvSpPr txBox="1"/>
          <p:nvPr/>
        </p:nvSpPr>
        <p:spPr>
          <a:xfrm>
            <a:off x="4860758" y="1884830"/>
            <a:ext cx="399829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latin typeface="#9Slide03 AmpleSoft" panose="02000000000000000000" pitchFamily="2" charset="0"/>
              </a:rPr>
              <a:t>Giàu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hình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ảnh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nhiều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cảm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xúc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thấm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đẫm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chất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thơ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tinh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tế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và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sống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động</a:t>
            </a:r>
            <a:endParaRPr lang="en-US" sz="2100" dirty="0">
              <a:latin typeface="#9Slide03 AmpleSoft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2317AB-C9AD-3ACC-C8A6-F741153785E6}"/>
              </a:ext>
            </a:extLst>
          </p:cNvPr>
          <p:cNvGrpSpPr/>
          <p:nvPr/>
        </p:nvGrpSpPr>
        <p:grpSpPr>
          <a:xfrm>
            <a:off x="2471126" y="3717165"/>
            <a:ext cx="2124033" cy="738664"/>
            <a:chOff x="3956197" y="438692"/>
            <a:chExt cx="3715606" cy="1230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5EF3430-E89A-A1B7-D335-0EA5C6A4A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197" y="584791"/>
              <a:ext cx="1435395" cy="9569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E21609-9754-44F1-C2AF-22C112527FAE}"/>
                </a:ext>
              </a:extLst>
            </p:cNvPr>
            <p:cNvSpPr txBox="1"/>
            <p:nvPr/>
          </p:nvSpPr>
          <p:spPr>
            <a:xfrm flipH="1">
              <a:off x="5496418" y="438692"/>
              <a:ext cx="2175385" cy="1230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err="1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Cái</a:t>
              </a:r>
              <a:r>
                <a:rPr lang="en-US" sz="2100" dirty="0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 </a:t>
              </a:r>
              <a:r>
                <a:rPr lang="en-US" sz="2100" dirty="0" err="1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tôi</a:t>
              </a:r>
              <a:r>
                <a:rPr lang="en-US" sz="2100" dirty="0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 </a:t>
              </a:r>
              <a:r>
                <a:rPr lang="en-US" sz="2100" dirty="0" err="1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tác</a:t>
              </a:r>
              <a:r>
                <a:rPr lang="en-US" sz="2100" dirty="0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 </a:t>
              </a:r>
              <a:r>
                <a:rPr lang="en-US" sz="2100" dirty="0" err="1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giả</a:t>
              </a:r>
              <a:endParaRPr lang="en-US" sz="2100" dirty="0">
                <a:solidFill>
                  <a:srgbClr val="0070C0"/>
                </a:solidFill>
                <a:latin typeface="#9Slide03 AllRoundGothic" panose="020B07030202020201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8EF73AE-5778-7EDE-C3B8-5C917C5190C7}"/>
              </a:ext>
            </a:extLst>
          </p:cNvPr>
          <p:cNvSpPr txBox="1"/>
          <p:nvPr/>
        </p:nvSpPr>
        <p:spPr>
          <a:xfrm>
            <a:off x="4860757" y="3385707"/>
            <a:ext cx="3998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latin typeface="#9Slide03 AmpleSoft" panose="02000000000000000000" pitchFamily="2" charset="0"/>
              </a:rPr>
              <a:t>Thể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hiện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trong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các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phương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diện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như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sở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thích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tâm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tư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thiên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hướng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cá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nhân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lối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cảm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lối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nghĩ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những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kỉ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niệm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riêng</a:t>
            </a:r>
            <a:r>
              <a:rPr lang="en-US" sz="2100" dirty="0">
                <a:latin typeface="#9Slide03 AmpleSoft" panose="02000000000000000000" pitchFamily="2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239963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943810-BE53-674E-EFA7-511C39319E80}"/>
              </a:ext>
            </a:extLst>
          </p:cNvPr>
          <p:cNvGrpSpPr/>
          <p:nvPr/>
        </p:nvGrpSpPr>
        <p:grpSpPr>
          <a:xfrm flipH="1">
            <a:off x="6896385" y="1482355"/>
            <a:ext cx="2171348" cy="2107293"/>
            <a:chOff x="258725" y="1918393"/>
            <a:chExt cx="3041387" cy="30850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C5A2673-5E05-D37C-16BE-912A8CB4E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17" b="98358" l="7790" r="95109">
                          <a14:foregroundMark x1="7790" y1="51642" x2="7790" y2="51642"/>
                          <a14:foregroundMark x1="51087" y1="94708" x2="51087" y2="94708"/>
                          <a14:foregroundMark x1="71196" y1="72810" x2="71196" y2="72810"/>
                          <a14:foregroundMark x1="90036" y1="53285" x2="85507" y2="66241"/>
                          <a14:foregroundMark x1="85507" y1="66241" x2="69022" y2="86314"/>
                          <a14:foregroundMark x1="69022" y1="86314" x2="51812" y2="91423"/>
                          <a14:foregroundMark x1="51812" y1="91423" x2="61232" y2="49088"/>
                          <a14:foregroundMark x1="61232" y1="49088" x2="82609" y2="48723"/>
                          <a14:foregroundMark x1="82609" y1="48723" x2="90580" y2="52372"/>
                          <a14:foregroundMark x1="95109" y1="59307" x2="95109" y2="59307"/>
                          <a14:foregroundMark x1="80797" y1="88869" x2="80797" y2="88869"/>
                          <a14:foregroundMark x1="65036" y1="66423" x2="65036" y2="66423"/>
                          <a14:foregroundMark x1="69565" y1="14781" x2="69565" y2="14781"/>
                          <a14:foregroundMark x1="68659" y1="7117" x2="68659" y2="7117"/>
                          <a14:foregroundMark x1="36957" y1="94526" x2="36957" y2="94526"/>
                          <a14:foregroundMark x1="40761" y1="95073" x2="40761" y2="95073"/>
                          <a14:foregroundMark x1="38768" y1="94708" x2="42105" y2="95950"/>
                          <a14:foregroundMark x1="50432" y1="96800" x2="59601" y2="94708"/>
                          <a14:foregroundMark x1="50874" y1="97500" x2="63043" y2="93613"/>
                          <a14:foregroundMark x1="63043" y1="93613" x2="63043" y2="93613"/>
                          <a14:foregroundMark x1="42935" y1="95620" x2="50906" y2="96350"/>
                          <a14:foregroundMark x1="48188" y1="96350" x2="50543" y2="97263"/>
                          <a14:foregroundMark x1="46920" y1="96533" x2="51087" y2="97445"/>
                          <a14:backgroundMark x1="51993" y1="99270" x2="49752" y2="9927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58725" y="1918393"/>
              <a:ext cx="3041387" cy="3085009"/>
            </a:xfrm>
            <a:prstGeom prst="rect">
              <a:avLst/>
            </a:prstGeom>
          </p:spPr>
        </p:pic>
        <p:sp>
          <p:nvSpPr>
            <p:cNvPr id="4" name="Text Placeholder 33">
              <a:extLst>
                <a:ext uri="{FF2B5EF4-FFF2-40B4-BE49-F238E27FC236}">
                  <a16:creationId xmlns:a16="http://schemas.microsoft.com/office/drawing/2014/main" id="{762496B3-A224-31B3-3863-3F5D4AB1E51C}"/>
                </a:ext>
              </a:extLst>
            </p:cNvPr>
            <p:cNvSpPr txBox="1">
              <a:spLocks/>
            </p:cNvSpPr>
            <p:nvPr/>
          </p:nvSpPr>
          <p:spPr>
            <a:xfrm>
              <a:off x="619921" y="2925144"/>
              <a:ext cx="2456817" cy="541069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3000" dirty="0">
                  <a:solidFill>
                    <a:srgbClr val="FF0000"/>
                  </a:solidFill>
                  <a:latin typeface="#9Slide05 FS Blonde Script" panose="03000503000000000000" pitchFamily="65" charset="0"/>
                  <a:ea typeface="陈继世-硬笔行书" panose="02010609030101010101" pitchFamily="49" charset="-122"/>
                </a:rPr>
                <a:t>TẢN VĂN</a:t>
              </a:r>
              <a:endParaRPr lang="en-AU" sz="3000" dirty="0">
                <a:solidFill>
                  <a:srgbClr val="FF0000"/>
                </a:solidFill>
                <a:latin typeface="#9Slide05 FS Blonde Script" panose="03000503000000000000" pitchFamily="65" charset="0"/>
                <a:ea typeface="陈继世-硬笔行书" panose="02010609030101010101" pitchFamily="49" charset="-122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49F3F8E-FB9F-7701-AA30-4B557E60CFA7}"/>
              </a:ext>
            </a:extLst>
          </p:cNvPr>
          <p:cNvGrpSpPr/>
          <p:nvPr/>
        </p:nvGrpSpPr>
        <p:grpSpPr>
          <a:xfrm>
            <a:off x="306621" y="380365"/>
            <a:ext cx="2183999" cy="574547"/>
            <a:chOff x="3956197" y="584791"/>
            <a:chExt cx="3820505" cy="9569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549388B-B882-C999-677B-F332C2581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197" y="584791"/>
              <a:ext cx="1435395" cy="95693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7B4153-B79E-DF9D-2BC9-4BD71D2CFCC0}"/>
                </a:ext>
              </a:extLst>
            </p:cNvPr>
            <p:cNvSpPr txBox="1"/>
            <p:nvPr/>
          </p:nvSpPr>
          <p:spPr>
            <a:xfrm flipH="1">
              <a:off x="5324930" y="770867"/>
              <a:ext cx="2451772" cy="69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err="1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Loại</a:t>
              </a:r>
              <a:r>
                <a:rPr lang="en-US" sz="2100" dirty="0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 </a:t>
              </a:r>
              <a:r>
                <a:rPr lang="en-US" sz="2100" dirty="0" err="1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hình</a:t>
              </a:r>
              <a:endParaRPr lang="en-US" sz="2100" dirty="0">
                <a:solidFill>
                  <a:srgbClr val="0070C0"/>
                </a:solidFill>
                <a:latin typeface="#9Slide03 AllRoundGothic" panose="020B07030202020201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D3004B5-0BF2-54E1-F3DC-B0FDA7FB1FC4}"/>
              </a:ext>
            </a:extLst>
          </p:cNvPr>
          <p:cNvSpPr txBox="1"/>
          <p:nvPr/>
        </p:nvSpPr>
        <p:spPr>
          <a:xfrm>
            <a:off x="2612174" y="314657"/>
            <a:ext cx="412809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latin typeface="#9Slide03 AmpleSoft" panose="02000000000000000000" pitchFamily="2" charset="0"/>
              </a:rPr>
              <a:t>Là</a:t>
            </a:r>
            <a:r>
              <a:rPr lang="en-US" sz="2100" dirty="0">
                <a:latin typeface="#9Slide03 AmpleSoft" panose="02000000000000000000" pitchFamily="2" charset="0"/>
              </a:rPr>
              <a:t> 1 </a:t>
            </a:r>
            <a:r>
              <a:rPr lang="en-US" sz="2100" dirty="0" err="1">
                <a:latin typeface="#9Slide03 AmpleSoft" panose="02000000000000000000" pitchFamily="2" charset="0"/>
              </a:rPr>
              <a:t>thể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loại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văn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xuôi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ngắn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gọn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hàm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súc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giàu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sức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gợi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thuộc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loại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hình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kí</a:t>
            </a:r>
            <a:endParaRPr lang="en-US" sz="2100" dirty="0">
              <a:latin typeface="#9Slide03 AmpleSoft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D5561AA-8B27-549C-070A-361003026D2F}"/>
              </a:ext>
            </a:extLst>
          </p:cNvPr>
          <p:cNvGrpSpPr/>
          <p:nvPr/>
        </p:nvGrpSpPr>
        <p:grpSpPr>
          <a:xfrm>
            <a:off x="303244" y="2448205"/>
            <a:ext cx="2136152" cy="574547"/>
            <a:chOff x="3956197" y="584791"/>
            <a:chExt cx="3736805" cy="9569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94E2830-D92B-6E41-6118-7E5FC06D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197" y="584791"/>
              <a:ext cx="1435395" cy="9569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3EC0CE-C045-F265-721B-79C62167FA98}"/>
                </a:ext>
              </a:extLst>
            </p:cNvPr>
            <p:cNvSpPr txBox="1"/>
            <p:nvPr/>
          </p:nvSpPr>
          <p:spPr>
            <a:xfrm flipH="1">
              <a:off x="5413582" y="731020"/>
              <a:ext cx="2279420" cy="69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err="1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Nội</a:t>
              </a:r>
              <a:r>
                <a:rPr lang="en-US" sz="2100" dirty="0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 dung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DA466BC-EC19-52EF-4FD8-D86695599F13}"/>
              </a:ext>
            </a:extLst>
          </p:cNvPr>
          <p:cNvSpPr txBox="1"/>
          <p:nvPr/>
        </p:nvSpPr>
        <p:spPr>
          <a:xfrm>
            <a:off x="2611410" y="1660840"/>
            <a:ext cx="4128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7885" indent="-217885" algn="just">
              <a:buFont typeface="Arial" panose="020B0604020202020204" pitchFamily="34" charset="0"/>
              <a:buChar char="•"/>
            </a:pPr>
            <a:r>
              <a:rPr lang="en-US" sz="2100" dirty="0" err="1">
                <a:latin typeface="#9Slide03 AmpleSoft" panose="02000000000000000000" pitchFamily="2" charset="0"/>
              </a:rPr>
              <a:t>Tái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hiện</a:t>
            </a:r>
            <a:r>
              <a:rPr lang="en-US" sz="2100" dirty="0">
                <a:latin typeface="#9Slide03 AmpleSoft" panose="02000000000000000000" pitchFamily="2" charset="0"/>
              </a:rPr>
              <a:t> 1 </a:t>
            </a:r>
            <a:r>
              <a:rPr lang="en-US" sz="2100" dirty="0" err="1">
                <a:latin typeface="#9Slide03 AmpleSoft" panose="02000000000000000000" pitchFamily="2" charset="0"/>
              </a:rPr>
              <a:t>vài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nét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chấm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phá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về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đời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sống</a:t>
            </a:r>
            <a:r>
              <a:rPr lang="en-US" sz="2100" dirty="0">
                <a:latin typeface="#9Slide03 AmpleSoft" panose="02000000000000000000" pitchFamily="2" charset="0"/>
              </a:rPr>
              <a:t> (</a:t>
            </a:r>
            <a:r>
              <a:rPr lang="en-US" sz="2100" dirty="0" err="1">
                <a:latin typeface="#9Slide03 AmpleSoft" panose="02000000000000000000" pitchFamily="2" charset="0"/>
              </a:rPr>
              <a:t>cảnh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sắc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thiên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nhiên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văn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hóa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phong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tục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thế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sự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chân</a:t>
            </a:r>
            <a:r>
              <a:rPr lang="en-US" sz="2100" dirty="0">
                <a:latin typeface="#9Slide03 AmpleSoft" panose="02000000000000000000" pitchFamily="2" charset="0"/>
              </a:rPr>
              <a:t> dung, …)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5B2A16-ADD1-EB33-9227-94EAF386C2F1}"/>
              </a:ext>
            </a:extLst>
          </p:cNvPr>
          <p:cNvSpPr txBox="1"/>
          <p:nvPr/>
        </p:nvSpPr>
        <p:spPr>
          <a:xfrm>
            <a:off x="2611411" y="3135554"/>
            <a:ext cx="4128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7885" indent="-217885" algn="just">
              <a:buFont typeface="Arial" panose="020B0604020202020204" pitchFamily="34" charset="0"/>
              <a:buChar char="•"/>
            </a:pPr>
            <a:r>
              <a:rPr lang="en-US" sz="2100" dirty="0" err="1">
                <a:latin typeface="#9Slide03 AmpleSoft" panose="02000000000000000000" pitchFamily="2" charset="0"/>
              </a:rPr>
              <a:t>Thể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hiện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những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suy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nghĩ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tâm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trạng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chủ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kiến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của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tác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giả</a:t>
            </a:r>
            <a:endParaRPr lang="en-US" sz="2100" dirty="0">
              <a:latin typeface="#9Slide03 AmpleSoft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4513C0-BC99-A810-04D5-2C1C6EF645B2}"/>
              </a:ext>
            </a:extLst>
          </p:cNvPr>
          <p:cNvGrpSpPr/>
          <p:nvPr/>
        </p:nvGrpSpPr>
        <p:grpSpPr>
          <a:xfrm>
            <a:off x="303243" y="4155745"/>
            <a:ext cx="2112228" cy="574547"/>
            <a:chOff x="3956197" y="584791"/>
            <a:chExt cx="3694955" cy="95693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79C703A-C3E2-3029-2B1E-AF904EFE6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197" y="584791"/>
              <a:ext cx="1435395" cy="95693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F9B72A-C6A7-2E8C-F784-F2D8C4F618A8}"/>
                </a:ext>
              </a:extLst>
            </p:cNvPr>
            <p:cNvSpPr txBox="1"/>
            <p:nvPr/>
          </p:nvSpPr>
          <p:spPr>
            <a:xfrm flipH="1">
              <a:off x="5475767" y="770867"/>
              <a:ext cx="2175385" cy="69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PTBĐ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21002F4-D014-C27A-C144-16D9194DB07C}"/>
              </a:ext>
            </a:extLst>
          </p:cNvPr>
          <p:cNvSpPr txBox="1"/>
          <p:nvPr/>
        </p:nvSpPr>
        <p:spPr>
          <a:xfrm>
            <a:off x="2620149" y="4100750"/>
            <a:ext cx="4128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 err="1">
                <a:latin typeface="#9Slide03 AmpleSoft" panose="02000000000000000000" pitchFamily="2" charset="0"/>
              </a:rPr>
              <a:t>Khá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tự</a:t>
            </a:r>
            <a:r>
              <a:rPr lang="en-US" sz="2100" dirty="0">
                <a:latin typeface="#9Slide03 AmpleSoft" panose="02000000000000000000" pitchFamily="2" charset="0"/>
              </a:rPr>
              <a:t> do, </a:t>
            </a:r>
            <a:r>
              <a:rPr lang="en-US" sz="2100" dirty="0" err="1">
                <a:latin typeface="#9Slide03 AmpleSoft" panose="02000000000000000000" pitchFamily="2" charset="0"/>
              </a:rPr>
              <a:t>kết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hợp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tự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sự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biểu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cảm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nghị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luận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miêu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tả</a:t>
            </a:r>
            <a:r>
              <a:rPr lang="en-US" sz="2100" dirty="0">
                <a:latin typeface="#9Slide03 AmpleSoft" panose="02000000000000000000" pitchFamily="2" charset="0"/>
              </a:rPr>
              <a:t>, </a:t>
            </a:r>
            <a:r>
              <a:rPr lang="en-US" sz="2100" dirty="0" err="1">
                <a:latin typeface="#9Slide03 AmpleSoft" panose="02000000000000000000" pitchFamily="2" charset="0"/>
              </a:rPr>
              <a:t>khảo</a:t>
            </a:r>
            <a:r>
              <a:rPr lang="en-US" sz="2100" dirty="0">
                <a:latin typeface="#9Slide03 AmpleSoft" panose="02000000000000000000" pitchFamily="2" charset="0"/>
              </a:rPr>
              <a:t> </a:t>
            </a:r>
            <a:r>
              <a:rPr lang="en-US" sz="2100" dirty="0" err="1">
                <a:latin typeface="#9Slide03 AmpleSoft" panose="02000000000000000000" pitchFamily="2" charset="0"/>
              </a:rPr>
              <a:t>cứu</a:t>
            </a:r>
            <a:r>
              <a:rPr lang="en-US" sz="2100" dirty="0">
                <a:latin typeface="#9Slide03 AmpleSoft" panose="02000000000000000000" pitchFamily="2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270750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B533119-C68F-34D0-36FC-257F8B047757}"/>
              </a:ext>
            </a:extLst>
          </p:cNvPr>
          <p:cNvGrpSpPr/>
          <p:nvPr/>
        </p:nvGrpSpPr>
        <p:grpSpPr>
          <a:xfrm flipH="1">
            <a:off x="6896385" y="1482355"/>
            <a:ext cx="2171348" cy="2107293"/>
            <a:chOff x="258725" y="1918393"/>
            <a:chExt cx="3041387" cy="30850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4716CCB-F05E-5DDD-DE9A-9EBDAF4AC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17" b="98358" l="7790" r="95109">
                          <a14:foregroundMark x1="7790" y1="51642" x2="7790" y2="51642"/>
                          <a14:foregroundMark x1="51087" y1="94708" x2="51087" y2="94708"/>
                          <a14:foregroundMark x1="71196" y1="72810" x2="71196" y2="72810"/>
                          <a14:foregroundMark x1="90036" y1="53285" x2="85507" y2="66241"/>
                          <a14:foregroundMark x1="85507" y1="66241" x2="69022" y2="86314"/>
                          <a14:foregroundMark x1="69022" y1="86314" x2="51812" y2="91423"/>
                          <a14:foregroundMark x1="51812" y1="91423" x2="61232" y2="49088"/>
                          <a14:foregroundMark x1="61232" y1="49088" x2="82609" y2="48723"/>
                          <a14:foregroundMark x1="82609" y1="48723" x2="90580" y2="52372"/>
                          <a14:foregroundMark x1="95109" y1="59307" x2="95109" y2="59307"/>
                          <a14:foregroundMark x1="80797" y1="88869" x2="80797" y2="88869"/>
                          <a14:foregroundMark x1="65036" y1="66423" x2="65036" y2="66423"/>
                          <a14:foregroundMark x1="69565" y1="14781" x2="69565" y2="14781"/>
                          <a14:foregroundMark x1="68659" y1="7117" x2="68659" y2="7117"/>
                          <a14:foregroundMark x1="36957" y1="94526" x2="36957" y2="94526"/>
                          <a14:foregroundMark x1="40761" y1="95073" x2="40761" y2="95073"/>
                          <a14:foregroundMark x1="38768" y1="94708" x2="42105" y2="95950"/>
                          <a14:foregroundMark x1="50432" y1="96800" x2="59601" y2="94708"/>
                          <a14:foregroundMark x1="50874" y1="97500" x2="63043" y2="93613"/>
                          <a14:foregroundMark x1="63043" y1="93613" x2="63043" y2="93613"/>
                          <a14:foregroundMark x1="42935" y1="95620" x2="50906" y2="96350"/>
                          <a14:foregroundMark x1="48188" y1="96350" x2="50543" y2="97263"/>
                          <a14:foregroundMark x1="46920" y1="96533" x2="51087" y2="97445"/>
                          <a14:backgroundMark x1="51993" y1="99270" x2="49752" y2="9927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58725" y="1918393"/>
              <a:ext cx="3041387" cy="3085009"/>
            </a:xfrm>
            <a:prstGeom prst="rect">
              <a:avLst/>
            </a:prstGeom>
          </p:spPr>
        </p:pic>
        <p:sp>
          <p:nvSpPr>
            <p:cNvPr id="4" name="Text Placeholder 33">
              <a:extLst>
                <a:ext uri="{FF2B5EF4-FFF2-40B4-BE49-F238E27FC236}">
                  <a16:creationId xmlns:a16="http://schemas.microsoft.com/office/drawing/2014/main" id="{FDB5C761-7BB3-DBFE-E607-0D674D9EB335}"/>
                </a:ext>
              </a:extLst>
            </p:cNvPr>
            <p:cNvSpPr txBox="1">
              <a:spLocks/>
            </p:cNvSpPr>
            <p:nvPr/>
          </p:nvSpPr>
          <p:spPr>
            <a:xfrm>
              <a:off x="619921" y="2925144"/>
              <a:ext cx="2456817" cy="541069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3000" dirty="0">
                  <a:solidFill>
                    <a:srgbClr val="FF0000"/>
                  </a:solidFill>
                  <a:latin typeface="#9Slide05 FS Blonde Script" panose="03000503000000000000" pitchFamily="65" charset="0"/>
                  <a:ea typeface="陈继世-硬笔行书" panose="02010609030101010101" pitchFamily="49" charset="-122"/>
                </a:rPr>
                <a:t>TẢN VĂN</a:t>
              </a:r>
              <a:endParaRPr lang="en-AU" sz="3000" dirty="0">
                <a:solidFill>
                  <a:srgbClr val="FF0000"/>
                </a:solidFill>
                <a:latin typeface="#9Slide05 FS Blonde Script" panose="03000503000000000000" pitchFamily="65" charset="0"/>
                <a:ea typeface="陈继世-硬笔行书" panose="02010609030101010101" pitchFamily="49" charset="-122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AD1C0-6A85-D30D-59B2-1D4F18C4BF4E}"/>
              </a:ext>
            </a:extLst>
          </p:cNvPr>
          <p:cNvGrpSpPr/>
          <p:nvPr/>
        </p:nvGrpSpPr>
        <p:grpSpPr>
          <a:xfrm>
            <a:off x="223511" y="602691"/>
            <a:ext cx="2183999" cy="574547"/>
            <a:chOff x="3956197" y="584791"/>
            <a:chExt cx="3820505" cy="9569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9B5E06-CBF6-6E60-B854-716E4A000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197" y="584791"/>
              <a:ext cx="1435395" cy="95693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E85B87-39ED-8E48-F6B5-6763E623E06E}"/>
                </a:ext>
              </a:extLst>
            </p:cNvPr>
            <p:cNvSpPr txBox="1"/>
            <p:nvPr/>
          </p:nvSpPr>
          <p:spPr>
            <a:xfrm flipH="1">
              <a:off x="5324930" y="770867"/>
              <a:ext cx="2451772" cy="65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50" dirty="0" err="1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Bố</a:t>
              </a:r>
              <a:r>
                <a:rPr lang="en-US" sz="1950" dirty="0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 </a:t>
              </a:r>
              <a:r>
                <a:rPr lang="en-US" sz="1950" dirty="0" err="1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cục</a:t>
              </a:r>
              <a:endParaRPr lang="en-US" sz="1950" dirty="0">
                <a:solidFill>
                  <a:srgbClr val="0070C0"/>
                </a:solidFill>
                <a:latin typeface="#9Slide03 AllRoundGothic" panose="020B07030202020201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F8FF8B-41F5-571D-4029-31E92CC55EF2}"/>
              </a:ext>
            </a:extLst>
          </p:cNvPr>
          <p:cNvSpPr txBox="1"/>
          <p:nvPr/>
        </p:nvSpPr>
        <p:spPr>
          <a:xfrm>
            <a:off x="2458188" y="255176"/>
            <a:ext cx="44381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50" dirty="0" err="1">
                <a:latin typeface="#9Slide03 AmpleSoft" panose="02000000000000000000" pitchFamily="2" charset="0"/>
              </a:rPr>
              <a:t>Dựa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trên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quan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hệ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liên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tưởng</a:t>
            </a:r>
            <a:r>
              <a:rPr lang="en-US" sz="1950" dirty="0">
                <a:latin typeface="#9Slide03 AmpleSoft" panose="02000000000000000000" pitchFamily="2" charset="0"/>
              </a:rPr>
              <a:t>, </a:t>
            </a:r>
            <a:r>
              <a:rPr lang="en-US" sz="1950" dirty="0" err="1">
                <a:latin typeface="#9Slide03 AmpleSoft" panose="02000000000000000000" pitchFamily="2" charset="0"/>
              </a:rPr>
              <a:t>từ</a:t>
            </a:r>
            <a:r>
              <a:rPr lang="en-US" sz="1950" dirty="0">
                <a:latin typeface="#9Slide03 AmpleSoft" panose="02000000000000000000" pitchFamily="2" charset="0"/>
              </a:rPr>
              <a:t> 1 </a:t>
            </a:r>
            <a:r>
              <a:rPr lang="en-US" sz="1950" dirty="0" err="1">
                <a:latin typeface="#9Slide03 AmpleSoft" panose="02000000000000000000" pitchFamily="2" charset="0"/>
              </a:rPr>
              <a:t>hoặc</a:t>
            </a:r>
            <a:r>
              <a:rPr lang="en-US" sz="1950" dirty="0">
                <a:latin typeface="#9Slide03 AmpleSoft" panose="02000000000000000000" pitchFamily="2" charset="0"/>
              </a:rPr>
              <a:t> 1 </a:t>
            </a:r>
            <a:r>
              <a:rPr lang="en-US" sz="1950" dirty="0" err="1">
                <a:latin typeface="#9Slide03 AmpleSoft" panose="02000000000000000000" pitchFamily="2" charset="0"/>
              </a:rPr>
              <a:t>số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hình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ảnh</a:t>
            </a:r>
            <a:r>
              <a:rPr lang="en-US" sz="1950" dirty="0">
                <a:latin typeface="#9Slide03 AmpleSoft" panose="02000000000000000000" pitchFamily="2" charset="0"/>
              </a:rPr>
              <a:t>, </a:t>
            </a:r>
            <a:r>
              <a:rPr lang="en-US" sz="1950" dirty="0" err="1">
                <a:latin typeface="#9Slide03 AmpleSoft" panose="02000000000000000000" pitchFamily="2" charset="0"/>
              </a:rPr>
              <a:t>hiện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tượng</a:t>
            </a:r>
            <a:r>
              <a:rPr lang="en-US" sz="1950" dirty="0">
                <a:latin typeface="#9Slide03 AmpleSoft" panose="02000000000000000000" pitchFamily="2" charset="0"/>
              </a:rPr>
              <a:t>, </a:t>
            </a:r>
            <a:r>
              <a:rPr lang="en-US" sz="1950" dirty="0" err="1">
                <a:latin typeface="#9Slide03 AmpleSoft" panose="02000000000000000000" pitchFamily="2" charset="0"/>
              </a:rPr>
              <a:t>sự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việc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mà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bày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tỏ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tình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cảm</a:t>
            </a:r>
            <a:r>
              <a:rPr lang="en-US" sz="1950" dirty="0">
                <a:latin typeface="#9Slide03 AmpleSoft" panose="02000000000000000000" pitchFamily="2" charset="0"/>
              </a:rPr>
              <a:t>, </a:t>
            </a:r>
            <a:r>
              <a:rPr lang="en-US" sz="1950" dirty="0" err="1">
                <a:latin typeface="#9Slide03 AmpleSoft" panose="02000000000000000000" pitchFamily="2" charset="0"/>
              </a:rPr>
              <a:t>suy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nghĩ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hoặc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bàn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rộng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ra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nhiều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vấn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đề</a:t>
            </a:r>
            <a:r>
              <a:rPr lang="en-US" sz="1950" dirty="0">
                <a:latin typeface="#9Slide03 AmpleSoft" panose="02000000000000000000" pitchFamily="2" charset="0"/>
              </a:rPr>
              <a:t> / </a:t>
            </a:r>
            <a:r>
              <a:rPr lang="en-US" sz="1950" dirty="0" err="1">
                <a:latin typeface="#9Slide03 AmpleSoft" panose="02000000000000000000" pitchFamily="2" charset="0"/>
              </a:rPr>
              <a:t>lĩnh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vực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khác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có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liên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quan</a:t>
            </a:r>
            <a:endParaRPr lang="en-US" sz="1950" dirty="0">
              <a:latin typeface="#9Slide03 AmpleSoft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CD3298-FA09-AC0D-49F6-E8E891276BE1}"/>
              </a:ext>
            </a:extLst>
          </p:cNvPr>
          <p:cNvGrpSpPr/>
          <p:nvPr/>
        </p:nvGrpSpPr>
        <p:grpSpPr>
          <a:xfrm>
            <a:off x="223511" y="1997203"/>
            <a:ext cx="2234677" cy="574547"/>
            <a:chOff x="3956197" y="584791"/>
            <a:chExt cx="3909156" cy="9569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ABFB1D-2B43-7159-2DBE-FE21CBC7B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197" y="584791"/>
              <a:ext cx="1435395" cy="9569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7FCCF0-E522-B1E9-58EE-A6893CD651BF}"/>
                </a:ext>
              </a:extLst>
            </p:cNvPr>
            <p:cNvSpPr txBox="1"/>
            <p:nvPr/>
          </p:nvSpPr>
          <p:spPr>
            <a:xfrm flipH="1">
              <a:off x="5413582" y="731020"/>
              <a:ext cx="2451771" cy="65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50" dirty="0" err="1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Ngôn</a:t>
              </a:r>
              <a:r>
                <a:rPr lang="en-US" sz="1950" dirty="0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 </a:t>
              </a:r>
              <a:r>
                <a:rPr lang="en-US" sz="1950" dirty="0" err="1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ngữ</a:t>
              </a:r>
              <a:endParaRPr lang="en-US" sz="1950" dirty="0">
                <a:solidFill>
                  <a:srgbClr val="0070C0"/>
                </a:solidFill>
                <a:latin typeface="#9Slide03 AllRoundGothic" panose="020B07030202020201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6C05D94-B8B6-D68E-E0DA-2CC93DE9E837}"/>
              </a:ext>
            </a:extLst>
          </p:cNvPr>
          <p:cNvSpPr txBox="1"/>
          <p:nvPr/>
        </p:nvSpPr>
        <p:spPr>
          <a:xfrm>
            <a:off x="2458517" y="1798749"/>
            <a:ext cx="4428782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50" dirty="0" err="1">
                <a:latin typeface="#9Slide03 AmpleSoft" panose="02000000000000000000" pitchFamily="2" charset="0"/>
              </a:rPr>
              <a:t>Gần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gũi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đời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thường</a:t>
            </a:r>
            <a:r>
              <a:rPr lang="en-US" sz="1950" dirty="0">
                <a:latin typeface="#9Slide03 AmpleSoft" panose="02000000000000000000" pitchFamily="2" charset="0"/>
              </a:rPr>
              <a:t>, </a:t>
            </a:r>
            <a:r>
              <a:rPr lang="en-US" sz="1950" dirty="0" err="1">
                <a:latin typeface="#9Slide03 AmpleSoft" panose="02000000000000000000" pitchFamily="2" charset="0"/>
              </a:rPr>
              <a:t>như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lời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trò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chuyện</a:t>
            </a:r>
            <a:r>
              <a:rPr lang="en-US" sz="1950" dirty="0">
                <a:latin typeface="#9Slide03 AmpleSoft" panose="02000000000000000000" pitchFamily="2" charset="0"/>
              </a:rPr>
              <a:t>, </a:t>
            </a:r>
            <a:r>
              <a:rPr lang="en-US" sz="1950" dirty="0" err="1">
                <a:latin typeface="#9Slide03 AmpleSoft" panose="02000000000000000000" pitchFamily="2" charset="0"/>
              </a:rPr>
              <a:t>tâm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sự</a:t>
            </a:r>
            <a:r>
              <a:rPr lang="en-US" sz="1950" dirty="0">
                <a:latin typeface="#9Slide03 AmpleSoft" panose="02000000000000000000" pitchFamily="2" charset="0"/>
              </a:rPr>
              <a:t>, </a:t>
            </a:r>
            <a:r>
              <a:rPr lang="en-US" sz="1950" dirty="0" err="1">
                <a:latin typeface="#9Slide03 AmpleSoft" panose="02000000000000000000" pitchFamily="2" charset="0"/>
              </a:rPr>
              <a:t>bàn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luận</a:t>
            </a:r>
            <a:r>
              <a:rPr lang="en-US" sz="1950" dirty="0">
                <a:latin typeface="#9Slide03 AmpleSoft" panose="02000000000000000000" pitchFamily="2" charset="0"/>
              </a:rPr>
              <a:t>, </a:t>
            </a:r>
            <a:r>
              <a:rPr lang="en-US" sz="1950" dirty="0" err="1">
                <a:latin typeface="#9Slide03 AmpleSoft" panose="02000000000000000000" pitchFamily="2" charset="0"/>
              </a:rPr>
              <a:t>nhiều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khi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mang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màu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sắc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khẩu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ngữ</a:t>
            </a:r>
            <a:endParaRPr lang="en-US" sz="1950" dirty="0">
              <a:latin typeface="#9Slide03 AmpleSoft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E1E165-D20C-4890-9199-6B61C594EA2F}"/>
              </a:ext>
            </a:extLst>
          </p:cNvPr>
          <p:cNvGrpSpPr/>
          <p:nvPr/>
        </p:nvGrpSpPr>
        <p:grpSpPr>
          <a:xfrm>
            <a:off x="223511" y="3685074"/>
            <a:ext cx="2124033" cy="692497"/>
            <a:chOff x="3956197" y="438692"/>
            <a:chExt cx="3715606" cy="115337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5C54F2-075A-238F-52B5-AC2511DE2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197" y="584791"/>
              <a:ext cx="1435395" cy="9569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DC4EAB-8ADC-11E3-1DB1-E5F23AC65248}"/>
                </a:ext>
              </a:extLst>
            </p:cNvPr>
            <p:cNvSpPr txBox="1"/>
            <p:nvPr/>
          </p:nvSpPr>
          <p:spPr>
            <a:xfrm flipH="1">
              <a:off x="5496418" y="438692"/>
              <a:ext cx="2175385" cy="115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50" dirty="0" err="1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Cái</a:t>
              </a:r>
              <a:r>
                <a:rPr lang="en-US" sz="1950" dirty="0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 </a:t>
              </a:r>
              <a:r>
                <a:rPr lang="en-US" sz="1950" dirty="0" err="1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tôi</a:t>
              </a:r>
              <a:r>
                <a:rPr lang="en-US" sz="1950" dirty="0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 </a:t>
              </a:r>
              <a:r>
                <a:rPr lang="en-US" sz="1950" dirty="0" err="1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tác</a:t>
              </a:r>
              <a:r>
                <a:rPr lang="en-US" sz="1950" dirty="0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 </a:t>
              </a:r>
              <a:r>
                <a:rPr lang="en-US" sz="1950" dirty="0" err="1">
                  <a:solidFill>
                    <a:srgbClr val="0070C0"/>
                  </a:solidFill>
                  <a:latin typeface="#9Slide03 AllRoundGothic" panose="020B0703020202020104" pitchFamily="34" charset="0"/>
                </a:rPr>
                <a:t>giả</a:t>
              </a:r>
              <a:endParaRPr lang="en-US" sz="1950" dirty="0">
                <a:solidFill>
                  <a:srgbClr val="0070C0"/>
                </a:solidFill>
                <a:latin typeface="#9Slide03 AllRoundGothic" panose="020B07030202020201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8770CC2-E297-C3F1-6942-BAA0399D0E6C}"/>
              </a:ext>
            </a:extLst>
          </p:cNvPr>
          <p:cNvSpPr txBox="1"/>
          <p:nvPr/>
        </p:nvSpPr>
        <p:spPr>
          <a:xfrm>
            <a:off x="2436029" y="3054496"/>
            <a:ext cx="442878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5022" indent="-175022" algn="just">
              <a:buFont typeface="Arial" panose="020B0604020202020204" pitchFamily="34" charset="0"/>
              <a:buChar char="•"/>
            </a:pPr>
            <a:r>
              <a:rPr lang="en-US" sz="1950" dirty="0" err="1">
                <a:latin typeface="#9Slide03 AmpleSoft" panose="02000000000000000000" pitchFamily="2" charset="0"/>
              </a:rPr>
              <a:t>Tác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giả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thường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lấy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ngay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cuộc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sống</a:t>
            </a:r>
            <a:r>
              <a:rPr lang="en-US" sz="1950" dirty="0">
                <a:latin typeface="#9Slide03 AmpleSoft" panose="02000000000000000000" pitchFamily="2" charset="0"/>
              </a:rPr>
              <a:t>, </a:t>
            </a:r>
            <a:r>
              <a:rPr lang="en-US" sz="1950" dirty="0" err="1">
                <a:latin typeface="#9Slide03 AmpleSoft" panose="02000000000000000000" pitchFamily="2" charset="0"/>
              </a:rPr>
              <a:t>trải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nghiệm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của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riêng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mình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làm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chất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liệu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xây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dựng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tác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phẩm</a:t>
            </a:r>
            <a:endParaRPr lang="en-US" sz="1950" dirty="0">
              <a:latin typeface="#9Slide03 AmpleSoft" panose="02000000000000000000" pitchFamily="2" charset="0"/>
            </a:endParaRPr>
          </a:p>
          <a:p>
            <a:pPr marL="175022" indent="-175022" algn="just">
              <a:buFont typeface="Arial" panose="020B0604020202020204" pitchFamily="34" charset="0"/>
              <a:buChar char="•"/>
            </a:pPr>
            <a:r>
              <a:rPr lang="en-US" sz="1950" dirty="0">
                <a:latin typeface="#9Slide03 AmpleSoft" panose="02000000000000000000" pitchFamily="2" charset="0"/>
              </a:rPr>
              <a:t>Khi </a:t>
            </a:r>
            <a:r>
              <a:rPr lang="en-US" sz="1950" dirty="0" err="1">
                <a:latin typeface="#9Slide03 AmpleSoft" panose="02000000000000000000" pitchFamily="2" charset="0"/>
              </a:rPr>
              <a:t>lí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giải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các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hiện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tượng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đời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sống</a:t>
            </a:r>
            <a:r>
              <a:rPr lang="en-US" sz="1950" dirty="0">
                <a:latin typeface="#9Slide03 AmpleSoft" panose="02000000000000000000" pitchFamily="2" charset="0"/>
              </a:rPr>
              <a:t>, </a:t>
            </a:r>
            <a:r>
              <a:rPr lang="en-US" sz="1950" dirty="0" err="1">
                <a:latin typeface="#9Slide03 AmpleSoft" panose="02000000000000000000" pitchFamily="2" charset="0"/>
              </a:rPr>
              <a:t>nhà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văn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có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những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cách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nhìn</a:t>
            </a:r>
            <a:r>
              <a:rPr lang="en-US" sz="1950" dirty="0">
                <a:latin typeface="#9Slide03 AmpleSoft" panose="02000000000000000000" pitchFamily="2" charset="0"/>
              </a:rPr>
              <a:t>, </a:t>
            </a:r>
            <a:r>
              <a:rPr lang="en-US" sz="1950" dirty="0" err="1">
                <a:latin typeface="#9Slide03 AmpleSoft" panose="02000000000000000000" pitchFamily="2" charset="0"/>
              </a:rPr>
              <a:t>cách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nghĩ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riêng</a:t>
            </a:r>
            <a:r>
              <a:rPr lang="en-US" sz="1950" dirty="0">
                <a:latin typeface="#9Slide03 AmpleSoft" panose="02000000000000000000" pitchFamily="2" charset="0"/>
              </a:rPr>
              <a:t>, </a:t>
            </a:r>
            <a:r>
              <a:rPr lang="en-US" sz="1950" dirty="0" err="1">
                <a:latin typeface="#9Slide03 AmpleSoft" panose="02000000000000000000" pitchFamily="2" charset="0"/>
              </a:rPr>
              <a:t>tạo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ra</a:t>
            </a:r>
            <a:r>
              <a:rPr lang="en-US" sz="1950" dirty="0">
                <a:latin typeface="#9Slide03 AmpleSoft" panose="02000000000000000000" pitchFamily="2" charset="0"/>
              </a:rPr>
              <a:t> ý </a:t>
            </a:r>
            <a:r>
              <a:rPr lang="en-US" sz="1950" dirty="0" err="1">
                <a:latin typeface="#9Slide03 AmpleSoft" panose="02000000000000000000" pitchFamily="2" charset="0"/>
              </a:rPr>
              <a:t>tưởng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độc</a:t>
            </a:r>
            <a:r>
              <a:rPr lang="en-US" sz="1950" dirty="0">
                <a:latin typeface="#9Slide03 AmpleSoft" panose="02000000000000000000" pitchFamily="2" charset="0"/>
              </a:rPr>
              <a:t> </a:t>
            </a:r>
            <a:r>
              <a:rPr lang="en-US" sz="1950" dirty="0" err="1">
                <a:latin typeface="#9Slide03 AmpleSoft" panose="02000000000000000000" pitchFamily="2" charset="0"/>
              </a:rPr>
              <a:t>đáo</a:t>
            </a:r>
            <a:r>
              <a:rPr lang="en-US" sz="1950" dirty="0">
                <a:latin typeface="#9Slide03 AmpleSoft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79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0" name="Google Shape;2730;p37"/>
          <p:cNvSpPr txBox="1">
            <a:spLocks noGrp="1"/>
          </p:cNvSpPr>
          <p:nvPr>
            <p:ph type="ctrTitle"/>
          </p:nvPr>
        </p:nvSpPr>
        <p:spPr>
          <a:xfrm>
            <a:off x="1112808" y="1273350"/>
            <a:ext cx="6875252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solidFill>
                  <a:srgbClr val="FF0000"/>
                </a:solidFill>
              </a:rPr>
              <a:t>C</a:t>
            </a:r>
            <a:r>
              <a:rPr lang="en" sz="5600" dirty="0">
                <a:solidFill>
                  <a:srgbClr val="FF0000"/>
                </a:solidFill>
              </a:rPr>
              <a:t>ây tre Việt Nam</a:t>
            </a:r>
            <a:endParaRPr sz="5600" dirty="0">
              <a:solidFill>
                <a:srgbClr val="FF0000"/>
              </a:solidFill>
            </a:endParaRPr>
          </a:p>
        </p:txBody>
      </p:sp>
      <p:sp>
        <p:nvSpPr>
          <p:cNvPr id="2731" name="Google Shape;2731;p37"/>
          <p:cNvSpPr txBox="1">
            <a:spLocks noGrp="1"/>
          </p:cNvSpPr>
          <p:nvPr>
            <p:ph type="subTitle" idx="1"/>
          </p:nvPr>
        </p:nvSpPr>
        <p:spPr>
          <a:xfrm>
            <a:off x="2075850" y="2955014"/>
            <a:ext cx="4992300" cy="54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70C0"/>
                </a:solidFill>
              </a:rPr>
              <a:t>_Thép Mới_</a:t>
            </a:r>
            <a:endParaRPr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0" grpId="0"/>
      <p:bldP spid="27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3BC50E-3F04-A723-1EFC-2A63F3CC6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2" y="1427331"/>
            <a:ext cx="3520683" cy="3520683"/>
          </a:xfrm>
          <a:prstGeom prst="rect">
            <a:avLst/>
          </a:prstGeom>
        </p:spPr>
      </p:pic>
      <p:sp>
        <p:nvSpPr>
          <p:cNvPr id="3" name="Google Shape;130;p22">
            <a:extLst>
              <a:ext uri="{FF2B5EF4-FFF2-40B4-BE49-F238E27FC236}">
                <a16:creationId xmlns:a16="http://schemas.microsoft.com/office/drawing/2014/main" id="{B077327A-9EF1-5FF8-7DF3-D925CDAB5428}"/>
              </a:ext>
            </a:extLst>
          </p:cNvPr>
          <p:cNvSpPr txBox="1">
            <a:spLocks/>
          </p:cNvSpPr>
          <p:nvPr/>
        </p:nvSpPr>
        <p:spPr>
          <a:xfrm>
            <a:off x="2390394" y="87474"/>
            <a:ext cx="4363213" cy="116698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3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750"/>
              </a:spcAft>
              <a:tabLst>
                <a:tab pos="67628" algn="l"/>
                <a:tab pos="135255" algn="l"/>
              </a:tabLst>
            </a:pPr>
            <a:r>
              <a:rPr lang="en-US" sz="4050" b="1" dirty="0">
                <a:solidFill>
                  <a:srgbClr val="FF0000"/>
                </a:solidFill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THẺ KIẾN THỨC</a:t>
            </a:r>
            <a:endParaRPr lang="en-US" sz="3300" b="1" dirty="0">
              <a:solidFill>
                <a:srgbClr val="FF0000"/>
              </a:solidFill>
              <a:latin typeface="#9Slide07 IcielLa Chic Pro Shad" panose="0200050609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798567-F4D5-6ACC-05FF-CDF6973374E1}"/>
              </a:ext>
            </a:extLst>
          </p:cNvPr>
          <p:cNvGrpSpPr/>
          <p:nvPr/>
        </p:nvGrpSpPr>
        <p:grpSpPr>
          <a:xfrm>
            <a:off x="4139952" y="1493824"/>
            <a:ext cx="4590510" cy="1324334"/>
            <a:chOff x="5519936" y="2204864"/>
            <a:chExt cx="6120680" cy="172819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" name="Google Shape;1389;p38">
              <a:extLst>
                <a:ext uri="{FF2B5EF4-FFF2-40B4-BE49-F238E27FC236}">
                  <a16:creationId xmlns:a16="http://schemas.microsoft.com/office/drawing/2014/main" id="{5808D52E-95EA-A53B-F0F4-EFC9D7C17DA0}"/>
                </a:ext>
              </a:extLst>
            </p:cNvPr>
            <p:cNvSpPr/>
            <p:nvPr/>
          </p:nvSpPr>
          <p:spPr>
            <a:xfrm>
              <a:off x="5519936" y="2204864"/>
              <a:ext cx="6120680" cy="1728192"/>
            </a:xfrm>
            <a:custGeom>
              <a:avLst/>
              <a:gdLst/>
              <a:ahLst/>
              <a:cxnLst/>
              <a:rect l="l" t="t" r="r" b="b"/>
              <a:pathLst>
                <a:path w="167757" h="43714" extrusionOk="0">
                  <a:moveTo>
                    <a:pt x="158337" y="1"/>
                  </a:moveTo>
                  <a:cubicBezTo>
                    <a:pt x="157947" y="1"/>
                    <a:pt x="157557" y="7"/>
                    <a:pt x="157172" y="15"/>
                  </a:cubicBezTo>
                  <a:cubicBezTo>
                    <a:pt x="131995" y="132"/>
                    <a:pt x="31754" y="249"/>
                    <a:pt x="6576" y="366"/>
                  </a:cubicBezTo>
                  <a:cubicBezTo>
                    <a:pt x="6349" y="353"/>
                    <a:pt x="6122" y="346"/>
                    <a:pt x="5896" y="346"/>
                  </a:cubicBezTo>
                  <a:cubicBezTo>
                    <a:pt x="4763" y="346"/>
                    <a:pt x="3638" y="508"/>
                    <a:pt x="2568" y="833"/>
                  </a:cubicBezTo>
                  <a:cubicBezTo>
                    <a:pt x="272" y="1650"/>
                    <a:pt x="0" y="3051"/>
                    <a:pt x="389" y="5113"/>
                  </a:cubicBezTo>
                  <a:cubicBezTo>
                    <a:pt x="895" y="7720"/>
                    <a:pt x="1401" y="10366"/>
                    <a:pt x="1868" y="12974"/>
                  </a:cubicBezTo>
                  <a:lnTo>
                    <a:pt x="4864" y="28578"/>
                  </a:lnTo>
                  <a:cubicBezTo>
                    <a:pt x="5370" y="31146"/>
                    <a:pt x="5915" y="33870"/>
                    <a:pt x="7744" y="35816"/>
                  </a:cubicBezTo>
                  <a:cubicBezTo>
                    <a:pt x="10118" y="38306"/>
                    <a:pt x="13931" y="38773"/>
                    <a:pt x="17394" y="39085"/>
                  </a:cubicBezTo>
                  <a:cubicBezTo>
                    <a:pt x="32960" y="40563"/>
                    <a:pt x="123628" y="42003"/>
                    <a:pt x="139194" y="43482"/>
                  </a:cubicBezTo>
                  <a:cubicBezTo>
                    <a:pt x="140458" y="43604"/>
                    <a:pt x="141752" y="43714"/>
                    <a:pt x="143031" y="43714"/>
                  </a:cubicBezTo>
                  <a:cubicBezTo>
                    <a:pt x="145021" y="43714"/>
                    <a:pt x="146975" y="43448"/>
                    <a:pt x="148728" y="42548"/>
                  </a:cubicBezTo>
                  <a:cubicBezTo>
                    <a:pt x="151724" y="40991"/>
                    <a:pt x="153436" y="37839"/>
                    <a:pt x="154954" y="34882"/>
                  </a:cubicBezTo>
                  <a:cubicBezTo>
                    <a:pt x="158962" y="26905"/>
                    <a:pt x="162620" y="18772"/>
                    <a:pt x="166005" y="10522"/>
                  </a:cubicBezTo>
                  <a:cubicBezTo>
                    <a:pt x="166900" y="8382"/>
                    <a:pt x="167756" y="5969"/>
                    <a:pt x="166861" y="3829"/>
                  </a:cubicBezTo>
                  <a:cubicBezTo>
                    <a:pt x="166122" y="2156"/>
                    <a:pt x="164449" y="1027"/>
                    <a:pt x="162659" y="521"/>
                  </a:cubicBezTo>
                  <a:cubicBezTo>
                    <a:pt x="161277" y="91"/>
                    <a:pt x="159798" y="1"/>
                    <a:pt x="158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solidFill>
                  <a:schemeClr val="bg2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598E28-A466-5872-7759-BAC2EB40B595}"/>
                </a:ext>
              </a:extLst>
            </p:cNvPr>
            <p:cNvSpPr txBox="1"/>
            <p:nvPr/>
          </p:nvSpPr>
          <p:spPr>
            <a:xfrm>
              <a:off x="5807967" y="2332037"/>
              <a:ext cx="5328863" cy="13856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Nhóm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cặp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nhận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Phiếu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“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Thẻ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kiến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thức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”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và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tô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màu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vào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khung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thẻ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chứa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nội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dung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kiến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thức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đúng</a:t>
              </a:r>
              <a:endParaRPr lang="en-US" sz="2100" dirty="0">
                <a:solidFill>
                  <a:schemeClr val="bg2"/>
                </a:solidFill>
                <a:latin typeface="#9Slide03 AmpleSoft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98C6E4-0AED-EC25-C4BB-B0590A3E3BD8}"/>
              </a:ext>
            </a:extLst>
          </p:cNvPr>
          <p:cNvGrpSpPr/>
          <p:nvPr/>
        </p:nvGrpSpPr>
        <p:grpSpPr>
          <a:xfrm>
            <a:off x="4139952" y="3273828"/>
            <a:ext cx="4590510" cy="1296144"/>
            <a:chOff x="5519936" y="2204864"/>
            <a:chExt cx="6120680" cy="172819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" name="Google Shape;1389;p38">
              <a:extLst>
                <a:ext uri="{FF2B5EF4-FFF2-40B4-BE49-F238E27FC236}">
                  <a16:creationId xmlns:a16="http://schemas.microsoft.com/office/drawing/2014/main" id="{A09DB175-67BC-7B4B-96F9-A6C046BA90E1}"/>
                </a:ext>
              </a:extLst>
            </p:cNvPr>
            <p:cNvSpPr/>
            <p:nvPr/>
          </p:nvSpPr>
          <p:spPr>
            <a:xfrm>
              <a:off x="5519936" y="2204864"/>
              <a:ext cx="6120680" cy="1728192"/>
            </a:xfrm>
            <a:custGeom>
              <a:avLst/>
              <a:gdLst/>
              <a:ahLst/>
              <a:cxnLst/>
              <a:rect l="l" t="t" r="r" b="b"/>
              <a:pathLst>
                <a:path w="167757" h="43714" extrusionOk="0">
                  <a:moveTo>
                    <a:pt x="158337" y="1"/>
                  </a:moveTo>
                  <a:cubicBezTo>
                    <a:pt x="157947" y="1"/>
                    <a:pt x="157557" y="7"/>
                    <a:pt x="157172" y="15"/>
                  </a:cubicBezTo>
                  <a:cubicBezTo>
                    <a:pt x="131995" y="132"/>
                    <a:pt x="31754" y="249"/>
                    <a:pt x="6576" y="366"/>
                  </a:cubicBezTo>
                  <a:cubicBezTo>
                    <a:pt x="6349" y="353"/>
                    <a:pt x="6122" y="346"/>
                    <a:pt x="5896" y="346"/>
                  </a:cubicBezTo>
                  <a:cubicBezTo>
                    <a:pt x="4763" y="346"/>
                    <a:pt x="3638" y="508"/>
                    <a:pt x="2568" y="833"/>
                  </a:cubicBezTo>
                  <a:cubicBezTo>
                    <a:pt x="272" y="1650"/>
                    <a:pt x="0" y="3051"/>
                    <a:pt x="389" y="5113"/>
                  </a:cubicBezTo>
                  <a:cubicBezTo>
                    <a:pt x="895" y="7720"/>
                    <a:pt x="1401" y="10366"/>
                    <a:pt x="1868" y="12974"/>
                  </a:cubicBezTo>
                  <a:lnTo>
                    <a:pt x="4864" y="28578"/>
                  </a:lnTo>
                  <a:cubicBezTo>
                    <a:pt x="5370" y="31146"/>
                    <a:pt x="5915" y="33870"/>
                    <a:pt x="7744" y="35816"/>
                  </a:cubicBezTo>
                  <a:cubicBezTo>
                    <a:pt x="10118" y="38306"/>
                    <a:pt x="13931" y="38773"/>
                    <a:pt x="17394" y="39085"/>
                  </a:cubicBezTo>
                  <a:cubicBezTo>
                    <a:pt x="32960" y="40563"/>
                    <a:pt x="123628" y="42003"/>
                    <a:pt x="139194" y="43482"/>
                  </a:cubicBezTo>
                  <a:cubicBezTo>
                    <a:pt x="140458" y="43604"/>
                    <a:pt x="141752" y="43714"/>
                    <a:pt x="143031" y="43714"/>
                  </a:cubicBezTo>
                  <a:cubicBezTo>
                    <a:pt x="145021" y="43714"/>
                    <a:pt x="146975" y="43448"/>
                    <a:pt x="148728" y="42548"/>
                  </a:cubicBezTo>
                  <a:cubicBezTo>
                    <a:pt x="151724" y="40991"/>
                    <a:pt x="153436" y="37839"/>
                    <a:pt x="154954" y="34882"/>
                  </a:cubicBezTo>
                  <a:cubicBezTo>
                    <a:pt x="158962" y="26905"/>
                    <a:pt x="162620" y="18772"/>
                    <a:pt x="166005" y="10522"/>
                  </a:cubicBezTo>
                  <a:cubicBezTo>
                    <a:pt x="166900" y="8382"/>
                    <a:pt x="167756" y="5969"/>
                    <a:pt x="166861" y="3829"/>
                  </a:cubicBezTo>
                  <a:cubicBezTo>
                    <a:pt x="166122" y="2156"/>
                    <a:pt x="164449" y="1027"/>
                    <a:pt x="162659" y="521"/>
                  </a:cubicBezTo>
                  <a:cubicBezTo>
                    <a:pt x="161277" y="91"/>
                    <a:pt x="159798" y="1"/>
                    <a:pt x="158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dirty="0">
                <a:solidFill>
                  <a:schemeClr val="bg2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E6D877-43AC-36ED-6700-AED9F96F5682}"/>
                </a:ext>
              </a:extLst>
            </p:cNvPr>
            <p:cNvSpPr txBox="1"/>
            <p:nvPr/>
          </p:nvSpPr>
          <p:spPr>
            <a:xfrm>
              <a:off x="5809591" y="2420888"/>
              <a:ext cx="5327239" cy="98488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Trao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đổi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Phiếu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với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nhóm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bên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cạnh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để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chấm</a:t>
              </a:r>
              <a:r>
                <a:rPr lang="en-US" sz="2100" dirty="0">
                  <a:solidFill>
                    <a:schemeClr val="bg2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100" dirty="0" err="1">
                  <a:solidFill>
                    <a:schemeClr val="bg2"/>
                  </a:solidFill>
                  <a:latin typeface="#9Slide03 AmpleSoft" panose="02000000000000000000" pitchFamily="2" charset="0"/>
                </a:rPr>
                <a:t>chéo</a:t>
              </a:r>
              <a:endParaRPr lang="en-US" sz="2100" dirty="0">
                <a:solidFill>
                  <a:schemeClr val="bg2"/>
                </a:solidFill>
                <a:latin typeface="#9Slide03 AmpleSof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12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2">
            <a:extLst>
              <a:ext uri="{FF2B5EF4-FFF2-40B4-BE49-F238E27FC236}">
                <a16:creationId xmlns:a16="http://schemas.microsoft.com/office/drawing/2014/main" id="{ECDB67E0-3627-0EBE-3B82-DFEEA52B6C7D}"/>
              </a:ext>
            </a:extLst>
          </p:cNvPr>
          <p:cNvSpPr/>
          <p:nvPr/>
        </p:nvSpPr>
        <p:spPr>
          <a:xfrm>
            <a:off x="1251116" y="595106"/>
            <a:ext cx="1782198" cy="4284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chemeClr val="bg2"/>
                </a:solidFill>
                <a:latin typeface="#9Slide03 Ample" panose="02000000000000000000" pitchFamily="2" charset="0"/>
                <a:ea typeface="汉仪全唐诗简" pitchFamily="18" charset="-122"/>
              </a:rPr>
              <a:t>TÁC GIẢ</a:t>
            </a:r>
          </a:p>
        </p:txBody>
      </p:sp>
      <p:sp>
        <p:nvSpPr>
          <p:cNvPr id="3" name="矩形 12">
            <a:extLst>
              <a:ext uri="{FF2B5EF4-FFF2-40B4-BE49-F238E27FC236}">
                <a16:creationId xmlns:a16="http://schemas.microsoft.com/office/drawing/2014/main" id="{20FE0AD5-689A-0E49-7295-F2463B837318}"/>
              </a:ext>
            </a:extLst>
          </p:cNvPr>
          <p:cNvSpPr/>
          <p:nvPr/>
        </p:nvSpPr>
        <p:spPr>
          <a:xfrm>
            <a:off x="88821" y="1181642"/>
            <a:ext cx="2106233" cy="81009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Thép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Mới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(1925 – 1991),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tên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khai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sinh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là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Hà Văn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Lộc</a:t>
            </a:r>
            <a:endParaRPr lang="en-US" sz="1650" dirty="0">
              <a:solidFill>
                <a:schemeClr val="bg2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4" name="矩形 12">
            <a:extLst>
              <a:ext uri="{FF2B5EF4-FFF2-40B4-BE49-F238E27FC236}">
                <a16:creationId xmlns:a16="http://schemas.microsoft.com/office/drawing/2014/main" id="{7E499F0E-00A1-9C92-1F77-7F1EA7924C43}"/>
              </a:ext>
            </a:extLst>
          </p:cNvPr>
          <p:cNvSpPr/>
          <p:nvPr/>
        </p:nvSpPr>
        <p:spPr>
          <a:xfrm>
            <a:off x="2338591" y="1181642"/>
            <a:ext cx="2106230" cy="81009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Thép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Mới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(1925 – 1991),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tên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khai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sinh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là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Hà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Vĩnh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Lộc</a:t>
            </a:r>
            <a:endParaRPr lang="en-US" sz="1650" dirty="0">
              <a:solidFill>
                <a:schemeClr val="bg2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5" name="Google Shape;130;p22">
            <a:extLst>
              <a:ext uri="{FF2B5EF4-FFF2-40B4-BE49-F238E27FC236}">
                <a16:creationId xmlns:a16="http://schemas.microsoft.com/office/drawing/2014/main" id="{04034BAC-CD3A-EC8F-70BE-5874CAE237F4}"/>
              </a:ext>
            </a:extLst>
          </p:cNvPr>
          <p:cNvSpPr txBox="1">
            <a:spLocks/>
          </p:cNvSpPr>
          <p:nvPr/>
        </p:nvSpPr>
        <p:spPr>
          <a:xfrm>
            <a:off x="2903451" y="30123"/>
            <a:ext cx="3337099" cy="70542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3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750"/>
              </a:spcAft>
              <a:tabLst>
                <a:tab pos="67628" algn="l"/>
                <a:tab pos="135255" algn="l"/>
              </a:tabLst>
            </a:pPr>
            <a:r>
              <a:rPr lang="en-US" sz="2700" dirty="0">
                <a:solidFill>
                  <a:srgbClr val="FF0000"/>
                </a:solidFill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THẺ KIẾN THỨC</a:t>
            </a:r>
            <a:endParaRPr lang="en-US" sz="2100" dirty="0">
              <a:solidFill>
                <a:srgbClr val="FF0000"/>
              </a:solidFill>
              <a:latin typeface="#9Slide07 IcielLa Chic Pro Shad" panose="0200050609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63A537-1B15-C364-2510-A78F2DDF4117}"/>
              </a:ext>
            </a:extLst>
          </p:cNvPr>
          <p:cNvCxnSpPr>
            <a:cxnSpLocks/>
          </p:cNvCxnSpPr>
          <p:nvPr/>
        </p:nvCxnSpPr>
        <p:spPr>
          <a:xfrm>
            <a:off x="4572000" y="595106"/>
            <a:ext cx="0" cy="45728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12">
            <a:extLst>
              <a:ext uri="{FF2B5EF4-FFF2-40B4-BE49-F238E27FC236}">
                <a16:creationId xmlns:a16="http://schemas.microsoft.com/office/drawing/2014/main" id="{955BE2B6-ABEF-0BF7-82F9-92463C45AC37}"/>
              </a:ext>
            </a:extLst>
          </p:cNvPr>
          <p:cNvSpPr/>
          <p:nvPr/>
        </p:nvSpPr>
        <p:spPr>
          <a:xfrm>
            <a:off x="6057649" y="595106"/>
            <a:ext cx="1782198" cy="4284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chemeClr val="bg2"/>
                </a:solidFill>
                <a:latin typeface="#9Slide03 Ample" panose="02000000000000000000" pitchFamily="2" charset="0"/>
                <a:ea typeface="汉仪全唐诗简" pitchFamily="18" charset="-122"/>
              </a:rPr>
              <a:t>TÁC PHẨM</a:t>
            </a:r>
          </a:p>
        </p:txBody>
      </p:sp>
      <p:sp>
        <p:nvSpPr>
          <p:cNvPr id="8" name="矩形 12">
            <a:extLst>
              <a:ext uri="{FF2B5EF4-FFF2-40B4-BE49-F238E27FC236}">
                <a16:creationId xmlns:a16="http://schemas.microsoft.com/office/drawing/2014/main" id="{90E0B946-05E6-5823-9ABF-9CDF4DD59C45}"/>
              </a:ext>
            </a:extLst>
          </p:cNvPr>
          <p:cNvSpPr/>
          <p:nvPr/>
        </p:nvSpPr>
        <p:spPr>
          <a:xfrm>
            <a:off x="88821" y="2112553"/>
            <a:ext cx="2106233" cy="705424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</a:pP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Quê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Cầu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Giấy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Hà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Nội</a:t>
            </a:r>
            <a:endParaRPr lang="en-US" sz="1650" dirty="0">
              <a:solidFill>
                <a:schemeClr val="bg2"/>
              </a:solidFill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9" name="矩形 12">
            <a:extLst>
              <a:ext uri="{FF2B5EF4-FFF2-40B4-BE49-F238E27FC236}">
                <a16:creationId xmlns:a16="http://schemas.microsoft.com/office/drawing/2014/main" id="{9C18FD2A-85A3-61AA-B297-C698706F6B22}"/>
              </a:ext>
            </a:extLst>
          </p:cNvPr>
          <p:cNvSpPr/>
          <p:nvPr/>
        </p:nvSpPr>
        <p:spPr>
          <a:xfrm>
            <a:off x="2338591" y="2112553"/>
            <a:ext cx="2106230" cy="705424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</a:pP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Quê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Tây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Hồ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Hà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Nội</a:t>
            </a:r>
            <a:endParaRPr lang="en-US" sz="1650" dirty="0">
              <a:solidFill>
                <a:schemeClr val="bg2"/>
              </a:solidFill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0" name="矩形 12">
            <a:extLst>
              <a:ext uri="{FF2B5EF4-FFF2-40B4-BE49-F238E27FC236}">
                <a16:creationId xmlns:a16="http://schemas.microsoft.com/office/drawing/2014/main" id="{E971CE80-C26F-DD8D-9CB7-9FF04698BA32}"/>
              </a:ext>
            </a:extLst>
          </p:cNvPr>
          <p:cNvSpPr/>
          <p:nvPr/>
        </p:nvSpPr>
        <p:spPr>
          <a:xfrm>
            <a:off x="88821" y="2939091"/>
            <a:ext cx="2106233" cy="874798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</a:t>
            </a:r>
            <a:r>
              <a:rPr lang="vi-VN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à nhà văn nổi tiếng tại 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VN</a:t>
            </a:r>
            <a:r>
              <a:rPr lang="vi-VN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chuyên viết về đề tài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Thiên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nhiên</a:t>
            </a:r>
            <a:endParaRPr lang="en-US" sz="1650" dirty="0">
              <a:solidFill>
                <a:schemeClr val="bg2"/>
              </a:solidFill>
              <a:latin typeface="#9Slide03 AmpleSoft" panose="020000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11" name="矩形 12">
            <a:extLst>
              <a:ext uri="{FF2B5EF4-FFF2-40B4-BE49-F238E27FC236}">
                <a16:creationId xmlns:a16="http://schemas.microsoft.com/office/drawing/2014/main" id="{F5FA4B1B-198F-58A9-C607-0F94D059D4CB}"/>
              </a:ext>
            </a:extLst>
          </p:cNvPr>
          <p:cNvSpPr/>
          <p:nvPr/>
        </p:nvSpPr>
        <p:spPr>
          <a:xfrm>
            <a:off x="2338591" y="2939091"/>
            <a:ext cx="2106230" cy="874798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</a:t>
            </a:r>
            <a:r>
              <a:rPr lang="vi-VN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à nhà văn nổi tiếng tại 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VN</a:t>
            </a:r>
            <a:r>
              <a:rPr lang="vi-VN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chuyên viết về đề tài Chiến tranh</a:t>
            </a:r>
            <a:endParaRPr lang="en-US" sz="1650" dirty="0">
              <a:solidFill>
                <a:schemeClr val="bg2"/>
              </a:solidFill>
              <a:latin typeface="#9Slide03 AmpleSoft" panose="020000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12" name="矩形 12">
            <a:extLst>
              <a:ext uri="{FF2B5EF4-FFF2-40B4-BE49-F238E27FC236}">
                <a16:creationId xmlns:a16="http://schemas.microsoft.com/office/drawing/2014/main" id="{5BF75498-CD66-A939-C083-F87839734C00}"/>
              </a:ext>
            </a:extLst>
          </p:cNvPr>
          <p:cNvSpPr/>
          <p:nvPr/>
        </p:nvSpPr>
        <p:spPr>
          <a:xfrm>
            <a:off x="88821" y="3935002"/>
            <a:ext cx="2106233" cy="1067018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Thép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Mới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còn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là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nhà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báo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thuyết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minh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phim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…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B8550EA-7B8B-6456-2D16-59188E0FC1E5}"/>
              </a:ext>
            </a:extLst>
          </p:cNvPr>
          <p:cNvSpPr/>
          <p:nvPr/>
        </p:nvSpPr>
        <p:spPr>
          <a:xfrm>
            <a:off x="2338591" y="3935002"/>
            <a:ext cx="2106230" cy="1067018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Thép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Mới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còn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là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nhà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báo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đạo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diễn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phim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điện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ảnh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…</a:t>
            </a:r>
          </a:p>
        </p:txBody>
      </p:sp>
      <p:sp>
        <p:nvSpPr>
          <p:cNvPr id="14" name="矩形 12">
            <a:extLst>
              <a:ext uri="{FF2B5EF4-FFF2-40B4-BE49-F238E27FC236}">
                <a16:creationId xmlns:a16="http://schemas.microsoft.com/office/drawing/2014/main" id="{689E8707-7D15-5316-E3FD-B81F3F55ACCD}"/>
              </a:ext>
            </a:extLst>
          </p:cNvPr>
          <p:cNvSpPr/>
          <p:nvPr/>
        </p:nvSpPr>
        <p:spPr>
          <a:xfrm>
            <a:off x="4698978" y="1181643"/>
            <a:ext cx="2106233" cy="81009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Sáng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tác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năm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1955,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thể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loại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tản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văn</a:t>
            </a:r>
            <a:endParaRPr lang="en-US" sz="1650" dirty="0">
              <a:solidFill>
                <a:schemeClr val="bg2"/>
              </a:solidFill>
              <a:latin typeface="#9Slide03 AmpleSoft" panose="02000000000000000000" pitchFamily="2" charset="0"/>
              <a:cs typeface="Times New Roman" pitchFamily="18" charset="0"/>
            </a:endParaRPr>
          </a:p>
        </p:txBody>
      </p:sp>
      <p:sp>
        <p:nvSpPr>
          <p:cNvPr id="15" name="矩形 12">
            <a:extLst>
              <a:ext uri="{FF2B5EF4-FFF2-40B4-BE49-F238E27FC236}">
                <a16:creationId xmlns:a16="http://schemas.microsoft.com/office/drawing/2014/main" id="{CFDD32B0-CC5C-C2B0-7CCE-66C3A24BC760}"/>
              </a:ext>
            </a:extLst>
          </p:cNvPr>
          <p:cNvSpPr/>
          <p:nvPr/>
        </p:nvSpPr>
        <p:spPr>
          <a:xfrm>
            <a:off x="6948748" y="1181643"/>
            <a:ext cx="2106230" cy="81009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Sáng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tác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năm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1955,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thể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loại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tùy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bút</a:t>
            </a:r>
            <a:endParaRPr lang="en-US" sz="1650" dirty="0">
              <a:solidFill>
                <a:schemeClr val="bg2"/>
              </a:solidFill>
              <a:latin typeface="#9Slide03 AmpleSoft" panose="02000000000000000000" pitchFamily="2" charset="0"/>
              <a:cs typeface="Times New Roman" pitchFamily="18" charset="0"/>
            </a:endParaRPr>
          </a:p>
        </p:txBody>
      </p:sp>
      <p:sp>
        <p:nvSpPr>
          <p:cNvPr id="16" name="矩形 12">
            <a:extLst>
              <a:ext uri="{FF2B5EF4-FFF2-40B4-BE49-F238E27FC236}">
                <a16:creationId xmlns:a16="http://schemas.microsoft.com/office/drawing/2014/main" id="{248C61F8-7F33-115A-321B-AD4A729D01A4}"/>
              </a:ext>
            </a:extLst>
          </p:cNvPr>
          <p:cNvSpPr/>
          <p:nvPr/>
        </p:nvSpPr>
        <p:spPr>
          <a:xfrm>
            <a:off x="4699180" y="2124396"/>
            <a:ext cx="2106233" cy="1070025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Là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lời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bình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cho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bộ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phim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i="1" dirty="0">
                <a:solidFill>
                  <a:schemeClr val="bg2"/>
                </a:solidFill>
                <a:latin typeface="#9Slide03 AmpleSoft" panose="02000000000000000000" pitchFamily="2" charset="0"/>
              </a:rPr>
              <a:t>“Tre </a:t>
            </a:r>
            <a:r>
              <a:rPr lang="en-US" sz="1650" i="1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Việt</a:t>
            </a:r>
            <a:r>
              <a:rPr lang="en-US" sz="1650" i="1" dirty="0">
                <a:solidFill>
                  <a:schemeClr val="bg2"/>
                </a:solidFill>
                <a:latin typeface="#9Slide03 AmpleSoft" panose="02000000000000000000" pitchFamily="2" charset="0"/>
              </a:rPr>
              <a:t> Nam”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của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các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nhà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điện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ảnh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Ba Lan</a:t>
            </a:r>
          </a:p>
        </p:txBody>
      </p:sp>
      <p:sp>
        <p:nvSpPr>
          <p:cNvPr id="17" name="矩形 12">
            <a:extLst>
              <a:ext uri="{FF2B5EF4-FFF2-40B4-BE49-F238E27FC236}">
                <a16:creationId xmlns:a16="http://schemas.microsoft.com/office/drawing/2014/main" id="{CAECA511-B443-3D5E-BDEF-AC776B716957}"/>
              </a:ext>
            </a:extLst>
          </p:cNvPr>
          <p:cNvSpPr/>
          <p:nvPr/>
        </p:nvSpPr>
        <p:spPr>
          <a:xfrm>
            <a:off x="6948950" y="2124396"/>
            <a:ext cx="2106230" cy="1070025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Là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lời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bình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cho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bộ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phim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i="1" dirty="0">
                <a:solidFill>
                  <a:schemeClr val="bg2"/>
                </a:solidFill>
                <a:latin typeface="#9Slide03 AmpleSoft" panose="02000000000000000000" pitchFamily="2" charset="0"/>
              </a:rPr>
              <a:t>“</a:t>
            </a:r>
            <a:r>
              <a:rPr lang="en-US" sz="1650" i="1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Cây</a:t>
            </a:r>
            <a:r>
              <a:rPr lang="en-US" sz="1650" i="1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i="1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tre</a:t>
            </a:r>
            <a:r>
              <a:rPr lang="en-US" sz="1650" i="1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i="1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Việt</a:t>
            </a:r>
            <a:r>
              <a:rPr lang="en-US" sz="1650" i="1" dirty="0">
                <a:solidFill>
                  <a:schemeClr val="bg2"/>
                </a:solidFill>
                <a:latin typeface="#9Slide03 AmpleSoft" panose="02000000000000000000" pitchFamily="2" charset="0"/>
              </a:rPr>
              <a:t> Nam”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của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các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nhà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điện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ảnh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Ba Lan</a:t>
            </a:r>
          </a:p>
        </p:txBody>
      </p:sp>
      <p:sp>
        <p:nvSpPr>
          <p:cNvPr id="18" name="矩形 12">
            <a:extLst>
              <a:ext uri="{FF2B5EF4-FFF2-40B4-BE49-F238E27FC236}">
                <a16:creationId xmlns:a16="http://schemas.microsoft.com/office/drawing/2014/main" id="{21C57128-17C9-7203-F7B3-A6CB6C02C989}"/>
              </a:ext>
            </a:extLst>
          </p:cNvPr>
          <p:cNvSpPr/>
          <p:nvPr/>
        </p:nvSpPr>
        <p:spPr>
          <a:xfrm>
            <a:off x="4698978" y="3327834"/>
            <a:ext cx="2106233" cy="779644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itchFamily="18" charset="0"/>
              </a:rPr>
              <a:t>PTBĐ: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thuyết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minh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nghị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luận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miêu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tả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biểu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cảm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1650" dirty="0">
              <a:solidFill>
                <a:schemeClr val="bg2"/>
              </a:solidFill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9" name="矩形 12">
            <a:extLst>
              <a:ext uri="{FF2B5EF4-FFF2-40B4-BE49-F238E27FC236}">
                <a16:creationId xmlns:a16="http://schemas.microsoft.com/office/drawing/2014/main" id="{CC704BA5-2265-DC53-5652-E0A65EEB95DB}"/>
              </a:ext>
            </a:extLst>
          </p:cNvPr>
          <p:cNvSpPr/>
          <p:nvPr/>
        </p:nvSpPr>
        <p:spPr>
          <a:xfrm>
            <a:off x="6948748" y="3327834"/>
            <a:ext cx="2106230" cy="779644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itchFamily="18" charset="0"/>
              </a:rPr>
              <a:t>PTBĐ: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thuyết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minh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miêu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tả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biểu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cảm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1650" dirty="0">
              <a:solidFill>
                <a:schemeClr val="bg2"/>
              </a:solidFill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20" name="矩形 12">
            <a:extLst>
              <a:ext uri="{FF2B5EF4-FFF2-40B4-BE49-F238E27FC236}">
                <a16:creationId xmlns:a16="http://schemas.microsoft.com/office/drawing/2014/main" id="{F18946F0-6D66-589C-5971-11F703081D5A}"/>
              </a:ext>
            </a:extLst>
          </p:cNvPr>
          <p:cNvSpPr/>
          <p:nvPr/>
        </p:nvSpPr>
        <p:spPr>
          <a:xfrm>
            <a:off x="4698978" y="4222376"/>
            <a:ext cx="2106233" cy="779644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Bố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cục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3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phần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chặt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chẽ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,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rõ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ràng</a:t>
            </a:r>
            <a:endParaRPr lang="en-US" altLang="zh-CN" sz="1650" dirty="0">
              <a:solidFill>
                <a:schemeClr val="bg2"/>
              </a:solidFill>
              <a:latin typeface="#9Slide03 AmpleSoft" panose="02000000000000000000" pitchFamily="2" charset="0"/>
              <a:ea typeface="汉仪全唐诗简" pitchFamily="18" charset="-122"/>
            </a:endParaRPr>
          </a:p>
        </p:txBody>
      </p:sp>
      <p:sp>
        <p:nvSpPr>
          <p:cNvPr id="21" name="矩形 12">
            <a:extLst>
              <a:ext uri="{FF2B5EF4-FFF2-40B4-BE49-F238E27FC236}">
                <a16:creationId xmlns:a16="http://schemas.microsoft.com/office/drawing/2014/main" id="{3A45151F-2C33-88C4-04B8-2F3A7A3416BC}"/>
              </a:ext>
            </a:extLst>
          </p:cNvPr>
          <p:cNvSpPr/>
          <p:nvPr/>
        </p:nvSpPr>
        <p:spPr>
          <a:xfrm>
            <a:off x="6948748" y="4222376"/>
            <a:ext cx="2106230" cy="779644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Bố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cục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4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phần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chặt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chẽ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,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rõ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ràng</a:t>
            </a:r>
            <a:endParaRPr lang="en-US" altLang="zh-CN" sz="1650" dirty="0">
              <a:solidFill>
                <a:schemeClr val="bg2"/>
              </a:solidFill>
              <a:latin typeface="#9Slide03 AmpleSoft" panose="02000000000000000000" pitchFamily="2" charset="0"/>
              <a:ea typeface="汉仪全唐诗简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489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2">
            <a:extLst>
              <a:ext uri="{FF2B5EF4-FFF2-40B4-BE49-F238E27FC236}">
                <a16:creationId xmlns:a16="http://schemas.microsoft.com/office/drawing/2014/main" id="{ECDB67E0-3627-0EBE-3B82-DFEEA52B6C7D}"/>
              </a:ext>
            </a:extLst>
          </p:cNvPr>
          <p:cNvSpPr/>
          <p:nvPr/>
        </p:nvSpPr>
        <p:spPr>
          <a:xfrm>
            <a:off x="1251116" y="595106"/>
            <a:ext cx="1782198" cy="4284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chemeClr val="bg2"/>
                </a:solidFill>
                <a:latin typeface="#9Slide03 Ample" panose="02000000000000000000" pitchFamily="2" charset="0"/>
                <a:ea typeface="汉仪全唐诗简" pitchFamily="18" charset="-122"/>
              </a:rPr>
              <a:t>TÁC GIẢ</a:t>
            </a:r>
          </a:p>
        </p:txBody>
      </p:sp>
      <p:sp>
        <p:nvSpPr>
          <p:cNvPr id="3" name="矩形 12">
            <a:extLst>
              <a:ext uri="{FF2B5EF4-FFF2-40B4-BE49-F238E27FC236}">
                <a16:creationId xmlns:a16="http://schemas.microsoft.com/office/drawing/2014/main" id="{20FE0AD5-689A-0E49-7295-F2463B837318}"/>
              </a:ext>
            </a:extLst>
          </p:cNvPr>
          <p:cNvSpPr/>
          <p:nvPr/>
        </p:nvSpPr>
        <p:spPr>
          <a:xfrm>
            <a:off x="88821" y="1181642"/>
            <a:ext cx="2106233" cy="8100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Thép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Mới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(1925 – 1991),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tên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khai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sinh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là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Hà Văn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Lộc</a:t>
            </a:r>
            <a:endParaRPr lang="en-US" sz="1650" dirty="0">
              <a:solidFill>
                <a:schemeClr val="bg2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4" name="矩形 12">
            <a:extLst>
              <a:ext uri="{FF2B5EF4-FFF2-40B4-BE49-F238E27FC236}">
                <a16:creationId xmlns:a16="http://schemas.microsoft.com/office/drawing/2014/main" id="{7E499F0E-00A1-9C92-1F77-7F1EA7924C43}"/>
              </a:ext>
            </a:extLst>
          </p:cNvPr>
          <p:cNvSpPr/>
          <p:nvPr/>
        </p:nvSpPr>
        <p:spPr>
          <a:xfrm>
            <a:off x="2338591" y="1181642"/>
            <a:ext cx="2106230" cy="81009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Thép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Mới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(1925 – 1991),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tên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khai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sinh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là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Hà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Vĩnh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Lộc</a:t>
            </a:r>
            <a:endParaRPr lang="en-US" sz="1650" dirty="0">
              <a:solidFill>
                <a:schemeClr val="bg2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5" name="Google Shape;130;p22">
            <a:extLst>
              <a:ext uri="{FF2B5EF4-FFF2-40B4-BE49-F238E27FC236}">
                <a16:creationId xmlns:a16="http://schemas.microsoft.com/office/drawing/2014/main" id="{04034BAC-CD3A-EC8F-70BE-5874CAE237F4}"/>
              </a:ext>
            </a:extLst>
          </p:cNvPr>
          <p:cNvSpPr txBox="1">
            <a:spLocks/>
          </p:cNvSpPr>
          <p:nvPr/>
        </p:nvSpPr>
        <p:spPr>
          <a:xfrm>
            <a:off x="2903451" y="30123"/>
            <a:ext cx="3337099" cy="70542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3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Aft>
                <a:spcPts val="750"/>
              </a:spcAft>
              <a:tabLst>
                <a:tab pos="67628" algn="l"/>
                <a:tab pos="135255" algn="l"/>
              </a:tabLst>
            </a:pPr>
            <a:r>
              <a:rPr lang="en-US" sz="2700" dirty="0">
                <a:solidFill>
                  <a:srgbClr val="FF0000"/>
                </a:solidFill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THẺ KIẾN THỨC</a:t>
            </a:r>
            <a:endParaRPr lang="en-US" sz="2100" dirty="0">
              <a:solidFill>
                <a:srgbClr val="FF0000"/>
              </a:solidFill>
              <a:latin typeface="#9Slide07 IcielLa Chic Pro Shad" panose="0200050609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63A537-1B15-C364-2510-A78F2DDF4117}"/>
              </a:ext>
            </a:extLst>
          </p:cNvPr>
          <p:cNvCxnSpPr>
            <a:cxnSpLocks/>
          </p:cNvCxnSpPr>
          <p:nvPr/>
        </p:nvCxnSpPr>
        <p:spPr>
          <a:xfrm>
            <a:off x="4572000" y="595106"/>
            <a:ext cx="0" cy="45728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12">
            <a:extLst>
              <a:ext uri="{FF2B5EF4-FFF2-40B4-BE49-F238E27FC236}">
                <a16:creationId xmlns:a16="http://schemas.microsoft.com/office/drawing/2014/main" id="{955BE2B6-ABEF-0BF7-82F9-92463C45AC37}"/>
              </a:ext>
            </a:extLst>
          </p:cNvPr>
          <p:cNvSpPr/>
          <p:nvPr/>
        </p:nvSpPr>
        <p:spPr>
          <a:xfrm>
            <a:off x="6057649" y="595106"/>
            <a:ext cx="1782198" cy="4284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chemeClr val="bg2"/>
                </a:solidFill>
                <a:latin typeface="#9Slide03 Ample" panose="02000000000000000000" pitchFamily="2" charset="0"/>
                <a:ea typeface="汉仪全唐诗简" pitchFamily="18" charset="-122"/>
              </a:rPr>
              <a:t>TÁC PHẨM</a:t>
            </a:r>
          </a:p>
        </p:txBody>
      </p:sp>
      <p:sp>
        <p:nvSpPr>
          <p:cNvPr id="8" name="矩形 12">
            <a:extLst>
              <a:ext uri="{FF2B5EF4-FFF2-40B4-BE49-F238E27FC236}">
                <a16:creationId xmlns:a16="http://schemas.microsoft.com/office/drawing/2014/main" id="{90E0B946-05E6-5823-9ABF-9CDF4DD59C45}"/>
              </a:ext>
            </a:extLst>
          </p:cNvPr>
          <p:cNvSpPr/>
          <p:nvPr/>
        </p:nvSpPr>
        <p:spPr>
          <a:xfrm>
            <a:off x="88821" y="2112553"/>
            <a:ext cx="2106233" cy="705424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</a:pP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Quê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Cầu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Giấy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Hà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Nội</a:t>
            </a:r>
            <a:endParaRPr lang="en-US" sz="1650" dirty="0">
              <a:solidFill>
                <a:schemeClr val="bg2"/>
              </a:solidFill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9" name="矩形 12">
            <a:extLst>
              <a:ext uri="{FF2B5EF4-FFF2-40B4-BE49-F238E27FC236}">
                <a16:creationId xmlns:a16="http://schemas.microsoft.com/office/drawing/2014/main" id="{9C18FD2A-85A3-61AA-B297-C698706F6B22}"/>
              </a:ext>
            </a:extLst>
          </p:cNvPr>
          <p:cNvSpPr/>
          <p:nvPr/>
        </p:nvSpPr>
        <p:spPr>
          <a:xfrm>
            <a:off x="2338591" y="2112553"/>
            <a:ext cx="2106230" cy="7054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</a:pP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Quê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Tây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Hồ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Hà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Nội</a:t>
            </a:r>
            <a:endParaRPr lang="en-US" sz="1650" dirty="0">
              <a:solidFill>
                <a:schemeClr val="bg2"/>
              </a:solidFill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0" name="矩形 12">
            <a:extLst>
              <a:ext uri="{FF2B5EF4-FFF2-40B4-BE49-F238E27FC236}">
                <a16:creationId xmlns:a16="http://schemas.microsoft.com/office/drawing/2014/main" id="{E971CE80-C26F-DD8D-9CB7-9FF04698BA32}"/>
              </a:ext>
            </a:extLst>
          </p:cNvPr>
          <p:cNvSpPr/>
          <p:nvPr/>
        </p:nvSpPr>
        <p:spPr>
          <a:xfrm>
            <a:off x="88821" y="2939091"/>
            <a:ext cx="2106233" cy="874798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</a:t>
            </a:r>
            <a:r>
              <a:rPr lang="vi-VN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à nhà văn nổi tiếng tại 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VN</a:t>
            </a:r>
            <a:r>
              <a:rPr lang="vi-VN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chuyên viết về đề tài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Thiên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nhiên</a:t>
            </a:r>
            <a:endParaRPr lang="en-US" sz="1650" dirty="0">
              <a:solidFill>
                <a:schemeClr val="bg2"/>
              </a:solidFill>
              <a:latin typeface="#9Slide03 AmpleSoft" panose="020000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11" name="矩形 12">
            <a:extLst>
              <a:ext uri="{FF2B5EF4-FFF2-40B4-BE49-F238E27FC236}">
                <a16:creationId xmlns:a16="http://schemas.microsoft.com/office/drawing/2014/main" id="{F5FA4B1B-198F-58A9-C607-0F94D059D4CB}"/>
              </a:ext>
            </a:extLst>
          </p:cNvPr>
          <p:cNvSpPr/>
          <p:nvPr/>
        </p:nvSpPr>
        <p:spPr>
          <a:xfrm>
            <a:off x="2338591" y="2939091"/>
            <a:ext cx="2106230" cy="8747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</a:t>
            </a:r>
            <a:r>
              <a:rPr lang="vi-VN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à nhà văn nổi tiếng tại 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VN</a:t>
            </a:r>
            <a:r>
              <a:rPr lang="vi-VN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chuyên viết về đề tài Chiến tranh</a:t>
            </a:r>
            <a:endParaRPr lang="en-US" sz="1650" dirty="0">
              <a:solidFill>
                <a:schemeClr val="bg2"/>
              </a:solidFill>
              <a:latin typeface="#9Slide03 AmpleSoft" panose="020000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12" name="矩形 12">
            <a:extLst>
              <a:ext uri="{FF2B5EF4-FFF2-40B4-BE49-F238E27FC236}">
                <a16:creationId xmlns:a16="http://schemas.microsoft.com/office/drawing/2014/main" id="{5BF75498-CD66-A939-C083-F87839734C00}"/>
              </a:ext>
            </a:extLst>
          </p:cNvPr>
          <p:cNvSpPr/>
          <p:nvPr/>
        </p:nvSpPr>
        <p:spPr>
          <a:xfrm>
            <a:off x="88821" y="3935002"/>
            <a:ext cx="2106233" cy="10670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Thép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Mới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còn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là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nhà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báo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thuyết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minh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phim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…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B8550EA-7B8B-6456-2D16-59188E0FC1E5}"/>
              </a:ext>
            </a:extLst>
          </p:cNvPr>
          <p:cNvSpPr/>
          <p:nvPr/>
        </p:nvSpPr>
        <p:spPr>
          <a:xfrm>
            <a:off x="2338591" y="3935002"/>
            <a:ext cx="2106230" cy="1067018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Thép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Mới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còn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là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nhà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báo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đạo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diễn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phim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điện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ảnh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…</a:t>
            </a:r>
          </a:p>
        </p:txBody>
      </p:sp>
      <p:sp>
        <p:nvSpPr>
          <p:cNvPr id="14" name="矩形 12">
            <a:extLst>
              <a:ext uri="{FF2B5EF4-FFF2-40B4-BE49-F238E27FC236}">
                <a16:creationId xmlns:a16="http://schemas.microsoft.com/office/drawing/2014/main" id="{689E8707-7D15-5316-E3FD-B81F3F55ACCD}"/>
              </a:ext>
            </a:extLst>
          </p:cNvPr>
          <p:cNvSpPr/>
          <p:nvPr/>
        </p:nvSpPr>
        <p:spPr>
          <a:xfrm>
            <a:off x="4698978" y="1181643"/>
            <a:ext cx="2106233" cy="528451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Sáng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tác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năm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1955 </a:t>
            </a:r>
            <a:endParaRPr lang="en-US" sz="1650" dirty="0">
              <a:solidFill>
                <a:schemeClr val="bg2"/>
              </a:solidFill>
              <a:latin typeface="#9Slide03 AmpleSoft" panose="02000000000000000000" pitchFamily="2" charset="0"/>
              <a:cs typeface="Times New Roman" pitchFamily="18" charset="0"/>
            </a:endParaRPr>
          </a:p>
        </p:txBody>
      </p:sp>
      <p:sp>
        <p:nvSpPr>
          <p:cNvPr id="15" name="矩形 12">
            <a:extLst>
              <a:ext uri="{FF2B5EF4-FFF2-40B4-BE49-F238E27FC236}">
                <a16:creationId xmlns:a16="http://schemas.microsoft.com/office/drawing/2014/main" id="{CFDD32B0-CC5C-C2B0-7CCE-66C3A24BC760}"/>
              </a:ext>
            </a:extLst>
          </p:cNvPr>
          <p:cNvSpPr/>
          <p:nvPr/>
        </p:nvSpPr>
        <p:spPr>
          <a:xfrm>
            <a:off x="6948748" y="1181643"/>
            <a:ext cx="2106230" cy="5284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Sáng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tác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năm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1955</a:t>
            </a:r>
            <a:endParaRPr lang="en-US" sz="1650" dirty="0">
              <a:solidFill>
                <a:schemeClr val="bg2"/>
              </a:solidFill>
              <a:latin typeface="#9Slide03 AmpleSoft" panose="02000000000000000000" pitchFamily="2" charset="0"/>
              <a:cs typeface="Times New Roman" pitchFamily="18" charset="0"/>
            </a:endParaRPr>
          </a:p>
        </p:txBody>
      </p:sp>
      <p:sp>
        <p:nvSpPr>
          <p:cNvPr id="16" name="矩形 12">
            <a:extLst>
              <a:ext uri="{FF2B5EF4-FFF2-40B4-BE49-F238E27FC236}">
                <a16:creationId xmlns:a16="http://schemas.microsoft.com/office/drawing/2014/main" id="{248C61F8-7F33-115A-321B-AD4A729D01A4}"/>
              </a:ext>
            </a:extLst>
          </p:cNvPr>
          <p:cNvSpPr/>
          <p:nvPr/>
        </p:nvSpPr>
        <p:spPr>
          <a:xfrm>
            <a:off x="4699180" y="1833084"/>
            <a:ext cx="2106233" cy="954555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Thể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loại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tản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văn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,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đối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tượng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: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Cây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tre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Việt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Nam</a:t>
            </a:r>
          </a:p>
        </p:txBody>
      </p:sp>
      <p:sp>
        <p:nvSpPr>
          <p:cNvPr id="17" name="矩形 12">
            <a:extLst>
              <a:ext uri="{FF2B5EF4-FFF2-40B4-BE49-F238E27FC236}">
                <a16:creationId xmlns:a16="http://schemas.microsoft.com/office/drawing/2014/main" id="{CAECA511-B443-3D5E-BDEF-AC776B716957}"/>
              </a:ext>
            </a:extLst>
          </p:cNvPr>
          <p:cNvSpPr/>
          <p:nvPr/>
        </p:nvSpPr>
        <p:spPr>
          <a:xfrm>
            <a:off x="6948950" y="1833084"/>
            <a:ext cx="2106230" cy="9545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Thể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loại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tùy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bút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,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đối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tượng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: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Cây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tre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</a:rPr>
              <a:t>Việt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</a:rPr>
              <a:t> Nam</a:t>
            </a:r>
          </a:p>
        </p:txBody>
      </p:sp>
      <p:sp>
        <p:nvSpPr>
          <p:cNvPr id="18" name="矩形 12">
            <a:extLst>
              <a:ext uri="{FF2B5EF4-FFF2-40B4-BE49-F238E27FC236}">
                <a16:creationId xmlns:a16="http://schemas.microsoft.com/office/drawing/2014/main" id="{21C57128-17C9-7203-F7B3-A6CB6C02C989}"/>
              </a:ext>
            </a:extLst>
          </p:cNvPr>
          <p:cNvSpPr/>
          <p:nvPr/>
        </p:nvSpPr>
        <p:spPr>
          <a:xfrm>
            <a:off x="4698978" y="2918721"/>
            <a:ext cx="2106233" cy="800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itchFamily="18" charset="0"/>
              </a:rPr>
              <a:t>PTBĐ: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thuyết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minh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nghị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luận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miêu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tả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biểu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cảm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1650" dirty="0">
              <a:solidFill>
                <a:schemeClr val="bg2"/>
              </a:solidFill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9" name="矩形 12">
            <a:extLst>
              <a:ext uri="{FF2B5EF4-FFF2-40B4-BE49-F238E27FC236}">
                <a16:creationId xmlns:a16="http://schemas.microsoft.com/office/drawing/2014/main" id="{CC704BA5-2265-DC53-5652-E0A65EEB95DB}"/>
              </a:ext>
            </a:extLst>
          </p:cNvPr>
          <p:cNvSpPr/>
          <p:nvPr/>
        </p:nvSpPr>
        <p:spPr>
          <a:xfrm>
            <a:off x="6948748" y="2918721"/>
            <a:ext cx="2106230" cy="800341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cs typeface="Times New Roman" pitchFamily="18" charset="0"/>
              </a:rPr>
              <a:t>PTBĐ: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thuyết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minh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miêu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tả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biểu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cảm</a:t>
            </a:r>
            <a:r>
              <a:rPr lang="en-US" sz="165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1650" dirty="0">
              <a:solidFill>
                <a:schemeClr val="bg2"/>
              </a:solidFill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20" name="矩形 12">
            <a:extLst>
              <a:ext uri="{FF2B5EF4-FFF2-40B4-BE49-F238E27FC236}">
                <a16:creationId xmlns:a16="http://schemas.microsoft.com/office/drawing/2014/main" id="{F18946F0-6D66-589C-5971-11F703081D5A}"/>
              </a:ext>
            </a:extLst>
          </p:cNvPr>
          <p:cNvSpPr/>
          <p:nvPr/>
        </p:nvSpPr>
        <p:spPr>
          <a:xfrm>
            <a:off x="4698978" y="3850144"/>
            <a:ext cx="2106233" cy="1151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Bố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cục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3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phần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chặt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chẽ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,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triển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khai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mạch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cảm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xúc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theo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dòng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thời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gian</a:t>
            </a:r>
            <a:endParaRPr lang="en-US" altLang="zh-CN" sz="1650" dirty="0">
              <a:solidFill>
                <a:schemeClr val="bg2"/>
              </a:solidFill>
              <a:latin typeface="#9Slide03 AmpleSoft" panose="02000000000000000000" pitchFamily="2" charset="0"/>
              <a:ea typeface="汉仪全唐诗简" pitchFamily="18" charset="-122"/>
            </a:endParaRPr>
          </a:p>
        </p:txBody>
      </p:sp>
      <p:sp>
        <p:nvSpPr>
          <p:cNvPr id="21" name="矩形 12">
            <a:extLst>
              <a:ext uri="{FF2B5EF4-FFF2-40B4-BE49-F238E27FC236}">
                <a16:creationId xmlns:a16="http://schemas.microsoft.com/office/drawing/2014/main" id="{3A45151F-2C33-88C4-04B8-2F3A7A3416BC}"/>
              </a:ext>
            </a:extLst>
          </p:cNvPr>
          <p:cNvSpPr/>
          <p:nvPr/>
        </p:nvSpPr>
        <p:spPr>
          <a:xfrm>
            <a:off x="6948748" y="3850144"/>
            <a:ext cx="2106230" cy="1151876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Bố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cục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4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phần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chặt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chẽ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,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triển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khai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mạch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cảm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xúc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theo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dòng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thời</a:t>
            </a:r>
            <a:r>
              <a:rPr lang="en-US" altLang="zh-CN" sz="1650" dirty="0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 </a:t>
            </a:r>
            <a:r>
              <a:rPr lang="en-US" altLang="zh-CN" sz="1650" dirty="0" err="1">
                <a:solidFill>
                  <a:schemeClr val="bg2"/>
                </a:solidFill>
                <a:latin typeface="#9Slide03 AmpleSoft" panose="02000000000000000000" pitchFamily="2" charset="0"/>
                <a:ea typeface="汉仪全唐诗简" pitchFamily="18" charset="-122"/>
              </a:rPr>
              <a:t>gian</a:t>
            </a:r>
            <a:endParaRPr lang="en-US" altLang="zh-CN" sz="1650" dirty="0">
              <a:solidFill>
                <a:schemeClr val="bg2"/>
              </a:solidFill>
              <a:latin typeface="#9Slide03 AmpleSoft" panose="02000000000000000000" pitchFamily="2" charset="0"/>
              <a:ea typeface="汉仪全唐诗简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643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FE7465F-F599-3B98-20A5-5410671844F1}"/>
              </a:ext>
            </a:extLst>
          </p:cNvPr>
          <p:cNvSpPr txBox="1"/>
          <p:nvPr/>
        </p:nvSpPr>
        <p:spPr>
          <a:xfrm>
            <a:off x="2263698" y="681885"/>
            <a:ext cx="4616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giả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9" name="Picture 20" descr="Nha van Thep Moi">
            <a:extLst>
              <a:ext uri="{FF2B5EF4-FFF2-40B4-BE49-F238E27FC236}">
                <a16:creationId xmlns:a16="http://schemas.microsoft.com/office/drawing/2014/main" id="{3C112231-B381-107E-FAF3-F378C5DEC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1236855"/>
            <a:ext cx="2286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Google Shape;2745;p39">
            <a:extLst>
              <a:ext uri="{FF2B5EF4-FFF2-40B4-BE49-F238E27FC236}">
                <a16:creationId xmlns:a16="http://schemas.microsoft.com/office/drawing/2014/main" id="{5431D7A6-7354-D194-5654-CE5503FBF7F0}"/>
              </a:ext>
            </a:extLst>
          </p:cNvPr>
          <p:cNvSpPr txBox="1">
            <a:spLocks/>
          </p:cNvSpPr>
          <p:nvPr/>
        </p:nvSpPr>
        <p:spPr>
          <a:xfrm>
            <a:off x="3563008" y="2478389"/>
            <a:ext cx="4616604" cy="80149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e Vietnam Pro"/>
              <a:buNone/>
              <a:defRPr sz="2200" b="1" i="0" u="none" strike="noStrike" cap="none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pPr marL="0" lvl="0" indent="0" algn="just">
              <a:defRPr/>
            </a:pP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</a:t>
            </a:r>
            <a:r>
              <a:rPr lang="vi-VN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à nhà văn nổi tiếng tại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Việt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Nam</a:t>
            </a:r>
            <a:r>
              <a:rPr lang="vi-VN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chuyên viết về đề tài Chiến tranh</a:t>
            </a:r>
            <a:endParaRPr lang="en-US" b="0" dirty="0">
              <a:solidFill>
                <a:schemeClr val="bg2"/>
              </a:solidFill>
              <a:latin typeface="#9Slide03 AmpleSoft" panose="020000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2880" name="Google Shape;2745;p39">
            <a:extLst>
              <a:ext uri="{FF2B5EF4-FFF2-40B4-BE49-F238E27FC236}">
                <a16:creationId xmlns:a16="http://schemas.microsoft.com/office/drawing/2014/main" id="{D579ED1C-5654-1244-4598-A7F5AD602DA2}"/>
              </a:ext>
            </a:extLst>
          </p:cNvPr>
          <p:cNvSpPr txBox="1">
            <a:spLocks/>
          </p:cNvSpPr>
          <p:nvPr/>
        </p:nvSpPr>
        <p:spPr>
          <a:xfrm>
            <a:off x="3563008" y="3483361"/>
            <a:ext cx="4616604" cy="80149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e Vietnam Pro"/>
              <a:buNone/>
              <a:defRPr sz="2200" b="1" i="0" u="none" strike="noStrike" cap="none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pPr marL="0" lvl="0" indent="0" algn="just">
              <a:defRPr/>
            </a:pP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Là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nhà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báo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sắc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sảo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nhà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thuyết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minh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phim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và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là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1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chiến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sĩ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CM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kiên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cường</a:t>
            </a:r>
            <a:endParaRPr lang="en-US" b="0" dirty="0">
              <a:solidFill>
                <a:schemeClr val="bg2"/>
              </a:solidFill>
              <a:latin typeface="#9Slide03 AmpleSoft" panose="020000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2881" name="Google Shape;2745;p39">
            <a:extLst>
              <a:ext uri="{FF2B5EF4-FFF2-40B4-BE49-F238E27FC236}">
                <a16:creationId xmlns:a16="http://schemas.microsoft.com/office/drawing/2014/main" id="{6F39C9FA-2936-C9E6-0C41-DCABB8A0C568}"/>
              </a:ext>
            </a:extLst>
          </p:cNvPr>
          <p:cNvSpPr txBox="1">
            <a:spLocks/>
          </p:cNvSpPr>
          <p:nvPr/>
        </p:nvSpPr>
        <p:spPr>
          <a:xfrm>
            <a:off x="3563008" y="1454698"/>
            <a:ext cx="4616604" cy="80149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e Vietnam Pro"/>
              <a:buNone/>
              <a:defRPr sz="2200" b="1" i="0" u="none" strike="noStrike" cap="none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 Vietnam Pro"/>
              <a:buNone/>
              <a:defRPr sz="1400" b="0" i="0" u="none" strike="noStrike" cap="none">
                <a:solidFill>
                  <a:schemeClr val="dk2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pPr marL="0" indent="0" algn="just"/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Thép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Mới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(1925 – 1991),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tên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khai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sinh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là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Hà Văn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Lộc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;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Quê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ở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Tây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Hồ</a:t>
            </a:r>
            <a:r>
              <a:rPr lang="en-US" b="0" dirty="0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Hà </a:t>
            </a:r>
            <a:r>
              <a:rPr lang="en-US" b="0" dirty="0" err="1">
                <a:solidFill>
                  <a:schemeClr val="bg2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Nội</a:t>
            </a:r>
            <a:endParaRPr lang="en-US" b="0" dirty="0">
              <a:solidFill>
                <a:schemeClr val="bg2"/>
              </a:solidFill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7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2880" grpId="0" animBg="1"/>
      <p:bldP spid="2881" grpId="0" animBg="1"/>
    </p:bldLst>
  </p:timing>
</p:sld>
</file>

<file path=ppt/theme/theme1.xml><?xml version="1.0" encoding="utf-8"?>
<a:theme xmlns:a="http://schemas.openxmlformats.org/drawingml/2006/main" name="The Mim Kut Festival by Slidesgo">
  <a:themeElements>
    <a:clrScheme name="Simple Light">
      <a:dk1>
        <a:srgbClr val="FFFFFF"/>
      </a:dk1>
      <a:lt1>
        <a:srgbClr val="F3F3F3"/>
      </a:lt1>
      <a:dk2>
        <a:srgbClr val="202215"/>
      </a:dk2>
      <a:lt2>
        <a:srgbClr val="F0CA2F"/>
      </a:lt2>
      <a:accent1>
        <a:srgbClr val="E7983E"/>
      </a:accent1>
      <a:accent2>
        <a:srgbClr val="C92C3B"/>
      </a:accent2>
      <a:accent3>
        <a:srgbClr val="000084"/>
      </a:accent3>
      <a:accent4>
        <a:srgbClr val="6CB041"/>
      </a:accent4>
      <a:accent5>
        <a:srgbClr val="4E8722"/>
      </a:accent5>
      <a:accent6>
        <a:srgbClr val="7E3F17"/>
      </a:accent6>
      <a:hlink>
        <a:srgbClr val="20221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2051</Words>
  <Application>Microsoft Office PowerPoint</Application>
  <PresentationFormat>On-screen Show (16:9)</PresentationFormat>
  <Paragraphs>150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#9Slide03 AmpleSoft</vt:lpstr>
      <vt:lpstr>#9Slide05 FS Blonde Script</vt:lpstr>
      <vt:lpstr>Laila</vt:lpstr>
      <vt:lpstr>#9Slide07 IcielLa Chic Pro Shad</vt:lpstr>
      <vt:lpstr>Times New Roman</vt:lpstr>
      <vt:lpstr>#9Slide03 AllRoundGothic</vt:lpstr>
      <vt:lpstr>Wingdings</vt:lpstr>
      <vt:lpstr>#9Slide03 Ample</vt:lpstr>
      <vt:lpstr>陈继世-硬笔行书</vt:lpstr>
      <vt:lpstr>Calibri</vt:lpstr>
      <vt:lpstr>Arial</vt:lpstr>
      <vt:lpstr>Be Vietnam Pro</vt:lpstr>
      <vt:lpstr>#9Slide03 Arima Madurai</vt:lpstr>
      <vt:lpstr>#9Slide03 Arima Madurai Black</vt:lpstr>
      <vt:lpstr>汉仪全唐诗简</vt:lpstr>
      <vt:lpstr>#9Slide07 SVNBeachwood Sans</vt:lpstr>
      <vt:lpstr>The Mim Kut Festival by Slidesgo</vt:lpstr>
      <vt:lpstr>PowerPoint Presentation</vt:lpstr>
      <vt:lpstr>PowerPoint Presentation</vt:lpstr>
      <vt:lpstr>PowerPoint Presentation</vt:lpstr>
      <vt:lpstr>PowerPoint Presentation</vt:lpstr>
      <vt:lpstr>Cây tre Việt 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Cây tre Việt Nam</dc:title>
  <dc:creator>Hạnh Saffron</dc:creator>
  <cp:lastModifiedBy>LINH</cp:lastModifiedBy>
  <cp:revision>25</cp:revision>
  <dcterms:modified xsi:type="dcterms:W3CDTF">2025-05-18T09:32:00Z</dcterms:modified>
</cp:coreProperties>
</file>