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4"/>
  </p:notesMasterIdLst>
  <p:sldIdLst>
    <p:sldId id="297" r:id="rId2"/>
    <p:sldId id="18884" r:id="rId3"/>
    <p:sldId id="299" r:id="rId4"/>
    <p:sldId id="306" r:id="rId5"/>
    <p:sldId id="323" r:id="rId6"/>
    <p:sldId id="320" r:id="rId7"/>
    <p:sldId id="321" r:id="rId8"/>
    <p:sldId id="308" r:id="rId9"/>
    <p:sldId id="322" r:id="rId10"/>
    <p:sldId id="301" r:id="rId11"/>
    <p:sldId id="307" r:id="rId12"/>
    <p:sldId id="324" r:id="rId13"/>
  </p:sldIdLst>
  <p:sldSz cx="9144000" cy="5143500" type="screen16x9"/>
  <p:notesSz cx="6858000" cy="9144000"/>
  <p:embeddedFontLst>
    <p:embeddedFont>
      <p:font typeface="#9Slide03 AmpleSoft" panose="020B0604020202020204" charset="-93"/>
      <p:regular r:id="rId15"/>
    </p:embeddedFont>
    <p:embeddedFont>
      <p:font typeface="Lato" panose="020B0604020202020204" charset="0"/>
      <p:regular r:id="rId16"/>
      <p:bold r:id="rId17"/>
      <p:italic r:id="rId18"/>
      <p:boldItalic r:id="rId19"/>
    </p:embeddedFont>
    <p:embeddedFont>
      <p:font typeface="Hammersmith One" panose="020B0604020202020204" charset="0"/>
      <p:regular r:id="rId20"/>
    </p:embeddedFont>
    <p:embeddedFont>
      <p:font typeface="#9Slide05 Claudia" panose="020B0604020202020204" charset="-93"/>
      <p:regular r:id="rId21"/>
    </p:embeddedFont>
    <p:embeddedFont>
      <p:font typeface="Bebas Neue" panose="020B0604020202020204" charset="0"/>
      <p:regular r:id="rId22"/>
    </p:embeddedFont>
    <p:embeddedFont>
      <p:font typeface="#9Slide03 Ample" panose="020B0604020202020204" charset="-93"/>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1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A4D342-BCD6-440A-B98F-59449571F94C}">
  <a:tblStyle styleId="{7DA4D342-BCD6-440A-B98F-59449571F9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snapToGrid="0">
      <p:cViewPr varScale="1">
        <p:scale>
          <a:sx n="91" d="100"/>
          <a:sy n="91" d="100"/>
        </p:scale>
        <p:origin x="5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Tree>
    <p:extLst>
      <p:ext uri="{BB962C8B-B14F-4D97-AF65-F5344CB8AC3E}">
        <p14:creationId xmlns:p14="http://schemas.microsoft.com/office/powerpoint/2010/main" val="395961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10c9cebe4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10c9cebe4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2017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Tree>
    <p:extLst>
      <p:ext uri="{BB962C8B-B14F-4D97-AF65-F5344CB8AC3E}">
        <p14:creationId xmlns:p14="http://schemas.microsoft.com/office/powerpoint/2010/main" val="946394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10c9cebe4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10c9cebe4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n-US" sz="1100" dirty="0" err="1">
                <a:latin typeface="#9Slide03 AmpleSoft" panose="02000000000000000000" pitchFamily="2" charset="0"/>
              </a:rPr>
              <a:t>Lựa</a:t>
            </a:r>
            <a:r>
              <a:rPr lang="en-US" sz="1100" dirty="0">
                <a:latin typeface="#9Slide03 AmpleSoft" panose="02000000000000000000" pitchFamily="2" charset="0"/>
              </a:rPr>
              <a:t> </a:t>
            </a:r>
            <a:r>
              <a:rPr lang="en-US" sz="1100" dirty="0" err="1">
                <a:latin typeface="#9Slide03 AmpleSoft" panose="02000000000000000000" pitchFamily="2" charset="0"/>
              </a:rPr>
              <a:t>chọn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tài</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1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trong</a:t>
            </a:r>
            <a:r>
              <a:rPr lang="en-US" sz="1100" dirty="0">
                <a:latin typeface="#9Slide03 AmpleSoft" panose="02000000000000000000" pitchFamily="2" charset="0"/>
              </a:rPr>
              <a:t> </a:t>
            </a:r>
            <a:r>
              <a:rPr lang="en-US" sz="1100" dirty="0" err="1">
                <a:latin typeface="#9Slide03 AmpleSoft" panose="02000000000000000000" pitchFamily="2" charset="0"/>
              </a:rPr>
              <a:t>đời</a:t>
            </a:r>
            <a:r>
              <a:rPr lang="en-US" sz="1100" dirty="0">
                <a:latin typeface="#9Slide03 AmpleSoft" panose="02000000000000000000" pitchFamily="2" charset="0"/>
              </a:rPr>
              <a:t> </a:t>
            </a:r>
            <a:r>
              <a:rPr lang="en-US" sz="1100" dirty="0" err="1">
                <a:latin typeface="#9Slide03 AmpleSoft" panose="02000000000000000000" pitchFamily="2" charset="0"/>
              </a:rPr>
              <a:t>sống</a:t>
            </a:r>
            <a:r>
              <a:rPr lang="en-US" sz="1100" dirty="0">
                <a:latin typeface="#9Slide03 AmpleSoft" panose="02000000000000000000" pitchFamily="2" charset="0"/>
              </a:rPr>
              <a:t> </a:t>
            </a:r>
            <a:r>
              <a:rPr lang="en-US" sz="1100" dirty="0" err="1">
                <a:latin typeface="#9Slide03 AmpleSoft" panose="02000000000000000000" pitchFamily="2" charset="0"/>
              </a:rPr>
              <a:t>mà</a:t>
            </a:r>
            <a:r>
              <a:rPr lang="en-US" sz="1100" dirty="0">
                <a:latin typeface="#9Slide03 AmpleSoft" panose="02000000000000000000" pitchFamily="2" charset="0"/>
              </a:rPr>
              <a:t> </a:t>
            </a:r>
            <a:r>
              <a:rPr lang="en-US" sz="1100" dirty="0" err="1">
                <a:latin typeface="#9Slide03 AmpleSoft" panose="02000000000000000000" pitchFamily="2" charset="0"/>
              </a:rPr>
              <a:t>mình</a:t>
            </a:r>
            <a:r>
              <a:rPr lang="en-US" sz="1100" dirty="0">
                <a:latin typeface="#9Slide03 AmpleSoft" panose="02000000000000000000" pitchFamily="2" charset="0"/>
              </a:rPr>
              <a:t> </a:t>
            </a:r>
            <a:r>
              <a:rPr lang="en-US" sz="1100" dirty="0" err="1">
                <a:latin typeface="#9Slide03 AmpleSoft" panose="02000000000000000000" pitchFamily="2" charset="0"/>
              </a:rPr>
              <a:t>quan</a:t>
            </a:r>
            <a:r>
              <a:rPr lang="en-US" sz="1100" dirty="0">
                <a:latin typeface="#9Slide03 AmpleSoft" panose="02000000000000000000" pitchFamily="2" charset="0"/>
              </a:rPr>
              <a:t> </a:t>
            </a:r>
            <a:r>
              <a:rPr lang="en-US" sz="1100" dirty="0" err="1">
                <a:latin typeface="#9Slide03 AmpleSoft" panose="02000000000000000000" pitchFamily="2" charset="0"/>
              </a:rPr>
              <a:t>tâm</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hiểu</a:t>
            </a:r>
            <a:r>
              <a:rPr lang="en-US" sz="1100" dirty="0">
                <a:latin typeface="#9Slide03 AmpleSoft" panose="02000000000000000000" pitchFamily="2" charset="0"/>
              </a:rPr>
              <a:t> </a:t>
            </a:r>
            <a:r>
              <a:rPr lang="en-US" sz="1100" dirty="0" err="1">
                <a:latin typeface="#9Slide03 AmpleSoft" panose="02000000000000000000" pitchFamily="2" charset="0"/>
              </a:rPr>
              <a:t>biết</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có</a:t>
            </a:r>
            <a:r>
              <a:rPr lang="en-US" sz="1100" dirty="0">
                <a:latin typeface="#9Slide03 AmpleSoft" panose="02000000000000000000" pitchFamily="2" charset="0"/>
              </a:rPr>
              <a:t> </a:t>
            </a:r>
            <a:r>
              <a:rPr lang="en-US" sz="1100" dirty="0" err="1">
                <a:latin typeface="#9Slide03 AmpleSoft" panose="02000000000000000000" pitchFamily="2" charset="0"/>
              </a:rPr>
              <a:t>nhiều</a:t>
            </a:r>
            <a:r>
              <a:rPr lang="en-US" sz="1100" dirty="0">
                <a:latin typeface="#9Slide03 AmpleSoft" panose="02000000000000000000" pitchFamily="2" charset="0"/>
              </a:rPr>
              <a:t> ý </a:t>
            </a:r>
            <a:r>
              <a:rPr lang="en-US" sz="1100" dirty="0" err="1">
                <a:latin typeface="#9Slide03 AmpleSoft" panose="02000000000000000000" pitchFamily="2" charset="0"/>
              </a:rPr>
              <a:t>kiến</a:t>
            </a:r>
            <a:r>
              <a:rPr lang="en-US" sz="1100" dirty="0">
                <a:latin typeface="#9Slide03 AmpleSoft" panose="02000000000000000000" pitchFamily="2" charset="0"/>
              </a:rPr>
              <a:t> </a:t>
            </a:r>
            <a:r>
              <a:rPr lang="en-US" sz="1100" dirty="0" err="1">
                <a:latin typeface="#9Slide03 AmpleSoft" panose="02000000000000000000" pitchFamily="2" charset="0"/>
              </a:rPr>
              <a:t>khác</a:t>
            </a:r>
            <a:r>
              <a:rPr lang="en-US" sz="1100" dirty="0">
                <a:latin typeface="#9Slide03 AmpleSoft" panose="02000000000000000000" pitchFamily="2" charset="0"/>
              </a:rPr>
              <a:t> </a:t>
            </a:r>
            <a:r>
              <a:rPr lang="en-US" sz="1100" dirty="0" err="1">
                <a:latin typeface="#9Slide03 AmpleSoft" panose="02000000000000000000" pitchFamily="2" charset="0"/>
              </a:rPr>
              <a:t>nhau</a:t>
            </a:r>
            <a:r>
              <a:rPr lang="en-US" sz="1100" dirty="0">
                <a:latin typeface="#9Slide03 AmpleSoft" panose="02000000000000000000" pitchFamily="2" charset="0"/>
              </a:rPr>
              <a:t> </a:t>
            </a:r>
            <a:r>
              <a:rPr lang="en-US" sz="1100" dirty="0" err="1">
                <a:latin typeface="#9Slide03 AmpleSoft" panose="02000000000000000000" pitchFamily="2" charset="0"/>
              </a:rPr>
              <a:t>khi</a:t>
            </a:r>
            <a:r>
              <a:rPr lang="en-US" sz="1100" dirty="0">
                <a:latin typeface="#9Slide03 AmpleSoft" panose="02000000000000000000" pitchFamily="2" charset="0"/>
              </a:rPr>
              <a:t> </a:t>
            </a:r>
            <a:r>
              <a:rPr lang="en-US" sz="1100" dirty="0" err="1">
                <a:latin typeface="#9Slide03 AmpleSoft" panose="02000000000000000000" pitchFamily="2" charset="0"/>
              </a:rPr>
              <a:t>nhìn</a:t>
            </a:r>
            <a:r>
              <a:rPr lang="en-US" sz="1100" dirty="0">
                <a:latin typeface="#9Slide03 AmpleSoft" panose="02000000000000000000" pitchFamily="2" charset="0"/>
              </a:rPr>
              <a:t> </a:t>
            </a:r>
            <a:r>
              <a:rPr lang="en-US" sz="1100" dirty="0" err="1">
                <a:latin typeface="#9Slide03 AmpleSoft" panose="02000000000000000000" pitchFamily="2" charset="0"/>
              </a:rPr>
              <a:t>nhận</a:t>
            </a:r>
            <a:r>
              <a:rPr lang="en-US" sz="1100" dirty="0">
                <a:latin typeface="#9Slide03 AmpleSoft" panose="02000000000000000000" pitchFamily="2" charset="0"/>
              </a:rPr>
              <a:t>, </a:t>
            </a:r>
            <a:r>
              <a:rPr lang="en-US" sz="1100" dirty="0" err="1">
                <a:latin typeface="#9Slide03 AmpleSoft" panose="02000000000000000000" pitchFamily="2" charset="0"/>
              </a:rPr>
              <a:t>đánh</a:t>
            </a:r>
            <a:r>
              <a:rPr lang="en-US" sz="1100" dirty="0">
                <a:latin typeface="#9Slide03 AmpleSoft" panose="02000000000000000000" pitchFamily="2" charset="0"/>
              </a:rPr>
              <a:t> </a:t>
            </a:r>
            <a:r>
              <a:rPr lang="en-US" sz="1100" dirty="0" err="1">
                <a:latin typeface="#9Slide03 AmpleSoft" panose="02000000000000000000" pitchFamily="2" charset="0"/>
              </a:rPr>
              <a:t>giá</a:t>
            </a:r>
            <a:r>
              <a:rPr lang="en-US" sz="1100" dirty="0">
                <a:latin typeface="#9Slide03 AmpleSoft" panose="02000000000000000000" pitchFamily="2" charset="0"/>
              </a:rPr>
              <a:t>; </a:t>
            </a:r>
            <a:r>
              <a:rPr lang="en-US" sz="1100" dirty="0" err="1">
                <a:latin typeface="#9Slide03 AmpleSoft" panose="02000000000000000000" pitchFamily="2" charset="0"/>
              </a:rPr>
              <a:t>Xác</a:t>
            </a:r>
            <a:r>
              <a:rPr lang="en-US" sz="1100" dirty="0">
                <a:latin typeface="#9Slide03 AmpleSoft" panose="02000000000000000000" pitchFamily="2" charset="0"/>
              </a:rPr>
              <a:t> </a:t>
            </a:r>
            <a:r>
              <a:rPr lang="en-US" sz="1100" dirty="0" err="1">
                <a:latin typeface="#9Slide03 AmpleSoft" panose="02000000000000000000" pitchFamily="2" charset="0"/>
              </a:rPr>
              <a:t>định</a:t>
            </a:r>
            <a:r>
              <a:rPr lang="en-US" sz="1100" dirty="0">
                <a:latin typeface="#9Slide03 AmpleSoft" panose="02000000000000000000" pitchFamily="2" charset="0"/>
              </a:rPr>
              <a:t> </a:t>
            </a:r>
            <a:r>
              <a:rPr lang="en-US" sz="1100" dirty="0" err="1">
                <a:latin typeface="#9Slide03 AmpleSoft" panose="02000000000000000000" pitchFamily="2" charset="0"/>
              </a:rPr>
              <a:t>thái</a:t>
            </a:r>
            <a:r>
              <a:rPr lang="en-US" sz="1100" dirty="0">
                <a:latin typeface="#9Slide03 AmpleSoft" panose="02000000000000000000" pitchFamily="2" charset="0"/>
              </a:rPr>
              <a:t> </a:t>
            </a:r>
            <a:r>
              <a:rPr lang="en-US" sz="1100" dirty="0" err="1">
                <a:latin typeface="#9Slide03 AmpleSoft" panose="02000000000000000000" pitchFamily="2" charset="0"/>
              </a:rPr>
              <a:t>độ</a:t>
            </a:r>
            <a:r>
              <a:rPr lang="en-US" sz="1100" dirty="0">
                <a:latin typeface="#9Slide03 AmpleSoft" panose="02000000000000000000" pitchFamily="2" charset="0"/>
              </a:rPr>
              <a:t> </a:t>
            </a:r>
            <a:r>
              <a:rPr lang="en-US" sz="1100" dirty="0" err="1">
                <a:latin typeface="#9Slide03 AmpleSoft" panose="02000000000000000000" pitchFamily="2" charset="0"/>
              </a:rPr>
              <a:t>dứt</a:t>
            </a:r>
            <a:r>
              <a:rPr lang="en-US" sz="1100" dirty="0">
                <a:latin typeface="#9Slide03 AmpleSoft" panose="02000000000000000000" pitchFamily="2" charset="0"/>
              </a:rPr>
              <a:t> </a:t>
            </a:r>
            <a:r>
              <a:rPr lang="en-US" sz="1100" dirty="0" err="1">
                <a:latin typeface="#9Slide03 AmpleSoft" panose="02000000000000000000" pitchFamily="2" charset="0"/>
              </a:rPr>
              <a:t>khoát</a:t>
            </a:r>
            <a:r>
              <a:rPr lang="en-US" sz="1100" dirty="0">
                <a:latin typeface="#9Slide03 AmpleSoft" panose="02000000000000000000" pitchFamily="2" charset="0"/>
              </a:rPr>
              <a:t> </a:t>
            </a:r>
            <a:r>
              <a:rPr lang="en-US" sz="1100" dirty="0" err="1">
                <a:latin typeface="#9Slide03 AmpleSoft" panose="02000000000000000000" pitchFamily="2" charset="0"/>
              </a:rPr>
              <a:t>với</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endParaRPr lang="en-US" sz="1100" dirty="0">
              <a:latin typeface="#9Slide03 AmpleSoft" panose="02000000000000000000" pitchFamily="2" charset="0"/>
            </a:endParaRPr>
          </a:p>
          <a:p>
            <a:pPr algn="just"/>
            <a:endParaRPr lang="en-US" sz="1100" dirty="0">
              <a:latin typeface="#9Slide03 AmpleSoft" panose="02000000000000000000" pitchFamily="2" charset="0"/>
            </a:endParaRPr>
          </a:p>
          <a:p>
            <a:pPr algn="just"/>
            <a:r>
              <a:rPr lang="en-US" sz="1100" dirty="0" err="1">
                <a:latin typeface="#9Slide03 AmpleSoft" panose="02000000000000000000" pitchFamily="2" charset="0"/>
              </a:rPr>
              <a:t>Tìm</a:t>
            </a:r>
            <a:r>
              <a:rPr lang="en-US" sz="1100" dirty="0">
                <a:latin typeface="#9Slide03 AmpleSoft" panose="02000000000000000000" pitchFamily="2" charset="0"/>
              </a:rPr>
              <a:t> ý: </a:t>
            </a:r>
            <a:r>
              <a:rPr lang="en-US" sz="1100" dirty="0" err="1">
                <a:latin typeface="#9Slide03 AmpleSoft" panose="02000000000000000000" pitchFamily="2" charset="0"/>
              </a:rPr>
              <a:t>Đặt</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trả</a:t>
            </a:r>
            <a:r>
              <a:rPr lang="en-US" sz="1100" dirty="0">
                <a:latin typeface="#9Slide03 AmpleSoft" panose="02000000000000000000" pitchFamily="2" charset="0"/>
              </a:rPr>
              <a:t> </a:t>
            </a:r>
            <a:r>
              <a:rPr lang="en-US" sz="1100" dirty="0" err="1">
                <a:latin typeface="#9Slide03 AmpleSoft" panose="02000000000000000000" pitchFamily="2" charset="0"/>
              </a:rPr>
              <a:t>lời</a:t>
            </a:r>
            <a:r>
              <a:rPr lang="en-US" sz="1100" dirty="0">
                <a:latin typeface="#9Slide03 AmpleSoft" panose="02000000000000000000" pitchFamily="2" charset="0"/>
              </a:rPr>
              <a:t> </a:t>
            </a:r>
            <a:r>
              <a:rPr lang="en-US" sz="1100" dirty="0" err="1">
                <a:latin typeface="#9Slide03 AmpleSoft" panose="02000000000000000000" pitchFamily="2" charset="0"/>
              </a:rPr>
              <a:t>các</a:t>
            </a:r>
            <a:r>
              <a:rPr lang="en-US" sz="1100" dirty="0">
                <a:latin typeface="#9Slide03 AmpleSoft" panose="02000000000000000000" pitchFamily="2" charset="0"/>
              </a:rPr>
              <a:t> </a:t>
            </a:r>
            <a:r>
              <a:rPr lang="en-US" sz="1100" dirty="0" err="1">
                <a:latin typeface="#9Slide03 AmpleSoft" panose="02000000000000000000" pitchFamily="2" charset="0"/>
              </a:rPr>
              <a:t>câu</a:t>
            </a:r>
            <a:r>
              <a:rPr lang="en-US" sz="1100" dirty="0">
                <a:latin typeface="#9Slide03 AmpleSoft" panose="02000000000000000000" pitchFamily="2" charset="0"/>
              </a:rPr>
              <a:t> </a:t>
            </a:r>
            <a:r>
              <a:rPr lang="en-US" sz="1100" dirty="0" err="1">
                <a:latin typeface="#9Slide03 AmpleSoft" panose="02000000000000000000" pitchFamily="2" charset="0"/>
              </a:rPr>
              <a:t>hỏi</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gì</a:t>
            </a:r>
            <a:r>
              <a:rPr lang="en-US" sz="1100" dirty="0">
                <a:latin typeface="#9Slide03 AmpleSoft" panose="02000000000000000000" pitchFamily="2" charset="0"/>
              </a:rPr>
              <a:t> </a:t>
            </a:r>
            <a:r>
              <a:rPr lang="en-US" sz="1100" dirty="0" err="1">
                <a:latin typeface="#9Slide03 AmpleSoft" panose="02000000000000000000" pitchFamily="2" charset="0"/>
              </a:rPr>
              <a:t>được</a:t>
            </a:r>
            <a:r>
              <a:rPr lang="en-US" sz="1100" dirty="0">
                <a:latin typeface="#9Slide03 AmpleSoft" panose="02000000000000000000" pitchFamily="2" charset="0"/>
              </a:rPr>
              <a:t> </a:t>
            </a:r>
            <a:r>
              <a:rPr lang="en-US" sz="1100" dirty="0" err="1">
                <a:latin typeface="#9Slide03 AmpleSoft" panose="02000000000000000000" pitchFamily="2" charset="0"/>
              </a:rPr>
              <a:t>nêu</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để</a:t>
            </a:r>
            <a:r>
              <a:rPr lang="en-US" sz="1100" dirty="0">
                <a:latin typeface="#9Slide03 AmpleSoft" panose="02000000000000000000" pitchFamily="2" charset="0"/>
              </a:rPr>
              <a:t> </a:t>
            </a:r>
            <a:r>
              <a:rPr lang="en-US" sz="1100" dirty="0" err="1">
                <a:latin typeface="#9Slide03 AmpleSoft" panose="02000000000000000000" pitchFamily="2" charset="0"/>
              </a:rPr>
              <a:t>bàn</a:t>
            </a:r>
            <a:r>
              <a:rPr lang="en-US" sz="1100" dirty="0">
                <a:latin typeface="#9Slide03 AmpleSoft" panose="02000000000000000000" pitchFamily="2" charset="0"/>
              </a:rPr>
              <a:t> </a:t>
            </a:r>
            <a:r>
              <a:rPr lang="en-US" sz="1100" dirty="0" err="1">
                <a:latin typeface="#9Slide03 AmpleSoft" panose="02000000000000000000" pitchFamily="2" charset="0"/>
              </a:rPr>
              <a:t>luận</a:t>
            </a:r>
            <a:r>
              <a:rPr lang="en-US" sz="1100" dirty="0">
                <a:latin typeface="#9Slide03 AmpleSoft" panose="02000000000000000000" pitchFamily="2" charset="0"/>
              </a:rPr>
              <a:t>? ;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gợi</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những</a:t>
            </a:r>
            <a:r>
              <a:rPr lang="en-US" sz="1100" dirty="0">
                <a:latin typeface="#9Slide03 AmpleSoft" panose="02000000000000000000" pitchFamily="2" charset="0"/>
              </a:rPr>
              <a:t> </a:t>
            </a:r>
            <a:r>
              <a:rPr lang="en-US" sz="1100" dirty="0" err="1">
                <a:latin typeface="#9Slide03 AmpleSoft" panose="02000000000000000000" pitchFamily="2" charset="0"/>
              </a:rPr>
              <a:t>cách</a:t>
            </a:r>
            <a:r>
              <a:rPr lang="en-US" sz="1100" dirty="0">
                <a:latin typeface="#9Slide03 AmpleSoft" panose="02000000000000000000" pitchFamily="2" charset="0"/>
              </a:rPr>
              <a:t> </a:t>
            </a:r>
            <a:r>
              <a:rPr lang="en-US" sz="1100" dirty="0" err="1">
                <a:latin typeface="#9Slide03 AmpleSoft" panose="02000000000000000000" pitchFamily="2" charset="0"/>
              </a:rPr>
              <a:t>hiểu</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 Ý </a:t>
            </a:r>
            <a:r>
              <a:rPr lang="en-US" sz="1100" dirty="0" err="1">
                <a:latin typeface="#9Slide03 AmpleSoft" panose="02000000000000000000" pitchFamily="2" charset="0"/>
              </a:rPr>
              <a:t>kiến</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a:t>
            </a:r>
            <a:r>
              <a:rPr lang="en-US" sz="1100" dirty="0" err="1">
                <a:latin typeface="#9Slide03 AmpleSoft" panose="02000000000000000000" pitchFamily="2" charset="0"/>
              </a:rPr>
              <a:t>đáng</a:t>
            </a:r>
            <a:r>
              <a:rPr lang="en-US" sz="1100" dirty="0">
                <a:latin typeface="#9Slide03 AmpleSoft" panose="02000000000000000000" pitchFamily="2" charset="0"/>
              </a:rPr>
              <a:t> </a:t>
            </a:r>
            <a:r>
              <a:rPr lang="en-US" sz="1100" dirty="0" err="1">
                <a:latin typeface="#9Slide03 AmpleSoft" panose="02000000000000000000" pitchFamily="2" charset="0"/>
              </a:rPr>
              <a:t>quan</a:t>
            </a:r>
            <a:r>
              <a:rPr lang="en-US" sz="1100" dirty="0">
                <a:latin typeface="#9Slide03 AmpleSoft" panose="02000000000000000000" pitchFamily="2" charset="0"/>
              </a:rPr>
              <a:t> </a:t>
            </a:r>
            <a:r>
              <a:rPr lang="en-US" sz="1100" dirty="0" err="1">
                <a:latin typeface="#9Slide03 AmpleSoft" panose="02000000000000000000" pitchFamily="2" charset="0"/>
              </a:rPr>
              <a:t>tâm</a:t>
            </a:r>
            <a:r>
              <a:rPr lang="en-US" sz="1100" dirty="0">
                <a:latin typeface="#9Slide03 AmpleSoft" panose="02000000000000000000" pitchFamily="2" charset="0"/>
              </a:rPr>
              <a:t> </a:t>
            </a:r>
            <a:r>
              <a:rPr lang="en-US" sz="1100" dirty="0" err="1">
                <a:latin typeface="#9Slide03 AmpleSoft" panose="02000000000000000000" pitchFamily="2" charset="0"/>
              </a:rPr>
              <a:t>nhất</a:t>
            </a:r>
            <a:r>
              <a:rPr lang="en-US" sz="1100" dirty="0">
                <a:latin typeface="#9Slide03 AmpleSoft" panose="02000000000000000000" pitchFamily="2" charset="0"/>
              </a:rPr>
              <a:t>? ; </a:t>
            </a:r>
            <a:r>
              <a:rPr lang="en-US" sz="1100" dirty="0" err="1">
                <a:latin typeface="#9Slide03 AmpleSoft" panose="02000000000000000000" pitchFamily="2" charset="0"/>
              </a:rPr>
              <a:t>Vì</a:t>
            </a:r>
            <a:r>
              <a:rPr lang="en-US" sz="1100" dirty="0">
                <a:latin typeface="#9Slide03 AmpleSoft" panose="02000000000000000000" pitchFamily="2" charset="0"/>
              </a:rPr>
              <a:t> </a:t>
            </a:r>
            <a:r>
              <a:rPr lang="en-US" sz="1100" dirty="0" err="1">
                <a:latin typeface="#9Slide03 AmpleSoft" panose="02000000000000000000" pitchFamily="2" charset="0"/>
              </a:rPr>
              <a:t>sao</a:t>
            </a:r>
            <a:r>
              <a:rPr lang="en-US" sz="1100" dirty="0">
                <a:latin typeface="#9Slide03 AmpleSoft" panose="02000000000000000000" pitchFamily="2" charset="0"/>
              </a:rPr>
              <a:t> </a:t>
            </a:r>
            <a:r>
              <a:rPr lang="en-US" sz="1100" dirty="0" err="1">
                <a:latin typeface="#9Slide03 AmpleSoft" panose="02000000000000000000" pitchFamily="2" charset="0"/>
              </a:rPr>
              <a:t>bày</a:t>
            </a:r>
            <a:r>
              <a:rPr lang="en-US" sz="1100" dirty="0">
                <a:latin typeface="#9Slide03 AmpleSoft" panose="02000000000000000000" pitchFamily="2" charset="0"/>
              </a:rPr>
              <a:t> </a:t>
            </a:r>
            <a:r>
              <a:rPr lang="en-US" sz="1100" dirty="0" err="1">
                <a:latin typeface="#9Slide03 AmpleSoft" panose="02000000000000000000" pitchFamily="2" charset="0"/>
              </a:rPr>
              <a:t>tỏ</a:t>
            </a:r>
            <a:r>
              <a:rPr lang="en-US" sz="1100" dirty="0">
                <a:latin typeface="#9Slide03 AmpleSoft" panose="02000000000000000000" pitchFamily="2" charset="0"/>
              </a:rPr>
              <a:t> </a:t>
            </a:r>
            <a:r>
              <a:rPr lang="en-US" sz="1100" dirty="0" err="1">
                <a:latin typeface="#9Slide03 AmpleSoft" panose="02000000000000000000" pitchFamily="2" charset="0"/>
              </a:rPr>
              <a:t>thái</a:t>
            </a:r>
            <a:r>
              <a:rPr lang="en-US" sz="1100" dirty="0">
                <a:latin typeface="#9Slide03 AmpleSoft" panose="02000000000000000000" pitchFamily="2" charset="0"/>
              </a:rPr>
              <a:t> </a:t>
            </a:r>
            <a:r>
              <a:rPr lang="en-US" sz="1100" dirty="0" err="1">
                <a:latin typeface="#9Slide03 AmpleSoft" panose="02000000000000000000" pitchFamily="2" charset="0"/>
              </a:rPr>
              <a:t>độ</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r>
              <a:rPr lang="en-US" sz="1100" dirty="0">
                <a:latin typeface="#9Slide03 AmpleSoft" panose="02000000000000000000" pitchFamily="2" charset="0"/>
              </a:rPr>
              <a:t>? ; </a:t>
            </a:r>
            <a:r>
              <a:rPr lang="en-US" sz="1100" dirty="0" err="1">
                <a:latin typeface="#9Slide03 AmpleSoft" panose="02000000000000000000" pitchFamily="2" charset="0"/>
              </a:rPr>
              <a:t>Những</a:t>
            </a:r>
            <a:r>
              <a:rPr lang="en-US" sz="1100" dirty="0">
                <a:latin typeface="#9Slide03 AmpleSoft" panose="02000000000000000000" pitchFamily="2" charset="0"/>
              </a:rPr>
              <a:t> </a:t>
            </a:r>
            <a:r>
              <a:rPr lang="en-US" sz="1100" dirty="0" err="1">
                <a:latin typeface="#9Slide03 AmpleSoft" panose="02000000000000000000" pitchFamily="2" charset="0"/>
              </a:rPr>
              <a:t>lí</a:t>
            </a:r>
            <a:r>
              <a:rPr lang="en-US" sz="1100" dirty="0">
                <a:latin typeface="#9Slide03 AmpleSoft" panose="02000000000000000000" pitchFamily="2" charset="0"/>
              </a:rPr>
              <a:t> </a:t>
            </a:r>
            <a:r>
              <a:rPr lang="en-US" sz="1100" dirty="0" err="1">
                <a:latin typeface="#9Slide03 AmpleSoft" panose="02000000000000000000" pitchFamily="2" charset="0"/>
              </a:rPr>
              <a:t>lẽ</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bằng</a:t>
            </a:r>
            <a:r>
              <a:rPr lang="en-US" sz="1100" dirty="0">
                <a:latin typeface="#9Slide03 AmpleSoft" panose="02000000000000000000" pitchFamily="2" charset="0"/>
              </a:rPr>
              <a:t> </a:t>
            </a:r>
            <a:r>
              <a:rPr lang="en-US" sz="1100" dirty="0" err="1">
                <a:latin typeface="#9Slide03 AmpleSoft" panose="02000000000000000000" pitchFamily="2" charset="0"/>
              </a:rPr>
              <a:t>chứng</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a:t>
            </a:r>
            <a:r>
              <a:rPr lang="en-US" sz="1100" dirty="0" err="1">
                <a:latin typeface="#9Slide03 AmpleSoft" panose="02000000000000000000" pitchFamily="2" charset="0"/>
              </a:rPr>
              <a:t>cần</a:t>
            </a:r>
            <a:r>
              <a:rPr lang="en-US" sz="1100" dirty="0">
                <a:latin typeface="#9Slide03 AmpleSoft" panose="02000000000000000000" pitchFamily="2" charset="0"/>
              </a:rPr>
              <a:t> </a:t>
            </a:r>
            <a:r>
              <a:rPr lang="en-US" sz="1100" dirty="0" err="1">
                <a:latin typeface="#9Slide03 AmpleSoft" panose="02000000000000000000" pitchFamily="2" charset="0"/>
              </a:rPr>
              <a:t>đưa</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để</a:t>
            </a:r>
            <a:r>
              <a:rPr lang="en-US" sz="1100" dirty="0">
                <a:latin typeface="#9Slide03 AmpleSoft" panose="02000000000000000000" pitchFamily="2" charset="0"/>
              </a:rPr>
              <a:t> </a:t>
            </a:r>
            <a:r>
              <a:rPr lang="en-US" sz="1100" dirty="0" err="1">
                <a:latin typeface="#9Slide03 AmpleSoft" panose="02000000000000000000" pitchFamily="2" charset="0"/>
              </a:rPr>
              <a:t>chứng</a:t>
            </a:r>
            <a:r>
              <a:rPr lang="en-US" sz="1100" dirty="0">
                <a:latin typeface="#9Slide03 AmpleSoft" panose="02000000000000000000" pitchFamily="2" charset="0"/>
              </a:rPr>
              <a:t> </a:t>
            </a:r>
            <a:r>
              <a:rPr lang="en-US" sz="1100" dirty="0" err="1">
                <a:latin typeface="#9Slide03 AmpleSoft" panose="02000000000000000000" pitchFamily="2" charset="0"/>
              </a:rPr>
              <a:t>tỏ</a:t>
            </a:r>
            <a:r>
              <a:rPr lang="en-US" sz="1100" dirty="0">
                <a:latin typeface="#9Slide03 AmpleSoft" panose="02000000000000000000" pitchFamily="2" charset="0"/>
              </a:rPr>
              <a:t> </a:t>
            </a:r>
            <a:r>
              <a:rPr lang="en-US" sz="1100" dirty="0" err="1">
                <a:latin typeface="#9Slide03 AmpleSoft" panose="02000000000000000000" pitchFamily="2" charset="0"/>
              </a:rPr>
              <a:t>sự</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xác</a:t>
            </a:r>
            <a:r>
              <a:rPr lang="en-US" sz="1100" dirty="0">
                <a:latin typeface="#9Slide03 AmpleSoft" panose="02000000000000000000" pitchFamily="2" charset="0"/>
              </a:rPr>
              <a:t> </a:t>
            </a:r>
            <a:r>
              <a:rPr lang="en-US" sz="1100" dirty="0" err="1">
                <a:latin typeface="#9Slide03 AmpleSoft" panose="02000000000000000000" pitchFamily="2" charset="0"/>
              </a:rPr>
              <a:t>đáng</a:t>
            </a:r>
            <a:r>
              <a:rPr lang="en-US" sz="1100" dirty="0">
                <a:latin typeface="#9Slide03 AmpleSoft" panose="02000000000000000000" pitchFamily="2" charset="0"/>
              </a:rPr>
              <a:t>? </a:t>
            </a:r>
          </a:p>
          <a:p>
            <a:pPr algn="just"/>
            <a:endParaRPr lang="en-US" sz="1100" dirty="0">
              <a:latin typeface="#9Slide03 AmpleSoft" panose="02000000000000000000" pitchFamily="2" charset="0"/>
            </a:endParaRPr>
          </a:p>
          <a:p>
            <a:pPr algn="just"/>
            <a:r>
              <a:rPr lang="en-US" sz="1100" dirty="0" err="1">
                <a:latin typeface="#9Slide03 AmpleSoft" panose="02000000000000000000" pitchFamily="2" charset="0"/>
              </a:rPr>
              <a:t>Lập</a:t>
            </a:r>
            <a:r>
              <a:rPr lang="en-US" sz="1100" dirty="0">
                <a:latin typeface="#9Slide03 AmpleSoft" panose="02000000000000000000" pitchFamily="2" charset="0"/>
              </a:rPr>
              <a:t> </a:t>
            </a:r>
            <a:r>
              <a:rPr lang="en-US" sz="1100" dirty="0" err="1">
                <a:latin typeface="#9Slide03 AmpleSoft" panose="02000000000000000000" pitchFamily="2" charset="0"/>
              </a:rPr>
              <a:t>dàn</a:t>
            </a:r>
            <a:r>
              <a:rPr lang="en-US" sz="1100" dirty="0">
                <a:latin typeface="#9Slide03 AmpleSoft" panose="02000000000000000000" pitchFamily="2" charset="0"/>
              </a:rPr>
              <a:t> ý </a:t>
            </a:r>
            <a:r>
              <a:rPr lang="en-US" sz="1100" dirty="0" err="1">
                <a:latin typeface="#9Slide03 AmpleSoft" panose="02000000000000000000" pitchFamily="2" charset="0"/>
              </a:rPr>
              <a:t>gồm</a:t>
            </a:r>
            <a:r>
              <a:rPr lang="en-US" sz="1100" dirty="0">
                <a:latin typeface="#9Slide03 AmpleSoft" panose="02000000000000000000" pitchFamily="2" charset="0"/>
              </a:rPr>
              <a:t> 3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sắp</a:t>
            </a:r>
            <a:r>
              <a:rPr lang="en-US" sz="1100" dirty="0">
                <a:latin typeface="#9Slide03 AmpleSoft" panose="02000000000000000000" pitchFamily="2" charset="0"/>
              </a:rPr>
              <a:t> </a:t>
            </a:r>
            <a:r>
              <a:rPr lang="en-US" sz="1100" dirty="0" err="1">
                <a:latin typeface="#9Slide03 AmpleSoft" panose="02000000000000000000" pitchFamily="2" charset="0"/>
              </a:rPr>
              <a:t>xếp</a:t>
            </a:r>
            <a:r>
              <a:rPr lang="en-US" sz="1100" dirty="0">
                <a:latin typeface="#9Slide03 AmpleSoft" panose="02000000000000000000" pitchFamily="2" charset="0"/>
              </a:rPr>
              <a:t> </a:t>
            </a:r>
            <a:r>
              <a:rPr lang="en-US" sz="1100" dirty="0" err="1">
                <a:latin typeface="#9Slide03 AmpleSoft" panose="02000000000000000000" pitchFamily="2" charset="0"/>
              </a:rPr>
              <a:t>hợp</a:t>
            </a:r>
            <a:r>
              <a:rPr lang="en-US" sz="1100" dirty="0">
                <a:latin typeface="#9Slide03 AmpleSoft" panose="02000000000000000000" pitchFamily="2" charset="0"/>
              </a:rPr>
              <a:t> </a:t>
            </a:r>
            <a:r>
              <a:rPr lang="en-US" sz="1100" dirty="0" err="1">
                <a:latin typeface="#9Slide03 AmpleSoft" panose="02000000000000000000" pitchFamily="2" charset="0"/>
              </a:rPr>
              <a:t>lí</a:t>
            </a:r>
            <a:r>
              <a:rPr lang="en-US" sz="1100" dirty="0">
                <a:latin typeface="#9Slide03 AmpleSoft" panose="02000000000000000000" pitchFamily="2" charset="0"/>
              </a:rPr>
              <a:t> </a:t>
            </a:r>
            <a:r>
              <a:rPr lang="en-US" sz="1100" dirty="0" err="1">
                <a:latin typeface="#9Slide03 AmpleSoft" panose="02000000000000000000" pitchFamily="2" charset="0"/>
              </a:rPr>
              <a:t>các</a:t>
            </a:r>
            <a:r>
              <a:rPr lang="en-US" sz="1100" dirty="0">
                <a:latin typeface="#9Slide03 AmpleSoft" panose="02000000000000000000" pitchFamily="2" charset="0"/>
              </a:rPr>
              <a:t> ý </a:t>
            </a:r>
            <a:r>
              <a:rPr lang="en-US" sz="1100" dirty="0" err="1">
                <a:latin typeface="#9Slide03 AmpleSoft" panose="02000000000000000000" pitchFamily="2" charset="0"/>
              </a:rPr>
              <a:t>đã</a:t>
            </a:r>
            <a:r>
              <a:rPr lang="en-US" sz="1100" dirty="0">
                <a:latin typeface="#9Slide03 AmpleSoft" panose="02000000000000000000" pitchFamily="2" charset="0"/>
              </a:rPr>
              <a:t> </a:t>
            </a:r>
            <a:r>
              <a:rPr lang="en-US" sz="1100" dirty="0" err="1">
                <a:latin typeface="#9Slide03 AmpleSoft" panose="02000000000000000000" pitchFamily="2" charset="0"/>
              </a:rPr>
              <a:t>tìm</a:t>
            </a:r>
            <a:r>
              <a:rPr lang="en-US" sz="1100" dirty="0">
                <a:latin typeface="#9Slide03 AmpleSoft" panose="02000000000000000000" pitchFamily="2" charset="0"/>
              </a:rPr>
              <a:t> </a:t>
            </a:r>
            <a:r>
              <a:rPr lang="en-US" sz="1100" dirty="0" err="1">
                <a:latin typeface="#9Slide03 AmpleSoft" panose="02000000000000000000" pitchFamily="2" charset="0"/>
              </a:rPr>
              <a:t>được</a:t>
            </a:r>
            <a:r>
              <a:rPr lang="en-US" sz="1100" dirty="0">
                <a:latin typeface="#9Slide03 AmpleSoft" panose="02000000000000000000" pitchFamily="2" charset="0"/>
              </a:rPr>
              <a:t> ở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tìm</a:t>
            </a:r>
            <a:r>
              <a:rPr lang="en-US" sz="1100" dirty="0">
                <a:latin typeface="#9Slide03 AmpleSoft" panose="02000000000000000000" pitchFamily="2" charset="0"/>
              </a:rPr>
              <a:t> ý, </a:t>
            </a:r>
            <a:r>
              <a:rPr lang="en-US" sz="1100" dirty="0" err="1">
                <a:latin typeface="#9Slide03 AmpleSoft" panose="02000000000000000000" pitchFamily="2" charset="0"/>
              </a:rPr>
              <a:t>phân</a:t>
            </a:r>
            <a:r>
              <a:rPr lang="en-US" sz="1100" dirty="0">
                <a:latin typeface="#9Slide03 AmpleSoft" panose="02000000000000000000" pitchFamily="2" charset="0"/>
              </a:rPr>
              <a:t> </a:t>
            </a:r>
            <a:r>
              <a:rPr lang="en-US" sz="1100" dirty="0" err="1">
                <a:latin typeface="#9Slide03 AmpleSoft" panose="02000000000000000000" pitchFamily="2" charset="0"/>
              </a:rPr>
              <a:t>bố</a:t>
            </a:r>
            <a:r>
              <a:rPr lang="en-US" sz="1100" dirty="0">
                <a:latin typeface="#9Slide03 AmpleSoft" panose="02000000000000000000" pitchFamily="2" charset="0"/>
              </a:rPr>
              <a:t> </a:t>
            </a:r>
            <a:r>
              <a:rPr lang="en-US" sz="1100" dirty="0" err="1">
                <a:latin typeface="#9Slide03 AmpleSoft" panose="02000000000000000000" pitchFamily="2" charset="0"/>
              </a:rPr>
              <a:t>vào</a:t>
            </a:r>
            <a:r>
              <a:rPr lang="en-US" sz="1100" dirty="0">
                <a:latin typeface="#9Slide03 AmpleSoft" panose="02000000000000000000" pitchFamily="2" charset="0"/>
              </a:rPr>
              <a:t> </a:t>
            </a:r>
            <a:r>
              <a:rPr lang="en-US" sz="1100" dirty="0" err="1">
                <a:latin typeface="#9Slide03 AmpleSoft" panose="02000000000000000000" pitchFamily="2" charset="0"/>
              </a:rPr>
              <a:t>từng</a:t>
            </a:r>
            <a:r>
              <a:rPr lang="en-US" sz="1100" dirty="0">
                <a:latin typeface="#9Slide03 AmpleSoft" panose="02000000000000000000" pitchFamily="2" charset="0"/>
              </a:rPr>
              <a:t>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khi</a:t>
            </a:r>
            <a:r>
              <a:rPr lang="en-US" sz="1100" dirty="0">
                <a:latin typeface="#9Slide03 AmpleSoft" panose="02000000000000000000" pitchFamily="2" charset="0"/>
              </a:rPr>
              <a:t> </a:t>
            </a:r>
            <a:r>
              <a:rPr lang="en-US" sz="1100" dirty="0" err="1">
                <a:latin typeface="#9Slide03 AmpleSoft" panose="02000000000000000000" pitchFamily="2" charset="0"/>
              </a:rPr>
              <a:t>viết</a:t>
            </a:r>
            <a:r>
              <a:rPr lang="en-US" sz="1100" dirty="0">
                <a:latin typeface="#9Slide03 AmpleSoft" panose="02000000000000000000" pitchFamily="2" charset="0"/>
              </a:rPr>
              <a:t> </a:t>
            </a:r>
            <a:r>
              <a:rPr lang="en-US" sz="1100" dirty="0" err="1">
                <a:latin typeface="#9Slide03 AmpleSoft" panose="02000000000000000000" pitchFamily="2" charset="0"/>
              </a:rPr>
              <a:t>bài</a:t>
            </a:r>
            <a:endParaRPr lang="en-US" sz="1100" dirty="0">
              <a:latin typeface="#9Slide03 AmpleSoft"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SG"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0967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147938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10c9cebe4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10c9cebe4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9306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Tree>
    <p:extLst>
      <p:ext uri="{BB962C8B-B14F-4D97-AF65-F5344CB8AC3E}">
        <p14:creationId xmlns:p14="http://schemas.microsoft.com/office/powerpoint/2010/main" val="134721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10c9cebe4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10c9cebe4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n-US" sz="1100" dirty="0" err="1">
                <a:latin typeface="#9Slide03 AmpleSoft" panose="02000000000000000000" pitchFamily="2" charset="0"/>
              </a:rPr>
              <a:t>Lựa</a:t>
            </a:r>
            <a:r>
              <a:rPr lang="en-US" sz="1100" dirty="0">
                <a:latin typeface="#9Slide03 AmpleSoft" panose="02000000000000000000" pitchFamily="2" charset="0"/>
              </a:rPr>
              <a:t> </a:t>
            </a:r>
            <a:r>
              <a:rPr lang="en-US" sz="1100" dirty="0" err="1">
                <a:latin typeface="#9Slide03 AmpleSoft" panose="02000000000000000000" pitchFamily="2" charset="0"/>
              </a:rPr>
              <a:t>chọn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tài</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1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trong</a:t>
            </a:r>
            <a:r>
              <a:rPr lang="en-US" sz="1100" dirty="0">
                <a:latin typeface="#9Slide03 AmpleSoft" panose="02000000000000000000" pitchFamily="2" charset="0"/>
              </a:rPr>
              <a:t> </a:t>
            </a:r>
            <a:r>
              <a:rPr lang="en-US" sz="1100" dirty="0" err="1">
                <a:latin typeface="#9Slide03 AmpleSoft" panose="02000000000000000000" pitchFamily="2" charset="0"/>
              </a:rPr>
              <a:t>đời</a:t>
            </a:r>
            <a:r>
              <a:rPr lang="en-US" sz="1100" dirty="0">
                <a:latin typeface="#9Slide03 AmpleSoft" panose="02000000000000000000" pitchFamily="2" charset="0"/>
              </a:rPr>
              <a:t> </a:t>
            </a:r>
            <a:r>
              <a:rPr lang="en-US" sz="1100" dirty="0" err="1">
                <a:latin typeface="#9Slide03 AmpleSoft" panose="02000000000000000000" pitchFamily="2" charset="0"/>
              </a:rPr>
              <a:t>sống</a:t>
            </a:r>
            <a:r>
              <a:rPr lang="en-US" sz="1100" dirty="0">
                <a:latin typeface="#9Slide03 AmpleSoft" panose="02000000000000000000" pitchFamily="2" charset="0"/>
              </a:rPr>
              <a:t> </a:t>
            </a:r>
            <a:r>
              <a:rPr lang="en-US" sz="1100" dirty="0" err="1">
                <a:latin typeface="#9Slide03 AmpleSoft" panose="02000000000000000000" pitchFamily="2" charset="0"/>
              </a:rPr>
              <a:t>mà</a:t>
            </a:r>
            <a:r>
              <a:rPr lang="en-US" sz="1100" dirty="0">
                <a:latin typeface="#9Slide03 AmpleSoft" panose="02000000000000000000" pitchFamily="2" charset="0"/>
              </a:rPr>
              <a:t> </a:t>
            </a:r>
            <a:r>
              <a:rPr lang="en-US" sz="1100" dirty="0" err="1">
                <a:latin typeface="#9Slide03 AmpleSoft" panose="02000000000000000000" pitchFamily="2" charset="0"/>
              </a:rPr>
              <a:t>mình</a:t>
            </a:r>
            <a:r>
              <a:rPr lang="en-US" sz="1100" dirty="0">
                <a:latin typeface="#9Slide03 AmpleSoft" panose="02000000000000000000" pitchFamily="2" charset="0"/>
              </a:rPr>
              <a:t> </a:t>
            </a:r>
            <a:r>
              <a:rPr lang="en-US" sz="1100" dirty="0" err="1">
                <a:latin typeface="#9Slide03 AmpleSoft" panose="02000000000000000000" pitchFamily="2" charset="0"/>
              </a:rPr>
              <a:t>quan</a:t>
            </a:r>
            <a:r>
              <a:rPr lang="en-US" sz="1100" dirty="0">
                <a:latin typeface="#9Slide03 AmpleSoft" panose="02000000000000000000" pitchFamily="2" charset="0"/>
              </a:rPr>
              <a:t> </a:t>
            </a:r>
            <a:r>
              <a:rPr lang="en-US" sz="1100" dirty="0" err="1">
                <a:latin typeface="#9Slide03 AmpleSoft" panose="02000000000000000000" pitchFamily="2" charset="0"/>
              </a:rPr>
              <a:t>tâm</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hiểu</a:t>
            </a:r>
            <a:r>
              <a:rPr lang="en-US" sz="1100" dirty="0">
                <a:latin typeface="#9Slide03 AmpleSoft" panose="02000000000000000000" pitchFamily="2" charset="0"/>
              </a:rPr>
              <a:t> </a:t>
            </a:r>
            <a:r>
              <a:rPr lang="en-US" sz="1100" dirty="0" err="1">
                <a:latin typeface="#9Slide03 AmpleSoft" panose="02000000000000000000" pitchFamily="2" charset="0"/>
              </a:rPr>
              <a:t>biết</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có</a:t>
            </a:r>
            <a:r>
              <a:rPr lang="en-US" sz="1100" dirty="0">
                <a:latin typeface="#9Slide03 AmpleSoft" panose="02000000000000000000" pitchFamily="2" charset="0"/>
              </a:rPr>
              <a:t> </a:t>
            </a:r>
            <a:r>
              <a:rPr lang="en-US" sz="1100" dirty="0" err="1">
                <a:latin typeface="#9Slide03 AmpleSoft" panose="02000000000000000000" pitchFamily="2" charset="0"/>
              </a:rPr>
              <a:t>nhiều</a:t>
            </a:r>
            <a:r>
              <a:rPr lang="en-US" sz="1100" dirty="0">
                <a:latin typeface="#9Slide03 AmpleSoft" panose="02000000000000000000" pitchFamily="2" charset="0"/>
              </a:rPr>
              <a:t> ý </a:t>
            </a:r>
            <a:r>
              <a:rPr lang="en-US" sz="1100" dirty="0" err="1">
                <a:latin typeface="#9Slide03 AmpleSoft" panose="02000000000000000000" pitchFamily="2" charset="0"/>
              </a:rPr>
              <a:t>kiến</a:t>
            </a:r>
            <a:r>
              <a:rPr lang="en-US" sz="1100" dirty="0">
                <a:latin typeface="#9Slide03 AmpleSoft" panose="02000000000000000000" pitchFamily="2" charset="0"/>
              </a:rPr>
              <a:t> </a:t>
            </a:r>
            <a:r>
              <a:rPr lang="en-US" sz="1100" dirty="0" err="1">
                <a:latin typeface="#9Slide03 AmpleSoft" panose="02000000000000000000" pitchFamily="2" charset="0"/>
              </a:rPr>
              <a:t>khác</a:t>
            </a:r>
            <a:r>
              <a:rPr lang="en-US" sz="1100" dirty="0">
                <a:latin typeface="#9Slide03 AmpleSoft" panose="02000000000000000000" pitchFamily="2" charset="0"/>
              </a:rPr>
              <a:t> </a:t>
            </a:r>
            <a:r>
              <a:rPr lang="en-US" sz="1100" dirty="0" err="1">
                <a:latin typeface="#9Slide03 AmpleSoft" panose="02000000000000000000" pitchFamily="2" charset="0"/>
              </a:rPr>
              <a:t>nhau</a:t>
            </a:r>
            <a:r>
              <a:rPr lang="en-US" sz="1100" dirty="0">
                <a:latin typeface="#9Slide03 AmpleSoft" panose="02000000000000000000" pitchFamily="2" charset="0"/>
              </a:rPr>
              <a:t> </a:t>
            </a:r>
            <a:r>
              <a:rPr lang="en-US" sz="1100" dirty="0" err="1">
                <a:latin typeface="#9Slide03 AmpleSoft" panose="02000000000000000000" pitchFamily="2" charset="0"/>
              </a:rPr>
              <a:t>khi</a:t>
            </a:r>
            <a:r>
              <a:rPr lang="en-US" sz="1100" dirty="0">
                <a:latin typeface="#9Slide03 AmpleSoft" panose="02000000000000000000" pitchFamily="2" charset="0"/>
              </a:rPr>
              <a:t> </a:t>
            </a:r>
            <a:r>
              <a:rPr lang="en-US" sz="1100" dirty="0" err="1">
                <a:latin typeface="#9Slide03 AmpleSoft" panose="02000000000000000000" pitchFamily="2" charset="0"/>
              </a:rPr>
              <a:t>nhìn</a:t>
            </a:r>
            <a:r>
              <a:rPr lang="en-US" sz="1100" dirty="0">
                <a:latin typeface="#9Slide03 AmpleSoft" panose="02000000000000000000" pitchFamily="2" charset="0"/>
              </a:rPr>
              <a:t> </a:t>
            </a:r>
            <a:r>
              <a:rPr lang="en-US" sz="1100" dirty="0" err="1">
                <a:latin typeface="#9Slide03 AmpleSoft" panose="02000000000000000000" pitchFamily="2" charset="0"/>
              </a:rPr>
              <a:t>nhận</a:t>
            </a:r>
            <a:r>
              <a:rPr lang="en-US" sz="1100" dirty="0">
                <a:latin typeface="#9Slide03 AmpleSoft" panose="02000000000000000000" pitchFamily="2" charset="0"/>
              </a:rPr>
              <a:t>, </a:t>
            </a:r>
            <a:r>
              <a:rPr lang="en-US" sz="1100" dirty="0" err="1">
                <a:latin typeface="#9Slide03 AmpleSoft" panose="02000000000000000000" pitchFamily="2" charset="0"/>
              </a:rPr>
              <a:t>đánh</a:t>
            </a:r>
            <a:r>
              <a:rPr lang="en-US" sz="1100" dirty="0">
                <a:latin typeface="#9Slide03 AmpleSoft" panose="02000000000000000000" pitchFamily="2" charset="0"/>
              </a:rPr>
              <a:t> </a:t>
            </a:r>
            <a:r>
              <a:rPr lang="en-US" sz="1100" dirty="0" err="1">
                <a:latin typeface="#9Slide03 AmpleSoft" panose="02000000000000000000" pitchFamily="2" charset="0"/>
              </a:rPr>
              <a:t>giá</a:t>
            </a:r>
            <a:r>
              <a:rPr lang="en-US" sz="1100" dirty="0">
                <a:latin typeface="#9Slide03 AmpleSoft" panose="02000000000000000000" pitchFamily="2" charset="0"/>
              </a:rPr>
              <a:t>; </a:t>
            </a:r>
            <a:r>
              <a:rPr lang="en-US" sz="1100" dirty="0" err="1">
                <a:latin typeface="#9Slide03 AmpleSoft" panose="02000000000000000000" pitchFamily="2" charset="0"/>
              </a:rPr>
              <a:t>Xác</a:t>
            </a:r>
            <a:r>
              <a:rPr lang="en-US" sz="1100" dirty="0">
                <a:latin typeface="#9Slide03 AmpleSoft" panose="02000000000000000000" pitchFamily="2" charset="0"/>
              </a:rPr>
              <a:t> </a:t>
            </a:r>
            <a:r>
              <a:rPr lang="en-US" sz="1100" dirty="0" err="1">
                <a:latin typeface="#9Slide03 AmpleSoft" panose="02000000000000000000" pitchFamily="2" charset="0"/>
              </a:rPr>
              <a:t>định</a:t>
            </a:r>
            <a:r>
              <a:rPr lang="en-US" sz="1100" dirty="0">
                <a:latin typeface="#9Slide03 AmpleSoft" panose="02000000000000000000" pitchFamily="2" charset="0"/>
              </a:rPr>
              <a:t> </a:t>
            </a:r>
            <a:r>
              <a:rPr lang="en-US" sz="1100" dirty="0" err="1">
                <a:latin typeface="#9Slide03 AmpleSoft" panose="02000000000000000000" pitchFamily="2" charset="0"/>
              </a:rPr>
              <a:t>thái</a:t>
            </a:r>
            <a:r>
              <a:rPr lang="en-US" sz="1100" dirty="0">
                <a:latin typeface="#9Slide03 AmpleSoft" panose="02000000000000000000" pitchFamily="2" charset="0"/>
              </a:rPr>
              <a:t> </a:t>
            </a:r>
            <a:r>
              <a:rPr lang="en-US" sz="1100" dirty="0" err="1">
                <a:latin typeface="#9Slide03 AmpleSoft" panose="02000000000000000000" pitchFamily="2" charset="0"/>
              </a:rPr>
              <a:t>độ</a:t>
            </a:r>
            <a:r>
              <a:rPr lang="en-US" sz="1100" dirty="0">
                <a:latin typeface="#9Slide03 AmpleSoft" panose="02000000000000000000" pitchFamily="2" charset="0"/>
              </a:rPr>
              <a:t> </a:t>
            </a:r>
            <a:r>
              <a:rPr lang="en-US" sz="1100" dirty="0" err="1">
                <a:latin typeface="#9Slide03 AmpleSoft" panose="02000000000000000000" pitchFamily="2" charset="0"/>
              </a:rPr>
              <a:t>dứt</a:t>
            </a:r>
            <a:r>
              <a:rPr lang="en-US" sz="1100" dirty="0">
                <a:latin typeface="#9Slide03 AmpleSoft" panose="02000000000000000000" pitchFamily="2" charset="0"/>
              </a:rPr>
              <a:t> </a:t>
            </a:r>
            <a:r>
              <a:rPr lang="en-US" sz="1100" dirty="0" err="1">
                <a:latin typeface="#9Slide03 AmpleSoft" panose="02000000000000000000" pitchFamily="2" charset="0"/>
              </a:rPr>
              <a:t>khoát</a:t>
            </a:r>
            <a:r>
              <a:rPr lang="en-US" sz="1100" dirty="0">
                <a:latin typeface="#9Slide03 AmpleSoft" panose="02000000000000000000" pitchFamily="2" charset="0"/>
              </a:rPr>
              <a:t> </a:t>
            </a:r>
            <a:r>
              <a:rPr lang="en-US" sz="1100" dirty="0" err="1">
                <a:latin typeface="#9Slide03 AmpleSoft" panose="02000000000000000000" pitchFamily="2" charset="0"/>
              </a:rPr>
              <a:t>với</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endParaRPr lang="en-US" sz="1100" dirty="0">
              <a:latin typeface="#9Slide03 AmpleSoft" panose="02000000000000000000" pitchFamily="2" charset="0"/>
            </a:endParaRPr>
          </a:p>
          <a:p>
            <a:pPr algn="just"/>
            <a:endParaRPr lang="en-US" sz="1100" dirty="0">
              <a:latin typeface="#9Slide03 AmpleSoft" panose="02000000000000000000" pitchFamily="2" charset="0"/>
            </a:endParaRPr>
          </a:p>
          <a:p>
            <a:pPr algn="just"/>
            <a:r>
              <a:rPr lang="en-US" sz="1100" dirty="0" err="1">
                <a:latin typeface="#9Slide03 AmpleSoft" panose="02000000000000000000" pitchFamily="2" charset="0"/>
              </a:rPr>
              <a:t>Tìm</a:t>
            </a:r>
            <a:r>
              <a:rPr lang="en-US" sz="1100" dirty="0">
                <a:latin typeface="#9Slide03 AmpleSoft" panose="02000000000000000000" pitchFamily="2" charset="0"/>
              </a:rPr>
              <a:t> ý: </a:t>
            </a:r>
            <a:r>
              <a:rPr lang="en-US" sz="1100" dirty="0" err="1">
                <a:latin typeface="#9Slide03 AmpleSoft" panose="02000000000000000000" pitchFamily="2" charset="0"/>
              </a:rPr>
              <a:t>Đặt</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trả</a:t>
            </a:r>
            <a:r>
              <a:rPr lang="en-US" sz="1100" dirty="0">
                <a:latin typeface="#9Slide03 AmpleSoft" panose="02000000000000000000" pitchFamily="2" charset="0"/>
              </a:rPr>
              <a:t> </a:t>
            </a:r>
            <a:r>
              <a:rPr lang="en-US" sz="1100" dirty="0" err="1">
                <a:latin typeface="#9Slide03 AmpleSoft" panose="02000000000000000000" pitchFamily="2" charset="0"/>
              </a:rPr>
              <a:t>lời</a:t>
            </a:r>
            <a:r>
              <a:rPr lang="en-US" sz="1100" dirty="0">
                <a:latin typeface="#9Slide03 AmpleSoft" panose="02000000000000000000" pitchFamily="2" charset="0"/>
              </a:rPr>
              <a:t> </a:t>
            </a:r>
            <a:r>
              <a:rPr lang="en-US" sz="1100" dirty="0" err="1">
                <a:latin typeface="#9Slide03 AmpleSoft" panose="02000000000000000000" pitchFamily="2" charset="0"/>
              </a:rPr>
              <a:t>các</a:t>
            </a:r>
            <a:r>
              <a:rPr lang="en-US" sz="1100" dirty="0">
                <a:latin typeface="#9Slide03 AmpleSoft" panose="02000000000000000000" pitchFamily="2" charset="0"/>
              </a:rPr>
              <a:t> </a:t>
            </a:r>
            <a:r>
              <a:rPr lang="en-US" sz="1100" dirty="0" err="1">
                <a:latin typeface="#9Slide03 AmpleSoft" panose="02000000000000000000" pitchFamily="2" charset="0"/>
              </a:rPr>
              <a:t>câu</a:t>
            </a:r>
            <a:r>
              <a:rPr lang="en-US" sz="1100" dirty="0">
                <a:latin typeface="#9Slide03 AmpleSoft" panose="02000000000000000000" pitchFamily="2" charset="0"/>
              </a:rPr>
              <a:t> </a:t>
            </a:r>
            <a:r>
              <a:rPr lang="en-US" sz="1100" dirty="0" err="1">
                <a:latin typeface="#9Slide03 AmpleSoft" panose="02000000000000000000" pitchFamily="2" charset="0"/>
              </a:rPr>
              <a:t>hỏi</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gì</a:t>
            </a:r>
            <a:r>
              <a:rPr lang="en-US" sz="1100" dirty="0">
                <a:latin typeface="#9Slide03 AmpleSoft" panose="02000000000000000000" pitchFamily="2" charset="0"/>
              </a:rPr>
              <a:t> </a:t>
            </a:r>
            <a:r>
              <a:rPr lang="en-US" sz="1100" dirty="0" err="1">
                <a:latin typeface="#9Slide03 AmpleSoft" panose="02000000000000000000" pitchFamily="2" charset="0"/>
              </a:rPr>
              <a:t>được</a:t>
            </a:r>
            <a:r>
              <a:rPr lang="en-US" sz="1100" dirty="0">
                <a:latin typeface="#9Slide03 AmpleSoft" panose="02000000000000000000" pitchFamily="2" charset="0"/>
              </a:rPr>
              <a:t> </a:t>
            </a:r>
            <a:r>
              <a:rPr lang="en-US" sz="1100" dirty="0" err="1">
                <a:latin typeface="#9Slide03 AmpleSoft" panose="02000000000000000000" pitchFamily="2" charset="0"/>
              </a:rPr>
              <a:t>nêu</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để</a:t>
            </a:r>
            <a:r>
              <a:rPr lang="en-US" sz="1100" dirty="0">
                <a:latin typeface="#9Slide03 AmpleSoft" panose="02000000000000000000" pitchFamily="2" charset="0"/>
              </a:rPr>
              <a:t> </a:t>
            </a:r>
            <a:r>
              <a:rPr lang="en-US" sz="1100" dirty="0" err="1">
                <a:latin typeface="#9Slide03 AmpleSoft" panose="02000000000000000000" pitchFamily="2" charset="0"/>
              </a:rPr>
              <a:t>bàn</a:t>
            </a:r>
            <a:r>
              <a:rPr lang="en-US" sz="1100" dirty="0">
                <a:latin typeface="#9Slide03 AmpleSoft" panose="02000000000000000000" pitchFamily="2" charset="0"/>
              </a:rPr>
              <a:t> </a:t>
            </a:r>
            <a:r>
              <a:rPr lang="en-US" sz="1100" dirty="0" err="1">
                <a:latin typeface="#9Slide03 AmpleSoft" panose="02000000000000000000" pitchFamily="2" charset="0"/>
              </a:rPr>
              <a:t>luận</a:t>
            </a:r>
            <a:r>
              <a:rPr lang="en-US" sz="1100" dirty="0">
                <a:latin typeface="#9Slide03 AmpleSoft" panose="02000000000000000000" pitchFamily="2" charset="0"/>
              </a:rPr>
              <a:t>? ;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gợi</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những</a:t>
            </a:r>
            <a:r>
              <a:rPr lang="en-US" sz="1100" dirty="0">
                <a:latin typeface="#9Slide03 AmpleSoft" panose="02000000000000000000" pitchFamily="2" charset="0"/>
              </a:rPr>
              <a:t> </a:t>
            </a:r>
            <a:r>
              <a:rPr lang="en-US" sz="1100" dirty="0" err="1">
                <a:latin typeface="#9Slide03 AmpleSoft" panose="02000000000000000000" pitchFamily="2" charset="0"/>
              </a:rPr>
              <a:t>cách</a:t>
            </a:r>
            <a:r>
              <a:rPr lang="en-US" sz="1100" dirty="0">
                <a:latin typeface="#9Slide03 AmpleSoft" panose="02000000000000000000" pitchFamily="2" charset="0"/>
              </a:rPr>
              <a:t> </a:t>
            </a:r>
            <a:r>
              <a:rPr lang="en-US" sz="1100" dirty="0" err="1">
                <a:latin typeface="#9Slide03 AmpleSoft" panose="02000000000000000000" pitchFamily="2" charset="0"/>
              </a:rPr>
              <a:t>hiểu</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 Ý </a:t>
            </a:r>
            <a:r>
              <a:rPr lang="en-US" sz="1100" dirty="0" err="1">
                <a:latin typeface="#9Slide03 AmpleSoft" panose="02000000000000000000" pitchFamily="2" charset="0"/>
              </a:rPr>
              <a:t>kiến</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a:t>
            </a:r>
            <a:r>
              <a:rPr lang="en-US" sz="1100" dirty="0" err="1">
                <a:latin typeface="#9Slide03 AmpleSoft" panose="02000000000000000000" pitchFamily="2" charset="0"/>
              </a:rPr>
              <a:t>đáng</a:t>
            </a:r>
            <a:r>
              <a:rPr lang="en-US" sz="1100" dirty="0">
                <a:latin typeface="#9Slide03 AmpleSoft" panose="02000000000000000000" pitchFamily="2" charset="0"/>
              </a:rPr>
              <a:t> </a:t>
            </a:r>
            <a:r>
              <a:rPr lang="en-US" sz="1100" dirty="0" err="1">
                <a:latin typeface="#9Slide03 AmpleSoft" panose="02000000000000000000" pitchFamily="2" charset="0"/>
              </a:rPr>
              <a:t>quan</a:t>
            </a:r>
            <a:r>
              <a:rPr lang="en-US" sz="1100" dirty="0">
                <a:latin typeface="#9Slide03 AmpleSoft" panose="02000000000000000000" pitchFamily="2" charset="0"/>
              </a:rPr>
              <a:t> </a:t>
            </a:r>
            <a:r>
              <a:rPr lang="en-US" sz="1100" dirty="0" err="1">
                <a:latin typeface="#9Slide03 AmpleSoft" panose="02000000000000000000" pitchFamily="2" charset="0"/>
              </a:rPr>
              <a:t>tâm</a:t>
            </a:r>
            <a:r>
              <a:rPr lang="en-US" sz="1100" dirty="0">
                <a:latin typeface="#9Slide03 AmpleSoft" panose="02000000000000000000" pitchFamily="2" charset="0"/>
              </a:rPr>
              <a:t> </a:t>
            </a:r>
            <a:r>
              <a:rPr lang="en-US" sz="1100" dirty="0" err="1">
                <a:latin typeface="#9Slide03 AmpleSoft" panose="02000000000000000000" pitchFamily="2" charset="0"/>
              </a:rPr>
              <a:t>nhất</a:t>
            </a:r>
            <a:r>
              <a:rPr lang="en-US" sz="1100" dirty="0">
                <a:latin typeface="#9Slide03 AmpleSoft" panose="02000000000000000000" pitchFamily="2" charset="0"/>
              </a:rPr>
              <a:t>? ; </a:t>
            </a:r>
            <a:r>
              <a:rPr lang="en-US" sz="1100" dirty="0" err="1">
                <a:latin typeface="#9Slide03 AmpleSoft" panose="02000000000000000000" pitchFamily="2" charset="0"/>
              </a:rPr>
              <a:t>Vì</a:t>
            </a:r>
            <a:r>
              <a:rPr lang="en-US" sz="1100" dirty="0">
                <a:latin typeface="#9Slide03 AmpleSoft" panose="02000000000000000000" pitchFamily="2" charset="0"/>
              </a:rPr>
              <a:t> </a:t>
            </a:r>
            <a:r>
              <a:rPr lang="en-US" sz="1100" dirty="0" err="1">
                <a:latin typeface="#9Slide03 AmpleSoft" panose="02000000000000000000" pitchFamily="2" charset="0"/>
              </a:rPr>
              <a:t>sao</a:t>
            </a:r>
            <a:r>
              <a:rPr lang="en-US" sz="1100" dirty="0">
                <a:latin typeface="#9Slide03 AmpleSoft" panose="02000000000000000000" pitchFamily="2" charset="0"/>
              </a:rPr>
              <a:t> </a:t>
            </a:r>
            <a:r>
              <a:rPr lang="en-US" sz="1100" dirty="0" err="1">
                <a:latin typeface="#9Slide03 AmpleSoft" panose="02000000000000000000" pitchFamily="2" charset="0"/>
              </a:rPr>
              <a:t>bày</a:t>
            </a:r>
            <a:r>
              <a:rPr lang="en-US" sz="1100" dirty="0">
                <a:latin typeface="#9Slide03 AmpleSoft" panose="02000000000000000000" pitchFamily="2" charset="0"/>
              </a:rPr>
              <a:t> </a:t>
            </a:r>
            <a:r>
              <a:rPr lang="en-US" sz="1100" dirty="0" err="1">
                <a:latin typeface="#9Slide03 AmpleSoft" panose="02000000000000000000" pitchFamily="2" charset="0"/>
              </a:rPr>
              <a:t>tỏ</a:t>
            </a:r>
            <a:r>
              <a:rPr lang="en-US" sz="1100" dirty="0">
                <a:latin typeface="#9Slide03 AmpleSoft" panose="02000000000000000000" pitchFamily="2" charset="0"/>
              </a:rPr>
              <a:t> </a:t>
            </a:r>
            <a:r>
              <a:rPr lang="en-US" sz="1100" dirty="0" err="1">
                <a:latin typeface="#9Slide03 AmpleSoft" panose="02000000000000000000" pitchFamily="2" charset="0"/>
              </a:rPr>
              <a:t>thái</a:t>
            </a:r>
            <a:r>
              <a:rPr lang="en-US" sz="1100" dirty="0">
                <a:latin typeface="#9Slide03 AmpleSoft" panose="02000000000000000000" pitchFamily="2" charset="0"/>
              </a:rPr>
              <a:t> </a:t>
            </a:r>
            <a:r>
              <a:rPr lang="en-US" sz="1100" dirty="0" err="1">
                <a:latin typeface="#9Slide03 AmpleSoft" panose="02000000000000000000" pitchFamily="2" charset="0"/>
              </a:rPr>
              <a:t>độ</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r>
              <a:rPr lang="en-US" sz="1100" dirty="0">
                <a:latin typeface="#9Slide03 AmpleSoft" panose="02000000000000000000" pitchFamily="2" charset="0"/>
              </a:rPr>
              <a:t>? ; </a:t>
            </a:r>
            <a:r>
              <a:rPr lang="en-US" sz="1100" dirty="0" err="1">
                <a:latin typeface="#9Slide03 AmpleSoft" panose="02000000000000000000" pitchFamily="2" charset="0"/>
              </a:rPr>
              <a:t>Những</a:t>
            </a:r>
            <a:r>
              <a:rPr lang="en-US" sz="1100" dirty="0">
                <a:latin typeface="#9Slide03 AmpleSoft" panose="02000000000000000000" pitchFamily="2" charset="0"/>
              </a:rPr>
              <a:t> </a:t>
            </a:r>
            <a:r>
              <a:rPr lang="en-US" sz="1100" dirty="0" err="1">
                <a:latin typeface="#9Slide03 AmpleSoft" panose="02000000000000000000" pitchFamily="2" charset="0"/>
              </a:rPr>
              <a:t>lí</a:t>
            </a:r>
            <a:r>
              <a:rPr lang="en-US" sz="1100" dirty="0">
                <a:latin typeface="#9Slide03 AmpleSoft" panose="02000000000000000000" pitchFamily="2" charset="0"/>
              </a:rPr>
              <a:t> </a:t>
            </a:r>
            <a:r>
              <a:rPr lang="en-US" sz="1100" dirty="0" err="1">
                <a:latin typeface="#9Slide03 AmpleSoft" panose="02000000000000000000" pitchFamily="2" charset="0"/>
              </a:rPr>
              <a:t>lẽ</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bằng</a:t>
            </a:r>
            <a:r>
              <a:rPr lang="en-US" sz="1100" dirty="0">
                <a:latin typeface="#9Slide03 AmpleSoft" panose="02000000000000000000" pitchFamily="2" charset="0"/>
              </a:rPr>
              <a:t> </a:t>
            </a:r>
            <a:r>
              <a:rPr lang="en-US" sz="1100" dirty="0" err="1">
                <a:latin typeface="#9Slide03 AmpleSoft" panose="02000000000000000000" pitchFamily="2" charset="0"/>
              </a:rPr>
              <a:t>chứng</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a:t>
            </a:r>
            <a:r>
              <a:rPr lang="en-US" sz="1100" dirty="0" err="1">
                <a:latin typeface="#9Slide03 AmpleSoft" panose="02000000000000000000" pitchFamily="2" charset="0"/>
              </a:rPr>
              <a:t>cần</a:t>
            </a:r>
            <a:r>
              <a:rPr lang="en-US" sz="1100" dirty="0">
                <a:latin typeface="#9Slide03 AmpleSoft" panose="02000000000000000000" pitchFamily="2" charset="0"/>
              </a:rPr>
              <a:t> </a:t>
            </a:r>
            <a:r>
              <a:rPr lang="en-US" sz="1100" dirty="0" err="1">
                <a:latin typeface="#9Slide03 AmpleSoft" panose="02000000000000000000" pitchFamily="2" charset="0"/>
              </a:rPr>
              <a:t>đưa</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để</a:t>
            </a:r>
            <a:r>
              <a:rPr lang="en-US" sz="1100" dirty="0">
                <a:latin typeface="#9Slide03 AmpleSoft" panose="02000000000000000000" pitchFamily="2" charset="0"/>
              </a:rPr>
              <a:t> </a:t>
            </a:r>
            <a:r>
              <a:rPr lang="en-US" sz="1100" dirty="0" err="1">
                <a:latin typeface="#9Slide03 AmpleSoft" panose="02000000000000000000" pitchFamily="2" charset="0"/>
              </a:rPr>
              <a:t>chứng</a:t>
            </a:r>
            <a:r>
              <a:rPr lang="en-US" sz="1100" dirty="0">
                <a:latin typeface="#9Slide03 AmpleSoft" panose="02000000000000000000" pitchFamily="2" charset="0"/>
              </a:rPr>
              <a:t> </a:t>
            </a:r>
            <a:r>
              <a:rPr lang="en-US" sz="1100" dirty="0" err="1">
                <a:latin typeface="#9Slide03 AmpleSoft" panose="02000000000000000000" pitchFamily="2" charset="0"/>
              </a:rPr>
              <a:t>tỏ</a:t>
            </a:r>
            <a:r>
              <a:rPr lang="en-US" sz="1100" dirty="0">
                <a:latin typeface="#9Slide03 AmpleSoft" panose="02000000000000000000" pitchFamily="2" charset="0"/>
              </a:rPr>
              <a:t> </a:t>
            </a:r>
            <a:r>
              <a:rPr lang="en-US" sz="1100" dirty="0" err="1">
                <a:latin typeface="#9Slide03 AmpleSoft" panose="02000000000000000000" pitchFamily="2" charset="0"/>
              </a:rPr>
              <a:t>sự</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xác</a:t>
            </a:r>
            <a:r>
              <a:rPr lang="en-US" sz="1100" dirty="0">
                <a:latin typeface="#9Slide03 AmpleSoft" panose="02000000000000000000" pitchFamily="2" charset="0"/>
              </a:rPr>
              <a:t> </a:t>
            </a:r>
            <a:r>
              <a:rPr lang="en-US" sz="1100" dirty="0" err="1">
                <a:latin typeface="#9Slide03 AmpleSoft" panose="02000000000000000000" pitchFamily="2" charset="0"/>
              </a:rPr>
              <a:t>đáng</a:t>
            </a:r>
            <a:r>
              <a:rPr lang="en-US" sz="1100" dirty="0">
                <a:latin typeface="#9Slide03 AmpleSoft" panose="02000000000000000000" pitchFamily="2" charset="0"/>
              </a:rPr>
              <a:t>? </a:t>
            </a:r>
          </a:p>
          <a:p>
            <a:pPr algn="just"/>
            <a:endParaRPr lang="en-US" sz="1100" dirty="0">
              <a:latin typeface="#9Slide03 AmpleSoft" panose="02000000000000000000" pitchFamily="2" charset="0"/>
            </a:endParaRPr>
          </a:p>
          <a:p>
            <a:pPr algn="just"/>
            <a:r>
              <a:rPr lang="en-US" sz="1100" dirty="0" err="1">
                <a:latin typeface="#9Slide03 AmpleSoft" panose="02000000000000000000" pitchFamily="2" charset="0"/>
              </a:rPr>
              <a:t>Lập</a:t>
            </a:r>
            <a:r>
              <a:rPr lang="en-US" sz="1100" dirty="0">
                <a:latin typeface="#9Slide03 AmpleSoft" panose="02000000000000000000" pitchFamily="2" charset="0"/>
              </a:rPr>
              <a:t> </a:t>
            </a:r>
            <a:r>
              <a:rPr lang="en-US" sz="1100" dirty="0" err="1">
                <a:latin typeface="#9Slide03 AmpleSoft" panose="02000000000000000000" pitchFamily="2" charset="0"/>
              </a:rPr>
              <a:t>dàn</a:t>
            </a:r>
            <a:r>
              <a:rPr lang="en-US" sz="1100" dirty="0">
                <a:latin typeface="#9Slide03 AmpleSoft" panose="02000000000000000000" pitchFamily="2" charset="0"/>
              </a:rPr>
              <a:t> ý </a:t>
            </a:r>
            <a:r>
              <a:rPr lang="en-US" sz="1100" dirty="0" err="1">
                <a:latin typeface="#9Slide03 AmpleSoft" panose="02000000000000000000" pitchFamily="2" charset="0"/>
              </a:rPr>
              <a:t>gồm</a:t>
            </a:r>
            <a:r>
              <a:rPr lang="en-US" sz="1100" dirty="0">
                <a:latin typeface="#9Slide03 AmpleSoft" panose="02000000000000000000" pitchFamily="2" charset="0"/>
              </a:rPr>
              <a:t> 3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sắp</a:t>
            </a:r>
            <a:r>
              <a:rPr lang="en-US" sz="1100" dirty="0">
                <a:latin typeface="#9Slide03 AmpleSoft" panose="02000000000000000000" pitchFamily="2" charset="0"/>
              </a:rPr>
              <a:t> </a:t>
            </a:r>
            <a:r>
              <a:rPr lang="en-US" sz="1100" dirty="0" err="1">
                <a:latin typeface="#9Slide03 AmpleSoft" panose="02000000000000000000" pitchFamily="2" charset="0"/>
              </a:rPr>
              <a:t>xếp</a:t>
            </a:r>
            <a:r>
              <a:rPr lang="en-US" sz="1100" dirty="0">
                <a:latin typeface="#9Slide03 AmpleSoft" panose="02000000000000000000" pitchFamily="2" charset="0"/>
              </a:rPr>
              <a:t> </a:t>
            </a:r>
            <a:r>
              <a:rPr lang="en-US" sz="1100" dirty="0" err="1">
                <a:latin typeface="#9Slide03 AmpleSoft" panose="02000000000000000000" pitchFamily="2" charset="0"/>
              </a:rPr>
              <a:t>hợp</a:t>
            </a:r>
            <a:r>
              <a:rPr lang="en-US" sz="1100" dirty="0">
                <a:latin typeface="#9Slide03 AmpleSoft" panose="02000000000000000000" pitchFamily="2" charset="0"/>
              </a:rPr>
              <a:t> </a:t>
            </a:r>
            <a:r>
              <a:rPr lang="en-US" sz="1100" dirty="0" err="1">
                <a:latin typeface="#9Slide03 AmpleSoft" panose="02000000000000000000" pitchFamily="2" charset="0"/>
              </a:rPr>
              <a:t>lí</a:t>
            </a:r>
            <a:r>
              <a:rPr lang="en-US" sz="1100" dirty="0">
                <a:latin typeface="#9Slide03 AmpleSoft" panose="02000000000000000000" pitchFamily="2" charset="0"/>
              </a:rPr>
              <a:t> </a:t>
            </a:r>
            <a:r>
              <a:rPr lang="en-US" sz="1100" dirty="0" err="1">
                <a:latin typeface="#9Slide03 AmpleSoft" panose="02000000000000000000" pitchFamily="2" charset="0"/>
              </a:rPr>
              <a:t>các</a:t>
            </a:r>
            <a:r>
              <a:rPr lang="en-US" sz="1100" dirty="0">
                <a:latin typeface="#9Slide03 AmpleSoft" panose="02000000000000000000" pitchFamily="2" charset="0"/>
              </a:rPr>
              <a:t> ý </a:t>
            </a:r>
            <a:r>
              <a:rPr lang="en-US" sz="1100" dirty="0" err="1">
                <a:latin typeface="#9Slide03 AmpleSoft" panose="02000000000000000000" pitchFamily="2" charset="0"/>
              </a:rPr>
              <a:t>đã</a:t>
            </a:r>
            <a:r>
              <a:rPr lang="en-US" sz="1100" dirty="0">
                <a:latin typeface="#9Slide03 AmpleSoft" panose="02000000000000000000" pitchFamily="2" charset="0"/>
              </a:rPr>
              <a:t> </a:t>
            </a:r>
            <a:r>
              <a:rPr lang="en-US" sz="1100" dirty="0" err="1">
                <a:latin typeface="#9Slide03 AmpleSoft" panose="02000000000000000000" pitchFamily="2" charset="0"/>
              </a:rPr>
              <a:t>tìm</a:t>
            </a:r>
            <a:r>
              <a:rPr lang="en-US" sz="1100" dirty="0">
                <a:latin typeface="#9Slide03 AmpleSoft" panose="02000000000000000000" pitchFamily="2" charset="0"/>
              </a:rPr>
              <a:t> </a:t>
            </a:r>
            <a:r>
              <a:rPr lang="en-US" sz="1100" dirty="0" err="1">
                <a:latin typeface="#9Slide03 AmpleSoft" panose="02000000000000000000" pitchFamily="2" charset="0"/>
              </a:rPr>
              <a:t>được</a:t>
            </a:r>
            <a:r>
              <a:rPr lang="en-US" sz="1100" dirty="0">
                <a:latin typeface="#9Slide03 AmpleSoft" panose="02000000000000000000" pitchFamily="2" charset="0"/>
              </a:rPr>
              <a:t> ở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tìm</a:t>
            </a:r>
            <a:r>
              <a:rPr lang="en-US" sz="1100" dirty="0">
                <a:latin typeface="#9Slide03 AmpleSoft" panose="02000000000000000000" pitchFamily="2" charset="0"/>
              </a:rPr>
              <a:t> ý, </a:t>
            </a:r>
            <a:r>
              <a:rPr lang="en-US" sz="1100" dirty="0" err="1">
                <a:latin typeface="#9Slide03 AmpleSoft" panose="02000000000000000000" pitchFamily="2" charset="0"/>
              </a:rPr>
              <a:t>phân</a:t>
            </a:r>
            <a:r>
              <a:rPr lang="en-US" sz="1100" dirty="0">
                <a:latin typeface="#9Slide03 AmpleSoft" panose="02000000000000000000" pitchFamily="2" charset="0"/>
              </a:rPr>
              <a:t> </a:t>
            </a:r>
            <a:r>
              <a:rPr lang="en-US" sz="1100" dirty="0" err="1">
                <a:latin typeface="#9Slide03 AmpleSoft" panose="02000000000000000000" pitchFamily="2" charset="0"/>
              </a:rPr>
              <a:t>bố</a:t>
            </a:r>
            <a:r>
              <a:rPr lang="en-US" sz="1100" dirty="0">
                <a:latin typeface="#9Slide03 AmpleSoft" panose="02000000000000000000" pitchFamily="2" charset="0"/>
              </a:rPr>
              <a:t> </a:t>
            </a:r>
            <a:r>
              <a:rPr lang="en-US" sz="1100" dirty="0" err="1">
                <a:latin typeface="#9Slide03 AmpleSoft" panose="02000000000000000000" pitchFamily="2" charset="0"/>
              </a:rPr>
              <a:t>vào</a:t>
            </a:r>
            <a:r>
              <a:rPr lang="en-US" sz="1100" dirty="0">
                <a:latin typeface="#9Slide03 AmpleSoft" panose="02000000000000000000" pitchFamily="2" charset="0"/>
              </a:rPr>
              <a:t> </a:t>
            </a:r>
            <a:r>
              <a:rPr lang="en-US" sz="1100" dirty="0" err="1">
                <a:latin typeface="#9Slide03 AmpleSoft" panose="02000000000000000000" pitchFamily="2" charset="0"/>
              </a:rPr>
              <a:t>từng</a:t>
            </a:r>
            <a:r>
              <a:rPr lang="en-US" sz="1100" dirty="0">
                <a:latin typeface="#9Slide03 AmpleSoft" panose="02000000000000000000" pitchFamily="2" charset="0"/>
              </a:rPr>
              <a:t>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khi</a:t>
            </a:r>
            <a:r>
              <a:rPr lang="en-US" sz="1100" dirty="0">
                <a:latin typeface="#9Slide03 AmpleSoft" panose="02000000000000000000" pitchFamily="2" charset="0"/>
              </a:rPr>
              <a:t> </a:t>
            </a:r>
            <a:r>
              <a:rPr lang="en-US" sz="1100" dirty="0" err="1">
                <a:latin typeface="#9Slide03 AmpleSoft" panose="02000000000000000000" pitchFamily="2" charset="0"/>
              </a:rPr>
              <a:t>viết</a:t>
            </a:r>
            <a:r>
              <a:rPr lang="en-US" sz="1100" dirty="0">
                <a:latin typeface="#9Slide03 AmpleSoft" panose="02000000000000000000" pitchFamily="2" charset="0"/>
              </a:rPr>
              <a:t> </a:t>
            </a:r>
            <a:r>
              <a:rPr lang="en-US" sz="1100" dirty="0" err="1">
                <a:latin typeface="#9Slide03 AmpleSoft" panose="02000000000000000000" pitchFamily="2" charset="0"/>
              </a:rPr>
              <a:t>bài</a:t>
            </a:r>
            <a:endParaRPr lang="en-US" sz="1100" dirty="0">
              <a:latin typeface="#9Slide03 AmpleSoft"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SG"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9564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10c9cebe4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10c9cebe4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n-US" sz="1100" dirty="0" err="1">
                <a:latin typeface="#9Slide03 AmpleSoft" panose="02000000000000000000" pitchFamily="2" charset="0"/>
              </a:rPr>
              <a:t>Lựa</a:t>
            </a:r>
            <a:r>
              <a:rPr lang="en-US" sz="1100" dirty="0">
                <a:latin typeface="#9Slide03 AmpleSoft" panose="02000000000000000000" pitchFamily="2" charset="0"/>
              </a:rPr>
              <a:t> </a:t>
            </a:r>
            <a:r>
              <a:rPr lang="en-US" sz="1100" dirty="0" err="1">
                <a:latin typeface="#9Slide03 AmpleSoft" panose="02000000000000000000" pitchFamily="2" charset="0"/>
              </a:rPr>
              <a:t>chọn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tài</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1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trong</a:t>
            </a:r>
            <a:r>
              <a:rPr lang="en-US" sz="1100" dirty="0">
                <a:latin typeface="#9Slide03 AmpleSoft" panose="02000000000000000000" pitchFamily="2" charset="0"/>
              </a:rPr>
              <a:t> </a:t>
            </a:r>
            <a:r>
              <a:rPr lang="en-US" sz="1100" dirty="0" err="1">
                <a:latin typeface="#9Slide03 AmpleSoft" panose="02000000000000000000" pitchFamily="2" charset="0"/>
              </a:rPr>
              <a:t>đời</a:t>
            </a:r>
            <a:r>
              <a:rPr lang="en-US" sz="1100" dirty="0">
                <a:latin typeface="#9Slide03 AmpleSoft" panose="02000000000000000000" pitchFamily="2" charset="0"/>
              </a:rPr>
              <a:t> </a:t>
            </a:r>
            <a:r>
              <a:rPr lang="en-US" sz="1100" dirty="0" err="1">
                <a:latin typeface="#9Slide03 AmpleSoft" panose="02000000000000000000" pitchFamily="2" charset="0"/>
              </a:rPr>
              <a:t>sống</a:t>
            </a:r>
            <a:r>
              <a:rPr lang="en-US" sz="1100" dirty="0">
                <a:latin typeface="#9Slide03 AmpleSoft" panose="02000000000000000000" pitchFamily="2" charset="0"/>
              </a:rPr>
              <a:t> </a:t>
            </a:r>
            <a:r>
              <a:rPr lang="en-US" sz="1100" dirty="0" err="1">
                <a:latin typeface="#9Slide03 AmpleSoft" panose="02000000000000000000" pitchFamily="2" charset="0"/>
              </a:rPr>
              <a:t>mà</a:t>
            </a:r>
            <a:r>
              <a:rPr lang="en-US" sz="1100" dirty="0">
                <a:latin typeface="#9Slide03 AmpleSoft" panose="02000000000000000000" pitchFamily="2" charset="0"/>
              </a:rPr>
              <a:t> </a:t>
            </a:r>
            <a:r>
              <a:rPr lang="en-US" sz="1100" dirty="0" err="1">
                <a:latin typeface="#9Slide03 AmpleSoft" panose="02000000000000000000" pitchFamily="2" charset="0"/>
              </a:rPr>
              <a:t>mình</a:t>
            </a:r>
            <a:r>
              <a:rPr lang="en-US" sz="1100" dirty="0">
                <a:latin typeface="#9Slide03 AmpleSoft" panose="02000000000000000000" pitchFamily="2" charset="0"/>
              </a:rPr>
              <a:t> </a:t>
            </a:r>
            <a:r>
              <a:rPr lang="en-US" sz="1100" dirty="0" err="1">
                <a:latin typeface="#9Slide03 AmpleSoft" panose="02000000000000000000" pitchFamily="2" charset="0"/>
              </a:rPr>
              <a:t>quan</a:t>
            </a:r>
            <a:r>
              <a:rPr lang="en-US" sz="1100" dirty="0">
                <a:latin typeface="#9Slide03 AmpleSoft" panose="02000000000000000000" pitchFamily="2" charset="0"/>
              </a:rPr>
              <a:t> </a:t>
            </a:r>
            <a:r>
              <a:rPr lang="en-US" sz="1100" dirty="0" err="1">
                <a:latin typeface="#9Slide03 AmpleSoft" panose="02000000000000000000" pitchFamily="2" charset="0"/>
              </a:rPr>
              <a:t>tâm</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hiểu</a:t>
            </a:r>
            <a:r>
              <a:rPr lang="en-US" sz="1100" dirty="0">
                <a:latin typeface="#9Slide03 AmpleSoft" panose="02000000000000000000" pitchFamily="2" charset="0"/>
              </a:rPr>
              <a:t> </a:t>
            </a:r>
            <a:r>
              <a:rPr lang="en-US" sz="1100" dirty="0" err="1">
                <a:latin typeface="#9Slide03 AmpleSoft" panose="02000000000000000000" pitchFamily="2" charset="0"/>
              </a:rPr>
              <a:t>biết</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có</a:t>
            </a:r>
            <a:r>
              <a:rPr lang="en-US" sz="1100" dirty="0">
                <a:latin typeface="#9Slide03 AmpleSoft" panose="02000000000000000000" pitchFamily="2" charset="0"/>
              </a:rPr>
              <a:t> </a:t>
            </a:r>
            <a:r>
              <a:rPr lang="en-US" sz="1100" dirty="0" err="1">
                <a:latin typeface="#9Slide03 AmpleSoft" panose="02000000000000000000" pitchFamily="2" charset="0"/>
              </a:rPr>
              <a:t>nhiều</a:t>
            </a:r>
            <a:r>
              <a:rPr lang="en-US" sz="1100" dirty="0">
                <a:latin typeface="#9Slide03 AmpleSoft" panose="02000000000000000000" pitchFamily="2" charset="0"/>
              </a:rPr>
              <a:t> ý </a:t>
            </a:r>
            <a:r>
              <a:rPr lang="en-US" sz="1100" dirty="0" err="1">
                <a:latin typeface="#9Slide03 AmpleSoft" panose="02000000000000000000" pitchFamily="2" charset="0"/>
              </a:rPr>
              <a:t>kiến</a:t>
            </a:r>
            <a:r>
              <a:rPr lang="en-US" sz="1100" dirty="0">
                <a:latin typeface="#9Slide03 AmpleSoft" panose="02000000000000000000" pitchFamily="2" charset="0"/>
              </a:rPr>
              <a:t> </a:t>
            </a:r>
            <a:r>
              <a:rPr lang="en-US" sz="1100" dirty="0" err="1">
                <a:latin typeface="#9Slide03 AmpleSoft" panose="02000000000000000000" pitchFamily="2" charset="0"/>
              </a:rPr>
              <a:t>khác</a:t>
            </a:r>
            <a:r>
              <a:rPr lang="en-US" sz="1100" dirty="0">
                <a:latin typeface="#9Slide03 AmpleSoft" panose="02000000000000000000" pitchFamily="2" charset="0"/>
              </a:rPr>
              <a:t> </a:t>
            </a:r>
            <a:r>
              <a:rPr lang="en-US" sz="1100" dirty="0" err="1">
                <a:latin typeface="#9Slide03 AmpleSoft" panose="02000000000000000000" pitchFamily="2" charset="0"/>
              </a:rPr>
              <a:t>nhau</a:t>
            </a:r>
            <a:r>
              <a:rPr lang="en-US" sz="1100" dirty="0">
                <a:latin typeface="#9Slide03 AmpleSoft" panose="02000000000000000000" pitchFamily="2" charset="0"/>
              </a:rPr>
              <a:t> </a:t>
            </a:r>
            <a:r>
              <a:rPr lang="en-US" sz="1100" dirty="0" err="1">
                <a:latin typeface="#9Slide03 AmpleSoft" panose="02000000000000000000" pitchFamily="2" charset="0"/>
              </a:rPr>
              <a:t>khi</a:t>
            </a:r>
            <a:r>
              <a:rPr lang="en-US" sz="1100" dirty="0">
                <a:latin typeface="#9Slide03 AmpleSoft" panose="02000000000000000000" pitchFamily="2" charset="0"/>
              </a:rPr>
              <a:t> </a:t>
            </a:r>
            <a:r>
              <a:rPr lang="en-US" sz="1100" dirty="0" err="1">
                <a:latin typeface="#9Slide03 AmpleSoft" panose="02000000000000000000" pitchFamily="2" charset="0"/>
              </a:rPr>
              <a:t>nhìn</a:t>
            </a:r>
            <a:r>
              <a:rPr lang="en-US" sz="1100" dirty="0">
                <a:latin typeface="#9Slide03 AmpleSoft" panose="02000000000000000000" pitchFamily="2" charset="0"/>
              </a:rPr>
              <a:t> </a:t>
            </a:r>
            <a:r>
              <a:rPr lang="en-US" sz="1100" dirty="0" err="1">
                <a:latin typeface="#9Slide03 AmpleSoft" panose="02000000000000000000" pitchFamily="2" charset="0"/>
              </a:rPr>
              <a:t>nhận</a:t>
            </a:r>
            <a:r>
              <a:rPr lang="en-US" sz="1100" dirty="0">
                <a:latin typeface="#9Slide03 AmpleSoft" panose="02000000000000000000" pitchFamily="2" charset="0"/>
              </a:rPr>
              <a:t>, </a:t>
            </a:r>
            <a:r>
              <a:rPr lang="en-US" sz="1100" dirty="0" err="1">
                <a:latin typeface="#9Slide03 AmpleSoft" panose="02000000000000000000" pitchFamily="2" charset="0"/>
              </a:rPr>
              <a:t>đánh</a:t>
            </a:r>
            <a:r>
              <a:rPr lang="en-US" sz="1100" dirty="0">
                <a:latin typeface="#9Slide03 AmpleSoft" panose="02000000000000000000" pitchFamily="2" charset="0"/>
              </a:rPr>
              <a:t> </a:t>
            </a:r>
            <a:r>
              <a:rPr lang="en-US" sz="1100" dirty="0" err="1">
                <a:latin typeface="#9Slide03 AmpleSoft" panose="02000000000000000000" pitchFamily="2" charset="0"/>
              </a:rPr>
              <a:t>giá</a:t>
            </a:r>
            <a:r>
              <a:rPr lang="en-US" sz="1100" dirty="0">
                <a:latin typeface="#9Slide03 AmpleSoft" panose="02000000000000000000" pitchFamily="2" charset="0"/>
              </a:rPr>
              <a:t>; </a:t>
            </a:r>
            <a:r>
              <a:rPr lang="en-US" sz="1100" dirty="0" err="1">
                <a:latin typeface="#9Slide03 AmpleSoft" panose="02000000000000000000" pitchFamily="2" charset="0"/>
              </a:rPr>
              <a:t>Xác</a:t>
            </a:r>
            <a:r>
              <a:rPr lang="en-US" sz="1100" dirty="0">
                <a:latin typeface="#9Slide03 AmpleSoft" panose="02000000000000000000" pitchFamily="2" charset="0"/>
              </a:rPr>
              <a:t> </a:t>
            </a:r>
            <a:r>
              <a:rPr lang="en-US" sz="1100" dirty="0" err="1">
                <a:latin typeface="#9Slide03 AmpleSoft" panose="02000000000000000000" pitchFamily="2" charset="0"/>
              </a:rPr>
              <a:t>định</a:t>
            </a:r>
            <a:r>
              <a:rPr lang="en-US" sz="1100" dirty="0">
                <a:latin typeface="#9Slide03 AmpleSoft" panose="02000000000000000000" pitchFamily="2" charset="0"/>
              </a:rPr>
              <a:t> </a:t>
            </a:r>
            <a:r>
              <a:rPr lang="en-US" sz="1100" dirty="0" err="1">
                <a:latin typeface="#9Slide03 AmpleSoft" panose="02000000000000000000" pitchFamily="2" charset="0"/>
              </a:rPr>
              <a:t>thái</a:t>
            </a:r>
            <a:r>
              <a:rPr lang="en-US" sz="1100" dirty="0">
                <a:latin typeface="#9Slide03 AmpleSoft" panose="02000000000000000000" pitchFamily="2" charset="0"/>
              </a:rPr>
              <a:t> </a:t>
            </a:r>
            <a:r>
              <a:rPr lang="en-US" sz="1100" dirty="0" err="1">
                <a:latin typeface="#9Slide03 AmpleSoft" panose="02000000000000000000" pitchFamily="2" charset="0"/>
              </a:rPr>
              <a:t>độ</a:t>
            </a:r>
            <a:r>
              <a:rPr lang="en-US" sz="1100" dirty="0">
                <a:latin typeface="#9Slide03 AmpleSoft" panose="02000000000000000000" pitchFamily="2" charset="0"/>
              </a:rPr>
              <a:t> </a:t>
            </a:r>
            <a:r>
              <a:rPr lang="en-US" sz="1100" dirty="0" err="1">
                <a:latin typeface="#9Slide03 AmpleSoft" panose="02000000000000000000" pitchFamily="2" charset="0"/>
              </a:rPr>
              <a:t>dứt</a:t>
            </a:r>
            <a:r>
              <a:rPr lang="en-US" sz="1100" dirty="0">
                <a:latin typeface="#9Slide03 AmpleSoft" panose="02000000000000000000" pitchFamily="2" charset="0"/>
              </a:rPr>
              <a:t> </a:t>
            </a:r>
            <a:r>
              <a:rPr lang="en-US" sz="1100" dirty="0" err="1">
                <a:latin typeface="#9Slide03 AmpleSoft" panose="02000000000000000000" pitchFamily="2" charset="0"/>
              </a:rPr>
              <a:t>khoát</a:t>
            </a:r>
            <a:r>
              <a:rPr lang="en-US" sz="1100" dirty="0">
                <a:latin typeface="#9Slide03 AmpleSoft" panose="02000000000000000000" pitchFamily="2" charset="0"/>
              </a:rPr>
              <a:t> </a:t>
            </a:r>
            <a:r>
              <a:rPr lang="en-US" sz="1100" dirty="0" err="1">
                <a:latin typeface="#9Slide03 AmpleSoft" panose="02000000000000000000" pitchFamily="2" charset="0"/>
              </a:rPr>
              <a:t>với</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endParaRPr lang="en-US" sz="1100" dirty="0">
              <a:latin typeface="#9Slide03 AmpleSoft" panose="02000000000000000000" pitchFamily="2" charset="0"/>
            </a:endParaRPr>
          </a:p>
          <a:p>
            <a:pPr algn="just"/>
            <a:endParaRPr lang="en-US" sz="1100" dirty="0">
              <a:latin typeface="#9Slide03 AmpleSoft" panose="02000000000000000000" pitchFamily="2" charset="0"/>
            </a:endParaRPr>
          </a:p>
          <a:p>
            <a:pPr algn="just"/>
            <a:r>
              <a:rPr lang="en-US" sz="1100" dirty="0" err="1">
                <a:latin typeface="#9Slide03 AmpleSoft" panose="02000000000000000000" pitchFamily="2" charset="0"/>
              </a:rPr>
              <a:t>Tìm</a:t>
            </a:r>
            <a:r>
              <a:rPr lang="en-US" sz="1100" dirty="0">
                <a:latin typeface="#9Slide03 AmpleSoft" panose="02000000000000000000" pitchFamily="2" charset="0"/>
              </a:rPr>
              <a:t> ý: </a:t>
            </a:r>
            <a:r>
              <a:rPr lang="en-US" sz="1100" dirty="0" err="1">
                <a:latin typeface="#9Slide03 AmpleSoft" panose="02000000000000000000" pitchFamily="2" charset="0"/>
              </a:rPr>
              <a:t>Đặt</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trả</a:t>
            </a:r>
            <a:r>
              <a:rPr lang="en-US" sz="1100" dirty="0">
                <a:latin typeface="#9Slide03 AmpleSoft" panose="02000000000000000000" pitchFamily="2" charset="0"/>
              </a:rPr>
              <a:t> </a:t>
            </a:r>
            <a:r>
              <a:rPr lang="en-US" sz="1100" dirty="0" err="1">
                <a:latin typeface="#9Slide03 AmpleSoft" panose="02000000000000000000" pitchFamily="2" charset="0"/>
              </a:rPr>
              <a:t>lời</a:t>
            </a:r>
            <a:r>
              <a:rPr lang="en-US" sz="1100" dirty="0">
                <a:latin typeface="#9Slide03 AmpleSoft" panose="02000000000000000000" pitchFamily="2" charset="0"/>
              </a:rPr>
              <a:t> </a:t>
            </a:r>
            <a:r>
              <a:rPr lang="en-US" sz="1100" dirty="0" err="1">
                <a:latin typeface="#9Slide03 AmpleSoft" panose="02000000000000000000" pitchFamily="2" charset="0"/>
              </a:rPr>
              <a:t>các</a:t>
            </a:r>
            <a:r>
              <a:rPr lang="en-US" sz="1100" dirty="0">
                <a:latin typeface="#9Slide03 AmpleSoft" panose="02000000000000000000" pitchFamily="2" charset="0"/>
              </a:rPr>
              <a:t> </a:t>
            </a:r>
            <a:r>
              <a:rPr lang="en-US" sz="1100" dirty="0" err="1">
                <a:latin typeface="#9Slide03 AmpleSoft" panose="02000000000000000000" pitchFamily="2" charset="0"/>
              </a:rPr>
              <a:t>câu</a:t>
            </a:r>
            <a:r>
              <a:rPr lang="en-US" sz="1100" dirty="0">
                <a:latin typeface="#9Slide03 AmpleSoft" panose="02000000000000000000" pitchFamily="2" charset="0"/>
              </a:rPr>
              <a:t> </a:t>
            </a:r>
            <a:r>
              <a:rPr lang="en-US" sz="1100" dirty="0" err="1">
                <a:latin typeface="#9Slide03 AmpleSoft" panose="02000000000000000000" pitchFamily="2" charset="0"/>
              </a:rPr>
              <a:t>hỏi</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gì</a:t>
            </a:r>
            <a:r>
              <a:rPr lang="en-US" sz="1100" dirty="0">
                <a:latin typeface="#9Slide03 AmpleSoft" panose="02000000000000000000" pitchFamily="2" charset="0"/>
              </a:rPr>
              <a:t> </a:t>
            </a:r>
            <a:r>
              <a:rPr lang="en-US" sz="1100" dirty="0" err="1">
                <a:latin typeface="#9Slide03 AmpleSoft" panose="02000000000000000000" pitchFamily="2" charset="0"/>
              </a:rPr>
              <a:t>được</a:t>
            </a:r>
            <a:r>
              <a:rPr lang="en-US" sz="1100" dirty="0">
                <a:latin typeface="#9Slide03 AmpleSoft" panose="02000000000000000000" pitchFamily="2" charset="0"/>
              </a:rPr>
              <a:t> </a:t>
            </a:r>
            <a:r>
              <a:rPr lang="en-US" sz="1100" dirty="0" err="1">
                <a:latin typeface="#9Slide03 AmpleSoft" panose="02000000000000000000" pitchFamily="2" charset="0"/>
              </a:rPr>
              <a:t>nêu</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để</a:t>
            </a:r>
            <a:r>
              <a:rPr lang="en-US" sz="1100" dirty="0">
                <a:latin typeface="#9Slide03 AmpleSoft" panose="02000000000000000000" pitchFamily="2" charset="0"/>
              </a:rPr>
              <a:t> </a:t>
            </a:r>
            <a:r>
              <a:rPr lang="en-US" sz="1100" dirty="0" err="1">
                <a:latin typeface="#9Slide03 AmpleSoft" panose="02000000000000000000" pitchFamily="2" charset="0"/>
              </a:rPr>
              <a:t>bàn</a:t>
            </a:r>
            <a:r>
              <a:rPr lang="en-US" sz="1100" dirty="0">
                <a:latin typeface="#9Slide03 AmpleSoft" panose="02000000000000000000" pitchFamily="2" charset="0"/>
              </a:rPr>
              <a:t> </a:t>
            </a:r>
            <a:r>
              <a:rPr lang="en-US" sz="1100" dirty="0" err="1">
                <a:latin typeface="#9Slide03 AmpleSoft" panose="02000000000000000000" pitchFamily="2" charset="0"/>
              </a:rPr>
              <a:t>luận</a:t>
            </a:r>
            <a:r>
              <a:rPr lang="en-US" sz="1100" dirty="0">
                <a:latin typeface="#9Slide03 AmpleSoft" panose="02000000000000000000" pitchFamily="2" charset="0"/>
              </a:rPr>
              <a:t>? ;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gợi</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những</a:t>
            </a:r>
            <a:r>
              <a:rPr lang="en-US" sz="1100" dirty="0">
                <a:latin typeface="#9Slide03 AmpleSoft" panose="02000000000000000000" pitchFamily="2" charset="0"/>
              </a:rPr>
              <a:t> </a:t>
            </a:r>
            <a:r>
              <a:rPr lang="en-US" sz="1100" dirty="0" err="1">
                <a:latin typeface="#9Slide03 AmpleSoft" panose="02000000000000000000" pitchFamily="2" charset="0"/>
              </a:rPr>
              <a:t>cách</a:t>
            </a:r>
            <a:r>
              <a:rPr lang="en-US" sz="1100" dirty="0">
                <a:latin typeface="#9Slide03 AmpleSoft" panose="02000000000000000000" pitchFamily="2" charset="0"/>
              </a:rPr>
              <a:t> </a:t>
            </a:r>
            <a:r>
              <a:rPr lang="en-US" sz="1100" dirty="0" err="1">
                <a:latin typeface="#9Slide03 AmpleSoft" panose="02000000000000000000" pitchFamily="2" charset="0"/>
              </a:rPr>
              <a:t>hiểu</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 Ý </a:t>
            </a:r>
            <a:r>
              <a:rPr lang="en-US" sz="1100" dirty="0" err="1">
                <a:latin typeface="#9Slide03 AmpleSoft" panose="02000000000000000000" pitchFamily="2" charset="0"/>
              </a:rPr>
              <a:t>kiến</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a:t>
            </a:r>
            <a:r>
              <a:rPr lang="en-US" sz="1100" dirty="0" err="1">
                <a:latin typeface="#9Slide03 AmpleSoft" panose="02000000000000000000" pitchFamily="2" charset="0"/>
              </a:rPr>
              <a:t>đáng</a:t>
            </a:r>
            <a:r>
              <a:rPr lang="en-US" sz="1100" dirty="0">
                <a:latin typeface="#9Slide03 AmpleSoft" panose="02000000000000000000" pitchFamily="2" charset="0"/>
              </a:rPr>
              <a:t> </a:t>
            </a:r>
            <a:r>
              <a:rPr lang="en-US" sz="1100" dirty="0" err="1">
                <a:latin typeface="#9Slide03 AmpleSoft" panose="02000000000000000000" pitchFamily="2" charset="0"/>
              </a:rPr>
              <a:t>quan</a:t>
            </a:r>
            <a:r>
              <a:rPr lang="en-US" sz="1100" dirty="0">
                <a:latin typeface="#9Slide03 AmpleSoft" panose="02000000000000000000" pitchFamily="2" charset="0"/>
              </a:rPr>
              <a:t> </a:t>
            </a:r>
            <a:r>
              <a:rPr lang="en-US" sz="1100" dirty="0" err="1">
                <a:latin typeface="#9Slide03 AmpleSoft" panose="02000000000000000000" pitchFamily="2" charset="0"/>
              </a:rPr>
              <a:t>tâm</a:t>
            </a:r>
            <a:r>
              <a:rPr lang="en-US" sz="1100" dirty="0">
                <a:latin typeface="#9Slide03 AmpleSoft" panose="02000000000000000000" pitchFamily="2" charset="0"/>
              </a:rPr>
              <a:t> </a:t>
            </a:r>
            <a:r>
              <a:rPr lang="en-US" sz="1100" dirty="0" err="1">
                <a:latin typeface="#9Slide03 AmpleSoft" panose="02000000000000000000" pitchFamily="2" charset="0"/>
              </a:rPr>
              <a:t>nhất</a:t>
            </a:r>
            <a:r>
              <a:rPr lang="en-US" sz="1100" dirty="0">
                <a:latin typeface="#9Slide03 AmpleSoft" panose="02000000000000000000" pitchFamily="2" charset="0"/>
              </a:rPr>
              <a:t>? ; </a:t>
            </a:r>
            <a:r>
              <a:rPr lang="en-US" sz="1100" dirty="0" err="1">
                <a:latin typeface="#9Slide03 AmpleSoft" panose="02000000000000000000" pitchFamily="2" charset="0"/>
              </a:rPr>
              <a:t>Vì</a:t>
            </a:r>
            <a:r>
              <a:rPr lang="en-US" sz="1100" dirty="0">
                <a:latin typeface="#9Slide03 AmpleSoft" panose="02000000000000000000" pitchFamily="2" charset="0"/>
              </a:rPr>
              <a:t> </a:t>
            </a:r>
            <a:r>
              <a:rPr lang="en-US" sz="1100" dirty="0" err="1">
                <a:latin typeface="#9Slide03 AmpleSoft" panose="02000000000000000000" pitchFamily="2" charset="0"/>
              </a:rPr>
              <a:t>sao</a:t>
            </a:r>
            <a:r>
              <a:rPr lang="en-US" sz="1100" dirty="0">
                <a:latin typeface="#9Slide03 AmpleSoft" panose="02000000000000000000" pitchFamily="2" charset="0"/>
              </a:rPr>
              <a:t> </a:t>
            </a:r>
            <a:r>
              <a:rPr lang="en-US" sz="1100" dirty="0" err="1">
                <a:latin typeface="#9Slide03 AmpleSoft" panose="02000000000000000000" pitchFamily="2" charset="0"/>
              </a:rPr>
              <a:t>bày</a:t>
            </a:r>
            <a:r>
              <a:rPr lang="en-US" sz="1100" dirty="0">
                <a:latin typeface="#9Slide03 AmpleSoft" panose="02000000000000000000" pitchFamily="2" charset="0"/>
              </a:rPr>
              <a:t> </a:t>
            </a:r>
            <a:r>
              <a:rPr lang="en-US" sz="1100" dirty="0" err="1">
                <a:latin typeface="#9Slide03 AmpleSoft" panose="02000000000000000000" pitchFamily="2" charset="0"/>
              </a:rPr>
              <a:t>tỏ</a:t>
            </a:r>
            <a:r>
              <a:rPr lang="en-US" sz="1100" dirty="0">
                <a:latin typeface="#9Slide03 AmpleSoft" panose="02000000000000000000" pitchFamily="2" charset="0"/>
              </a:rPr>
              <a:t> </a:t>
            </a:r>
            <a:r>
              <a:rPr lang="en-US" sz="1100" dirty="0" err="1">
                <a:latin typeface="#9Slide03 AmpleSoft" panose="02000000000000000000" pitchFamily="2" charset="0"/>
              </a:rPr>
              <a:t>thái</a:t>
            </a:r>
            <a:r>
              <a:rPr lang="en-US" sz="1100" dirty="0">
                <a:latin typeface="#9Slide03 AmpleSoft" panose="02000000000000000000" pitchFamily="2" charset="0"/>
              </a:rPr>
              <a:t> </a:t>
            </a:r>
            <a:r>
              <a:rPr lang="en-US" sz="1100" dirty="0" err="1">
                <a:latin typeface="#9Slide03 AmpleSoft" panose="02000000000000000000" pitchFamily="2" charset="0"/>
              </a:rPr>
              <a:t>độ</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r>
              <a:rPr lang="en-US" sz="1100" dirty="0">
                <a:latin typeface="#9Slide03 AmpleSoft" panose="02000000000000000000" pitchFamily="2" charset="0"/>
              </a:rPr>
              <a:t>? ; </a:t>
            </a:r>
            <a:r>
              <a:rPr lang="en-US" sz="1100" dirty="0" err="1">
                <a:latin typeface="#9Slide03 AmpleSoft" panose="02000000000000000000" pitchFamily="2" charset="0"/>
              </a:rPr>
              <a:t>Những</a:t>
            </a:r>
            <a:r>
              <a:rPr lang="en-US" sz="1100" dirty="0">
                <a:latin typeface="#9Slide03 AmpleSoft" panose="02000000000000000000" pitchFamily="2" charset="0"/>
              </a:rPr>
              <a:t> </a:t>
            </a:r>
            <a:r>
              <a:rPr lang="en-US" sz="1100" dirty="0" err="1">
                <a:latin typeface="#9Slide03 AmpleSoft" panose="02000000000000000000" pitchFamily="2" charset="0"/>
              </a:rPr>
              <a:t>lí</a:t>
            </a:r>
            <a:r>
              <a:rPr lang="en-US" sz="1100" dirty="0">
                <a:latin typeface="#9Slide03 AmpleSoft" panose="02000000000000000000" pitchFamily="2" charset="0"/>
              </a:rPr>
              <a:t> </a:t>
            </a:r>
            <a:r>
              <a:rPr lang="en-US" sz="1100" dirty="0" err="1">
                <a:latin typeface="#9Slide03 AmpleSoft" panose="02000000000000000000" pitchFamily="2" charset="0"/>
              </a:rPr>
              <a:t>lẽ</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bằng</a:t>
            </a:r>
            <a:r>
              <a:rPr lang="en-US" sz="1100" dirty="0">
                <a:latin typeface="#9Slide03 AmpleSoft" panose="02000000000000000000" pitchFamily="2" charset="0"/>
              </a:rPr>
              <a:t> </a:t>
            </a:r>
            <a:r>
              <a:rPr lang="en-US" sz="1100" dirty="0" err="1">
                <a:latin typeface="#9Slide03 AmpleSoft" panose="02000000000000000000" pitchFamily="2" charset="0"/>
              </a:rPr>
              <a:t>chứng</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a:t>
            </a:r>
            <a:r>
              <a:rPr lang="en-US" sz="1100" dirty="0" err="1">
                <a:latin typeface="#9Slide03 AmpleSoft" panose="02000000000000000000" pitchFamily="2" charset="0"/>
              </a:rPr>
              <a:t>cần</a:t>
            </a:r>
            <a:r>
              <a:rPr lang="en-US" sz="1100" dirty="0">
                <a:latin typeface="#9Slide03 AmpleSoft" panose="02000000000000000000" pitchFamily="2" charset="0"/>
              </a:rPr>
              <a:t> </a:t>
            </a:r>
            <a:r>
              <a:rPr lang="en-US" sz="1100" dirty="0" err="1">
                <a:latin typeface="#9Slide03 AmpleSoft" panose="02000000000000000000" pitchFamily="2" charset="0"/>
              </a:rPr>
              <a:t>đưa</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để</a:t>
            </a:r>
            <a:r>
              <a:rPr lang="en-US" sz="1100" dirty="0">
                <a:latin typeface="#9Slide03 AmpleSoft" panose="02000000000000000000" pitchFamily="2" charset="0"/>
              </a:rPr>
              <a:t> </a:t>
            </a:r>
            <a:r>
              <a:rPr lang="en-US" sz="1100" dirty="0" err="1">
                <a:latin typeface="#9Slide03 AmpleSoft" panose="02000000000000000000" pitchFamily="2" charset="0"/>
              </a:rPr>
              <a:t>chứng</a:t>
            </a:r>
            <a:r>
              <a:rPr lang="en-US" sz="1100" dirty="0">
                <a:latin typeface="#9Slide03 AmpleSoft" panose="02000000000000000000" pitchFamily="2" charset="0"/>
              </a:rPr>
              <a:t> </a:t>
            </a:r>
            <a:r>
              <a:rPr lang="en-US" sz="1100" dirty="0" err="1">
                <a:latin typeface="#9Slide03 AmpleSoft" panose="02000000000000000000" pitchFamily="2" charset="0"/>
              </a:rPr>
              <a:t>tỏ</a:t>
            </a:r>
            <a:r>
              <a:rPr lang="en-US" sz="1100" dirty="0">
                <a:latin typeface="#9Slide03 AmpleSoft" panose="02000000000000000000" pitchFamily="2" charset="0"/>
              </a:rPr>
              <a:t> </a:t>
            </a:r>
            <a:r>
              <a:rPr lang="en-US" sz="1100" dirty="0" err="1">
                <a:latin typeface="#9Slide03 AmpleSoft" panose="02000000000000000000" pitchFamily="2" charset="0"/>
              </a:rPr>
              <a:t>sự</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xác</a:t>
            </a:r>
            <a:r>
              <a:rPr lang="en-US" sz="1100" dirty="0">
                <a:latin typeface="#9Slide03 AmpleSoft" panose="02000000000000000000" pitchFamily="2" charset="0"/>
              </a:rPr>
              <a:t> </a:t>
            </a:r>
            <a:r>
              <a:rPr lang="en-US" sz="1100" dirty="0" err="1">
                <a:latin typeface="#9Slide03 AmpleSoft" panose="02000000000000000000" pitchFamily="2" charset="0"/>
              </a:rPr>
              <a:t>đáng</a:t>
            </a:r>
            <a:r>
              <a:rPr lang="en-US" sz="1100" dirty="0">
                <a:latin typeface="#9Slide03 AmpleSoft" panose="02000000000000000000" pitchFamily="2" charset="0"/>
              </a:rPr>
              <a:t>? </a:t>
            </a:r>
          </a:p>
          <a:p>
            <a:pPr algn="just"/>
            <a:endParaRPr lang="en-US" sz="1100" dirty="0">
              <a:latin typeface="#9Slide03 AmpleSoft" panose="02000000000000000000" pitchFamily="2" charset="0"/>
            </a:endParaRPr>
          </a:p>
          <a:p>
            <a:pPr algn="just"/>
            <a:r>
              <a:rPr lang="en-US" sz="1100" dirty="0" err="1">
                <a:latin typeface="#9Slide03 AmpleSoft" panose="02000000000000000000" pitchFamily="2" charset="0"/>
              </a:rPr>
              <a:t>Lập</a:t>
            </a:r>
            <a:r>
              <a:rPr lang="en-US" sz="1100" dirty="0">
                <a:latin typeface="#9Slide03 AmpleSoft" panose="02000000000000000000" pitchFamily="2" charset="0"/>
              </a:rPr>
              <a:t> </a:t>
            </a:r>
            <a:r>
              <a:rPr lang="en-US" sz="1100" dirty="0" err="1">
                <a:latin typeface="#9Slide03 AmpleSoft" panose="02000000000000000000" pitchFamily="2" charset="0"/>
              </a:rPr>
              <a:t>dàn</a:t>
            </a:r>
            <a:r>
              <a:rPr lang="en-US" sz="1100" dirty="0">
                <a:latin typeface="#9Slide03 AmpleSoft" panose="02000000000000000000" pitchFamily="2" charset="0"/>
              </a:rPr>
              <a:t> ý </a:t>
            </a:r>
            <a:r>
              <a:rPr lang="en-US" sz="1100" dirty="0" err="1">
                <a:latin typeface="#9Slide03 AmpleSoft" panose="02000000000000000000" pitchFamily="2" charset="0"/>
              </a:rPr>
              <a:t>gồm</a:t>
            </a:r>
            <a:r>
              <a:rPr lang="en-US" sz="1100" dirty="0">
                <a:latin typeface="#9Slide03 AmpleSoft" panose="02000000000000000000" pitchFamily="2" charset="0"/>
              </a:rPr>
              <a:t> 3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sắp</a:t>
            </a:r>
            <a:r>
              <a:rPr lang="en-US" sz="1100" dirty="0">
                <a:latin typeface="#9Slide03 AmpleSoft" panose="02000000000000000000" pitchFamily="2" charset="0"/>
              </a:rPr>
              <a:t> </a:t>
            </a:r>
            <a:r>
              <a:rPr lang="en-US" sz="1100" dirty="0" err="1">
                <a:latin typeface="#9Slide03 AmpleSoft" panose="02000000000000000000" pitchFamily="2" charset="0"/>
              </a:rPr>
              <a:t>xếp</a:t>
            </a:r>
            <a:r>
              <a:rPr lang="en-US" sz="1100" dirty="0">
                <a:latin typeface="#9Slide03 AmpleSoft" panose="02000000000000000000" pitchFamily="2" charset="0"/>
              </a:rPr>
              <a:t> </a:t>
            </a:r>
            <a:r>
              <a:rPr lang="en-US" sz="1100" dirty="0" err="1">
                <a:latin typeface="#9Slide03 AmpleSoft" panose="02000000000000000000" pitchFamily="2" charset="0"/>
              </a:rPr>
              <a:t>hợp</a:t>
            </a:r>
            <a:r>
              <a:rPr lang="en-US" sz="1100" dirty="0">
                <a:latin typeface="#9Slide03 AmpleSoft" panose="02000000000000000000" pitchFamily="2" charset="0"/>
              </a:rPr>
              <a:t> </a:t>
            </a:r>
            <a:r>
              <a:rPr lang="en-US" sz="1100" dirty="0" err="1">
                <a:latin typeface="#9Slide03 AmpleSoft" panose="02000000000000000000" pitchFamily="2" charset="0"/>
              </a:rPr>
              <a:t>lí</a:t>
            </a:r>
            <a:r>
              <a:rPr lang="en-US" sz="1100" dirty="0">
                <a:latin typeface="#9Slide03 AmpleSoft" panose="02000000000000000000" pitchFamily="2" charset="0"/>
              </a:rPr>
              <a:t> </a:t>
            </a:r>
            <a:r>
              <a:rPr lang="en-US" sz="1100" dirty="0" err="1">
                <a:latin typeface="#9Slide03 AmpleSoft" panose="02000000000000000000" pitchFamily="2" charset="0"/>
              </a:rPr>
              <a:t>các</a:t>
            </a:r>
            <a:r>
              <a:rPr lang="en-US" sz="1100" dirty="0">
                <a:latin typeface="#9Slide03 AmpleSoft" panose="02000000000000000000" pitchFamily="2" charset="0"/>
              </a:rPr>
              <a:t> ý </a:t>
            </a:r>
            <a:r>
              <a:rPr lang="en-US" sz="1100" dirty="0" err="1">
                <a:latin typeface="#9Slide03 AmpleSoft" panose="02000000000000000000" pitchFamily="2" charset="0"/>
              </a:rPr>
              <a:t>đã</a:t>
            </a:r>
            <a:r>
              <a:rPr lang="en-US" sz="1100" dirty="0">
                <a:latin typeface="#9Slide03 AmpleSoft" panose="02000000000000000000" pitchFamily="2" charset="0"/>
              </a:rPr>
              <a:t> </a:t>
            </a:r>
            <a:r>
              <a:rPr lang="en-US" sz="1100" dirty="0" err="1">
                <a:latin typeface="#9Slide03 AmpleSoft" panose="02000000000000000000" pitchFamily="2" charset="0"/>
              </a:rPr>
              <a:t>tìm</a:t>
            </a:r>
            <a:r>
              <a:rPr lang="en-US" sz="1100" dirty="0">
                <a:latin typeface="#9Slide03 AmpleSoft" panose="02000000000000000000" pitchFamily="2" charset="0"/>
              </a:rPr>
              <a:t> </a:t>
            </a:r>
            <a:r>
              <a:rPr lang="en-US" sz="1100" dirty="0" err="1">
                <a:latin typeface="#9Slide03 AmpleSoft" panose="02000000000000000000" pitchFamily="2" charset="0"/>
              </a:rPr>
              <a:t>được</a:t>
            </a:r>
            <a:r>
              <a:rPr lang="en-US" sz="1100" dirty="0">
                <a:latin typeface="#9Slide03 AmpleSoft" panose="02000000000000000000" pitchFamily="2" charset="0"/>
              </a:rPr>
              <a:t> ở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tìm</a:t>
            </a:r>
            <a:r>
              <a:rPr lang="en-US" sz="1100" dirty="0">
                <a:latin typeface="#9Slide03 AmpleSoft" panose="02000000000000000000" pitchFamily="2" charset="0"/>
              </a:rPr>
              <a:t> ý, </a:t>
            </a:r>
            <a:r>
              <a:rPr lang="en-US" sz="1100" dirty="0" err="1">
                <a:latin typeface="#9Slide03 AmpleSoft" panose="02000000000000000000" pitchFamily="2" charset="0"/>
              </a:rPr>
              <a:t>phân</a:t>
            </a:r>
            <a:r>
              <a:rPr lang="en-US" sz="1100" dirty="0">
                <a:latin typeface="#9Slide03 AmpleSoft" panose="02000000000000000000" pitchFamily="2" charset="0"/>
              </a:rPr>
              <a:t> </a:t>
            </a:r>
            <a:r>
              <a:rPr lang="en-US" sz="1100" dirty="0" err="1">
                <a:latin typeface="#9Slide03 AmpleSoft" panose="02000000000000000000" pitchFamily="2" charset="0"/>
              </a:rPr>
              <a:t>bố</a:t>
            </a:r>
            <a:r>
              <a:rPr lang="en-US" sz="1100" dirty="0">
                <a:latin typeface="#9Slide03 AmpleSoft" panose="02000000000000000000" pitchFamily="2" charset="0"/>
              </a:rPr>
              <a:t> </a:t>
            </a:r>
            <a:r>
              <a:rPr lang="en-US" sz="1100" dirty="0" err="1">
                <a:latin typeface="#9Slide03 AmpleSoft" panose="02000000000000000000" pitchFamily="2" charset="0"/>
              </a:rPr>
              <a:t>vào</a:t>
            </a:r>
            <a:r>
              <a:rPr lang="en-US" sz="1100" dirty="0">
                <a:latin typeface="#9Slide03 AmpleSoft" panose="02000000000000000000" pitchFamily="2" charset="0"/>
              </a:rPr>
              <a:t> </a:t>
            </a:r>
            <a:r>
              <a:rPr lang="en-US" sz="1100" dirty="0" err="1">
                <a:latin typeface="#9Slide03 AmpleSoft" panose="02000000000000000000" pitchFamily="2" charset="0"/>
              </a:rPr>
              <a:t>từng</a:t>
            </a:r>
            <a:r>
              <a:rPr lang="en-US" sz="1100" dirty="0">
                <a:latin typeface="#9Slide03 AmpleSoft" panose="02000000000000000000" pitchFamily="2" charset="0"/>
              </a:rPr>
              <a:t>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khi</a:t>
            </a:r>
            <a:r>
              <a:rPr lang="en-US" sz="1100" dirty="0">
                <a:latin typeface="#9Slide03 AmpleSoft" panose="02000000000000000000" pitchFamily="2" charset="0"/>
              </a:rPr>
              <a:t> </a:t>
            </a:r>
            <a:r>
              <a:rPr lang="en-US" sz="1100" dirty="0" err="1">
                <a:latin typeface="#9Slide03 AmpleSoft" panose="02000000000000000000" pitchFamily="2" charset="0"/>
              </a:rPr>
              <a:t>viết</a:t>
            </a:r>
            <a:r>
              <a:rPr lang="en-US" sz="1100" dirty="0">
                <a:latin typeface="#9Slide03 AmpleSoft" panose="02000000000000000000" pitchFamily="2" charset="0"/>
              </a:rPr>
              <a:t> </a:t>
            </a:r>
            <a:r>
              <a:rPr lang="en-US" sz="1100" dirty="0" err="1">
                <a:latin typeface="#9Slide03 AmpleSoft" panose="02000000000000000000" pitchFamily="2" charset="0"/>
              </a:rPr>
              <a:t>bài</a:t>
            </a:r>
            <a:endParaRPr lang="en-US" sz="1100" dirty="0">
              <a:latin typeface="#9Slide03 AmpleSoft"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SG"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6621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10c9cebe4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10c9cebe4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n-US" sz="1100" dirty="0" err="1">
                <a:latin typeface="#9Slide03 AmpleSoft" panose="02000000000000000000" pitchFamily="2" charset="0"/>
              </a:rPr>
              <a:t>Lựa</a:t>
            </a:r>
            <a:r>
              <a:rPr lang="en-US" sz="1100" dirty="0">
                <a:latin typeface="#9Slide03 AmpleSoft" panose="02000000000000000000" pitchFamily="2" charset="0"/>
              </a:rPr>
              <a:t> </a:t>
            </a:r>
            <a:r>
              <a:rPr lang="en-US" sz="1100" dirty="0" err="1">
                <a:latin typeface="#9Slide03 AmpleSoft" panose="02000000000000000000" pitchFamily="2" charset="0"/>
              </a:rPr>
              <a:t>chọn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tài</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1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trong</a:t>
            </a:r>
            <a:r>
              <a:rPr lang="en-US" sz="1100" dirty="0">
                <a:latin typeface="#9Slide03 AmpleSoft" panose="02000000000000000000" pitchFamily="2" charset="0"/>
              </a:rPr>
              <a:t> </a:t>
            </a:r>
            <a:r>
              <a:rPr lang="en-US" sz="1100" dirty="0" err="1">
                <a:latin typeface="#9Slide03 AmpleSoft" panose="02000000000000000000" pitchFamily="2" charset="0"/>
              </a:rPr>
              <a:t>đời</a:t>
            </a:r>
            <a:r>
              <a:rPr lang="en-US" sz="1100" dirty="0">
                <a:latin typeface="#9Slide03 AmpleSoft" panose="02000000000000000000" pitchFamily="2" charset="0"/>
              </a:rPr>
              <a:t> </a:t>
            </a:r>
            <a:r>
              <a:rPr lang="en-US" sz="1100" dirty="0" err="1">
                <a:latin typeface="#9Slide03 AmpleSoft" panose="02000000000000000000" pitchFamily="2" charset="0"/>
              </a:rPr>
              <a:t>sống</a:t>
            </a:r>
            <a:r>
              <a:rPr lang="en-US" sz="1100" dirty="0">
                <a:latin typeface="#9Slide03 AmpleSoft" panose="02000000000000000000" pitchFamily="2" charset="0"/>
              </a:rPr>
              <a:t> </a:t>
            </a:r>
            <a:r>
              <a:rPr lang="en-US" sz="1100" dirty="0" err="1">
                <a:latin typeface="#9Slide03 AmpleSoft" panose="02000000000000000000" pitchFamily="2" charset="0"/>
              </a:rPr>
              <a:t>mà</a:t>
            </a:r>
            <a:r>
              <a:rPr lang="en-US" sz="1100" dirty="0">
                <a:latin typeface="#9Slide03 AmpleSoft" panose="02000000000000000000" pitchFamily="2" charset="0"/>
              </a:rPr>
              <a:t> </a:t>
            </a:r>
            <a:r>
              <a:rPr lang="en-US" sz="1100" dirty="0" err="1">
                <a:latin typeface="#9Slide03 AmpleSoft" panose="02000000000000000000" pitchFamily="2" charset="0"/>
              </a:rPr>
              <a:t>mình</a:t>
            </a:r>
            <a:r>
              <a:rPr lang="en-US" sz="1100" dirty="0">
                <a:latin typeface="#9Slide03 AmpleSoft" panose="02000000000000000000" pitchFamily="2" charset="0"/>
              </a:rPr>
              <a:t> </a:t>
            </a:r>
            <a:r>
              <a:rPr lang="en-US" sz="1100" dirty="0" err="1">
                <a:latin typeface="#9Slide03 AmpleSoft" panose="02000000000000000000" pitchFamily="2" charset="0"/>
              </a:rPr>
              <a:t>quan</a:t>
            </a:r>
            <a:r>
              <a:rPr lang="en-US" sz="1100" dirty="0">
                <a:latin typeface="#9Slide03 AmpleSoft" panose="02000000000000000000" pitchFamily="2" charset="0"/>
              </a:rPr>
              <a:t> </a:t>
            </a:r>
            <a:r>
              <a:rPr lang="en-US" sz="1100" dirty="0" err="1">
                <a:latin typeface="#9Slide03 AmpleSoft" panose="02000000000000000000" pitchFamily="2" charset="0"/>
              </a:rPr>
              <a:t>tâm</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hiểu</a:t>
            </a:r>
            <a:r>
              <a:rPr lang="en-US" sz="1100" dirty="0">
                <a:latin typeface="#9Slide03 AmpleSoft" panose="02000000000000000000" pitchFamily="2" charset="0"/>
              </a:rPr>
              <a:t> </a:t>
            </a:r>
            <a:r>
              <a:rPr lang="en-US" sz="1100" dirty="0" err="1">
                <a:latin typeface="#9Slide03 AmpleSoft" panose="02000000000000000000" pitchFamily="2" charset="0"/>
              </a:rPr>
              <a:t>biết</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có</a:t>
            </a:r>
            <a:r>
              <a:rPr lang="en-US" sz="1100" dirty="0">
                <a:latin typeface="#9Slide03 AmpleSoft" panose="02000000000000000000" pitchFamily="2" charset="0"/>
              </a:rPr>
              <a:t> </a:t>
            </a:r>
            <a:r>
              <a:rPr lang="en-US" sz="1100" dirty="0" err="1">
                <a:latin typeface="#9Slide03 AmpleSoft" panose="02000000000000000000" pitchFamily="2" charset="0"/>
              </a:rPr>
              <a:t>nhiều</a:t>
            </a:r>
            <a:r>
              <a:rPr lang="en-US" sz="1100" dirty="0">
                <a:latin typeface="#9Slide03 AmpleSoft" panose="02000000000000000000" pitchFamily="2" charset="0"/>
              </a:rPr>
              <a:t> ý </a:t>
            </a:r>
            <a:r>
              <a:rPr lang="en-US" sz="1100" dirty="0" err="1">
                <a:latin typeface="#9Slide03 AmpleSoft" panose="02000000000000000000" pitchFamily="2" charset="0"/>
              </a:rPr>
              <a:t>kiến</a:t>
            </a:r>
            <a:r>
              <a:rPr lang="en-US" sz="1100" dirty="0">
                <a:latin typeface="#9Slide03 AmpleSoft" panose="02000000000000000000" pitchFamily="2" charset="0"/>
              </a:rPr>
              <a:t> </a:t>
            </a:r>
            <a:r>
              <a:rPr lang="en-US" sz="1100" dirty="0" err="1">
                <a:latin typeface="#9Slide03 AmpleSoft" panose="02000000000000000000" pitchFamily="2" charset="0"/>
              </a:rPr>
              <a:t>khác</a:t>
            </a:r>
            <a:r>
              <a:rPr lang="en-US" sz="1100" dirty="0">
                <a:latin typeface="#9Slide03 AmpleSoft" panose="02000000000000000000" pitchFamily="2" charset="0"/>
              </a:rPr>
              <a:t> </a:t>
            </a:r>
            <a:r>
              <a:rPr lang="en-US" sz="1100" dirty="0" err="1">
                <a:latin typeface="#9Slide03 AmpleSoft" panose="02000000000000000000" pitchFamily="2" charset="0"/>
              </a:rPr>
              <a:t>nhau</a:t>
            </a:r>
            <a:r>
              <a:rPr lang="en-US" sz="1100" dirty="0">
                <a:latin typeface="#9Slide03 AmpleSoft" panose="02000000000000000000" pitchFamily="2" charset="0"/>
              </a:rPr>
              <a:t> </a:t>
            </a:r>
            <a:r>
              <a:rPr lang="en-US" sz="1100" dirty="0" err="1">
                <a:latin typeface="#9Slide03 AmpleSoft" panose="02000000000000000000" pitchFamily="2" charset="0"/>
              </a:rPr>
              <a:t>khi</a:t>
            </a:r>
            <a:r>
              <a:rPr lang="en-US" sz="1100" dirty="0">
                <a:latin typeface="#9Slide03 AmpleSoft" panose="02000000000000000000" pitchFamily="2" charset="0"/>
              </a:rPr>
              <a:t> </a:t>
            </a:r>
            <a:r>
              <a:rPr lang="en-US" sz="1100" dirty="0" err="1">
                <a:latin typeface="#9Slide03 AmpleSoft" panose="02000000000000000000" pitchFamily="2" charset="0"/>
              </a:rPr>
              <a:t>nhìn</a:t>
            </a:r>
            <a:r>
              <a:rPr lang="en-US" sz="1100" dirty="0">
                <a:latin typeface="#9Slide03 AmpleSoft" panose="02000000000000000000" pitchFamily="2" charset="0"/>
              </a:rPr>
              <a:t> </a:t>
            </a:r>
            <a:r>
              <a:rPr lang="en-US" sz="1100" dirty="0" err="1">
                <a:latin typeface="#9Slide03 AmpleSoft" panose="02000000000000000000" pitchFamily="2" charset="0"/>
              </a:rPr>
              <a:t>nhận</a:t>
            </a:r>
            <a:r>
              <a:rPr lang="en-US" sz="1100" dirty="0">
                <a:latin typeface="#9Slide03 AmpleSoft" panose="02000000000000000000" pitchFamily="2" charset="0"/>
              </a:rPr>
              <a:t>, </a:t>
            </a:r>
            <a:r>
              <a:rPr lang="en-US" sz="1100" dirty="0" err="1">
                <a:latin typeface="#9Slide03 AmpleSoft" panose="02000000000000000000" pitchFamily="2" charset="0"/>
              </a:rPr>
              <a:t>đánh</a:t>
            </a:r>
            <a:r>
              <a:rPr lang="en-US" sz="1100" dirty="0">
                <a:latin typeface="#9Slide03 AmpleSoft" panose="02000000000000000000" pitchFamily="2" charset="0"/>
              </a:rPr>
              <a:t> </a:t>
            </a:r>
            <a:r>
              <a:rPr lang="en-US" sz="1100" dirty="0" err="1">
                <a:latin typeface="#9Slide03 AmpleSoft" panose="02000000000000000000" pitchFamily="2" charset="0"/>
              </a:rPr>
              <a:t>giá</a:t>
            </a:r>
            <a:r>
              <a:rPr lang="en-US" sz="1100" dirty="0">
                <a:latin typeface="#9Slide03 AmpleSoft" panose="02000000000000000000" pitchFamily="2" charset="0"/>
              </a:rPr>
              <a:t>; </a:t>
            </a:r>
            <a:r>
              <a:rPr lang="en-US" sz="1100" dirty="0" err="1">
                <a:latin typeface="#9Slide03 AmpleSoft" panose="02000000000000000000" pitchFamily="2" charset="0"/>
              </a:rPr>
              <a:t>Xác</a:t>
            </a:r>
            <a:r>
              <a:rPr lang="en-US" sz="1100" dirty="0">
                <a:latin typeface="#9Slide03 AmpleSoft" panose="02000000000000000000" pitchFamily="2" charset="0"/>
              </a:rPr>
              <a:t> </a:t>
            </a:r>
            <a:r>
              <a:rPr lang="en-US" sz="1100" dirty="0" err="1">
                <a:latin typeface="#9Slide03 AmpleSoft" panose="02000000000000000000" pitchFamily="2" charset="0"/>
              </a:rPr>
              <a:t>định</a:t>
            </a:r>
            <a:r>
              <a:rPr lang="en-US" sz="1100" dirty="0">
                <a:latin typeface="#9Slide03 AmpleSoft" panose="02000000000000000000" pitchFamily="2" charset="0"/>
              </a:rPr>
              <a:t> </a:t>
            </a:r>
            <a:r>
              <a:rPr lang="en-US" sz="1100" dirty="0" err="1">
                <a:latin typeface="#9Slide03 AmpleSoft" panose="02000000000000000000" pitchFamily="2" charset="0"/>
              </a:rPr>
              <a:t>thái</a:t>
            </a:r>
            <a:r>
              <a:rPr lang="en-US" sz="1100" dirty="0">
                <a:latin typeface="#9Slide03 AmpleSoft" panose="02000000000000000000" pitchFamily="2" charset="0"/>
              </a:rPr>
              <a:t> </a:t>
            </a:r>
            <a:r>
              <a:rPr lang="en-US" sz="1100" dirty="0" err="1">
                <a:latin typeface="#9Slide03 AmpleSoft" panose="02000000000000000000" pitchFamily="2" charset="0"/>
              </a:rPr>
              <a:t>độ</a:t>
            </a:r>
            <a:r>
              <a:rPr lang="en-US" sz="1100" dirty="0">
                <a:latin typeface="#9Slide03 AmpleSoft" panose="02000000000000000000" pitchFamily="2" charset="0"/>
              </a:rPr>
              <a:t> </a:t>
            </a:r>
            <a:r>
              <a:rPr lang="en-US" sz="1100" dirty="0" err="1">
                <a:latin typeface="#9Slide03 AmpleSoft" panose="02000000000000000000" pitchFamily="2" charset="0"/>
              </a:rPr>
              <a:t>dứt</a:t>
            </a:r>
            <a:r>
              <a:rPr lang="en-US" sz="1100" dirty="0">
                <a:latin typeface="#9Slide03 AmpleSoft" panose="02000000000000000000" pitchFamily="2" charset="0"/>
              </a:rPr>
              <a:t> </a:t>
            </a:r>
            <a:r>
              <a:rPr lang="en-US" sz="1100" dirty="0" err="1">
                <a:latin typeface="#9Slide03 AmpleSoft" panose="02000000000000000000" pitchFamily="2" charset="0"/>
              </a:rPr>
              <a:t>khoát</a:t>
            </a:r>
            <a:r>
              <a:rPr lang="en-US" sz="1100" dirty="0">
                <a:latin typeface="#9Slide03 AmpleSoft" panose="02000000000000000000" pitchFamily="2" charset="0"/>
              </a:rPr>
              <a:t> </a:t>
            </a:r>
            <a:r>
              <a:rPr lang="en-US" sz="1100" dirty="0" err="1">
                <a:latin typeface="#9Slide03 AmpleSoft" panose="02000000000000000000" pitchFamily="2" charset="0"/>
              </a:rPr>
              <a:t>với</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endParaRPr lang="en-US" sz="1100" dirty="0">
              <a:latin typeface="#9Slide03 AmpleSoft" panose="02000000000000000000" pitchFamily="2" charset="0"/>
            </a:endParaRPr>
          </a:p>
          <a:p>
            <a:pPr algn="just"/>
            <a:endParaRPr lang="en-US" sz="1100" dirty="0">
              <a:latin typeface="#9Slide03 AmpleSoft" panose="02000000000000000000" pitchFamily="2" charset="0"/>
            </a:endParaRPr>
          </a:p>
          <a:p>
            <a:pPr algn="just"/>
            <a:r>
              <a:rPr lang="en-US" sz="1100" dirty="0" err="1">
                <a:latin typeface="#9Slide03 AmpleSoft" panose="02000000000000000000" pitchFamily="2" charset="0"/>
              </a:rPr>
              <a:t>Tìm</a:t>
            </a:r>
            <a:r>
              <a:rPr lang="en-US" sz="1100" dirty="0">
                <a:latin typeface="#9Slide03 AmpleSoft" panose="02000000000000000000" pitchFamily="2" charset="0"/>
              </a:rPr>
              <a:t> ý: </a:t>
            </a:r>
            <a:r>
              <a:rPr lang="en-US" sz="1100" dirty="0" err="1">
                <a:latin typeface="#9Slide03 AmpleSoft" panose="02000000000000000000" pitchFamily="2" charset="0"/>
              </a:rPr>
              <a:t>Đặt</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trả</a:t>
            </a:r>
            <a:r>
              <a:rPr lang="en-US" sz="1100" dirty="0">
                <a:latin typeface="#9Slide03 AmpleSoft" panose="02000000000000000000" pitchFamily="2" charset="0"/>
              </a:rPr>
              <a:t> </a:t>
            </a:r>
            <a:r>
              <a:rPr lang="en-US" sz="1100" dirty="0" err="1">
                <a:latin typeface="#9Slide03 AmpleSoft" panose="02000000000000000000" pitchFamily="2" charset="0"/>
              </a:rPr>
              <a:t>lời</a:t>
            </a:r>
            <a:r>
              <a:rPr lang="en-US" sz="1100" dirty="0">
                <a:latin typeface="#9Slide03 AmpleSoft" panose="02000000000000000000" pitchFamily="2" charset="0"/>
              </a:rPr>
              <a:t> </a:t>
            </a:r>
            <a:r>
              <a:rPr lang="en-US" sz="1100" dirty="0" err="1">
                <a:latin typeface="#9Slide03 AmpleSoft" panose="02000000000000000000" pitchFamily="2" charset="0"/>
              </a:rPr>
              <a:t>các</a:t>
            </a:r>
            <a:r>
              <a:rPr lang="en-US" sz="1100" dirty="0">
                <a:latin typeface="#9Slide03 AmpleSoft" panose="02000000000000000000" pitchFamily="2" charset="0"/>
              </a:rPr>
              <a:t> </a:t>
            </a:r>
            <a:r>
              <a:rPr lang="en-US" sz="1100" dirty="0" err="1">
                <a:latin typeface="#9Slide03 AmpleSoft" panose="02000000000000000000" pitchFamily="2" charset="0"/>
              </a:rPr>
              <a:t>câu</a:t>
            </a:r>
            <a:r>
              <a:rPr lang="en-US" sz="1100" dirty="0">
                <a:latin typeface="#9Slide03 AmpleSoft" panose="02000000000000000000" pitchFamily="2" charset="0"/>
              </a:rPr>
              <a:t> </a:t>
            </a:r>
            <a:r>
              <a:rPr lang="en-US" sz="1100" dirty="0" err="1">
                <a:latin typeface="#9Slide03 AmpleSoft" panose="02000000000000000000" pitchFamily="2" charset="0"/>
              </a:rPr>
              <a:t>hỏi</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gì</a:t>
            </a:r>
            <a:r>
              <a:rPr lang="en-US" sz="1100" dirty="0">
                <a:latin typeface="#9Slide03 AmpleSoft" panose="02000000000000000000" pitchFamily="2" charset="0"/>
              </a:rPr>
              <a:t> </a:t>
            </a:r>
            <a:r>
              <a:rPr lang="en-US" sz="1100" dirty="0" err="1">
                <a:latin typeface="#9Slide03 AmpleSoft" panose="02000000000000000000" pitchFamily="2" charset="0"/>
              </a:rPr>
              <a:t>được</a:t>
            </a:r>
            <a:r>
              <a:rPr lang="en-US" sz="1100" dirty="0">
                <a:latin typeface="#9Slide03 AmpleSoft" panose="02000000000000000000" pitchFamily="2" charset="0"/>
              </a:rPr>
              <a:t> </a:t>
            </a:r>
            <a:r>
              <a:rPr lang="en-US" sz="1100" dirty="0" err="1">
                <a:latin typeface="#9Slide03 AmpleSoft" panose="02000000000000000000" pitchFamily="2" charset="0"/>
              </a:rPr>
              <a:t>nêu</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để</a:t>
            </a:r>
            <a:r>
              <a:rPr lang="en-US" sz="1100" dirty="0">
                <a:latin typeface="#9Slide03 AmpleSoft" panose="02000000000000000000" pitchFamily="2" charset="0"/>
              </a:rPr>
              <a:t> </a:t>
            </a:r>
            <a:r>
              <a:rPr lang="en-US" sz="1100" dirty="0" err="1">
                <a:latin typeface="#9Slide03 AmpleSoft" panose="02000000000000000000" pitchFamily="2" charset="0"/>
              </a:rPr>
              <a:t>bàn</a:t>
            </a:r>
            <a:r>
              <a:rPr lang="en-US" sz="1100" dirty="0">
                <a:latin typeface="#9Slide03 AmpleSoft" panose="02000000000000000000" pitchFamily="2" charset="0"/>
              </a:rPr>
              <a:t> </a:t>
            </a:r>
            <a:r>
              <a:rPr lang="en-US" sz="1100" dirty="0" err="1">
                <a:latin typeface="#9Slide03 AmpleSoft" panose="02000000000000000000" pitchFamily="2" charset="0"/>
              </a:rPr>
              <a:t>luận</a:t>
            </a:r>
            <a:r>
              <a:rPr lang="en-US" sz="1100" dirty="0">
                <a:latin typeface="#9Slide03 AmpleSoft" panose="02000000000000000000" pitchFamily="2" charset="0"/>
              </a:rPr>
              <a:t>? ;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gợi</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những</a:t>
            </a:r>
            <a:r>
              <a:rPr lang="en-US" sz="1100" dirty="0">
                <a:latin typeface="#9Slide03 AmpleSoft" panose="02000000000000000000" pitchFamily="2" charset="0"/>
              </a:rPr>
              <a:t> </a:t>
            </a:r>
            <a:r>
              <a:rPr lang="en-US" sz="1100" dirty="0" err="1">
                <a:latin typeface="#9Slide03 AmpleSoft" panose="02000000000000000000" pitchFamily="2" charset="0"/>
              </a:rPr>
              <a:t>cách</a:t>
            </a:r>
            <a:r>
              <a:rPr lang="en-US" sz="1100" dirty="0">
                <a:latin typeface="#9Slide03 AmpleSoft" panose="02000000000000000000" pitchFamily="2" charset="0"/>
              </a:rPr>
              <a:t> </a:t>
            </a:r>
            <a:r>
              <a:rPr lang="en-US" sz="1100" dirty="0" err="1">
                <a:latin typeface="#9Slide03 AmpleSoft" panose="02000000000000000000" pitchFamily="2" charset="0"/>
              </a:rPr>
              <a:t>hiểu</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 Ý </a:t>
            </a:r>
            <a:r>
              <a:rPr lang="en-US" sz="1100" dirty="0" err="1">
                <a:latin typeface="#9Slide03 AmpleSoft" panose="02000000000000000000" pitchFamily="2" charset="0"/>
              </a:rPr>
              <a:t>kiến</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a:t>
            </a:r>
            <a:r>
              <a:rPr lang="en-US" sz="1100" dirty="0" err="1">
                <a:latin typeface="#9Slide03 AmpleSoft" panose="02000000000000000000" pitchFamily="2" charset="0"/>
              </a:rPr>
              <a:t>đáng</a:t>
            </a:r>
            <a:r>
              <a:rPr lang="en-US" sz="1100" dirty="0">
                <a:latin typeface="#9Slide03 AmpleSoft" panose="02000000000000000000" pitchFamily="2" charset="0"/>
              </a:rPr>
              <a:t> </a:t>
            </a:r>
            <a:r>
              <a:rPr lang="en-US" sz="1100" dirty="0" err="1">
                <a:latin typeface="#9Slide03 AmpleSoft" panose="02000000000000000000" pitchFamily="2" charset="0"/>
              </a:rPr>
              <a:t>quan</a:t>
            </a:r>
            <a:r>
              <a:rPr lang="en-US" sz="1100" dirty="0">
                <a:latin typeface="#9Slide03 AmpleSoft" panose="02000000000000000000" pitchFamily="2" charset="0"/>
              </a:rPr>
              <a:t> </a:t>
            </a:r>
            <a:r>
              <a:rPr lang="en-US" sz="1100" dirty="0" err="1">
                <a:latin typeface="#9Slide03 AmpleSoft" panose="02000000000000000000" pitchFamily="2" charset="0"/>
              </a:rPr>
              <a:t>tâm</a:t>
            </a:r>
            <a:r>
              <a:rPr lang="en-US" sz="1100" dirty="0">
                <a:latin typeface="#9Slide03 AmpleSoft" panose="02000000000000000000" pitchFamily="2" charset="0"/>
              </a:rPr>
              <a:t> </a:t>
            </a:r>
            <a:r>
              <a:rPr lang="en-US" sz="1100" dirty="0" err="1">
                <a:latin typeface="#9Slide03 AmpleSoft" panose="02000000000000000000" pitchFamily="2" charset="0"/>
              </a:rPr>
              <a:t>nhất</a:t>
            </a:r>
            <a:r>
              <a:rPr lang="en-US" sz="1100" dirty="0">
                <a:latin typeface="#9Slide03 AmpleSoft" panose="02000000000000000000" pitchFamily="2" charset="0"/>
              </a:rPr>
              <a:t>? ; </a:t>
            </a:r>
            <a:r>
              <a:rPr lang="en-US" sz="1100" dirty="0" err="1">
                <a:latin typeface="#9Slide03 AmpleSoft" panose="02000000000000000000" pitchFamily="2" charset="0"/>
              </a:rPr>
              <a:t>Vì</a:t>
            </a:r>
            <a:r>
              <a:rPr lang="en-US" sz="1100" dirty="0">
                <a:latin typeface="#9Slide03 AmpleSoft" panose="02000000000000000000" pitchFamily="2" charset="0"/>
              </a:rPr>
              <a:t> </a:t>
            </a:r>
            <a:r>
              <a:rPr lang="en-US" sz="1100" dirty="0" err="1">
                <a:latin typeface="#9Slide03 AmpleSoft" panose="02000000000000000000" pitchFamily="2" charset="0"/>
              </a:rPr>
              <a:t>sao</a:t>
            </a:r>
            <a:r>
              <a:rPr lang="en-US" sz="1100" dirty="0">
                <a:latin typeface="#9Slide03 AmpleSoft" panose="02000000000000000000" pitchFamily="2" charset="0"/>
              </a:rPr>
              <a:t> </a:t>
            </a:r>
            <a:r>
              <a:rPr lang="en-US" sz="1100" dirty="0" err="1">
                <a:latin typeface="#9Slide03 AmpleSoft" panose="02000000000000000000" pitchFamily="2" charset="0"/>
              </a:rPr>
              <a:t>bày</a:t>
            </a:r>
            <a:r>
              <a:rPr lang="en-US" sz="1100" dirty="0">
                <a:latin typeface="#9Slide03 AmpleSoft" panose="02000000000000000000" pitchFamily="2" charset="0"/>
              </a:rPr>
              <a:t> </a:t>
            </a:r>
            <a:r>
              <a:rPr lang="en-US" sz="1100" dirty="0" err="1">
                <a:latin typeface="#9Slide03 AmpleSoft" panose="02000000000000000000" pitchFamily="2" charset="0"/>
              </a:rPr>
              <a:t>tỏ</a:t>
            </a:r>
            <a:r>
              <a:rPr lang="en-US" sz="1100" dirty="0">
                <a:latin typeface="#9Slide03 AmpleSoft" panose="02000000000000000000" pitchFamily="2" charset="0"/>
              </a:rPr>
              <a:t> </a:t>
            </a:r>
            <a:r>
              <a:rPr lang="en-US" sz="1100" dirty="0" err="1">
                <a:latin typeface="#9Slide03 AmpleSoft" panose="02000000000000000000" pitchFamily="2" charset="0"/>
              </a:rPr>
              <a:t>thái</a:t>
            </a:r>
            <a:r>
              <a:rPr lang="en-US" sz="1100" dirty="0">
                <a:latin typeface="#9Slide03 AmpleSoft" panose="02000000000000000000" pitchFamily="2" charset="0"/>
              </a:rPr>
              <a:t> </a:t>
            </a:r>
            <a:r>
              <a:rPr lang="en-US" sz="1100" dirty="0" err="1">
                <a:latin typeface="#9Slide03 AmpleSoft" panose="02000000000000000000" pitchFamily="2" charset="0"/>
              </a:rPr>
              <a:t>độ</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r>
              <a:rPr lang="en-US" sz="1100" dirty="0">
                <a:latin typeface="#9Slide03 AmpleSoft" panose="02000000000000000000" pitchFamily="2" charset="0"/>
              </a:rPr>
              <a:t>? ; </a:t>
            </a:r>
            <a:r>
              <a:rPr lang="en-US" sz="1100" dirty="0" err="1">
                <a:latin typeface="#9Slide03 AmpleSoft" panose="02000000000000000000" pitchFamily="2" charset="0"/>
              </a:rPr>
              <a:t>Những</a:t>
            </a:r>
            <a:r>
              <a:rPr lang="en-US" sz="1100" dirty="0">
                <a:latin typeface="#9Slide03 AmpleSoft" panose="02000000000000000000" pitchFamily="2" charset="0"/>
              </a:rPr>
              <a:t> </a:t>
            </a:r>
            <a:r>
              <a:rPr lang="en-US" sz="1100" dirty="0" err="1">
                <a:latin typeface="#9Slide03 AmpleSoft" panose="02000000000000000000" pitchFamily="2" charset="0"/>
              </a:rPr>
              <a:t>lí</a:t>
            </a:r>
            <a:r>
              <a:rPr lang="en-US" sz="1100" dirty="0">
                <a:latin typeface="#9Slide03 AmpleSoft" panose="02000000000000000000" pitchFamily="2" charset="0"/>
              </a:rPr>
              <a:t> </a:t>
            </a:r>
            <a:r>
              <a:rPr lang="en-US" sz="1100" dirty="0" err="1">
                <a:latin typeface="#9Slide03 AmpleSoft" panose="02000000000000000000" pitchFamily="2" charset="0"/>
              </a:rPr>
              <a:t>lẽ</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bằng</a:t>
            </a:r>
            <a:r>
              <a:rPr lang="en-US" sz="1100" dirty="0">
                <a:latin typeface="#9Slide03 AmpleSoft" panose="02000000000000000000" pitchFamily="2" charset="0"/>
              </a:rPr>
              <a:t> </a:t>
            </a:r>
            <a:r>
              <a:rPr lang="en-US" sz="1100" dirty="0" err="1">
                <a:latin typeface="#9Slide03 AmpleSoft" panose="02000000000000000000" pitchFamily="2" charset="0"/>
              </a:rPr>
              <a:t>chứng</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a:t>
            </a:r>
            <a:r>
              <a:rPr lang="en-US" sz="1100" dirty="0" err="1">
                <a:latin typeface="#9Slide03 AmpleSoft" panose="02000000000000000000" pitchFamily="2" charset="0"/>
              </a:rPr>
              <a:t>cần</a:t>
            </a:r>
            <a:r>
              <a:rPr lang="en-US" sz="1100" dirty="0">
                <a:latin typeface="#9Slide03 AmpleSoft" panose="02000000000000000000" pitchFamily="2" charset="0"/>
              </a:rPr>
              <a:t> </a:t>
            </a:r>
            <a:r>
              <a:rPr lang="en-US" sz="1100" dirty="0" err="1">
                <a:latin typeface="#9Slide03 AmpleSoft" panose="02000000000000000000" pitchFamily="2" charset="0"/>
              </a:rPr>
              <a:t>đưa</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để</a:t>
            </a:r>
            <a:r>
              <a:rPr lang="en-US" sz="1100" dirty="0">
                <a:latin typeface="#9Slide03 AmpleSoft" panose="02000000000000000000" pitchFamily="2" charset="0"/>
              </a:rPr>
              <a:t> </a:t>
            </a:r>
            <a:r>
              <a:rPr lang="en-US" sz="1100" dirty="0" err="1">
                <a:latin typeface="#9Slide03 AmpleSoft" panose="02000000000000000000" pitchFamily="2" charset="0"/>
              </a:rPr>
              <a:t>chứng</a:t>
            </a:r>
            <a:r>
              <a:rPr lang="en-US" sz="1100" dirty="0">
                <a:latin typeface="#9Slide03 AmpleSoft" panose="02000000000000000000" pitchFamily="2" charset="0"/>
              </a:rPr>
              <a:t> </a:t>
            </a:r>
            <a:r>
              <a:rPr lang="en-US" sz="1100" dirty="0" err="1">
                <a:latin typeface="#9Slide03 AmpleSoft" panose="02000000000000000000" pitchFamily="2" charset="0"/>
              </a:rPr>
              <a:t>tỏ</a:t>
            </a:r>
            <a:r>
              <a:rPr lang="en-US" sz="1100" dirty="0">
                <a:latin typeface="#9Slide03 AmpleSoft" panose="02000000000000000000" pitchFamily="2" charset="0"/>
              </a:rPr>
              <a:t> </a:t>
            </a:r>
            <a:r>
              <a:rPr lang="en-US" sz="1100" dirty="0" err="1">
                <a:latin typeface="#9Slide03 AmpleSoft" panose="02000000000000000000" pitchFamily="2" charset="0"/>
              </a:rPr>
              <a:t>sự</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xác</a:t>
            </a:r>
            <a:r>
              <a:rPr lang="en-US" sz="1100" dirty="0">
                <a:latin typeface="#9Slide03 AmpleSoft" panose="02000000000000000000" pitchFamily="2" charset="0"/>
              </a:rPr>
              <a:t> </a:t>
            </a:r>
            <a:r>
              <a:rPr lang="en-US" sz="1100" dirty="0" err="1">
                <a:latin typeface="#9Slide03 AmpleSoft" panose="02000000000000000000" pitchFamily="2" charset="0"/>
              </a:rPr>
              <a:t>đáng</a:t>
            </a:r>
            <a:r>
              <a:rPr lang="en-US" sz="1100" dirty="0">
                <a:latin typeface="#9Slide03 AmpleSoft" panose="02000000000000000000" pitchFamily="2" charset="0"/>
              </a:rPr>
              <a:t>? </a:t>
            </a:r>
          </a:p>
          <a:p>
            <a:pPr algn="just"/>
            <a:endParaRPr lang="en-US" sz="1100" dirty="0">
              <a:latin typeface="#9Slide03 AmpleSoft" panose="02000000000000000000" pitchFamily="2" charset="0"/>
            </a:endParaRPr>
          </a:p>
          <a:p>
            <a:pPr algn="just"/>
            <a:r>
              <a:rPr lang="en-US" sz="1100" dirty="0" err="1">
                <a:latin typeface="#9Slide03 AmpleSoft" panose="02000000000000000000" pitchFamily="2" charset="0"/>
              </a:rPr>
              <a:t>Lập</a:t>
            </a:r>
            <a:r>
              <a:rPr lang="en-US" sz="1100" dirty="0">
                <a:latin typeface="#9Slide03 AmpleSoft" panose="02000000000000000000" pitchFamily="2" charset="0"/>
              </a:rPr>
              <a:t> </a:t>
            </a:r>
            <a:r>
              <a:rPr lang="en-US" sz="1100" dirty="0" err="1">
                <a:latin typeface="#9Slide03 AmpleSoft" panose="02000000000000000000" pitchFamily="2" charset="0"/>
              </a:rPr>
              <a:t>dàn</a:t>
            </a:r>
            <a:r>
              <a:rPr lang="en-US" sz="1100" dirty="0">
                <a:latin typeface="#9Slide03 AmpleSoft" panose="02000000000000000000" pitchFamily="2" charset="0"/>
              </a:rPr>
              <a:t> ý </a:t>
            </a:r>
            <a:r>
              <a:rPr lang="en-US" sz="1100" dirty="0" err="1">
                <a:latin typeface="#9Slide03 AmpleSoft" panose="02000000000000000000" pitchFamily="2" charset="0"/>
              </a:rPr>
              <a:t>gồm</a:t>
            </a:r>
            <a:r>
              <a:rPr lang="en-US" sz="1100" dirty="0">
                <a:latin typeface="#9Slide03 AmpleSoft" panose="02000000000000000000" pitchFamily="2" charset="0"/>
              </a:rPr>
              <a:t> 3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sắp</a:t>
            </a:r>
            <a:r>
              <a:rPr lang="en-US" sz="1100" dirty="0">
                <a:latin typeface="#9Slide03 AmpleSoft" panose="02000000000000000000" pitchFamily="2" charset="0"/>
              </a:rPr>
              <a:t> </a:t>
            </a:r>
            <a:r>
              <a:rPr lang="en-US" sz="1100" dirty="0" err="1">
                <a:latin typeface="#9Slide03 AmpleSoft" panose="02000000000000000000" pitchFamily="2" charset="0"/>
              </a:rPr>
              <a:t>xếp</a:t>
            </a:r>
            <a:r>
              <a:rPr lang="en-US" sz="1100" dirty="0">
                <a:latin typeface="#9Slide03 AmpleSoft" panose="02000000000000000000" pitchFamily="2" charset="0"/>
              </a:rPr>
              <a:t> </a:t>
            </a:r>
            <a:r>
              <a:rPr lang="en-US" sz="1100" dirty="0" err="1">
                <a:latin typeface="#9Slide03 AmpleSoft" panose="02000000000000000000" pitchFamily="2" charset="0"/>
              </a:rPr>
              <a:t>hợp</a:t>
            </a:r>
            <a:r>
              <a:rPr lang="en-US" sz="1100" dirty="0">
                <a:latin typeface="#9Slide03 AmpleSoft" panose="02000000000000000000" pitchFamily="2" charset="0"/>
              </a:rPr>
              <a:t> </a:t>
            </a:r>
            <a:r>
              <a:rPr lang="en-US" sz="1100" dirty="0" err="1">
                <a:latin typeface="#9Slide03 AmpleSoft" panose="02000000000000000000" pitchFamily="2" charset="0"/>
              </a:rPr>
              <a:t>lí</a:t>
            </a:r>
            <a:r>
              <a:rPr lang="en-US" sz="1100" dirty="0">
                <a:latin typeface="#9Slide03 AmpleSoft" panose="02000000000000000000" pitchFamily="2" charset="0"/>
              </a:rPr>
              <a:t> </a:t>
            </a:r>
            <a:r>
              <a:rPr lang="en-US" sz="1100" dirty="0" err="1">
                <a:latin typeface="#9Slide03 AmpleSoft" panose="02000000000000000000" pitchFamily="2" charset="0"/>
              </a:rPr>
              <a:t>các</a:t>
            </a:r>
            <a:r>
              <a:rPr lang="en-US" sz="1100" dirty="0">
                <a:latin typeface="#9Slide03 AmpleSoft" panose="02000000000000000000" pitchFamily="2" charset="0"/>
              </a:rPr>
              <a:t> ý </a:t>
            </a:r>
            <a:r>
              <a:rPr lang="en-US" sz="1100" dirty="0" err="1">
                <a:latin typeface="#9Slide03 AmpleSoft" panose="02000000000000000000" pitchFamily="2" charset="0"/>
              </a:rPr>
              <a:t>đã</a:t>
            </a:r>
            <a:r>
              <a:rPr lang="en-US" sz="1100" dirty="0">
                <a:latin typeface="#9Slide03 AmpleSoft" panose="02000000000000000000" pitchFamily="2" charset="0"/>
              </a:rPr>
              <a:t> </a:t>
            </a:r>
            <a:r>
              <a:rPr lang="en-US" sz="1100" dirty="0" err="1">
                <a:latin typeface="#9Slide03 AmpleSoft" panose="02000000000000000000" pitchFamily="2" charset="0"/>
              </a:rPr>
              <a:t>tìm</a:t>
            </a:r>
            <a:r>
              <a:rPr lang="en-US" sz="1100" dirty="0">
                <a:latin typeface="#9Slide03 AmpleSoft" panose="02000000000000000000" pitchFamily="2" charset="0"/>
              </a:rPr>
              <a:t> </a:t>
            </a:r>
            <a:r>
              <a:rPr lang="en-US" sz="1100" dirty="0" err="1">
                <a:latin typeface="#9Slide03 AmpleSoft" panose="02000000000000000000" pitchFamily="2" charset="0"/>
              </a:rPr>
              <a:t>được</a:t>
            </a:r>
            <a:r>
              <a:rPr lang="en-US" sz="1100" dirty="0">
                <a:latin typeface="#9Slide03 AmpleSoft" panose="02000000000000000000" pitchFamily="2" charset="0"/>
              </a:rPr>
              <a:t> ở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tìm</a:t>
            </a:r>
            <a:r>
              <a:rPr lang="en-US" sz="1100" dirty="0">
                <a:latin typeface="#9Slide03 AmpleSoft" panose="02000000000000000000" pitchFamily="2" charset="0"/>
              </a:rPr>
              <a:t> ý, </a:t>
            </a:r>
            <a:r>
              <a:rPr lang="en-US" sz="1100" dirty="0" err="1">
                <a:latin typeface="#9Slide03 AmpleSoft" panose="02000000000000000000" pitchFamily="2" charset="0"/>
              </a:rPr>
              <a:t>phân</a:t>
            </a:r>
            <a:r>
              <a:rPr lang="en-US" sz="1100" dirty="0">
                <a:latin typeface="#9Slide03 AmpleSoft" panose="02000000000000000000" pitchFamily="2" charset="0"/>
              </a:rPr>
              <a:t> </a:t>
            </a:r>
            <a:r>
              <a:rPr lang="en-US" sz="1100" dirty="0" err="1">
                <a:latin typeface="#9Slide03 AmpleSoft" panose="02000000000000000000" pitchFamily="2" charset="0"/>
              </a:rPr>
              <a:t>bố</a:t>
            </a:r>
            <a:r>
              <a:rPr lang="en-US" sz="1100" dirty="0">
                <a:latin typeface="#9Slide03 AmpleSoft" panose="02000000000000000000" pitchFamily="2" charset="0"/>
              </a:rPr>
              <a:t> </a:t>
            </a:r>
            <a:r>
              <a:rPr lang="en-US" sz="1100" dirty="0" err="1">
                <a:latin typeface="#9Slide03 AmpleSoft" panose="02000000000000000000" pitchFamily="2" charset="0"/>
              </a:rPr>
              <a:t>vào</a:t>
            </a:r>
            <a:r>
              <a:rPr lang="en-US" sz="1100" dirty="0">
                <a:latin typeface="#9Slide03 AmpleSoft" panose="02000000000000000000" pitchFamily="2" charset="0"/>
              </a:rPr>
              <a:t> </a:t>
            </a:r>
            <a:r>
              <a:rPr lang="en-US" sz="1100" dirty="0" err="1">
                <a:latin typeface="#9Slide03 AmpleSoft" panose="02000000000000000000" pitchFamily="2" charset="0"/>
              </a:rPr>
              <a:t>từng</a:t>
            </a:r>
            <a:r>
              <a:rPr lang="en-US" sz="1100" dirty="0">
                <a:latin typeface="#9Slide03 AmpleSoft" panose="02000000000000000000" pitchFamily="2" charset="0"/>
              </a:rPr>
              <a:t>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khi</a:t>
            </a:r>
            <a:r>
              <a:rPr lang="en-US" sz="1100" dirty="0">
                <a:latin typeface="#9Slide03 AmpleSoft" panose="02000000000000000000" pitchFamily="2" charset="0"/>
              </a:rPr>
              <a:t> </a:t>
            </a:r>
            <a:r>
              <a:rPr lang="en-US" sz="1100" dirty="0" err="1">
                <a:latin typeface="#9Slide03 AmpleSoft" panose="02000000000000000000" pitchFamily="2" charset="0"/>
              </a:rPr>
              <a:t>viết</a:t>
            </a:r>
            <a:r>
              <a:rPr lang="en-US" sz="1100" dirty="0">
                <a:latin typeface="#9Slide03 AmpleSoft" panose="02000000000000000000" pitchFamily="2" charset="0"/>
              </a:rPr>
              <a:t> </a:t>
            </a:r>
            <a:r>
              <a:rPr lang="en-US" sz="1100" dirty="0" err="1">
                <a:latin typeface="#9Slide03 AmpleSoft" panose="02000000000000000000" pitchFamily="2" charset="0"/>
              </a:rPr>
              <a:t>bài</a:t>
            </a:r>
            <a:endParaRPr lang="en-US" sz="1100" dirty="0">
              <a:latin typeface="#9Slide03 AmpleSoft"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SG"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82294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10c9cebe4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10c9cebe4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5058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10c9cebe4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10c9cebe4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n-US" sz="1100" dirty="0" err="1">
                <a:latin typeface="#9Slide03 AmpleSoft" panose="02000000000000000000" pitchFamily="2" charset="0"/>
              </a:rPr>
              <a:t>Lựa</a:t>
            </a:r>
            <a:r>
              <a:rPr lang="en-US" sz="1100" dirty="0">
                <a:latin typeface="#9Slide03 AmpleSoft" panose="02000000000000000000" pitchFamily="2" charset="0"/>
              </a:rPr>
              <a:t> </a:t>
            </a:r>
            <a:r>
              <a:rPr lang="en-US" sz="1100" dirty="0" err="1">
                <a:latin typeface="#9Slide03 AmpleSoft" panose="02000000000000000000" pitchFamily="2" charset="0"/>
              </a:rPr>
              <a:t>chọn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tài</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1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trong</a:t>
            </a:r>
            <a:r>
              <a:rPr lang="en-US" sz="1100" dirty="0">
                <a:latin typeface="#9Slide03 AmpleSoft" panose="02000000000000000000" pitchFamily="2" charset="0"/>
              </a:rPr>
              <a:t> </a:t>
            </a:r>
            <a:r>
              <a:rPr lang="en-US" sz="1100" dirty="0" err="1">
                <a:latin typeface="#9Slide03 AmpleSoft" panose="02000000000000000000" pitchFamily="2" charset="0"/>
              </a:rPr>
              <a:t>đời</a:t>
            </a:r>
            <a:r>
              <a:rPr lang="en-US" sz="1100" dirty="0">
                <a:latin typeface="#9Slide03 AmpleSoft" panose="02000000000000000000" pitchFamily="2" charset="0"/>
              </a:rPr>
              <a:t> </a:t>
            </a:r>
            <a:r>
              <a:rPr lang="en-US" sz="1100" dirty="0" err="1">
                <a:latin typeface="#9Slide03 AmpleSoft" panose="02000000000000000000" pitchFamily="2" charset="0"/>
              </a:rPr>
              <a:t>sống</a:t>
            </a:r>
            <a:r>
              <a:rPr lang="en-US" sz="1100" dirty="0">
                <a:latin typeface="#9Slide03 AmpleSoft" panose="02000000000000000000" pitchFamily="2" charset="0"/>
              </a:rPr>
              <a:t> </a:t>
            </a:r>
            <a:r>
              <a:rPr lang="en-US" sz="1100" dirty="0" err="1">
                <a:latin typeface="#9Slide03 AmpleSoft" panose="02000000000000000000" pitchFamily="2" charset="0"/>
              </a:rPr>
              <a:t>mà</a:t>
            </a:r>
            <a:r>
              <a:rPr lang="en-US" sz="1100" dirty="0">
                <a:latin typeface="#9Slide03 AmpleSoft" panose="02000000000000000000" pitchFamily="2" charset="0"/>
              </a:rPr>
              <a:t> </a:t>
            </a:r>
            <a:r>
              <a:rPr lang="en-US" sz="1100" dirty="0" err="1">
                <a:latin typeface="#9Slide03 AmpleSoft" panose="02000000000000000000" pitchFamily="2" charset="0"/>
              </a:rPr>
              <a:t>mình</a:t>
            </a:r>
            <a:r>
              <a:rPr lang="en-US" sz="1100" dirty="0">
                <a:latin typeface="#9Slide03 AmpleSoft" panose="02000000000000000000" pitchFamily="2" charset="0"/>
              </a:rPr>
              <a:t> </a:t>
            </a:r>
            <a:r>
              <a:rPr lang="en-US" sz="1100" dirty="0" err="1">
                <a:latin typeface="#9Slide03 AmpleSoft" panose="02000000000000000000" pitchFamily="2" charset="0"/>
              </a:rPr>
              <a:t>quan</a:t>
            </a:r>
            <a:r>
              <a:rPr lang="en-US" sz="1100" dirty="0">
                <a:latin typeface="#9Slide03 AmpleSoft" panose="02000000000000000000" pitchFamily="2" charset="0"/>
              </a:rPr>
              <a:t> </a:t>
            </a:r>
            <a:r>
              <a:rPr lang="en-US" sz="1100" dirty="0" err="1">
                <a:latin typeface="#9Slide03 AmpleSoft" panose="02000000000000000000" pitchFamily="2" charset="0"/>
              </a:rPr>
              <a:t>tâm</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hiểu</a:t>
            </a:r>
            <a:r>
              <a:rPr lang="en-US" sz="1100" dirty="0">
                <a:latin typeface="#9Slide03 AmpleSoft" panose="02000000000000000000" pitchFamily="2" charset="0"/>
              </a:rPr>
              <a:t> </a:t>
            </a:r>
            <a:r>
              <a:rPr lang="en-US" sz="1100" dirty="0" err="1">
                <a:latin typeface="#9Slide03 AmpleSoft" panose="02000000000000000000" pitchFamily="2" charset="0"/>
              </a:rPr>
              <a:t>biết</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có</a:t>
            </a:r>
            <a:r>
              <a:rPr lang="en-US" sz="1100" dirty="0">
                <a:latin typeface="#9Slide03 AmpleSoft" panose="02000000000000000000" pitchFamily="2" charset="0"/>
              </a:rPr>
              <a:t> </a:t>
            </a:r>
            <a:r>
              <a:rPr lang="en-US" sz="1100" dirty="0" err="1">
                <a:latin typeface="#9Slide03 AmpleSoft" panose="02000000000000000000" pitchFamily="2" charset="0"/>
              </a:rPr>
              <a:t>nhiều</a:t>
            </a:r>
            <a:r>
              <a:rPr lang="en-US" sz="1100" dirty="0">
                <a:latin typeface="#9Slide03 AmpleSoft" panose="02000000000000000000" pitchFamily="2" charset="0"/>
              </a:rPr>
              <a:t> ý </a:t>
            </a:r>
            <a:r>
              <a:rPr lang="en-US" sz="1100" dirty="0" err="1">
                <a:latin typeface="#9Slide03 AmpleSoft" panose="02000000000000000000" pitchFamily="2" charset="0"/>
              </a:rPr>
              <a:t>kiến</a:t>
            </a:r>
            <a:r>
              <a:rPr lang="en-US" sz="1100" dirty="0">
                <a:latin typeface="#9Slide03 AmpleSoft" panose="02000000000000000000" pitchFamily="2" charset="0"/>
              </a:rPr>
              <a:t> </a:t>
            </a:r>
            <a:r>
              <a:rPr lang="en-US" sz="1100" dirty="0" err="1">
                <a:latin typeface="#9Slide03 AmpleSoft" panose="02000000000000000000" pitchFamily="2" charset="0"/>
              </a:rPr>
              <a:t>khác</a:t>
            </a:r>
            <a:r>
              <a:rPr lang="en-US" sz="1100" dirty="0">
                <a:latin typeface="#9Slide03 AmpleSoft" panose="02000000000000000000" pitchFamily="2" charset="0"/>
              </a:rPr>
              <a:t> </a:t>
            </a:r>
            <a:r>
              <a:rPr lang="en-US" sz="1100" dirty="0" err="1">
                <a:latin typeface="#9Slide03 AmpleSoft" panose="02000000000000000000" pitchFamily="2" charset="0"/>
              </a:rPr>
              <a:t>nhau</a:t>
            </a:r>
            <a:r>
              <a:rPr lang="en-US" sz="1100" dirty="0">
                <a:latin typeface="#9Slide03 AmpleSoft" panose="02000000000000000000" pitchFamily="2" charset="0"/>
              </a:rPr>
              <a:t> </a:t>
            </a:r>
            <a:r>
              <a:rPr lang="en-US" sz="1100" dirty="0" err="1">
                <a:latin typeface="#9Slide03 AmpleSoft" panose="02000000000000000000" pitchFamily="2" charset="0"/>
              </a:rPr>
              <a:t>khi</a:t>
            </a:r>
            <a:r>
              <a:rPr lang="en-US" sz="1100" dirty="0">
                <a:latin typeface="#9Slide03 AmpleSoft" panose="02000000000000000000" pitchFamily="2" charset="0"/>
              </a:rPr>
              <a:t> </a:t>
            </a:r>
            <a:r>
              <a:rPr lang="en-US" sz="1100" dirty="0" err="1">
                <a:latin typeface="#9Slide03 AmpleSoft" panose="02000000000000000000" pitchFamily="2" charset="0"/>
              </a:rPr>
              <a:t>nhìn</a:t>
            </a:r>
            <a:r>
              <a:rPr lang="en-US" sz="1100" dirty="0">
                <a:latin typeface="#9Slide03 AmpleSoft" panose="02000000000000000000" pitchFamily="2" charset="0"/>
              </a:rPr>
              <a:t> </a:t>
            </a:r>
            <a:r>
              <a:rPr lang="en-US" sz="1100" dirty="0" err="1">
                <a:latin typeface="#9Slide03 AmpleSoft" panose="02000000000000000000" pitchFamily="2" charset="0"/>
              </a:rPr>
              <a:t>nhận</a:t>
            </a:r>
            <a:r>
              <a:rPr lang="en-US" sz="1100" dirty="0">
                <a:latin typeface="#9Slide03 AmpleSoft" panose="02000000000000000000" pitchFamily="2" charset="0"/>
              </a:rPr>
              <a:t>, </a:t>
            </a:r>
            <a:r>
              <a:rPr lang="en-US" sz="1100" dirty="0" err="1">
                <a:latin typeface="#9Slide03 AmpleSoft" panose="02000000000000000000" pitchFamily="2" charset="0"/>
              </a:rPr>
              <a:t>đánh</a:t>
            </a:r>
            <a:r>
              <a:rPr lang="en-US" sz="1100" dirty="0">
                <a:latin typeface="#9Slide03 AmpleSoft" panose="02000000000000000000" pitchFamily="2" charset="0"/>
              </a:rPr>
              <a:t> </a:t>
            </a:r>
            <a:r>
              <a:rPr lang="en-US" sz="1100" dirty="0" err="1">
                <a:latin typeface="#9Slide03 AmpleSoft" panose="02000000000000000000" pitchFamily="2" charset="0"/>
              </a:rPr>
              <a:t>giá</a:t>
            </a:r>
            <a:r>
              <a:rPr lang="en-US" sz="1100" dirty="0">
                <a:latin typeface="#9Slide03 AmpleSoft" panose="02000000000000000000" pitchFamily="2" charset="0"/>
              </a:rPr>
              <a:t>; </a:t>
            </a:r>
            <a:r>
              <a:rPr lang="en-US" sz="1100" dirty="0" err="1">
                <a:latin typeface="#9Slide03 AmpleSoft" panose="02000000000000000000" pitchFamily="2" charset="0"/>
              </a:rPr>
              <a:t>Xác</a:t>
            </a:r>
            <a:r>
              <a:rPr lang="en-US" sz="1100" dirty="0">
                <a:latin typeface="#9Slide03 AmpleSoft" panose="02000000000000000000" pitchFamily="2" charset="0"/>
              </a:rPr>
              <a:t> </a:t>
            </a:r>
            <a:r>
              <a:rPr lang="en-US" sz="1100" dirty="0" err="1">
                <a:latin typeface="#9Slide03 AmpleSoft" panose="02000000000000000000" pitchFamily="2" charset="0"/>
              </a:rPr>
              <a:t>định</a:t>
            </a:r>
            <a:r>
              <a:rPr lang="en-US" sz="1100" dirty="0">
                <a:latin typeface="#9Slide03 AmpleSoft" panose="02000000000000000000" pitchFamily="2" charset="0"/>
              </a:rPr>
              <a:t> </a:t>
            </a:r>
            <a:r>
              <a:rPr lang="en-US" sz="1100" dirty="0" err="1">
                <a:latin typeface="#9Slide03 AmpleSoft" panose="02000000000000000000" pitchFamily="2" charset="0"/>
              </a:rPr>
              <a:t>thái</a:t>
            </a:r>
            <a:r>
              <a:rPr lang="en-US" sz="1100" dirty="0">
                <a:latin typeface="#9Slide03 AmpleSoft" panose="02000000000000000000" pitchFamily="2" charset="0"/>
              </a:rPr>
              <a:t> </a:t>
            </a:r>
            <a:r>
              <a:rPr lang="en-US" sz="1100" dirty="0" err="1">
                <a:latin typeface="#9Slide03 AmpleSoft" panose="02000000000000000000" pitchFamily="2" charset="0"/>
              </a:rPr>
              <a:t>độ</a:t>
            </a:r>
            <a:r>
              <a:rPr lang="en-US" sz="1100" dirty="0">
                <a:latin typeface="#9Slide03 AmpleSoft" panose="02000000000000000000" pitchFamily="2" charset="0"/>
              </a:rPr>
              <a:t> </a:t>
            </a:r>
            <a:r>
              <a:rPr lang="en-US" sz="1100" dirty="0" err="1">
                <a:latin typeface="#9Slide03 AmpleSoft" panose="02000000000000000000" pitchFamily="2" charset="0"/>
              </a:rPr>
              <a:t>dứt</a:t>
            </a:r>
            <a:r>
              <a:rPr lang="en-US" sz="1100" dirty="0">
                <a:latin typeface="#9Slide03 AmpleSoft" panose="02000000000000000000" pitchFamily="2" charset="0"/>
              </a:rPr>
              <a:t> </a:t>
            </a:r>
            <a:r>
              <a:rPr lang="en-US" sz="1100" dirty="0" err="1">
                <a:latin typeface="#9Slide03 AmpleSoft" panose="02000000000000000000" pitchFamily="2" charset="0"/>
              </a:rPr>
              <a:t>khoát</a:t>
            </a:r>
            <a:r>
              <a:rPr lang="en-US" sz="1100" dirty="0">
                <a:latin typeface="#9Slide03 AmpleSoft" panose="02000000000000000000" pitchFamily="2" charset="0"/>
              </a:rPr>
              <a:t> </a:t>
            </a:r>
            <a:r>
              <a:rPr lang="en-US" sz="1100" dirty="0" err="1">
                <a:latin typeface="#9Slide03 AmpleSoft" panose="02000000000000000000" pitchFamily="2" charset="0"/>
              </a:rPr>
              <a:t>với</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endParaRPr lang="en-US" sz="1100" dirty="0">
              <a:latin typeface="#9Slide03 AmpleSoft" panose="02000000000000000000" pitchFamily="2" charset="0"/>
            </a:endParaRPr>
          </a:p>
          <a:p>
            <a:pPr algn="just"/>
            <a:endParaRPr lang="en-US" sz="1100" dirty="0">
              <a:latin typeface="#9Slide03 AmpleSoft" panose="02000000000000000000" pitchFamily="2" charset="0"/>
            </a:endParaRPr>
          </a:p>
          <a:p>
            <a:pPr algn="just"/>
            <a:r>
              <a:rPr lang="en-US" sz="1100" dirty="0" err="1">
                <a:latin typeface="#9Slide03 AmpleSoft" panose="02000000000000000000" pitchFamily="2" charset="0"/>
              </a:rPr>
              <a:t>Tìm</a:t>
            </a:r>
            <a:r>
              <a:rPr lang="en-US" sz="1100" dirty="0">
                <a:latin typeface="#9Slide03 AmpleSoft" panose="02000000000000000000" pitchFamily="2" charset="0"/>
              </a:rPr>
              <a:t> ý: </a:t>
            </a:r>
            <a:r>
              <a:rPr lang="en-US" sz="1100" dirty="0" err="1">
                <a:latin typeface="#9Slide03 AmpleSoft" panose="02000000000000000000" pitchFamily="2" charset="0"/>
              </a:rPr>
              <a:t>Đặt</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trả</a:t>
            </a:r>
            <a:r>
              <a:rPr lang="en-US" sz="1100" dirty="0">
                <a:latin typeface="#9Slide03 AmpleSoft" panose="02000000000000000000" pitchFamily="2" charset="0"/>
              </a:rPr>
              <a:t> </a:t>
            </a:r>
            <a:r>
              <a:rPr lang="en-US" sz="1100" dirty="0" err="1">
                <a:latin typeface="#9Slide03 AmpleSoft" panose="02000000000000000000" pitchFamily="2" charset="0"/>
              </a:rPr>
              <a:t>lời</a:t>
            </a:r>
            <a:r>
              <a:rPr lang="en-US" sz="1100" dirty="0">
                <a:latin typeface="#9Slide03 AmpleSoft" panose="02000000000000000000" pitchFamily="2" charset="0"/>
              </a:rPr>
              <a:t> </a:t>
            </a:r>
            <a:r>
              <a:rPr lang="en-US" sz="1100" dirty="0" err="1">
                <a:latin typeface="#9Slide03 AmpleSoft" panose="02000000000000000000" pitchFamily="2" charset="0"/>
              </a:rPr>
              <a:t>các</a:t>
            </a:r>
            <a:r>
              <a:rPr lang="en-US" sz="1100" dirty="0">
                <a:latin typeface="#9Slide03 AmpleSoft" panose="02000000000000000000" pitchFamily="2" charset="0"/>
              </a:rPr>
              <a:t> </a:t>
            </a:r>
            <a:r>
              <a:rPr lang="en-US" sz="1100" dirty="0" err="1">
                <a:latin typeface="#9Slide03 AmpleSoft" panose="02000000000000000000" pitchFamily="2" charset="0"/>
              </a:rPr>
              <a:t>câu</a:t>
            </a:r>
            <a:r>
              <a:rPr lang="en-US" sz="1100" dirty="0">
                <a:latin typeface="#9Slide03 AmpleSoft" panose="02000000000000000000" pitchFamily="2" charset="0"/>
              </a:rPr>
              <a:t> </a:t>
            </a:r>
            <a:r>
              <a:rPr lang="en-US" sz="1100" dirty="0" err="1">
                <a:latin typeface="#9Slide03 AmpleSoft" panose="02000000000000000000" pitchFamily="2" charset="0"/>
              </a:rPr>
              <a:t>hỏi</a:t>
            </a:r>
            <a:r>
              <a:rPr lang="en-US" sz="1100" dirty="0">
                <a:latin typeface="#9Slide03 AmpleSoft" panose="02000000000000000000" pitchFamily="2" charset="0"/>
              </a:rPr>
              <a:t>: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gì</a:t>
            </a:r>
            <a:r>
              <a:rPr lang="en-US" sz="1100" dirty="0">
                <a:latin typeface="#9Slide03 AmpleSoft" panose="02000000000000000000" pitchFamily="2" charset="0"/>
              </a:rPr>
              <a:t> </a:t>
            </a:r>
            <a:r>
              <a:rPr lang="en-US" sz="1100" dirty="0" err="1">
                <a:latin typeface="#9Slide03 AmpleSoft" panose="02000000000000000000" pitchFamily="2" charset="0"/>
              </a:rPr>
              <a:t>được</a:t>
            </a:r>
            <a:r>
              <a:rPr lang="en-US" sz="1100" dirty="0">
                <a:latin typeface="#9Slide03 AmpleSoft" panose="02000000000000000000" pitchFamily="2" charset="0"/>
              </a:rPr>
              <a:t> </a:t>
            </a:r>
            <a:r>
              <a:rPr lang="en-US" sz="1100" dirty="0" err="1">
                <a:latin typeface="#9Slide03 AmpleSoft" panose="02000000000000000000" pitchFamily="2" charset="0"/>
              </a:rPr>
              <a:t>nêu</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để</a:t>
            </a:r>
            <a:r>
              <a:rPr lang="en-US" sz="1100" dirty="0">
                <a:latin typeface="#9Slide03 AmpleSoft" panose="02000000000000000000" pitchFamily="2" charset="0"/>
              </a:rPr>
              <a:t> </a:t>
            </a:r>
            <a:r>
              <a:rPr lang="en-US" sz="1100" dirty="0" err="1">
                <a:latin typeface="#9Slide03 AmpleSoft" panose="02000000000000000000" pitchFamily="2" charset="0"/>
              </a:rPr>
              <a:t>bàn</a:t>
            </a:r>
            <a:r>
              <a:rPr lang="en-US" sz="1100" dirty="0">
                <a:latin typeface="#9Slide03 AmpleSoft" panose="02000000000000000000" pitchFamily="2" charset="0"/>
              </a:rPr>
              <a:t> </a:t>
            </a:r>
            <a:r>
              <a:rPr lang="en-US" sz="1100" dirty="0" err="1">
                <a:latin typeface="#9Slide03 AmpleSoft" panose="02000000000000000000" pitchFamily="2" charset="0"/>
              </a:rPr>
              <a:t>luận</a:t>
            </a:r>
            <a:r>
              <a:rPr lang="en-US" sz="1100" dirty="0">
                <a:latin typeface="#9Slide03 AmpleSoft" panose="02000000000000000000" pitchFamily="2" charset="0"/>
              </a:rPr>
              <a:t>? ; </a:t>
            </a:r>
            <a:r>
              <a:rPr lang="en-US" sz="1100" dirty="0" err="1">
                <a:latin typeface="#9Slide03 AmpleSoft" panose="02000000000000000000" pitchFamily="2" charset="0"/>
              </a:rPr>
              <a:t>Vấn</a:t>
            </a:r>
            <a:r>
              <a:rPr lang="en-US" sz="1100" dirty="0">
                <a:latin typeface="#9Slide03 AmpleSoft" panose="02000000000000000000" pitchFamily="2" charset="0"/>
              </a:rPr>
              <a:t> </a:t>
            </a:r>
            <a:r>
              <a:rPr lang="en-US" sz="1100" dirty="0" err="1">
                <a:latin typeface="#9Slide03 AmpleSoft" panose="02000000000000000000" pitchFamily="2" charset="0"/>
              </a:rPr>
              <a:t>đề</a:t>
            </a:r>
            <a:r>
              <a:rPr lang="en-US" sz="1100" dirty="0">
                <a:latin typeface="#9Slide03 AmpleSoft" panose="02000000000000000000" pitchFamily="2" charset="0"/>
              </a:rPr>
              <a:t> </a:t>
            </a:r>
            <a:r>
              <a:rPr lang="en-US" sz="1100" dirty="0" err="1">
                <a:latin typeface="#9Slide03 AmpleSoft" panose="02000000000000000000" pitchFamily="2" charset="0"/>
              </a:rPr>
              <a:t>gợi</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những</a:t>
            </a:r>
            <a:r>
              <a:rPr lang="en-US" sz="1100" dirty="0">
                <a:latin typeface="#9Slide03 AmpleSoft" panose="02000000000000000000" pitchFamily="2" charset="0"/>
              </a:rPr>
              <a:t> </a:t>
            </a:r>
            <a:r>
              <a:rPr lang="en-US" sz="1100" dirty="0" err="1">
                <a:latin typeface="#9Slide03 AmpleSoft" panose="02000000000000000000" pitchFamily="2" charset="0"/>
              </a:rPr>
              <a:t>cách</a:t>
            </a:r>
            <a:r>
              <a:rPr lang="en-US" sz="1100" dirty="0">
                <a:latin typeface="#9Slide03 AmpleSoft" panose="02000000000000000000" pitchFamily="2" charset="0"/>
              </a:rPr>
              <a:t> </a:t>
            </a:r>
            <a:r>
              <a:rPr lang="en-US" sz="1100" dirty="0" err="1">
                <a:latin typeface="#9Slide03 AmpleSoft" panose="02000000000000000000" pitchFamily="2" charset="0"/>
              </a:rPr>
              <a:t>hiểu</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 Ý </a:t>
            </a:r>
            <a:r>
              <a:rPr lang="en-US" sz="1100" dirty="0" err="1">
                <a:latin typeface="#9Slide03 AmpleSoft" panose="02000000000000000000" pitchFamily="2" charset="0"/>
              </a:rPr>
              <a:t>kiến</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a:t>
            </a:r>
            <a:r>
              <a:rPr lang="en-US" sz="1100" dirty="0" err="1">
                <a:latin typeface="#9Slide03 AmpleSoft" panose="02000000000000000000" pitchFamily="2" charset="0"/>
              </a:rPr>
              <a:t>đáng</a:t>
            </a:r>
            <a:r>
              <a:rPr lang="en-US" sz="1100" dirty="0">
                <a:latin typeface="#9Slide03 AmpleSoft" panose="02000000000000000000" pitchFamily="2" charset="0"/>
              </a:rPr>
              <a:t> </a:t>
            </a:r>
            <a:r>
              <a:rPr lang="en-US" sz="1100" dirty="0" err="1">
                <a:latin typeface="#9Slide03 AmpleSoft" panose="02000000000000000000" pitchFamily="2" charset="0"/>
              </a:rPr>
              <a:t>quan</a:t>
            </a:r>
            <a:r>
              <a:rPr lang="en-US" sz="1100" dirty="0">
                <a:latin typeface="#9Slide03 AmpleSoft" panose="02000000000000000000" pitchFamily="2" charset="0"/>
              </a:rPr>
              <a:t> </a:t>
            </a:r>
            <a:r>
              <a:rPr lang="en-US" sz="1100" dirty="0" err="1">
                <a:latin typeface="#9Slide03 AmpleSoft" panose="02000000000000000000" pitchFamily="2" charset="0"/>
              </a:rPr>
              <a:t>tâm</a:t>
            </a:r>
            <a:r>
              <a:rPr lang="en-US" sz="1100" dirty="0">
                <a:latin typeface="#9Slide03 AmpleSoft" panose="02000000000000000000" pitchFamily="2" charset="0"/>
              </a:rPr>
              <a:t> </a:t>
            </a:r>
            <a:r>
              <a:rPr lang="en-US" sz="1100" dirty="0" err="1">
                <a:latin typeface="#9Slide03 AmpleSoft" panose="02000000000000000000" pitchFamily="2" charset="0"/>
              </a:rPr>
              <a:t>nhất</a:t>
            </a:r>
            <a:r>
              <a:rPr lang="en-US" sz="1100" dirty="0">
                <a:latin typeface="#9Slide03 AmpleSoft" panose="02000000000000000000" pitchFamily="2" charset="0"/>
              </a:rPr>
              <a:t>? ; </a:t>
            </a:r>
            <a:r>
              <a:rPr lang="en-US" sz="1100" dirty="0" err="1">
                <a:latin typeface="#9Slide03 AmpleSoft" panose="02000000000000000000" pitchFamily="2" charset="0"/>
              </a:rPr>
              <a:t>Vì</a:t>
            </a:r>
            <a:r>
              <a:rPr lang="en-US" sz="1100" dirty="0">
                <a:latin typeface="#9Slide03 AmpleSoft" panose="02000000000000000000" pitchFamily="2" charset="0"/>
              </a:rPr>
              <a:t> </a:t>
            </a:r>
            <a:r>
              <a:rPr lang="en-US" sz="1100" dirty="0" err="1">
                <a:latin typeface="#9Slide03 AmpleSoft" panose="02000000000000000000" pitchFamily="2" charset="0"/>
              </a:rPr>
              <a:t>sao</a:t>
            </a:r>
            <a:r>
              <a:rPr lang="en-US" sz="1100" dirty="0">
                <a:latin typeface="#9Slide03 AmpleSoft" panose="02000000000000000000" pitchFamily="2" charset="0"/>
              </a:rPr>
              <a:t> </a:t>
            </a:r>
            <a:r>
              <a:rPr lang="en-US" sz="1100" dirty="0" err="1">
                <a:latin typeface="#9Slide03 AmpleSoft" panose="02000000000000000000" pitchFamily="2" charset="0"/>
              </a:rPr>
              <a:t>bày</a:t>
            </a:r>
            <a:r>
              <a:rPr lang="en-US" sz="1100" dirty="0">
                <a:latin typeface="#9Slide03 AmpleSoft" panose="02000000000000000000" pitchFamily="2" charset="0"/>
              </a:rPr>
              <a:t> </a:t>
            </a:r>
            <a:r>
              <a:rPr lang="en-US" sz="1100" dirty="0" err="1">
                <a:latin typeface="#9Slide03 AmpleSoft" panose="02000000000000000000" pitchFamily="2" charset="0"/>
              </a:rPr>
              <a:t>tỏ</a:t>
            </a:r>
            <a:r>
              <a:rPr lang="en-US" sz="1100" dirty="0">
                <a:latin typeface="#9Slide03 AmpleSoft" panose="02000000000000000000" pitchFamily="2" charset="0"/>
              </a:rPr>
              <a:t> </a:t>
            </a:r>
            <a:r>
              <a:rPr lang="en-US" sz="1100" dirty="0" err="1">
                <a:latin typeface="#9Slide03 AmpleSoft" panose="02000000000000000000" pitchFamily="2" charset="0"/>
              </a:rPr>
              <a:t>thái</a:t>
            </a:r>
            <a:r>
              <a:rPr lang="en-US" sz="1100" dirty="0">
                <a:latin typeface="#9Slide03 AmpleSoft" panose="02000000000000000000" pitchFamily="2" charset="0"/>
              </a:rPr>
              <a:t> </a:t>
            </a:r>
            <a:r>
              <a:rPr lang="en-US" sz="1100" dirty="0" err="1">
                <a:latin typeface="#9Slide03 AmpleSoft" panose="02000000000000000000" pitchFamily="2" charset="0"/>
              </a:rPr>
              <a:t>độ</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r>
              <a:rPr lang="en-US" sz="1100" dirty="0">
                <a:latin typeface="#9Slide03 AmpleSoft" panose="02000000000000000000" pitchFamily="2" charset="0"/>
              </a:rPr>
              <a:t>? ; </a:t>
            </a:r>
            <a:r>
              <a:rPr lang="en-US" sz="1100" dirty="0" err="1">
                <a:latin typeface="#9Slide03 AmpleSoft" panose="02000000000000000000" pitchFamily="2" charset="0"/>
              </a:rPr>
              <a:t>Những</a:t>
            </a:r>
            <a:r>
              <a:rPr lang="en-US" sz="1100" dirty="0">
                <a:latin typeface="#9Slide03 AmpleSoft" panose="02000000000000000000" pitchFamily="2" charset="0"/>
              </a:rPr>
              <a:t> </a:t>
            </a:r>
            <a:r>
              <a:rPr lang="en-US" sz="1100" dirty="0" err="1">
                <a:latin typeface="#9Slide03 AmpleSoft" panose="02000000000000000000" pitchFamily="2" charset="0"/>
              </a:rPr>
              <a:t>lí</a:t>
            </a:r>
            <a:r>
              <a:rPr lang="en-US" sz="1100" dirty="0">
                <a:latin typeface="#9Slide03 AmpleSoft" panose="02000000000000000000" pitchFamily="2" charset="0"/>
              </a:rPr>
              <a:t> </a:t>
            </a:r>
            <a:r>
              <a:rPr lang="en-US" sz="1100" dirty="0" err="1">
                <a:latin typeface="#9Slide03 AmpleSoft" panose="02000000000000000000" pitchFamily="2" charset="0"/>
              </a:rPr>
              <a:t>lẽ</a:t>
            </a:r>
            <a:r>
              <a:rPr lang="en-US" sz="1100" dirty="0">
                <a:latin typeface="#9Slide03 AmpleSoft" panose="02000000000000000000" pitchFamily="2" charset="0"/>
              </a:rPr>
              <a:t> </a:t>
            </a:r>
            <a:r>
              <a:rPr lang="en-US" sz="1100" dirty="0" err="1">
                <a:latin typeface="#9Slide03 AmpleSoft" panose="02000000000000000000" pitchFamily="2" charset="0"/>
              </a:rPr>
              <a:t>và</a:t>
            </a:r>
            <a:r>
              <a:rPr lang="en-US" sz="1100" dirty="0">
                <a:latin typeface="#9Slide03 AmpleSoft" panose="02000000000000000000" pitchFamily="2" charset="0"/>
              </a:rPr>
              <a:t> </a:t>
            </a:r>
            <a:r>
              <a:rPr lang="en-US" sz="1100" dirty="0" err="1">
                <a:latin typeface="#9Slide03 AmpleSoft" panose="02000000000000000000" pitchFamily="2" charset="0"/>
              </a:rPr>
              <a:t>bằng</a:t>
            </a:r>
            <a:r>
              <a:rPr lang="en-US" sz="1100" dirty="0">
                <a:latin typeface="#9Slide03 AmpleSoft" panose="02000000000000000000" pitchFamily="2" charset="0"/>
              </a:rPr>
              <a:t> </a:t>
            </a:r>
            <a:r>
              <a:rPr lang="en-US" sz="1100" dirty="0" err="1">
                <a:latin typeface="#9Slide03 AmpleSoft" panose="02000000000000000000" pitchFamily="2" charset="0"/>
              </a:rPr>
              <a:t>chứng</a:t>
            </a:r>
            <a:r>
              <a:rPr lang="en-US" sz="1100" dirty="0">
                <a:latin typeface="#9Slide03 AmpleSoft" panose="02000000000000000000" pitchFamily="2" charset="0"/>
              </a:rPr>
              <a:t> </a:t>
            </a:r>
            <a:r>
              <a:rPr lang="en-US" sz="1100" dirty="0" err="1">
                <a:latin typeface="#9Slide03 AmpleSoft" panose="02000000000000000000" pitchFamily="2" charset="0"/>
              </a:rPr>
              <a:t>nào</a:t>
            </a:r>
            <a:r>
              <a:rPr lang="en-US" sz="1100" dirty="0">
                <a:latin typeface="#9Slide03 AmpleSoft" panose="02000000000000000000" pitchFamily="2" charset="0"/>
              </a:rPr>
              <a:t> </a:t>
            </a:r>
            <a:r>
              <a:rPr lang="en-US" sz="1100" dirty="0" err="1">
                <a:latin typeface="#9Slide03 AmpleSoft" panose="02000000000000000000" pitchFamily="2" charset="0"/>
              </a:rPr>
              <a:t>cần</a:t>
            </a:r>
            <a:r>
              <a:rPr lang="en-US" sz="1100" dirty="0">
                <a:latin typeface="#9Slide03 AmpleSoft" panose="02000000000000000000" pitchFamily="2" charset="0"/>
              </a:rPr>
              <a:t> </a:t>
            </a:r>
            <a:r>
              <a:rPr lang="en-US" sz="1100" dirty="0" err="1">
                <a:latin typeface="#9Slide03 AmpleSoft" panose="02000000000000000000" pitchFamily="2" charset="0"/>
              </a:rPr>
              <a:t>đưa</a:t>
            </a:r>
            <a:r>
              <a:rPr lang="en-US" sz="1100" dirty="0">
                <a:latin typeface="#9Slide03 AmpleSoft" panose="02000000000000000000" pitchFamily="2" charset="0"/>
              </a:rPr>
              <a:t> </a:t>
            </a:r>
            <a:r>
              <a:rPr lang="en-US" sz="1100" dirty="0" err="1">
                <a:latin typeface="#9Slide03 AmpleSoft" panose="02000000000000000000" pitchFamily="2" charset="0"/>
              </a:rPr>
              <a:t>ra</a:t>
            </a:r>
            <a:r>
              <a:rPr lang="en-US" sz="1100" dirty="0">
                <a:latin typeface="#9Slide03 AmpleSoft" panose="02000000000000000000" pitchFamily="2" charset="0"/>
              </a:rPr>
              <a:t> </a:t>
            </a:r>
            <a:r>
              <a:rPr lang="en-US" sz="1100" dirty="0" err="1">
                <a:latin typeface="#9Slide03 AmpleSoft" panose="02000000000000000000" pitchFamily="2" charset="0"/>
              </a:rPr>
              <a:t>để</a:t>
            </a:r>
            <a:r>
              <a:rPr lang="en-US" sz="1100" dirty="0">
                <a:latin typeface="#9Slide03 AmpleSoft" panose="02000000000000000000" pitchFamily="2" charset="0"/>
              </a:rPr>
              <a:t> </a:t>
            </a:r>
            <a:r>
              <a:rPr lang="en-US" sz="1100" dirty="0" err="1">
                <a:latin typeface="#9Slide03 AmpleSoft" panose="02000000000000000000" pitchFamily="2" charset="0"/>
              </a:rPr>
              <a:t>chứng</a:t>
            </a:r>
            <a:r>
              <a:rPr lang="en-US" sz="1100" dirty="0">
                <a:latin typeface="#9Slide03 AmpleSoft" panose="02000000000000000000" pitchFamily="2" charset="0"/>
              </a:rPr>
              <a:t> </a:t>
            </a:r>
            <a:r>
              <a:rPr lang="en-US" sz="1100" dirty="0" err="1">
                <a:latin typeface="#9Slide03 AmpleSoft" panose="02000000000000000000" pitchFamily="2" charset="0"/>
              </a:rPr>
              <a:t>tỏ</a:t>
            </a:r>
            <a:r>
              <a:rPr lang="en-US" sz="1100" dirty="0">
                <a:latin typeface="#9Slide03 AmpleSoft" panose="02000000000000000000" pitchFamily="2" charset="0"/>
              </a:rPr>
              <a:t> </a:t>
            </a:r>
            <a:r>
              <a:rPr lang="en-US" sz="1100" dirty="0" err="1">
                <a:latin typeface="#9Slide03 AmpleSoft" panose="02000000000000000000" pitchFamily="2" charset="0"/>
              </a:rPr>
              <a:t>sự</a:t>
            </a:r>
            <a:r>
              <a:rPr lang="en-US" sz="1100" dirty="0">
                <a:latin typeface="#9Slide03 AmpleSoft" panose="02000000000000000000" pitchFamily="2" charset="0"/>
              </a:rPr>
              <a:t> </a:t>
            </a:r>
            <a:r>
              <a:rPr lang="en-US" sz="1100" dirty="0" err="1">
                <a:latin typeface="#9Slide03 AmpleSoft" panose="02000000000000000000" pitchFamily="2" charset="0"/>
              </a:rPr>
              <a:t>tán</a:t>
            </a:r>
            <a:r>
              <a:rPr lang="en-US" sz="1100" dirty="0">
                <a:latin typeface="#9Slide03 AmpleSoft" panose="02000000000000000000" pitchFamily="2" charset="0"/>
              </a:rPr>
              <a:t> </a:t>
            </a:r>
            <a:r>
              <a:rPr lang="en-US" sz="1100" dirty="0" err="1">
                <a:latin typeface="#9Slide03 AmpleSoft" panose="02000000000000000000" pitchFamily="2" charset="0"/>
              </a:rPr>
              <a:t>thành</a:t>
            </a:r>
            <a:r>
              <a:rPr lang="en-US" sz="1100" dirty="0">
                <a:latin typeface="#9Slide03 AmpleSoft" panose="02000000000000000000" pitchFamily="2" charset="0"/>
              </a:rPr>
              <a:t> </a:t>
            </a:r>
            <a:r>
              <a:rPr lang="en-US" sz="1100" dirty="0" err="1">
                <a:latin typeface="#9Slide03 AmpleSoft" panose="02000000000000000000" pitchFamily="2" charset="0"/>
              </a:rPr>
              <a:t>là</a:t>
            </a:r>
            <a:r>
              <a:rPr lang="en-US" sz="1100" dirty="0">
                <a:latin typeface="#9Slide03 AmpleSoft" panose="02000000000000000000" pitchFamily="2" charset="0"/>
              </a:rPr>
              <a:t> </a:t>
            </a:r>
            <a:r>
              <a:rPr lang="en-US" sz="1100" dirty="0" err="1">
                <a:latin typeface="#9Slide03 AmpleSoft" panose="02000000000000000000" pitchFamily="2" charset="0"/>
              </a:rPr>
              <a:t>xác</a:t>
            </a:r>
            <a:r>
              <a:rPr lang="en-US" sz="1100" dirty="0">
                <a:latin typeface="#9Slide03 AmpleSoft" panose="02000000000000000000" pitchFamily="2" charset="0"/>
              </a:rPr>
              <a:t> </a:t>
            </a:r>
            <a:r>
              <a:rPr lang="en-US" sz="1100" dirty="0" err="1">
                <a:latin typeface="#9Slide03 AmpleSoft" panose="02000000000000000000" pitchFamily="2" charset="0"/>
              </a:rPr>
              <a:t>đáng</a:t>
            </a:r>
            <a:r>
              <a:rPr lang="en-US" sz="1100" dirty="0">
                <a:latin typeface="#9Slide03 AmpleSoft" panose="02000000000000000000" pitchFamily="2" charset="0"/>
              </a:rPr>
              <a:t>? </a:t>
            </a:r>
          </a:p>
          <a:p>
            <a:pPr algn="just"/>
            <a:endParaRPr lang="en-US" sz="1100" dirty="0">
              <a:latin typeface="#9Slide03 AmpleSoft" panose="02000000000000000000" pitchFamily="2" charset="0"/>
            </a:endParaRPr>
          </a:p>
          <a:p>
            <a:pPr algn="just"/>
            <a:r>
              <a:rPr lang="en-US" sz="1100" dirty="0" err="1">
                <a:latin typeface="#9Slide03 AmpleSoft" panose="02000000000000000000" pitchFamily="2" charset="0"/>
              </a:rPr>
              <a:t>Lập</a:t>
            </a:r>
            <a:r>
              <a:rPr lang="en-US" sz="1100" dirty="0">
                <a:latin typeface="#9Slide03 AmpleSoft" panose="02000000000000000000" pitchFamily="2" charset="0"/>
              </a:rPr>
              <a:t> </a:t>
            </a:r>
            <a:r>
              <a:rPr lang="en-US" sz="1100" dirty="0" err="1">
                <a:latin typeface="#9Slide03 AmpleSoft" panose="02000000000000000000" pitchFamily="2" charset="0"/>
              </a:rPr>
              <a:t>dàn</a:t>
            </a:r>
            <a:r>
              <a:rPr lang="en-US" sz="1100" dirty="0">
                <a:latin typeface="#9Slide03 AmpleSoft" panose="02000000000000000000" pitchFamily="2" charset="0"/>
              </a:rPr>
              <a:t> ý </a:t>
            </a:r>
            <a:r>
              <a:rPr lang="en-US" sz="1100" dirty="0" err="1">
                <a:latin typeface="#9Slide03 AmpleSoft" panose="02000000000000000000" pitchFamily="2" charset="0"/>
              </a:rPr>
              <a:t>gồm</a:t>
            </a:r>
            <a:r>
              <a:rPr lang="en-US" sz="1100" dirty="0">
                <a:latin typeface="#9Slide03 AmpleSoft" panose="02000000000000000000" pitchFamily="2" charset="0"/>
              </a:rPr>
              <a:t> 3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sắp</a:t>
            </a:r>
            <a:r>
              <a:rPr lang="en-US" sz="1100" dirty="0">
                <a:latin typeface="#9Slide03 AmpleSoft" panose="02000000000000000000" pitchFamily="2" charset="0"/>
              </a:rPr>
              <a:t> </a:t>
            </a:r>
            <a:r>
              <a:rPr lang="en-US" sz="1100" dirty="0" err="1">
                <a:latin typeface="#9Slide03 AmpleSoft" panose="02000000000000000000" pitchFamily="2" charset="0"/>
              </a:rPr>
              <a:t>xếp</a:t>
            </a:r>
            <a:r>
              <a:rPr lang="en-US" sz="1100" dirty="0">
                <a:latin typeface="#9Slide03 AmpleSoft" panose="02000000000000000000" pitchFamily="2" charset="0"/>
              </a:rPr>
              <a:t> </a:t>
            </a:r>
            <a:r>
              <a:rPr lang="en-US" sz="1100" dirty="0" err="1">
                <a:latin typeface="#9Slide03 AmpleSoft" panose="02000000000000000000" pitchFamily="2" charset="0"/>
              </a:rPr>
              <a:t>hợp</a:t>
            </a:r>
            <a:r>
              <a:rPr lang="en-US" sz="1100" dirty="0">
                <a:latin typeface="#9Slide03 AmpleSoft" panose="02000000000000000000" pitchFamily="2" charset="0"/>
              </a:rPr>
              <a:t> </a:t>
            </a:r>
            <a:r>
              <a:rPr lang="en-US" sz="1100" dirty="0" err="1">
                <a:latin typeface="#9Slide03 AmpleSoft" panose="02000000000000000000" pitchFamily="2" charset="0"/>
              </a:rPr>
              <a:t>lí</a:t>
            </a:r>
            <a:r>
              <a:rPr lang="en-US" sz="1100" dirty="0">
                <a:latin typeface="#9Slide03 AmpleSoft" panose="02000000000000000000" pitchFamily="2" charset="0"/>
              </a:rPr>
              <a:t> </a:t>
            </a:r>
            <a:r>
              <a:rPr lang="en-US" sz="1100" dirty="0" err="1">
                <a:latin typeface="#9Slide03 AmpleSoft" panose="02000000000000000000" pitchFamily="2" charset="0"/>
              </a:rPr>
              <a:t>các</a:t>
            </a:r>
            <a:r>
              <a:rPr lang="en-US" sz="1100" dirty="0">
                <a:latin typeface="#9Slide03 AmpleSoft" panose="02000000000000000000" pitchFamily="2" charset="0"/>
              </a:rPr>
              <a:t> ý </a:t>
            </a:r>
            <a:r>
              <a:rPr lang="en-US" sz="1100" dirty="0" err="1">
                <a:latin typeface="#9Slide03 AmpleSoft" panose="02000000000000000000" pitchFamily="2" charset="0"/>
              </a:rPr>
              <a:t>đã</a:t>
            </a:r>
            <a:r>
              <a:rPr lang="en-US" sz="1100" dirty="0">
                <a:latin typeface="#9Slide03 AmpleSoft" panose="02000000000000000000" pitchFamily="2" charset="0"/>
              </a:rPr>
              <a:t> </a:t>
            </a:r>
            <a:r>
              <a:rPr lang="en-US" sz="1100" dirty="0" err="1">
                <a:latin typeface="#9Slide03 AmpleSoft" panose="02000000000000000000" pitchFamily="2" charset="0"/>
              </a:rPr>
              <a:t>tìm</a:t>
            </a:r>
            <a:r>
              <a:rPr lang="en-US" sz="1100" dirty="0">
                <a:latin typeface="#9Slide03 AmpleSoft" panose="02000000000000000000" pitchFamily="2" charset="0"/>
              </a:rPr>
              <a:t> </a:t>
            </a:r>
            <a:r>
              <a:rPr lang="en-US" sz="1100" dirty="0" err="1">
                <a:latin typeface="#9Slide03 AmpleSoft" panose="02000000000000000000" pitchFamily="2" charset="0"/>
              </a:rPr>
              <a:t>được</a:t>
            </a:r>
            <a:r>
              <a:rPr lang="en-US" sz="1100" dirty="0">
                <a:latin typeface="#9Slide03 AmpleSoft" panose="02000000000000000000" pitchFamily="2" charset="0"/>
              </a:rPr>
              <a:t> ở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tìm</a:t>
            </a:r>
            <a:r>
              <a:rPr lang="en-US" sz="1100" dirty="0">
                <a:latin typeface="#9Slide03 AmpleSoft" panose="02000000000000000000" pitchFamily="2" charset="0"/>
              </a:rPr>
              <a:t> ý, </a:t>
            </a:r>
            <a:r>
              <a:rPr lang="en-US" sz="1100" dirty="0" err="1">
                <a:latin typeface="#9Slide03 AmpleSoft" panose="02000000000000000000" pitchFamily="2" charset="0"/>
              </a:rPr>
              <a:t>phân</a:t>
            </a:r>
            <a:r>
              <a:rPr lang="en-US" sz="1100" dirty="0">
                <a:latin typeface="#9Slide03 AmpleSoft" panose="02000000000000000000" pitchFamily="2" charset="0"/>
              </a:rPr>
              <a:t> </a:t>
            </a:r>
            <a:r>
              <a:rPr lang="en-US" sz="1100" dirty="0" err="1">
                <a:latin typeface="#9Slide03 AmpleSoft" panose="02000000000000000000" pitchFamily="2" charset="0"/>
              </a:rPr>
              <a:t>bố</a:t>
            </a:r>
            <a:r>
              <a:rPr lang="en-US" sz="1100" dirty="0">
                <a:latin typeface="#9Slide03 AmpleSoft" panose="02000000000000000000" pitchFamily="2" charset="0"/>
              </a:rPr>
              <a:t> </a:t>
            </a:r>
            <a:r>
              <a:rPr lang="en-US" sz="1100" dirty="0" err="1">
                <a:latin typeface="#9Slide03 AmpleSoft" panose="02000000000000000000" pitchFamily="2" charset="0"/>
              </a:rPr>
              <a:t>vào</a:t>
            </a:r>
            <a:r>
              <a:rPr lang="en-US" sz="1100" dirty="0">
                <a:latin typeface="#9Slide03 AmpleSoft" panose="02000000000000000000" pitchFamily="2" charset="0"/>
              </a:rPr>
              <a:t> </a:t>
            </a:r>
            <a:r>
              <a:rPr lang="en-US" sz="1100" dirty="0" err="1">
                <a:latin typeface="#9Slide03 AmpleSoft" panose="02000000000000000000" pitchFamily="2" charset="0"/>
              </a:rPr>
              <a:t>từng</a:t>
            </a:r>
            <a:r>
              <a:rPr lang="en-US" sz="1100" dirty="0">
                <a:latin typeface="#9Slide03 AmpleSoft" panose="02000000000000000000" pitchFamily="2" charset="0"/>
              </a:rPr>
              <a:t> </a:t>
            </a:r>
            <a:r>
              <a:rPr lang="en-US" sz="1100" dirty="0" err="1">
                <a:latin typeface="#9Slide03 AmpleSoft" panose="02000000000000000000" pitchFamily="2" charset="0"/>
              </a:rPr>
              <a:t>phần</a:t>
            </a:r>
            <a:r>
              <a:rPr lang="en-US" sz="1100" dirty="0">
                <a:latin typeface="#9Slide03 AmpleSoft" panose="02000000000000000000" pitchFamily="2" charset="0"/>
              </a:rPr>
              <a:t> </a:t>
            </a:r>
            <a:r>
              <a:rPr lang="en-US" sz="1100" dirty="0" err="1">
                <a:latin typeface="#9Slide03 AmpleSoft" panose="02000000000000000000" pitchFamily="2" charset="0"/>
              </a:rPr>
              <a:t>khi</a:t>
            </a:r>
            <a:r>
              <a:rPr lang="en-US" sz="1100" dirty="0">
                <a:latin typeface="#9Slide03 AmpleSoft" panose="02000000000000000000" pitchFamily="2" charset="0"/>
              </a:rPr>
              <a:t> </a:t>
            </a:r>
            <a:r>
              <a:rPr lang="en-US" sz="1100" dirty="0" err="1">
                <a:latin typeface="#9Slide03 AmpleSoft" panose="02000000000000000000" pitchFamily="2" charset="0"/>
              </a:rPr>
              <a:t>viết</a:t>
            </a:r>
            <a:r>
              <a:rPr lang="en-US" sz="1100" dirty="0">
                <a:latin typeface="#9Slide03 AmpleSoft" panose="02000000000000000000" pitchFamily="2" charset="0"/>
              </a:rPr>
              <a:t> </a:t>
            </a:r>
            <a:r>
              <a:rPr lang="en-US" sz="1100" dirty="0" err="1">
                <a:latin typeface="#9Slide03 AmpleSoft" panose="02000000000000000000" pitchFamily="2" charset="0"/>
              </a:rPr>
              <a:t>bài</a:t>
            </a:r>
            <a:endParaRPr lang="en-US" sz="1100" dirty="0">
              <a:latin typeface="#9Slide03 AmpleSoft"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SG"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1979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A083F9">
            <a:alpha val="18240"/>
          </a:srgbClr>
        </a:solidFill>
        <a:effectLst/>
      </p:bgPr>
    </p:bg>
    <p:spTree>
      <p:nvGrpSpPr>
        <p:cNvPr id="1" name="Shape 8"/>
        <p:cNvGrpSpPr/>
        <p:nvPr/>
      </p:nvGrpSpPr>
      <p:grpSpPr>
        <a:xfrm>
          <a:off x="0" y="0"/>
          <a:ext cx="0" cy="0"/>
          <a:chOff x="0" y="0"/>
          <a:chExt cx="0" cy="0"/>
        </a:xfrm>
      </p:grpSpPr>
      <p:sp>
        <p:nvSpPr>
          <p:cNvPr id="9" name="Google Shape;9;p2"/>
          <p:cNvSpPr/>
          <p:nvPr/>
        </p:nvSpPr>
        <p:spPr>
          <a:xfrm>
            <a:off x="355350" y="283500"/>
            <a:ext cx="8433300" cy="4576500"/>
          </a:xfrm>
          <a:prstGeom prst="roundRect">
            <a:avLst>
              <a:gd name="adj" fmla="val 440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4891500" y="1667275"/>
            <a:ext cx="3217800" cy="1809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3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p:nvPr/>
        </p:nvSpPr>
        <p:spPr>
          <a:xfrm rot="2700000">
            <a:off x="-1173985" y="-1085456"/>
            <a:ext cx="2282746" cy="2360271"/>
          </a:xfrm>
          <a:custGeom>
            <a:avLst/>
            <a:gdLst/>
            <a:ahLst/>
            <a:cxnLst/>
            <a:rect l="l" t="t" r="r" b="b"/>
            <a:pathLst>
              <a:path w="88277" h="91275" extrusionOk="0">
                <a:moveTo>
                  <a:pt x="59906" y="1"/>
                </a:moveTo>
                <a:cubicBezTo>
                  <a:pt x="59609" y="1"/>
                  <a:pt x="59314" y="35"/>
                  <a:pt x="59022" y="110"/>
                </a:cubicBezTo>
                <a:cubicBezTo>
                  <a:pt x="58938" y="132"/>
                  <a:pt x="58855" y="156"/>
                  <a:pt x="58772" y="185"/>
                </a:cubicBezTo>
                <a:cubicBezTo>
                  <a:pt x="54846" y="1520"/>
                  <a:pt x="8633" y="47216"/>
                  <a:pt x="0" y="55308"/>
                </a:cubicBezTo>
                <a:cubicBezTo>
                  <a:pt x="0" y="55308"/>
                  <a:pt x="37093" y="91274"/>
                  <a:pt x="37093" y="91274"/>
                </a:cubicBezTo>
                <a:cubicBezTo>
                  <a:pt x="50985" y="88000"/>
                  <a:pt x="65329" y="83802"/>
                  <a:pt x="75354" y="72146"/>
                </a:cubicBezTo>
                <a:cubicBezTo>
                  <a:pt x="84383" y="61649"/>
                  <a:pt x="88276" y="48851"/>
                  <a:pt x="86158" y="36321"/>
                </a:cubicBezTo>
                <a:cubicBezTo>
                  <a:pt x="83973" y="23404"/>
                  <a:pt x="76250" y="12643"/>
                  <a:pt x="66912" y="4151"/>
                </a:cubicBezTo>
                <a:cubicBezTo>
                  <a:pt x="65348" y="2728"/>
                  <a:pt x="62549" y="1"/>
                  <a:pt x="59906" y="1"/>
                </a:cubicBezTo>
                <a:close/>
              </a:path>
            </a:pathLst>
          </a:custGeom>
          <a:solidFill>
            <a:srgbClr val="A08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510475" y="3057525"/>
            <a:ext cx="4145917" cy="2800530"/>
          </a:xfrm>
          <a:custGeom>
            <a:avLst/>
            <a:gdLst/>
            <a:ahLst/>
            <a:cxnLst/>
            <a:rect l="l" t="t" r="r" b="b"/>
            <a:pathLst>
              <a:path w="106826" h="72160" extrusionOk="0">
                <a:moveTo>
                  <a:pt x="106825" y="0"/>
                </a:moveTo>
                <a:lnTo>
                  <a:pt x="106825" y="0"/>
                </a:lnTo>
                <a:cubicBezTo>
                  <a:pt x="87142" y="835"/>
                  <a:pt x="82143" y="21645"/>
                  <a:pt x="66638" y="29091"/>
                </a:cubicBezTo>
                <a:cubicBezTo>
                  <a:pt x="62172" y="31235"/>
                  <a:pt x="57333" y="31714"/>
                  <a:pt x="52363" y="31714"/>
                </a:cubicBezTo>
                <a:cubicBezTo>
                  <a:pt x="48346" y="31714"/>
                  <a:pt x="44244" y="31401"/>
                  <a:pt x="40185" y="31401"/>
                </a:cubicBezTo>
                <a:cubicBezTo>
                  <a:pt x="37323" y="31401"/>
                  <a:pt x="34483" y="31557"/>
                  <a:pt x="31710" y="32088"/>
                </a:cubicBezTo>
                <a:cubicBezTo>
                  <a:pt x="22247" y="33899"/>
                  <a:pt x="14239" y="40246"/>
                  <a:pt x="9049" y="48201"/>
                </a:cubicBezTo>
                <a:cubicBezTo>
                  <a:pt x="9017" y="48249"/>
                  <a:pt x="8985" y="48298"/>
                  <a:pt x="8955" y="48346"/>
                </a:cubicBezTo>
                <a:cubicBezTo>
                  <a:pt x="6432" y="52248"/>
                  <a:pt x="4847" y="56396"/>
                  <a:pt x="3478" y="60804"/>
                </a:cubicBezTo>
                <a:cubicBezTo>
                  <a:pt x="3223" y="61622"/>
                  <a:pt x="491" y="72151"/>
                  <a:pt x="0" y="72159"/>
                </a:cubicBezTo>
                <a:cubicBezTo>
                  <a:pt x="12" y="72159"/>
                  <a:pt x="106823" y="70263"/>
                  <a:pt x="106823" y="70263"/>
                </a:cubicBezTo>
                <a:lnTo>
                  <a:pt x="1068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51396" y="4457823"/>
            <a:ext cx="129715" cy="146812"/>
          </a:xfrm>
          <a:custGeom>
            <a:avLst/>
            <a:gdLst/>
            <a:ahLst/>
            <a:cxnLst/>
            <a:rect l="l" t="t" r="r" b="b"/>
            <a:pathLst>
              <a:path w="5241" h="5930" extrusionOk="0">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68338" y="3478975"/>
            <a:ext cx="73500" cy="73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20546" y="454423"/>
            <a:ext cx="129715" cy="146812"/>
          </a:xfrm>
          <a:custGeom>
            <a:avLst/>
            <a:gdLst/>
            <a:ahLst/>
            <a:cxnLst/>
            <a:rect l="l" t="t" r="r" b="b"/>
            <a:pathLst>
              <a:path w="5241" h="5930" extrusionOk="0">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A083F9">
            <a:alpha val="18240"/>
          </a:srgbClr>
        </a:solidFill>
        <a:effectLst/>
      </p:bgPr>
    </p:bg>
    <p:spTree>
      <p:nvGrpSpPr>
        <p:cNvPr id="1" name="Shape 131"/>
        <p:cNvGrpSpPr/>
        <p:nvPr/>
      </p:nvGrpSpPr>
      <p:grpSpPr>
        <a:xfrm>
          <a:off x="0" y="0"/>
          <a:ext cx="0" cy="0"/>
          <a:chOff x="0" y="0"/>
          <a:chExt cx="0" cy="0"/>
        </a:xfrm>
      </p:grpSpPr>
      <p:sp>
        <p:nvSpPr>
          <p:cNvPr id="132" name="Google Shape;132;p11"/>
          <p:cNvSpPr/>
          <p:nvPr/>
        </p:nvSpPr>
        <p:spPr>
          <a:xfrm>
            <a:off x="355350" y="283500"/>
            <a:ext cx="8433300" cy="4576500"/>
          </a:xfrm>
          <a:prstGeom prst="roundRect">
            <a:avLst>
              <a:gd name="adj" fmla="val 440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4" name="Google Shape;134;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5" name="Google Shape;135;p11"/>
          <p:cNvSpPr/>
          <p:nvPr/>
        </p:nvSpPr>
        <p:spPr>
          <a:xfrm rot="2700000">
            <a:off x="-1173985" y="-1085456"/>
            <a:ext cx="2282746" cy="2360271"/>
          </a:xfrm>
          <a:custGeom>
            <a:avLst/>
            <a:gdLst/>
            <a:ahLst/>
            <a:cxnLst/>
            <a:rect l="l" t="t" r="r" b="b"/>
            <a:pathLst>
              <a:path w="88277" h="91275" extrusionOk="0">
                <a:moveTo>
                  <a:pt x="59906" y="1"/>
                </a:moveTo>
                <a:cubicBezTo>
                  <a:pt x="59609" y="1"/>
                  <a:pt x="59314" y="35"/>
                  <a:pt x="59022" y="110"/>
                </a:cubicBezTo>
                <a:cubicBezTo>
                  <a:pt x="58938" y="132"/>
                  <a:pt x="58855" y="156"/>
                  <a:pt x="58772" y="185"/>
                </a:cubicBezTo>
                <a:cubicBezTo>
                  <a:pt x="54846" y="1520"/>
                  <a:pt x="8633" y="47216"/>
                  <a:pt x="0" y="55308"/>
                </a:cubicBezTo>
                <a:cubicBezTo>
                  <a:pt x="0" y="55308"/>
                  <a:pt x="37093" y="91274"/>
                  <a:pt x="37093" y="91274"/>
                </a:cubicBezTo>
                <a:cubicBezTo>
                  <a:pt x="50985" y="88000"/>
                  <a:pt x="65329" y="83802"/>
                  <a:pt x="75354" y="72146"/>
                </a:cubicBezTo>
                <a:cubicBezTo>
                  <a:pt x="84383" y="61649"/>
                  <a:pt x="88276" y="48851"/>
                  <a:pt x="86158" y="36321"/>
                </a:cubicBezTo>
                <a:cubicBezTo>
                  <a:pt x="83973" y="23404"/>
                  <a:pt x="76250" y="12643"/>
                  <a:pt x="66912" y="4151"/>
                </a:cubicBezTo>
                <a:cubicBezTo>
                  <a:pt x="65348" y="2728"/>
                  <a:pt x="62549" y="1"/>
                  <a:pt x="59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p:nvPr/>
        </p:nvSpPr>
        <p:spPr>
          <a:xfrm>
            <a:off x="520546" y="454423"/>
            <a:ext cx="129715" cy="146812"/>
          </a:xfrm>
          <a:custGeom>
            <a:avLst/>
            <a:gdLst/>
            <a:ahLst/>
            <a:cxnLst/>
            <a:rect l="l" t="t" r="r" b="b"/>
            <a:pathLst>
              <a:path w="5241" h="5930" extrusionOk="0">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11"/>
          <p:cNvGrpSpPr/>
          <p:nvPr/>
        </p:nvGrpSpPr>
        <p:grpSpPr>
          <a:xfrm>
            <a:off x="7682876" y="4189507"/>
            <a:ext cx="746020" cy="419005"/>
            <a:chOff x="3642800" y="2341125"/>
            <a:chExt cx="452325" cy="254050"/>
          </a:xfrm>
        </p:grpSpPr>
        <p:sp>
          <p:nvSpPr>
            <p:cNvPr id="138" name="Google Shape;138;p11"/>
            <p:cNvSpPr/>
            <p:nvPr/>
          </p:nvSpPr>
          <p:spPr>
            <a:xfrm>
              <a:off x="3727925" y="2341125"/>
              <a:ext cx="278900" cy="254050"/>
            </a:xfrm>
            <a:custGeom>
              <a:avLst/>
              <a:gdLst/>
              <a:ahLst/>
              <a:cxnLst/>
              <a:rect l="l" t="t" r="r" b="b"/>
              <a:pathLst>
                <a:path w="11156" h="10162" extrusionOk="0">
                  <a:moveTo>
                    <a:pt x="5578" y="0"/>
                  </a:moveTo>
                  <a:cubicBezTo>
                    <a:pt x="4278" y="0"/>
                    <a:pt x="2977" y="496"/>
                    <a:pt x="1986" y="1487"/>
                  </a:cubicBezTo>
                  <a:cubicBezTo>
                    <a:pt x="0" y="3473"/>
                    <a:pt x="0" y="6690"/>
                    <a:pt x="1986" y="8675"/>
                  </a:cubicBezTo>
                  <a:cubicBezTo>
                    <a:pt x="2977" y="9666"/>
                    <a:pt x="4278" y="10162"/>
                    <a:pt x="5578" y="10162"/>
                  </a:cubicBezTo>
                  <a:cubicBezTo>
                    <a:pt x="6879" y="10162"/>
                    <a:pt x="8179" y="9666"/>
                    <a:pt x="9171" y="8675"/>
                  </a:cubicBezTo>
                  <a:cubicBezTo>
                    <a:pt x="11156" y="6690"/>
                    <a:pt x="11156" y="3473"/>
                    <a:pt x="9171" y="1487"/>
                  </a:cubicBezTo>
                  <a:cubicBezTo>
                    <a:pt x="8179" y="496"/>
                    <a:pt x="6879" y="0"/>
                    <a:pt x="5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a:off x="3642800" y="2386875"/>
              <a:ext cx="452325" cy="141800"/>
            </a:xfrm>
            <a:custGeom>
              <a:avLst/>
              <a:gdLst/>
              <a:ahLst/>
              <a:cxnLst/>
              <a:rect l="l" t="t" r="r" b="b"/>
              <a:pathLst>
                <a:path w="18093" h="5672" extrusionOk="0">
                  <a:moveTo>
                    <a:pt x="2128" y="1"/>
                  </a:moveTo>
                  <a:cubicBezTo>
                    <a:pt x="1033" y="1"/>
                    <a:pt x="430" y="198"/>
                    <a:pt x="330" y="590"/>
                  </a:cubicBezTo>
                  <a:cubicBezTo>
                    <a:pt x="1" y="1879"/>
                    <a:pt x="5671" y="3688"/>
                    <a:pt x="8715" y="4466"/>
                  </a:cubicBezTo>
                  <a:cubicBezTo>
                    <a:pt x="11019" y="5053"/>
                    <a:pt x="13222" y="5461"/>
                    <a:pt x="14924" y="5611"/>
                  </a:cubicBezTo>
                  <a:cubicBezTo>
                    <a:pt x="15417" y="5653"/>
                    <a:pt x="15829" y="5671"/>
                    <a:pt x="16174" y="5671"/>
                  </a:cubicBezTo>
                  <a:cubicBezTo>
                    <a:pt x="17588" y="5671"/>
                    <a:pt x="17863" y="5352"/>
                    <a:pt x="17931" y="5088"/>
                  </a:cubicBezTo>
                  <a:cubicBezTo>
                    <a:pt x="18093" y="4452"/>
                    <a:pt x="16863" y="3638"/>
                    <a:pt x="14276" y="2670"/>
                  </a:cubicBezTo>
                  <a:cubicBezTo>
                    <a:pt x="14250" y="2660"/>
                    <a:pt x="14222" y="2656"/>
                    <a:pt x="14196" y="2656"/>
                  </a:cubicBezTo>
                  <a:cubicBezTo>
                    <a:pt x="14104" y="2656"/>
                    <a:pt x="14018" y="2712"/>
                    <a:pt x="13983" y="2804"/>
                  </a:cubicBezTo>
                  <a:cubicBezTo>
                    <a:pt x="13939" y="2921"/>
                    <a:pt x="13999" y="3050"/>
                    <a:pt x="14117" y="3095"/>
                  </a:cubicBezTo>
                  <a:cubicBezTo>
                    <a:pt x="17037" y="4189"/>
                    <a:pt x="17521" y="4855"/>
                    <a:pt x="17491" y="4975"/>
                  </a:cubicBezTo>
                  <a:cubicBezTo>
                    <a:pt x="17489" y="4978"/>
                    <a:pt x="17362" y="5218"/>
                    <a:pt x="16162" y="5218"/>
                  </a:cubicBezTo>
                  <a:cubicBezTo>
                    <a:pt x="15844" y="5218"/>
                    <a:pt x="15450" y="5201"/>
                    <a:pt x="14963" y="5158"/>
                  </a:cubicBezTo>
                  <a:cubicBezTo>
                    <a:pt x="13287" y="5009"/>
                    <a:pt x="11108" y="4609"/>
                    <a:pt x="8828" y="4025"/>
                  </a:cubicBezTo>
                  <a:cubicBezTo>
                    <a:pt x="3418" y="2644"/>
                    <a:pt x="667" y="1105"/>
                    <a:pt x="768" y="703"/>
                  </a:cubicBezTo>
                  <a:cubicBezTo>
                    <a:pt x="787" y="628"/>
                    <a:pt x="1096" y="456"/>
                    <a:pt x="2116" y="456"/>
                  </a:cubicBezTo>
                  <a:cubicBezTo>
                    <a:pt x="2685" y="456"/>
                    <a:pt x="3474" y="510"/>
                    <a:pt x="4558" y="663"/>
                  </a:cubicBezTo>
                  <a:cubicBezTo>
                    <a:pt x="4570" y="665"/>
                    <a:pt x="4581" y="665"/>
                    <a:pt x="4592" y="665"/>
                  </a:cubicBezTo>
                  <a:cubicBezTo>
                    <a:pt x="4705" y="665"/>
                    <a:pt x="4800" y="582"/>
                    <a:pt x="4815" y="469"/>
                  </a:cubicBezTo>
                  <a:cubicBezTo>
                    <a:pt x="4833" y="344"/>
                    <a:pt x="4746" y="231"/>
                    <a:pt x="4623" y="213"/>
                  </a:cubicBezTo>
                  <a:cubicBezTo>
                    <a:pt x="3616" y="71"/>
                    <a:pt x="2784" y="1"/>
                    <a:pt x="2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3843475" y="2414700"/>
              <a:ext cx="17550" cy="17300"/>
            </a:xfrm>
            <a:custGeom>
              <a:avLst/>
              <a:gdLst/>
              <a:ahLst/>
              <a:cxnLst/>
              <a:rect l="l" t="t" r="r" b="b"/>
              <a:pathLst>
                <a:path w="702" h="692" extrusionOk="0">
                  <a:moveTo>
                    <a:pt x="352" y="0"/>
                  </a:moveTo>
                  <a:cubicBezTo>
                    <a:pt x="349" y="0"/>
                    <a:pt x="347" y="0"/>
                    <a:pt x="344" y="0"/>
                  </a:cubicBezTo>
                  <a:cubicBezTo>
                    <a:pt x="152" y="4"/>
                    <a:pt x="1" y="164"/>
                    <a:pt x="5" y="354"/>
                  </a:cubicBezTo>
                  <a:cubicBezTo>
                    <a:pt x="11" y="542"/>
                    <a:pt x="162" y="691"/>
                    <a:pt x="349" y="691"/>
                  </a:cubicBezTo>
                  <a:cubicBezTo>
                    <a:pt x="353" y="691"/>
                    <a:pt x="357" y="691"/>
                    <a:pt x="360" y="691"/>
                  </a:cubicBezTo>
                  <a:cubicBezTo>
                    <a:pt x="550" y="687"/>
                    <a:pt x="702" y="530"/>
                    <a:pt x="698" y="338"/>
                  </a:cubicBezTo>
                  <a:cubicBezTo>
                    <a:pt x="694" y="148"/>
                    <a:pt x="538"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3900575" y="2433075"/>
              <a:ext cx="17550" cy="17300"/>
            </a:xfrm>
            <a:custGeom>
              <a:avLst/>
              <a:gdLst/>
              <a:ahLst/>
              <a:cxnLst/>
              <a:rect l="l" t="t" r="r" b="b"/>
              <a:pathLst>
                <a:path w="702" h="692" extrusionOk="0">
                  <a:moveTo>
                    <a:pt x="352" y="0"/>
                  </a:moveTo>
                  <a:cubicBezTo>
                    <a:pt x="349" y="0"/>
                    <a:pt x="347" y="0"/>
                    <a:pt x="344" y="1"/>
                  </a:cubicBezTo>
                  <a:cubicBezTo>
                    <a:pt x="152" y="5"/>
                    <a:pt x="1" y="164"/>
                    <a:pt x="5" y="354"/>
                  </a:cubicBezTo>
                  <a:cubicBezTo>
                    <a:pt x="9" y="542"/>
                    <a:pt x="162" y="691"/>
                    <a:pt x="349" y="691"/>
                  </a:cubicBezTo>
                  <a:cubicBezTo>
                    <a:pt x="353" y="691"/>
                    <a:pt x="357" y="691"/>
                    <a:pt x="360" y="691"/>
                  </a:cubicBezTo>
                  <a:cubicBezTo>
                    <a:pt x="550" y="687"/>
                    <a:pt x="702" y="530"/>
                    <a:pt x="698" y="338"/>
                  </a:cubicBezTo>
                  <a:cubicBezTo>
                    <a:pt x="694" y="148"/>
                    <a:pt x="538"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3850400" y="2444100"/>
              <a:ext cx="45425" cy="26975"/>
            </a:xfrm>
            <a:custGeom>
              <a:avLst/>
              <a:gdLst/>
              <a:ahLst/>
              <a:cxnLst/>
              <a:rect l="l" t="t" r="r" b="b"/>
              <a:pathLst>
                <a:path w="1817" h="1079" extrusionOk="0">
                  <a:moveTo>
                    <a:pt x="196" y="0"/>
                  </a:moveTo>
                  <a:cubicBezTo>
                    <a:pt x="130" y="0"/>
                    <a:pt x="69" y="44"/>
                    <a:pt x="49" y="111"/>
                  </a:cubicBezTo>
                  <a:cubicBezTo>
                    <a:pt x="1" y="278"/>
                    <a:pt x="49" y="478"/>
                    <a:pt x="182" y="660"/>
                  </a:cubicBezTo>
                  <a:cubicBezTo>
                    <a:pt x="314" y="840"/>
                    <a:pt x="507" y="973"/>
                    <a:pt x="726" y="1038"/>
                  </a:cubicBezTo>
                  <a:cubicBezTo>
                    <a:pt x="822" y="1064"/>
                    <a:pt x="919" y="1078"/>
                    <a:pt x="1016" y="1078"/>
                  </a:cubicBezTo>
                  <a:cubicBezTo>
                    <a:pt x="1378" y="1078"/>
                    <a:pt x="1713" y="894"/>
                    <a:pt x="1794" y="616"/>
                  </a:cubicBezTo>
                  <a:cubicBezTo>
                    <a:pt x="1816" y="535"/>
                    <a:pt x="1770" y="450"/>
                    <a:pt x="1689" y="428"/>
                  </a:cubicBezTo>
                  <a:cubicBezTo>
                    <a:pt x="1675" y="424"/>
                    <a:pt x="1660" y="421"/>
                    <a:pt x="1646" y="421"/>
                  </a:cubicBezTo>
                  <a:cubicBezTo>
                    <a:pt x="1582" y="421"/>
                    <a:pt x="1521" y="465"/>
                    <a:pt x="1503" y="531"/>
                  </a:cubicBezTo>
                  <a:cubicBezTo>
                    <a:pt x="1468" y="649"/>
                    <a:pt x="1263" y="774"/>
                    <a:pt x="1015" y="774"/>
                  </a:cubicBezTo>
                  <a:cubicBezTo>
                    <a:pt x="949" y="774"/>
                    <a:pt x="880" y="765"/>
                    <a:pt x="810" y="745"/>
                  </a:cubicBezTo>
                  <a:cubicBezTo>
                    <a:pt x="657" y="703"/>
                    <a:pt x="518" y="606"/>
                    <a:pt x="427" y="480"/>
                  </a:cubicBezTo>
                  <a:cubicBezTo>
                    <a:pt x="352" y="379"/>
                    <a:pt x="318" y="268"/>
                    <a:pt x="340" y="194"/>
                  </a:cubicBezTo>
                  <a:cubicBezTo>
                    <a:pt x="364" y="115"/>
                    <a:pt x="318" y="30"/>
                    <a:pt x="237" y="6"/>
                  </a:cubicBezTo>
                  <a:cubicBezTo>
                    <a:pt x="223" y="2"/>
                    <a:pt x="210"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1"/>
          <p:cNvSpPr/>
          <p:nvPr/>
        </p:nvSpPr>
        <p:spPr>
          <a:xfrm>
            <a:off x="7924482" y="3584888"/>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1"/>
          <p:cNvSpPr/>
          <p:nvPr/>
        </p:nvSpPr>
        <p:spPr>
          <a:xfrm>
            <a:off x="7410038" y="4023925"/>
            <a:ext cx="73500" cy="7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796020" y="1085175"/>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a:off x="1283988" y="721775"/>
            <a:ext cx="73500" cy="73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A083F9">
            <a:alpha val="18240"/>
          </a:srgbClr>
        </a:solidFill>
        <a:effectLst/>
      </p:bgPr>
    </p:bg>
    <p:spTree>
      <p:nvGrpSpPr>
        <p:cNvPr id="1" name="Shape 174"/>
        <p:cNvGrpSpPr/>
        <p:nvPr/>
      </p:nvGrpSpPr>
      <p:grpSpPr>
        <a:xfrm>
          <a:off x="0" y="0"/>
          <a:ext cx="0" cy="0"/>
          <a:chOff x="0" y="0"/>
          <a:chExt cx="0" cy="0"/>
        </a:xfrm>
      </p:grpSpPr>
      <p:sp>
        <p:nvSpPr>
          <p:cNvPr id="175" name="Google Shape;175;p15"/>
          <p:cNvSpPr/>
          <p:nvPr/>
        </p:nvSpPr>
        <p:spPr>
          <a:xfrm>
            <a:off x="355350" y="283500"/>
            <a:ext cx="8433300" cy="4576500"/>
          </a:xfrm>
          <a:prstGeom prst="roundRect">
            <a:avLst>
              <a:gd name="adj" fmla="val 440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flipH="1">
            <a:off x="-2201954" y="2571750"/>
            <a:ext cx="4145917" cy="2800530"/>
          </a:xfrm>
          <a:custGeom>
            <a:avLst/>
            <a:gdLst/>
            <a:ahLst/>
            <a:cxnLst/>
            <a:rect l="l" t="t" r="r" b="b"/>
            <a:pathLst>
              <a:path w="106826" h="72160" extrusionOk="0">
                <a:moveTo>
                  <a:pt x="106825" y="0"/>
                </a:moveTo>
                <a:lnTo>
                  <a:pt x="106825" y="0"/>
                </a:lnTo>
                <a:cubicBezTo>
                  <a:pt x="87142" y="835"/>
                  <a:pt x="82143" y="21645"/>
                  <a:pt x="66638" y="29091"/>
                </a:cubicBezTo>
                <a:cubicBezTo>
                  <a:pt x="62172" y="31235"/>
                  <a:pt x="57333" y="31714"/>
                  <a:pt x="52363" y="31714"/>
                </a:cubicBezTo>
                <a:cubicBezTo>
                  <a:pt x="48346" y="31714"/>
                  <a:pt x="44244" y="31401"/>
                  <a:pt x="40185" y="31401"/>
                </a:cubicBezTo>
                <a:cubicBezTo>
                  <a:pt x="37323" y="31401"/>
                  <a:pt x="34483" y="31557"/>
                  <a:pt x="31710" y="32088"/>
                </a:cubicBezTo>
                <a:cubicBezTo>
                  <a:pt x="22247" y="33899"/>
                  <a:pt x="14239" y="40246"/>
                  <a:pt x="9049" y="48201"/>
                </a:cubicBezTo>
                <a:cubicBezTo>
                  <a:pt x="9017" y="48249"/>
                  <a:pt x="8985" y="48298"/>
                  <a:pt x="8955" y="48346"/>
                </a:cubicBezTo>
                <a:cubicBezTo>
                  <a:pt x="6432" y="52248"/>
                  <a:pt x="4847" y="56396"/>
                  <a:pt x="3478" y="60804"/>
                </a:cubicBezTo>
                <a:cubicBezTo>
                  <a:pt x="3223" y="61622"/>
                  <a:pt x="491" y="72151"/>
                  <a:pt x="0" y="72159"/>
                </a:cubicBezTo>
                <a:cubicBezTo>
                  <a:pt x="12" y="72159"/>
                  <a:pt x="106823" y="70263"/>
                  <a:pt x="106823" y="70263"/>
                </a:cubicBezTo>
                <a:lnTo>
                  <a:pt x="1068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15"/>
          <p:cNvGrpSpPr/>
          <p:nvPr/>
        </p:nvGrpSpPr>
        <p:grpSpPr>
          <a:xfrm>
            <a:off x="791297" y="3747398"/>
            <a:ext cx="746037" cy="784892"/>
            <a:chOff x="2701425" y="2522375"/>
            <a:chExt cx="582250" cy="612575"/>
          </a:xfrm>
        </p:grpSpPr>
        <p:sp>
          <p:nvSpPr>
            <p:cNvPr id="178" name="Google Shape;178;p15"/>
            <p:cNvSpPr/>
            <p:nvPr/>
          </p:nvSpPr>
          <p:spPr>
            <a:xfrm>
              <a:off x="2709100" y="2527050"/>
              <a:ext cx="574575" cy="607900"/>
            </a:xfrm>
            <a:custGeom>
              <a:avLst/>
              <a:gdLst/>
              <a:ahLst/>
              <a:cxnLst/>
              <a:rect l="l" t="t" r="r" b="b"/>
              <a:pathLst>
                <a:path w="22983" h="24316" extrusionOk="0">
                  <a:moveTo>
                    <a:pt x="15106" y="0"/>
                  </a:moveTo>
                  <a:cubicBezTo>
                    <a:pt x="14958" y="0"/>
                    <a:pt x="14807" y="29"/>
                    <a:pt x="14660" y="89"/>
                  </a:cubicBezTo>
                  <a:lnTo>
                    <a:pt x="1" y="6078"/>
                  </a:lnTo>
                  <a:lnTo>
                    <a:pt x="3" y="6078"/>
                  </a:lnTo>
                  <a:lnTo>
                    <a:pt x="7455" y="24316"/>
                  </a:lnTo>
                  <a:lnTo>
                    <a:pt x="22114" y="18326"/>
                  </a:lnTo>
                  <a:cubicBezTo>
                    <a:pt x="22695" y="18088"/>
                    <a:pt x="22982" y="17442"/>
                    <a:pt x="22754" y="16884"/>
                  </a:cubicBezTo>
                  <a:lnTo>
                    <a:pt x="16128" y="670"/>
                  </a:lnTo>
                  <a:cubicBezTo>
                    <a:pt x="15957" y="251"/>
                    <a:pt x="15547" y="0"/>
                    <a:pt x="15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2703350" y="2522375"/>
              <a:ext cx="558800" cy="611475"/>
            </a:xfrm>
            <a:custGeom>
              <a:avLst/>
              <a:gdLst/>
              <a:ahLst/>
              <a:cxnLst/>
              <a:rect l="l" t="t" r="r" b="b"/>
              <a:pathLst>
                <a:path w="22352" h="24459" extrusionOk="0">
                  <a:moveTo>
                    <a:pt x="14274" y="1"/>
                  </a:moveTo>
                  <a:cubicBezTo>
                    <a:pt x="14130" y="1"/>
                    <a:pt x="13984" y="28"/>
                    <a:pt x="13842" y="86"/>
                  </a:cubicBezTo>
                  <a:lnTo>
                    <a:pt x="1" y="5742"/>
                  </a:lnTo>
                  <a:lnTo>
                    <a:pt x="7648" y="24458"/>
                  </a:lnTo>
                  <a:lnTo>
                    <a:pt x="21490" y="18804"/>
                  </a:lnTo>
                  <a:cubicBezTo>
                    <a:pt x="22073" y="18566"/>
                    <a:pt x="22352" y="17901"/>
                    <a:pt x="22114" y="17318"/>
                  </a:cubicBezTo>
                  <a:lnTo>
                    <a:pt x="15328" y="710"/>
                  </a:lnTo>
                  <a:cubicBezTo>
                    <a:pt x="15148" y="268"/>
                    <a:pt x="14723" y="1"/>
                    <a:pt x="14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2873550" y="2807875"/>
              <a:ext cx="388600" cy="325975"/>
            </a:xfrm>
            <a:custGeom>
              <a:avLst/>
              <a:gdLst/>
              <a:ahLst/>
              <a:cxnLst/>
              <a:rect l="l" t="t" r="r" b="b"/>
              <a:pathLst>
                <a:path w="15544" h="13039" extrusionOk="0">
                  <a:moveTo>
                    <a:pt x="12896" y="1"/>
                  </a:moveTo>
                  <a:lnTo>
                    <a:pt x="0" y="10985"/>
                  </a:lnTo>
                  <a:lnTo>
                    <a:pt x="840" y="13038"/>
                  </a:lnTo>
                  <a:lnTo>
                    <a:pt x="14682" y="7384"/>
                  </a:lnTo>
                  <a:cubicBezTo>
                    <a:pt x="15265" y="7146"/>
                    <a:pt x="15544" y="6481"/>
                    <a:pt x="15306" y="5898"/>
                  </a:cubicBezTo>
                  <a:lnTo>
                    <a:pt x="12896" y="3"/>
                  </a:lnTo>
                  <a:lnTo>
                    <a:pt x="12896" y="1"/>
                  </a:lnTo>
                  <a:close/>
                </a:path>
              </a:pathLst>
            </a:custGeom>
            <a:solidFill>
              <a:srgbClr val="283564">
                <a:alpha val="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2703250" y="2638150"/>
              <a:ext cx="259775" cy="496000"/>
            </a:xfrm>
            <a:custGeom>
              <a:avLst/>
              <a:gdLst/>
              <a:ahLst/>
              <a:cxnLst/>
              <a:rect l="l" t="t" r="r" b="b"/>
              <a:pathLst>
                <a:path w="10391" h="19840" extrusionOk="0">
                  <a:moveTo>
                    <a:pt x="2745" y="1"/>
                  </a:moveTo>
                  <a:lnTo>
                    <a:pt x="1" y="1119"/>
                  </a:lnTo>
                  <a:lnTo>
                    <a:pt x="7648" y="19840"/>
                  </a:lnTo>
                  <a:lnTo>
                    <a:pt x="10391" y="18719"/>
                  </a:lnTo>
                  <a:lnTo>
                    <a:pt x="27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2701425" y="2677500"/>
              <a:ext cx="43300" cy="29875"/>
            </a:xfrm>
            <a:custGeom>
              <a:avLst/>
              <a:gdLst/>
              <a:ahLst/>
              <a:cxnLst/>
              <a:rect l="l" t="t" r="r" b="b"/>
              <a:pathLst>
                <a:path w="1732" h="1195" extrusionOk="0">
                  <a:moveTo>
                    <a:pt x="1481" y="0"/>
                  </a:moveTo>
                  <a:cubicBezTo>
                    <a:pt x="1478" y="0"/>
                    <a:pt x="1476" y="1"/>
                    <a:pt x="1473" y="2"/>
                  </a:cubicBezTo>
                  <a:lnTo>
                    <a:pt x="15" y="595"/>
                  </a:lnTo>
                  <a:cubicBezTo>
                    <a:pt x="5" y="599"/>
                    <a:pt x="1" y="612"/>
                    <a:pt x="5" y="620"/>
                  </a:cubicBezTo>
                  <a:lnTo>
                    <a:pt x="235" y="1183"/>
                  </a:lnTo>
                  <a:cubicBezTo>
                    <a:pt x="238" y="1191"/>
                    <a:pt x="245" y="1195"/>
                    <a:pt x="252" y="1195"/>
                  </a:cubicBezTo>
                  <a:cubicBezTo>
                    <a:pt x="254" y="1195"/>
                    <a:pt x="257" y="1194"/>
                    <a:pt x="259" y="1193"/>
                  </a:cubicBezTo>
                  <a:lnTo>
                    <a:pt x="1717" y="597"/>
                  </a:lnTo>
                  <a:cubicBezTo>
                    <a:pt x="1726" y="593"/>
                    <a:pt x="1732" y="583"/>
                    <a:pt x="1728" y="573"/>
                  </a:cubicBezTo>
                  <a:lnTo>
                    <a:pt x="1497" y="12"/>
                  </a:lnTo>
                  <a:cubicBezTo>
                    <a:pt x="1494" y="4"/>
                    <a:pt x="1488" y="0"/>
                    <a:pt x="1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2723300" y="2729950"/>
              <a:ext cx="43250" cy="29875"/>
            </a:xfrm>
            <a:custGeom>
              <a:avLst/>
              <a:gdLst/>
              <a:ahLst/>
              <a:cxnLst/>
              <a:rect l="l" t="t" r="r" b="b"/>
              <a:pathLst>
                <a:path w="1730" h="1195" extrusionOk="0">
                  <a:moveTo>
                    <a:pt x="1479" y="0"/>
                  </a:moveTo>
                  <a:cubicBezTo>
                    <a:pt x="1477" y="0"/>
                    <a:pt x="1475" y="1"/>
                    <a:pt x="1473" y="2"/>
                  </a:cubicBezTo>
                  <a:lnTo>
                    <a:pt x="15" y="598"/>
                  </a:lnTo>
                  <a:cubicBezTo>
                    <a:pt x="4" y="602"/>
                    <a:pt x="0" y="612"/>
                    <a:pt x="4" y="622"/>
                  </a:cubicBezTo>
                  <a:lnTo>
                    <a:pt x="235" y="1183"/>
                  </a:lnTo>
                  <a:cubicBezTo>
                    <a:pt x="238" y="1191"/>
                    <a:pt x="244" y="1195"/>
                    <a:pt x="251" y="1195"/>
                  </a:cubicBezTo>
                  <a:cubicBezTo>
                    <a:pt x="254" y="1195"/>
                    <a:pt x="256" y="1194"/>
                    <a:pt x="259" y="1193"/>
                  </a:cubicBezTo>
                  <a:lnTo>
                    <a:pt x="1717" y="598"/>
                  </a:lnTo>
                  <a:cubicBezTo>
                    <a:pt x="1725" y="594"/>
                    <a:pt x="1729" y="583"/>
                    <a:pt x="1727" y="573"/>
                  </a:cubicBezTo>
                  <a:lnTo>
                    <a:pt x="1497" y="12"/>
                  </a:lnTo>
                  <a:cubicBezTo>
                    <a:pt x="1494" y="4"/>
                    <a:pt x="1486" y="0"/>
                    <a:pt x="1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2744750" y="2783450"/>
              <a:ext cx="43250" cy="29900"/>
            </a:xfrm>
            <a:custGeom>
              <a:avLst/>
              <a:gdLst/>
              <a:ahLst/>
              <a:cxnLst/>
              <a:rect l="l" t="t" r="r" b="b"/>
              <a:pathLst>
                <a:path w="1730" h="1196" extrusionOk="0">
                  <a:moveTo>
                    <a:pt x="1481" y="1"/>
                  </a:moveTo>
                  <a:cubicBezTo>
                    <a:pt x="1478" y="1"/>
                    <a:pt x="1475" y="1"/>
                    <a:pt x="1473" y="3"/>
                  </a:cubicBezTo>
                  <a:lnTo>
                    <a:pt x="15" y="598"/>
                  </a:lnTo>
                  <a:cubicBezTo>
                    <a:pt x="5" y="602"/>
                    <a:pt x="1" y="612"/>
                    <a:pt x="5" y="622"/>
                  </a:cubicBezTo>
                  <a:lnTo>
                    <a:pt x="235" y="1184"/>
                  </a:lnTo>
                  <a:cubicBezTo>
                    <a:pt x="238" y="1191"/>
                    <a:pt x="244" y="1196"/>
                    <a:pt x="251" y="1196"/>
                  </a:cubicBezTo>
                  <a:cubicBezTo>
                    <a:pt x="254" y="1196"/>
                    <a:pt x="257" y="1195"/>
                    <a:pt x="259" y="1194"/>
                  </a:cubicBezTo>
                  <a:lnTo>
                    <a:pt x="1717" y="598"/>
                  </a:lnTo>
                  <a:cubicBezTo>
                    <a:pt x="1725" y="594"/>
                    <a:pt x="1729" y="584"/>
                    <a:pt x="1727" y="574"/>
                  </a:cubicBezTo>
                  <a:lnTo>
                    <a:pt x="1497" y="13"/>
                  </a:lnTo>
                  <a:cubicBezTo>
                    <a:pt x="1494" y="5"/>
                    <a:pt x="1488" y="1"/>
                    <a:pt x="1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2766625" y="2835925"/>
              <a:ext cx="43225" cy="29875"/>
            </a:xfrm>
            <a:custGeom>
              <a:avLst/>
              <a:gdLst/>
              <a:ahLst/>
              <a:cxnLst/>
              <a:rect l="l" t="t" r="r" b="b"/>
              <a:pathLst>
                <a:path w="1729" h="1195" extrusionOk="0">
                  <a:moveTo>
                    <a:pt x="1479" y="0"/>
                  </a:moveTo>
                  <a:cubicBezTo>
                    <a:pt x="1477" y="0"/>
                    <a:pt x="1474" y="1"/>
                    <a:pt x="1472" y="2"/>
                  </a:cubicBezTo>
                  <a:lnTo>
                    <a:pt x="14" y="597"/>
                  </a:lnTo>
                  <a:cubicBezTo>
                    <a:pt x="4" y="601"/>
                    <a:pt x="0" y="612"/>
                    <a:pt x="4" y="622"/>
                  </a:cubicBezTo>
                  <a:lnTo>
                    <a:pt x="234" y="1183"/>
                  </a:lnTo>
                  <a:cubicBezTo>
                    <a:pt x="237" y="1191"/>
                    <a:pt x="244" y="1195"/>
                    <a:pt x="251" y="1195"/>
                  </a:cubicBezTo>
                  <a:cubicBezTo>
                    <a:pt x="253" y="1195"/>
                    <a:pt x="256" y="1194"/>
                    <a:pt x="259" y="1193"/>
                  </a:cubicBezTo>
                  <a:lnTo>
                    <a:pt x="1715" y="597"/>
                  </a:lnTo>
                  <a:cubicBezTo>
                    <a:pt x="1725" y="595"/>
                    <a:pt x="1729" y="583"/>
                    <a:pt x="1725" y="575"/>
                  </a:cubicBezTo>
                  <a:lnTo>
                    <a:pt x="1496" y="12"/>
                  </a:lnTo>
                  <a:cubicBezTo>
                    <a:pt x="1493" y="4"/>
                    <a:pt x="1486" y="0"/>
                    <a:pt x="1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2788075" y="2889375"/>
              <a:ext cx="43275" cy="29900"/>
            </a:xfrm>
            <a:custGeom>
              <a:avLst/>
              <a:gdLst/>
              <a:ahLst/>
              <a:cxnLst/>
              <a:rect l="l" t="t" r="r" b="b"/>
              <a:pathLst>
                <a:path w="1731" h="1196" extrusionOk="0">
                  <a:moveTo>
                    <a:pt x="1480" y="1"/>
                  </a:moveTo>
                  <a:cubicBezTo>
                    <a:pt x="1478" y="1"/>
                    <a:pt x="1475" y="1"/>
                    <a:pt x="1473" y="2"/>
                  </a:cubicBezTo>
                  <a:lnTo>
                    <a:pt x="14" y="598"/>
                  </a:lnTo>
                  <a:cubicBezTo>
                    <a:pt x="4" y="602"/>
                    <a:pt x="0" y="612"/>
                    <a:pt x="4" y="622"/>
                  </a:cubicBezTo>
                  <a:lnTo>
                    <a:pt x="235" y="1184"/>
                  </a:lnTo>
                  <a:cubicBezTo>
                    <a:pt x="238" y="1191"/>
                    <a:pt x="244" y="1195"/>
                    <a:pt x="251" y="1195"/>
                  </a:cubicBezTo>
                  <a:cubicBezTo>
                    <a:pt x="254" y="1195"/>
                    <a:pt x="256" y="1195"/>
                    <a:pt x="259" y="1194"/>
                  </a:cubicBezTo>
                  <a:lnTo>
                    <a:pt x="1717" y="598"/>
                  </a:lnTo>
                  <a:cubicBezTo>
                    <a:pt x="1725" y="594"/>
                    <a:pt x="1731" y="584"/>
                    <a:pt x="1727" y="576"/>
                  </a:cubicBezTo>
                  <a:lnTo>
                    <a:pt x="1497" y="12"/>
                  </a:lnTo>
                  <a:cubicBezTo>
                    <a:pt x="1494" y="5"/>
                    <a:pt x="1487" y="1"/>
                    <a:pt x="1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2809725" y="2942400"/>
              <a:ext cx="43250" cy="29925"/>
            </a:xfrm>
            <a:custGeom>
              <a:avLst/>
              <a:gdLst/>
              <a:ahLst/>
              <a:cxnLst/>
              <a:rect l="l" t="t" r="r" b="b"/>
              <a:pathLst>
                <a:path w="1730" h="1197" extrusionOk="0">
                  <a:moveTo>
                    <a:pt x="1477" y="0"/>
                  </a:moveTo>
                  <a:cubicBezTo>
                    <a:pt x="1475" y="0"/>
                    <a:pt x="1473" y="1"/>
                    <a:pt x="1471" y="2"/>
                  </a:cubicBezTo>
                  <a:lnTo>
                    <a:pt x="15" y="597"/>
                  </a:lnTo>
                  <a:cubicBezTo>
                    <a:pt x="5" y="602"/>
                    <a:pt x="1" y="612"/>
                    <a:pt x="5" y="622"/>
                  </a:cubicBezTo>
                  <a:lnTo>
                    <a:pt x="233" y="1185"/>
                  </a:lnTo>
                  <a:cubicBezTo>
                    <a:pt x="236" y="1191"/>
                    <a:pt x="244" y="1197"/>
                    <a:pt x="251" y="1197"/>
                  </a:cubicBezTo>
                  <a:cubicBezTo>
                    <a:pt x="253" y="1197"/>
                    <a:pt x="255" y="1196"/>
                    <a:pt x="257" y="1195"/>
                  </a:cubicBezTo>
                  <a:lnTo>
                    <a:pt x="1715" y="599"/>
                  </a:lnTo>
                  <a:cubicBezTo>
                    <a:pt x="1725" y="595"/>
                    <a:pt x="1729" y="585"/>
                    <a:pt x="1725" y="575"/>
                  </a:cubicBezTo>
                  <a:lnTo>
                    <a:pt x="1495" y="12"/>
                  </a:lnTo>
                  <a:cubicBezTo>
                    <a:pt x="1492" y="6"/>
                    <a:pt x="1485" y="0"/>
                    <a:pt x="1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2831600" y="2994900"/>
              <a:ext cx="43225" cy="29875"/>
            </a:xfrm>
            <a:custGeom>
              <a:avLst/>
              <a:gdLst/>
              <a:ahLst/>
              <a:cxnLst/>
              <a:rect l="l" t="t" r="r" b="b"/>
              <a:pathLst>
                <a:path w="1729" h="1195" extrusionOk="0">
                  <a:moveTo>
                    <a:pt x="1478" y="0"/>
                  </a:moveTo>
                  <a:cubicBezTo>
                    <a:pt x="1475" y="0"/>
                    <a:pt x="1473" y="1"/>
                    <a:pt x="1470" y="2"/>
                  </a:cubicBezTo>
                  <a:lnTo>
                    <a:pt x="14" y="598"/>
                  </a:lnTo>
                  <a:cubicBezTo>
                    <a:pt x="4" y="602"/>
                    <a:pt x="0" y="612"/>
                    <a:pt x="4" y="622"/>
                  </a:cubicBezTo>
                  <a:lnTo>
                    <a:pt x="234" y="1183"/>
                  </a:lnTo>
                  <a:cubicBezTo>
                    <a:pt x="236" y="1191"/>
                    <a:pt x="243" y="1195"/>
                    <a:pt x="250" y="1195"/>
                  </a:cubicBezTo>
                  <a:cubicBezTo>
                    <a:pt x="252" y="1195"/>
                    <a:pt x="254" y="1194"/>
                    <a:pt x="257" y="1193"/>
                  </a:cubicBezTo>
                  <a:lnTo>
                    <a:pt x="1715" y="598"/>
                  </a:lnTo>
                  <a:cubicBezTo>
                    <a:pt x="1725" y="594"/>
                    <a:pt x="1729" y="584"/>
                    <a:pt x="1725" y="573"/>
                  </a:cubicBezTo>
                  <a:lnTo>
                    <a:pt x="1494" y="12"/>
                  </a:lnTo>
                  <a:cubicBezTo>
                    <a:pt x="1491" y="5"/>
                    <a:pt x="1485" y="0"/>
                    <a:pt x="1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2853000" y="3048425"/>
              <a:ext cx="43300" cy="29875"/>
            </a:xfrm>
            <a:custGeom>
              <a:avLst/>
              <a:gdLst/>
              <a:ahLst/>
              <a:cxnLst/>
              <a:rect l="l" t="t" r="r" b="b"/>
              <a:pathLst>
                <a:path w="1732" h="1195" extrusionOk="0">
                  <a:moveTo>
                    <a:pt x="1480" y="0"/>
                  </a:moveTo>
                  <a:cubicBezTo>
                    <a:pt x="1478" y="0"/>
                    <a:pt x="1475" y="1"/>
                    <a:pt x="1473" y="2"/>
                  </a:cubicBezTo>
                  <a:lnTo>
                    <a:pt x="14" y="597"/>
                  </a:lnTo>
                  <a:cubicBezTo>
                    <a:pt x="6" y="601"/>
                    <a:pt x="0" y="611"/>
                    <a:pt x="4" y="620"/>
                  </a:cubicBezTo>
                  <a:lnTo>
                    <a:pt x="235" y="1183"/>
                  </a:lnTo>
                  <a:cubicBezTo>
                    <a:pt x="238" y="1190"/>
                    <a:pt x="244" y="1195"/>
                    <a:pt x="251" y="1195"/>
                  </a:cubicBezTo>
                  <a:cubicBezTo>
                    <a:pt x="254" y="1195"/>
                    <a:pt x="256" y="1194"/>
                    <a:pt x="259" y="1193"/>
                  </a:cubicBezTo>
                  <a:lnTo>
                    <a:pt x="1717" y="597"/>
                  </a:lnTo>
                  <a:cubicBezTo>
                    <a:pt x="1727" y="593"/>
                    <a:pt x="1731" y="583"/>
                    <a:pt x="1727" y="573"/>
                  </a:cubicBezTo>
                  <a:lnTo>
                    <a:pt x="1497" y="12"/>
                  </a:lnTo>
                  <a:cubicBezTo>
                    <a:pt x="1494" y="4"/>
                    <a:pt x="1487" y="0"/>
                    <a:pt x="1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2870100" y="3091175"/>
              <a:ext cx="43250" cy="29925"/>
            </a:xfrm>
            <a:custGeom>
              <a:avLst/>
              <a:gdLst/>
              <a:ahLst/>
              <a:cxnLst/>
              <a:rect l="l" t="t" r="r" b="b"/>
              <a:pathLst>
                <a:path w="1730" h="1197" extrusionOk="0">
                  <a:moveTo>
                    <a:pt x="1478" y="1"/>
                  </a:moveTo>
                  <a:cubicBezTo>
                    <a:pt x="1476" y="1"/>
                    <a:pt x="1473" y="1"/>
                    <a:pt x="1471" y="2"/>
                  </a:cubicBezTo>
                  <a:lnTo>
                    <a:pt x="15" y="598"/>
                  </a:lnTo>
                  <a:cubicBezTo>
                    <a:pt x="5" y="602"/>
                    <a:pt x="1" y="612"/>
                    <a:pt x="5" y="622"/>
                  </a:cubicBezTo>
                  <a:lnTo>
                    <a:pt x="233" y="1185"/>
                  </a:lnTo>
                  <a:cubicBezTo>
                    <a:pt x="236" y="1192"/>
                    <a:pt x="244" y="1197"/>
                    <a:pt x="252" y="1197"/>
                  </a:cubicBezTo>
                  <a:cubicBezTo>
                    <a:pt x="254" y="1197"/>
                    <a:pt x="256" y="1196"/>
                    <a:pt x="257" y="1196"/>
                  </a:cubicBezTo>
                  <a:lnTo>
                    <a:pt x="1715" y="600"/>
                  </a:lnTo>
                  <a:cubicBezTo>
                    <a:pt x="1726" y="596"/>
                    <a:pt x="1730" y="586"/>
                    <a:pt x="1726" y="576"/>
                  </a:cubicBezTo>
                  <a:lnTo>
                    <a:pt x="1495" y="12"/>
                  </a:lnTo>
                  <a:cubicBezTo>
                    <a:pt x="1492" y="6"/>
                    <a:pt x="1485" y="1"/>
                    <a:pt x="1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15"/>
          <p:cNvGrpSpPr/>
          <p:nvPr/>
        </p:nvGrpSpPr>
        <p:grpSpPr>
          <a:xfrm>
            <a:off x="1124852" y="3431013"/>
            <a:ext cx="685079" cy="753212"/>
            <a:chOff x="2961750" y="2275450"/>
            <a:chExt cx="534675" cy="587850"/>
          </a:xfrm>
        </p:grpSpPr>
        <p:sp>
          <p:nvSpPr>
            <p:cNvPr id="192" name="Google Shape;192;p15"/>
            <p:cNvSpPr/>
            <p:nvPr/>
          </p:nvSpPr>
          <p:spPr>
            <a:xfrm>
              <a:off x="2969475" y="2289400"/>
              <a:ext cx="526950" cy="573900"/>
            </a:xfrm>
            <a:custGeom>
              <a:avLst/>
              <a:gdLst/>
              <a:ahLst/>
              <a:cxnLst/>
              <a:rect l="l" t="t" r="r" b="b"/>
              <a:pathLst>
                <a:path w="21078" h="22956" extrusionOk="0">
                  <a:moveTo>
                    <a:pt x="4714" y="0"/>
                  </a:moveTo>
                  <a:lnTo>
                    <a:pt x="4714" y="2"/>
                  </a:lnTo>
                  <a:lnTo>
                    <a:pt x="0" y="19132"/>
                  </a:lnTo>
                  <a:lnTo>
                    <a:pt x="15376" y="22921"/>
                  </a:lnTo>
                  <a:cubicBezTo>
                    <a:pt x="15471" y="22944"/>
                    <a:pt x="15565" y="22955"/>
                    <a:pt x="15658" y="22955"/>
                  </a:cubicBezTo>
                  <a:cubicBezTo>
                    <a:pt x="16165" y="22955"/>
                    <a:pt x="16621" y="22626"/>
                    <a:pt x="16743" y="22131"/>
                  </a:cubicBezTo>
                  <a:lnTo>
                    <a:pt x="20934" y="5123"/>
                  </a:lnTo>
                  <a:cubicBezTo>
                    <a:pt x="21077" y="4538"/>
                    <a:pt x="20700" y="3940"/>
                    <a:pt x="20090" y="3789"/>
                  </a:cubicBezTo>
                  <a:lnTo>
                    <a:pt x="47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2969375" y="2275450"/>
              <a:ext cx="508525" cy="581100"/>
            </a:xfrm>
            <a:custGeom>
              <a:avLst/>
              <a:gdLst/>
              <a:ahLst/>
              <a:cxnLst/>
              <a:rect l="l" t="t" r="r" b="b"/>
              <a:pathLst>
                <a:path w="20341" h="23244" extrusionOk="0">
                  <a:moveTo>
                    <a:pt x="4839" y="1"/>
                  </a:moveTo>
                  <a:lnTo>
                    <a:pt x="0" y="19634"/>
                  </a:lnTo>
                  <a:lnTo>
                    <a:pt x="14520" y="23210"/>
                  </a:lnTo>
                  <a:cubicBezTo>
                    <a:pt x="14612" y="23233"/>
                    <a:pt x="14704" y="23244"/>
                    <a:pt x="14794" y="23244"/>
                  </a:cubicBezTo>
                  <a:cubicBezTo>
                    <a:pt x="15305" y="23244"/>
                    <a:pt x="15770" y="22896"/>
                    <a:pt x="15897" y="22376"/>
                  </a:cubicBezTo>
                  <a:lnTo>
                    <a:pt x="20191" y="4957"/>
                  </a:lnTo>
                  <a:cubicBezTo>
                    <a:pt x="20340" y="4345"/>
                    <a:pt x="19968" y="3729"/>
                    <a:pt x="19357" y="3577"/>
                  </a:cubicBezTo>
                  <a:lnTo>
                    <a:pt x="48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2969425" y="2638000"/>
              <a:ext cx="445900" cy="218550"/>
            </a:xfrm>
            <a:custGeom>
              <a:avLst/>
              <a:gdLst/>
              <a:ahLst/>
              <a:cxnLst/>
              <a:rect l="l" t="t" r="r" b="b"/>
              <a:pathLst>
                <a:path w="17836" h="8742" extrusionOk="0">
                  <a:moveTo>
                    <a:pt x="17836" y="0"/>
                  </a:moveTo>
                  <a:lnTo>
                    <a:pt x="592" y="2729"/>
                  </a:lnTo>
                  <a:lnTo>
                    <a:pt x="0" y="5132"/>
                  </a:lnTo>
                  <a:lnTo>
                    <a:pt x="14518" y="8708"/>
                  </a:lnTo>
                  <a:cubicBezTo>
                    <a:pt x="14610" y="8731"/>
                    <a:pt x="14702" y="8742"/>
                    <a:pt x="14792" y="8742"/>
                  </a:cubicBezTo>
                  <a:cubicBezTo>
                    <a:pt x="15303" y="8742"/>
                    <a:pt x="15768" y="8394"/>
                    <a:pt x="15895" y="7874"/>
                  </a:cubicBezTo>
                  <a:lnTo>
                    <a:pt x="17836" y="0"/>
                  </a:lnTo>
                  <a:close/>
                </a:path>
              </a:pathLst>
            </a:custGeom>
            <a:solidFill>
              <a:srgbClr val="F5816B">
                <a:alpha val="20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3069475" y="2295750"/>
              <a:ext cx="42900" cy="25125"/>
            </a:xfrm>
            <a:custGeom>
              <a:avLst/>
              <a:gdLst/>
              <a:ahLst/>
              <a:cxnLst/>
              <a:rect l="l" t="t" r="r" b="b"/>
              <a:pathLst>
                <a:path w="1716" h="1005" extrusionOk="0">
                  <a:moveTo>
                    <a:pt x="166" y="0"/>
                  </a:moveTo>
                  <a:cubicBezTo>
                    <a:pt x="158" y="0"/>
                    <a:pt x="150" y="6"/>
                    <a:pt x="148" y="15"/>
                  </a:cubicBezTo>
                  <a:lnTo>
                    <a:pt x="3" y="604"/>
                  </a:lnTo>
                  <a:cubicBezTo>
                    <a:pt x="1" y="615"/>
                    <a:pt x="7" y="625"/>
                    <a:pt x="17" y="627"/>
                  </a:cubicBezTo>
                  <a:lnTo>
                    <a:pt x="1546" y="1004"/>
                  </a:lnTo>
                  <a:cubicBezTo>
                    <a:pt x="1547" y="1005"/>
                    <a:pt x="1548" y="1005"/>
                    <a:pt x="1550" y="1005"/>
                  </a:cubicBezTo>
                  <a:cubicBezTo>
                    <a:pt x="1558" y="1005"/>
                    <a:pt x="1566" y="999"/>
                    <a:pt x="1568" y="990"/>
                  </a:cubicBezTo>
                  <a:lnTo>
                    <a:pt x="1713" y="400"/>
                  </a:lnTo>
                  <a:cubicBezTo>
                    <a:pt x="1715" y="390"/>
                    <a:pt x="1709" y="380"/>
                    <a:pt x="1699" y="378"/>
                  </a:cubicBezTo>
                  <a:lnTo>
                    <a:pt x="170" y="1"/>
                  </a:ln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3055800" y="2351325"/>
              <a:ext cx="42875" cy="25100"/>
            </a:xfrm>
            <a:custGeom>
              <a:avLst/>
              <a:gdLst/>
              <a:ahLst/>
              <a:cxnLst/>
              <a:rect l="l" t="t" r="r" b="b"/>
              <a:pathLst>
                <a:path w="1715" h="1004" extrusionOk="0">
                  <a:moveTo>
                    <a:pt x="166" y="1"/>
                  </a:moveTo>
                  <a:cubicBezTo>
                    <a:pt x="158" y="1"/>
                    <a:pt x="150" y="6"/>
                    <a:pt x="148" y="15"/>
                  </a:cubicBezTo>
                  <a:lnTo>
                    <a:pt x="2" y="605"/>
                  </a:lnTo>
                  <a:cubicBezTo>
                    <a:pt x="0" y="615"/>
                    <a:pt x="7" y="625"/>
                    <a:pt x="17" y="627"/>
                  </a:cubicBezTo>
                  <a:lnTo>
                    <a:pt x="1545" y="1003"/>
                  </a:lnTo>
                  <a:cubicBezTo>
                    <a:pt x="1548" y="1004"/>
                    <a:pt x="1550" y="1004"/>
                    <a:pt x="1552" y="1004"/>
                  </a:cubicBezTo>
                  <a:cubicBezTo>
                    <a:pt x="1559" y="1004"/>
                    <a:pt x="1566" y="998"/>
                    <a:pt x="1568" y="991"/>
                  </a:cubicBezTo>
                  <a:lnTo>
                    <a:pt x="1713" y="399"/>
                  </a:lnTo>
                  <a:cubicBezTo>
                    <a:pt x="1715" y="389"/>
                    <a:pt x="1709" y="381"/>
                    <a:pt x="1699" y="377"/>
                  </a:cubicBezTo>
                  <a:lnTo>
                    <a:pt x="170" y="1"/>
                  </a:lnTo>
                  <a:cubicBezTo>
                    <a:pt x="169" y="1"/>
                    <a:pt x="167"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3042175" y="2406825"/>
              <a:ext cx="42925" cy="25125"/>
            </a:xfrm>
            <a:custGeom>
              <a:avLst/>
              <a:gdLst/>
              <a:ahLst/>
              <a:cxnLst/>
              <a:rect l="l" t="t" r="r" b="b"/>
              <a:pathLst>
                <a:path w="1717" h="1005" extrusionOk="0">
                  <a:moveTo>
                    <a:pt x="168" y="0"/>
                  </a:moveTo>
                  <a:cubicBezTo>
                    <a:pt x="159" y="0"/>
                    <a:pt x="151" y="6"/>
                    <a:pt x="150" y="15"/>
                  </a:cubicBezTo>
                  <a:lnTo>
                    <a:pt x="4" y="604"/>
                  </a:lnTo>
                  <a:cubicBezTo>
                    <a:pt x="0" y="614"/>
                    <a:pt x="6" y="624"/>
                    <a:pt x="16" y="626"/>
                  </a:cubicBezTo>
                  <a:lnTo>
                    <a:pt x="1545" y="1004"/>
                  </a:lnTo>
                  <a:cubicBezTo>
                    <a:pt x="1546" y="1004"/>
                    <a:pt x="1548" y="1004"/>
                    <a:pt x="1549" y="1004"/>
                  </a:cubicBezTo>
                  <a:cubicBezTo>
                    <a:pt x="1558" y="1004"/>
                    <a:pt x="1566" y="999"/>
                    <a:pt x="1569" y="990"/>
                  </a:cubicBezTo>
                  <a:lnTo>
                    <a:pt x="1715" y="400"/>
                  </a:lnTo>
                  <a:cubicBezTo>
                    <a:pt x="1717" y="390"/>
                    <a:pt x="1711" y="380"/>
                    <a:pt x="1701" y="378"/>
                  </a:cubicBezTo>
                  <a:lnTo>
                    <a:pt x="172" y="0"/>
                  </a:lnTo>
                  <a:cubicBezTo>
                    <a:pt x="171" y="0"/>
                    <a:pt x="169"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3028425" y="2462500"/>
              <a:ext cx="42900" cy="25100"/>
            </a:xfrm>
            <a:custGeom>
              <a:avLst/>
              <a:gdLst/>
              <a:ahLst/>
              <a:cxnLst/>
              <a:rect l="l" t="t" r="r" b="b"/>
              <a:pathLst>
                <a:path w="1716" h="1004" extrusionOk="0">
                  <a:moveTo>
                    <a:pt x="167" y="0"/>
                  </a:moveTo>
                  <a:cubicBezTo>
                    <a:pt x="158" y="0"/>
                    <a:pt x="150" y="6"/>
                    <a:pt x="148" y="15"/>
                  </a:cubicBezTo>
                  <a:lnTo>
                    <a:pt x="3" y="605"/>
                  </a:lnTo>
                  <a:cubicBezTo>
                    <a:pt x="1" y="615"/>
                    <a:pt x="7" y="625"/>
                    <a:pt x="15" y="627"/>
                  </a:cubicBezTo>
                  <a:lnTo>
                    <a:pt x="1546" y="1002"/>
                  </a:lnTo>
                  <a:cubicBezTo>
                    <a:pt x="1548" y="1003"/>
                    <a:pt x="1549" y="1004"/>
                    <a:pt x="1551" y="1004"/>
                  </a:cubicBezTo>
                  <a:cubicBezTo>
                    <a:pt x="1558" y="1004"/>
                    <a:pt x="1565" y="998"/>
                    <a:pt x="1568" y="990"/>
                  </a:cubicBezTo>
                  <a:lnTo>
                    <a:pt x="1713" y="399"/>
                  </a:lnTo>
                  <a:cubicBezTo>
                    <a:pt x="1715" y="391"/>
                    <a:pt x="1709" y="381"/>
                    <a:pt x="1699" y="376"/>
                  </a:cubicBezTo>
                  <a:lnTo>
                    <a:pt x="171" y="1"/>
                  </a:lnTo>
                  <a:cubicBezTo>
                    <a:pt x="169" y="1"/>
                    <a:pt x="168"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3014800" y="2518025"/>
              <a:ext cx="42900" cy="25100"/>
            </a:xfrm>
            <a:custGeom>
              <a:avLst/>
              <a:gdLst/>
              <a:ahLst/>
              <a:cxnLst/>
              <a:rect l="l" t="t" r="r" b="b"/>
              <a:pathLst>
                <a:path w="1716" h="1004" extrusionOk="0">
                  <a:moveTo>
                    <a:pt x="166" y="1"/>
                  </a:moveTo>
                  <a:cubicBezTo>
                    <a:pt x="158" y="1"/>
                    <a:pt x="150" y="6"/>
                    <a:pt x="148" y="13"/>
                  </a:cubicBezTo>
                  <a:lnTo>
                    <a:pt x="3" y="605"/>
                  </a:lnTo>
                  <a:cubicBezTo>
                    <a:pt x="1" y="615"/>
                    <a:pt x="7" y="625"/>
                    <a:pt x="15" y="627"/>
                  </a:cubicBezTo>
                  <a:lnTo>
                    <a:pt x="1546" y="1003"/>
                  </a:lnTo>
                  <a:cubicBezTo>
                    <a:pt x="1547" y="1003"/>
                    <a:pt x="1548" y="1003"/>
                    <a:pt x="1549" y="1003"/>
                  </a:cubicBezTo>
                  <a:cubicBezTo>
                    <a:pt x="1558" y="1003"/>
                    <a:pt x="1564" y="998"/>
                    <a:pt x="1568" y="991"/>
                  </a:cubicBezTo>
                  <a:lnTo>
                    <a:pt x="1713" y="399"/>
                  </a:lnTo>
                  <a:cubicBezTo>
                    <a:pt x="1715" y="389"/>
                    <a:pt x="1709" y="379"/>
                    <a:pt x="1699" y="377"/>
                  </a:cubicBezTo>
                  <a:lnTo>
                    <a:pt x="170" y="1"/>
                  </a:lnTo>
                  <a:cubicBezTo>
                    <a:pt x="169" y="1"/>
                    <a:pt x="168"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a:off x="3000975" y="2573725"/>
              <a:ext cx="42875" cy="25075"/>
            </a:xfrm>
            <a:custGeom>
              <a:avLst/>
              <a:gdLst/>
              <a:ahLst/>
              <a:cxnLst/>
              <a:rect l="l" t="t" r="r" b="b"/>
              <a:pathLst>
                <a:path w="1715" h="1003" extrusionOk="0">
                  <a:moveTo>
                    <a:pt x="166" y="0"/>
                  </a:moveTo>
                  <a:cubicBezTo>
                    <a:pt x="157" y="0"/>
                    <a:pt x="150" y="6"/>
                    <a:pt x="148" y="13"/>
                  </a:cubicBezTo>
                  <a:lnTo>
                    <a:pt x="2" y="605"/>
                  </a:lnTo>
                  <a:cubicBezTo>
                    <a:pt x="0" y="615"/>
                    <a:pt x="6" y="625"/>
                    <a:pt x="17" y="627"/>
                  </a:cubicBezTo>
                  <a:lnTo>
                    <a:pt x="1545" y="1002"/>
                  </a:lnTo>
                  <a:cubicBezTo>
                    <a:pt x="1547" y="1003"/>
                    <a:pt x="1549" y="1003"/>
                    <a:pt x="1550" y="1003"/>
                  </a:cubicBezTo>
                  <a:cubicBezTo>
                    <a:pt x="1558" y="1003"/>
                    <a:pt x="1564" y="999"/>
                    <a:pt x="1567" y="990"/>
                  </a:cubicBezTo>
                  <a:lnTo>
                    <a:pt x="1713" y="399"/>
                  </a:lnTo>
                  <a:cubicBezTo>
                    <a:pt x="1715" y="388"/>
                    <a:pt x="1709" y="380"/>
                    <a:pt x="1699" y="376"/>
                  </a:cubicBezTo>
                  <a:lnTo>
                    <a:pt x="170" y="1"/>
                  </a:lnTo>
                  <a:cubicBezTo>
                    <a:pt x="169" y="0"/>
                    <a:pt x="16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2987350" y="2629225"/>
              <a:ext cx="42875" cy="25125"/>
            </a:xfrm>
            <a:custGeom>
              <a:avLst/>
              <a:gdLst/>
              <a:ahLst/>
              <a:cxnLst/>
              <a:rect l="l" t="t" r="r" b="b"/>
              <a:pathLst>
                <a:path w="1715" h="1005" extrusionOk="0">
                  <a:moveTo>
                    <a:pt x="163" y="1"/>
                  </a:moveTo>
                  <a:cubicBezTo>
                    <a:pt x="156" y="1"/>
                    <a:pt x="149" y="6"/>
                    <a:pt x="148" y="14"/>
                  </a:cubicBezTo>
                  <a:lnTo>
                    <a:pt x="2" y="606"/>
                  </a:lnTo>
                  <a:cubicBezTo>
                    <a:pt x="0" y="616"/>
                    <a:pt x="6" y="624"/>
                    <a:pt x="16" y="628"/>
                  </a:cubicBezTo>
                  <a:lnTo>
                    <a:pt x="1545" y="1004"/>
                  </a:lnTo>
                  <a:cubicBezTo>
                    <a:pt x="1546" y="1004"/>
                    <a:pt x="1548" y="1004"/>
                    <a:pt x="1549" y="1004"/>
                  </a:cubicBezTo>
                  <a:cubicBezTo>
                    <a:pt x="1558" y="1004"/>
                    <a:pt x="1565" y="999"/>
                    <a:pt x="1567" y="992"/>
                  </a:cubicBezTo>
                  <a:lnTo>
                    <a:pt x="1713" y="400"/>
                  </a:lnTo>
                  <a:cubicBezTo>
                    <a:pt x="1715" y="390"/>
                    <a:pt x="1709" y="380"/>
                    <a:pt x="1698" y="378"/>
                  </a:cubicBezTo>
                  <a:lnTo>
                    <a:pt x="170" y="2"/>
                  </a:lnTo>
                  <a:cubicBezTo>
                    <a:pt x="168" y="1"/>
                    <a:pt x="165"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2973700" y="2684775"/>
              <a:ext cx="42900" cy="25100"/>
            </a:xfrm>
            <a:custGeom>
              <a:avLst/>
              <a:gdLst/>
              <a:ahLst/>
              <a:cxnLst/>
              <a:rect l="l" t="t" r="r" b="b"/>
              <a:pathLst>
                <a:path w="1716" h="1004" extrusionOk="0">
                  <a:moveTo>
                    <a:pt x="164" y="0"/>
                  </a:moveTo>
                  <a:cubicBezTo>
                    <a:pt x="156" y="0"/>
                    <a:pt x="150" y="6"/>
                    <a:pt x="148" y="14"/>
                  </a:cubicBezTo>
                  <a:lnTo>
                    <a:pt x="3" y="605"/>
                  </a:lnTo>
                  <a:cubicBezTo>
                    <a:pt x="1" y="615"/>
                    <a:pt x="7" y="623"/>
                    <a:pt x="17" y="628"/>
                  </a:cubicBezTo>
                  <a:lnTo>
                    <a:pt x="1546" y="1003"/>
                  </a:lnTo>
                  <a:cubicBezTo>
                    <a:pt x="1547" y="1003"/>
                    <a:pt x="1548" y="1004"/>
                    <a:pt x="1550" y="1004"/>
                  </a:cubicBezTo>
                  <a:cubicBezTo>
                    <a:pt x="1558" y="1004"/>
                    <a:pt x="1566" y="998"/>
                    <a:pt x="1568" y="991"/>
                  </a:cubicBezTo>
                  <a:lnTo>
                    <a:pt x="1713" y="399"/>
                  </a:lnTo>
                  <a:cubicBezTo>
                    <a:pt x="1715" y="389"/>
                    <a:pt x="1709" y="379"/>
                    <a:pt x="1699" y="377"/>
                  </a:cubicBezTo>
                  <a:lnTo>
                    <a:pt x="170" y="1"/>
                  </a:lnTo>
                  <a:cubicBezTo>
                    <a:pt x="168" y="1"/>
                    <a:pt x="166"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2961750" y="2729775"/>
              <a:ext cx="42875" cy="25100"/>
            </a:xfrm>
            <a:custGeom>
              <a:avLst/>
              <a:gdLst/>
              <a:ahLst/>
              <a:cxnLst/>
              <a:rect l="l" t="t" r="r" b="b"/>
              <a:pathLst>
                <a:path w="1715" h="1004" extrusionOk="0">
                  <a:moveTo>
                    <a:pt x="166" y="0"/>
                  </a:moveTo>
                  <a:cubicBezTo>
                    <a:pt x="157" y="0"/>
                    <a:pt x="149" y="6"/>
                    <a:pt x="148" y="15"/>
                  </a:cubicBezTo>
                  <a:lnTo>
                    <a:pt x="2" y="605"/>
                  </a:lnTo>
                  <a:cubicBezTo>
                    <a:pt x="0" y="615"/>
                    <a:pt x="6" y="625"/>
                    <a:pt x="16" y="627"/>
                  </a:cubicBezTo>
                  <a:lnTo>
                    <a:pt x="1545" y="1002"/>
                  </a:lnTo>
                  <a:cubicBezTo>
                    <a:pt x="1547" y="1003"/>
                    <a:pt x="1549" y="1004"/>
                    <a:pt x="1552" y="1004"/>
                  </a:cubicBezTo>
                  <a:cubicBezTo>
                    <a:pt x="1559" y="1004"/>
                    <a:pt x="1566" y="998"/>
                    <a:pt x="1567" y="990"/>
                  </a:cubicBezTo>
                  <a:lnTo>
                    <a:pt x="1713" y="401"/>
                  </a:lnTo>
                  <a:cubicBezTo>
                    <a:pt x="1715" y="391"/>
                    <a:pt x="1709" y="380"/>
                    <a:pt x="1699" y="376"/>
                  </a:cubicBezTo>
                  <a:lnTo>
                    <a:pt x="170" y="1"/>
                  </a:lnTo>
                  <a:cubicBezTo>
                    <a:pt x="169" y="1"/>
                    <a:pt x="16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3158225" y="2448950"/>
              <a:ext cx="169525" cy="165575"/>
            </a:xfrm>
            <a:custGeom>
              <a:avLst/>
              <a:gdLst/>
              <a:ahLst/>
              <a:cxnLst/>
              <a:rect l="l" t="t" r="r" b="b"/>
              <a:pathLst>
                <a:path w="6781" h="6623" extrusionOk="0">
                  <a:moveTo>
                    <a:pt x="1337" y="0"/>
                  </a:moveTo>
                  <a:cubicBezTo>
                    <a:pt x="1317" y="0"/>
                    <a:pt x="1298" y="13"/>
                    <a:pt x="1293" y="34"/>
                  </a:cubicBezTo>
                  <a:lnTo>
                    <a:pt x="7" y="5232"/>
                  </a:lnTo>
                  <a:cubicBezTo>
                    <a:pt x="1" y="5256"/>
                    <a:pt x="15" y="5278"/>
                    <a:pt x="39" y="5285"/>
                  </a:cubicBezTo>
                  <a:lnTo>
                    <a:pt x="5433" y="6621"/>
                  </a:lnTo>
                  <a:cubicBezTo>
                    <a:pt x="5437" y="6622"/>
                    <a:pt x="5441" y="6623"/>
                    <a:pt x="5444" y="6623"/>
                  </a:cubicBezTo>
                  <a:cubicBezTo>
                    <a:pt x="5464" y="6623"/>
                    <a:pt x="5481" y="6610"/>
                    <a:pt x="5486" y="6589"/>
                  </a:cubicBezTo>
                  <a:lnTo>
                    <a:pt x="6774" y="1391"/>
                  </a:lnTo>
                  <a:cubicBezTo>
                    <a:pt x="6780" y="1367"/>
                    <a:pt x="6766" y="1343"/>
                    <a:pt x="6742" y="1336"/>
                  </a:cubicBezTo>
                  <a:lnTo>
                    <a:pt x="1348" y="2"/>
                  </a:lnTo>
                  <a:cubicBezTo>
                    <a:pt x="1344" y="1"/>
                    <a:pt x="1340" y="0"/>
                    <a:pt x="1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3157675" y="2601675"/>
              <a:ext cx="122350" cy="38725"/>
            </a:xfrm>
            <a:custGeom>
              <a:avLst/>
              <a:gdLst/>
              <a:ahLst/>
              <a:cxnLst/>
              <a:rect l="l" t="t" r="r" b="b"/>
              <a:pathLst>
                <a:path w="4894" h="1549" extrusionOk="0">
                  <a:moveTo>
                    <a:pt x="257" y="1"/>
                  </a:moveTo>
                  <a:cubicBezTo>
                    <a:pt x="152" y="1"/>
                    <a:pt x="57" y="72"/>
                    <a:pt x="31" y="177"/>
                  </a:cubicBezTo>
                  <a:cubicBezTo>
                    <a:pt x="1" y="300"/>
                    <a:pt x="75" y="426"/>
                    <a:pt x="201" y="456"/>
                  </a:cubicBezTo>
                  <a:lnTo>
                    <a:pt x="4583" y="1542"/>
                  </a:lnTo>
                  <a:cubicBezTo>
                    <a:pt x="4601" y="1546"/>
                    <a:pt x="4619" y="1548"/>
                    <a:pt x="4639" y="1548"/>
                  </a:cubicBezTo>
                  <a:cubicBezTo>
                    <a:pt x="4742" y="1548"/>
                    <a:pt x="4837" y="1478"/>
                    <a:pt x="4862" y="1373"/>
                  </a:cubicBezTo>
                  <a:cubicBezTo>
                    <a:pt x="4894" y="1249"/>
                    <a:pt x="4817" y="1124"/>
                    <a:pt x="4694" y="1094"/>
                  </a:cubicBezTo>
                  <a:lnTo>
                    <a:pt x="312" y="8"/>
                  </a:lnTo>
                  <a:cubicBezTo>
                    <a:pt x="293" y="3"/>
                    <a:pt x="275" y="1"/>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3150050" y="2632450"/>
              <a:ext cx="76825" cy="27425"/>
            </a:xfrm>
            <a:custGeom>
              <a:avLst/>
              <a:gdLst/>
              <a:ahLst/>
              <a:cxnLst/>
              <a:rect l="l" t="t" r="r" b="b"/>
              <a:pathLst>
                <a:path w="3073" h="1097" extrusionOk="0">
                  <a:moveTo>
                    <a:pt x="254" y="1"/>
                  </a:moveTo>
                  <a:cubicBezTo>
                    <a:pt x="151" y="1"/>
                    <a:pt x="58" y="72"/>
                    <a:pt x="31" y="176"/>
                  </a:cubicBezTo>
                  <a:cubicBezTo>
                    <a:pt x="1" y="301"/>
                    <a:pt x="78" y="426"/>
                    <a:pt x="201" y="457"/>
                  </a:cubicBezTo>
                  <a:lnTo>
                    <a:pt x="2761" y="1091"/>
                  </a:lnTo>
                  <a:cubicBezTo>
                    <a:pt x="2780" y="1095"/>
                    <a:pt x="2798" y="1097"/>
                    <a:pt x="2816" y="1097"/>
                  </a:cubicBezTo>
                  <a:lnTo>
                    <a:pt x="2818" y="1097"/>
                  </a:lnTo>
                  <a:cubicBezTo>
                    <a:pt x="2921" y="1097"/>
                    <a:pt x="3016" y="1028"/>
                    <a:pt x="3040" y="921"/>
                  </a:cubicBezTo>
                  <a:cubicBezTo>
                    <a:pt x="3072" y="798"/>
                    <a:pt x="2996" y="673"/>
                    <a:pt x="2872" y="642"/>
                  </a:cubicBezTo>
                  <a:lnTo>
                    <a:pt x="312" y="8"/>
                  </a:lnTo>
                  <a:cubicBezTo>
                    <a:pt x="292" y="3"/>
                    <a:pt x="273"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5"/>
          <p:cNvSpPr/>
          <p:nvPr/>
        </p:nvSpPr>
        <p:spPr>
          <a:xfrm>
            <a:off x="7877732" y="799863"/>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8364046" y="800411"/>
            <a:ext cx="129715" cy="146812"/>
          </a:xfrm>
          <a:custGeom>
            <a:avLst/>
            <a:gdLst/>
            <a:ahLst/>
            <a:cxnLst/>
            <a:rect l="l" t="t" r="r" b="b"/>
            <a:pathLst>
              <a:path w="5241" h="5930" extrusionOk="0">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8063613" y="498238"/>
            <a:ext cx="73500" cy="73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1943982" y="4184213"/>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838588" y="3278938"/>
            <a:ext cx="73500" cy="7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A083F9">
            <a:alpha val="18240"/>
          </a:srgbClr>
        </a:solidFill>
        <a:effectLst/>
      </p:bgPr>
    </p:bg>
    <p:spTree>
      <p:nvGrpSpPr>
        <p:cNvPr id="1" name="Shape 16"/>
        <p:cNvGrpSpPr/>
        <p:nvPr/>
      </p:nvGrpSpPr>
      <p:grpSpPr>
        <a:xfrm>
          <a:off x="0" y="0"/>
          <a:ext cx="0" cy="0"/>
          <a:chOff x="0" y="0"/>
          <a:chExt cx="0" cy="0"/>
        </a:xfrm>
      </p:grpSpPr>
      <p:sp>
        <p:nvSpPr>
          <p:cNvPr id="17" name="Google Shape;17;p3"/>
          <p:cNvSpPr/>
          <p:nvPr/>
        </p:nvSpPr>
        <p:spPr>
          <a:xfrm>
            <a:off x="355350" y="283500"/>
            <a:ext cx="8433300" cy="4576500"/>
          </a:xfrm>
          <a:prstGeom prst="roundRect">
            <a:avLst>
              <a:gd name="adj" fmla="val 440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20000" y="2179625"/>
            <a:ext cx="77040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996550" y="1337825"/>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 name="Google Shape;21;p3"/>
          <p:cNvGrpSpPr/>
          <p:nvPr/>
        </p:nvGrpSpPr>
        <p:grpSpPr>
          <a:xfrm>
            <a:off x="8223433" y="765496"/>
            <a:ext cx="306287" cy="520408"/>
            <a:chOff x="4204200" y="3943975"/>
            <a:chExt cx="166325" cy="282600"/>
          </a:xfrm>
        </p:grpSpPr>
        <p:sp>
          <p:nvSpPr>
            <p:cNvPr id="22" name="Google Shape;22;p3"/>
            <p:cNvSpPr/>
            <p:nvPr/>
          </p:nvSpPr>
          <p:spPr>
            <a:xfrm>
              <a:off x="4254850" y="4002150"/>
              <a:ext cx="115675" cy="106575"/>
            </a:xfrm>
            <a:custGeom>
              <a:avLst/>
              <a:gdLst/>
              <a:ahLst/>
              <a:cxnLst/>
              <a:rect l="l" t="t" r="r" b="b"/>
              <a:pathLst>
                <a:path w="4627" h="4263" extrusionOk="0">
                  <a:moveTo>
                    <a:pt x="3046" y="489"/>
                  </a:moveTo>
                  <a:lnTo>
                    <a:pt x="4102" y="1945"/>
                  </a:lnTo>
                  <a:lnTo>
                    <a:pt x="3371" y="3586"/>
                  </a:lnTo>
                  <a:lnTo>
                    <a:pt x="1584" y="3774"/>
                  </a:lnTo>
                  <a:lnTo>
                    <a:pt x="525" y="2320"/>
                  </a:lnTo>
                  <a:lnTo>
                    <a:pt x="1258" y="678"/>
                  </a:lnTo>
                  <a:lnTo>
                    <a:pt x="3046" y="489"/>
                  </a:lnTo>
                  <a:close/>
                  <a:moveTo>
                    <a:pt x="3155" y="1"/>
                  </a:moveTo>
                  <a:cubicBezTo>
                    <a:pt x="3148" y="1"/>
                    <a:pt x="3140" y="1"/>
                    <a:pt x="3133" y="2"/>
                  </a:cubicBezTo>
                  <a:lnTo>
                    <a:pt x="1071" y="220"/>
                  </a:lnTo>
                  <a:cubicBezTo>
                    <a:pt x="986" y="228"/>
                    <a:pt x="913" y="281"/>
                    <a:pt x="879" y="359"/>
                  </a:cubicBezTo>
                  <a:lnTo>
                    <a:pt x="35" y="2252"/>
                  </a:lnTo>
                  <a:cubicBezTo>
                    <a:pt x="0" y="2330"/>
                    <a:pt x="10" y="2419"/>
                    <a:pt x="61" y="2488"/>
                  </a:cubicBezTo>
                  <a:lnTo>
                    <a:pt x="1279" y="4166"/>
                  </a:lnTo>
                  <a:cubicBezTo>
                    <a:pt x="1323" y="4227"/>
                    <a:pt x="1396" y="4263"/>
                    <a:pt x="1471" y="4263"/>
                  </a:cubicBezTo>
                  <a:cubicBezTo>
                    <a:pt x="1479" y="4263"/>
                    <a:pt x="1487" y="4263"/>
                    <a:pt x="1495" y="4261"/>
                  </a:cubicBezTo>
                  <a:lnTo>
                    <a:pt x="3557" y="4045"/>
                  </a:lnTo>
                  <a:cubicBezTo>
                    <a:pt x="3641" y="4037"/>
                    <a:pt x="3714" y="3982"/>
                    <a:pt x="3748" y="3906"/>
                  </a:cubicBezTo>
                  <a:lnTo>
                    <a:pt x="4593" y="2011"/>
                  </a:lnTo>
                  <a:cubicBezTo>
                    <a:pt x="4627" y="1935"/>
                    <a:pt x="4617" y="1844"/>
                    <a:pt x="4566" y="1775"/>
                  </a:cubicBezTo>
                  <a:lnTo>
                    <a:pt x="3349" y="99"/>
                  </a:lnTo>
                  <a:cubicBezTo>
                    <a:pt x="3305" y="37"/>
                    <a:pt x="3231" y="1"/>
                    <a:pt x="3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4218200" y="4168200"/>
              <a:ext cx="63175" cy="58375"/>
            </a:xfrm>
            <a:custGeom>
              <a:avLst/>
              <a:gdLst/>
              <a:ahLst/>
              <a:cxnLst/>
              <a:rect l="l" t="t" r="r" b="b"/>
              <a:pathLst>
                <a:path w="2527" h="2335" extrusionOk="0">
                  <a:moveTo>
                    <a:pt x="1565" y="489"/>
                  </a:moveTo>
                  <a:lnTo>
                    <a:pt x="2002" y="1090"/>
                  </a:lnTo>
                  <a:lnTo>
                    <a:pt x="1699" y="1769"/>
                  </a:lnTo>
                  <a:lnTo>
                    <a:pt x="962" y="1846"/>
                  </a:lnTo>
                  <a:lnTo>
                    <a:pt x="525" y="1246"/>
                  </a:lnTo>
                  <a:lnTo>
                    <a:pt x="826" y="567"/>
                  </a:lnTo>
                  <a:lnTo>
                    <a:pt x="1565" y="489"/>
                  </a:lnTo>
                  <a:close/>
                  <a:moveTo>
                    <a:pt x="1675" y="1"/>
                  </a:moveTo>
                  <a:cubicBezTo>
                    <a:pt x="1667" y="1"/>
                    <a:pt x="1660" y="1"/>
                    <a:pt x="1652" y="2"/>
                  </a:cubicBezTo>
                  <a:lnTo>
                    <a:pt x="640" y="109"/>
                  </a:lnTo>
                  <a:cubicBezTo>
                    <a:pt x="556" y="117"/>
                    <a:pt x="483" y="170"/>
                    <a:pt x="449" y="248"/>
                  </a:cubicBezTo>
                  <a:lnTo>
                    <a:pt x="35" y="1177"/>
                  </a:lnTo>
                  <a:cubicBezTo>
                    <a:pt x="0" y="1254"/>
                    <a:pt x="10" y="1345"/>
                    <a:pt x="59" y="1414"/>
                  </a:cubicBezTo>
                  <a:lnTo>
                    <a:pt x="657" y="2237"/>
                  </a:lnTo>
                  <a:cubicBezTo>
                    <a:pt x="701" y="2298"/>
                    <a:pt x="774" y="2334"/>
                    <a:pt x="848" y="2334"/>
                  </a:cubicBezTo>
                  <a:lnTo>
                    <a:pt x="875" y="2334"/>
                  </a:lnTo>
                  <a:lnTo>
                    <a:pt x="1886" y="2227"/>
                  </a:lnTo>
                  <a:cubicBezTo>
                    <a:pt x="1971" y="2217"/>
                    <a:pt x="2044" y="2165"/>
                    <a:pt x="2078" y="2086"/>
                  </a:cubicBezTo>
                  <a:lnTo>
                    <a:pt x="2492" y="1157"/>
                  </a:lnTo>
                  <a:cubicBezTo>
                    <a:pt x="2527" y="1080"/>
                    <a:pt x="2516" y="989"/>
                    <a:pt x="2468" y="921"/>
                  </a:cubicBezTo>
                  <a:lnTo>
                    <a:pt x="1870" y="99"/>
                  </a:lnTo>
                  <a:cubicBezTo>
                    <a:pt x="1824" y="37"/>
                    <a:pt x="1750" y="1"/>
                    <a:pt x="1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4204200" y="3943975"/>
              <a:ext cx="59450" cy="62325"/>
            </a:xfrm>
            <a:custGeom>
              <a:avLst/>
              <a:gdLst/>
              <a:ahLst/>
              <a:cxnLst/>
              <a:rect l="l" t="t" r="r" b="b"/>
              <a:pathLst>
                <a:path w="2378" h="2493" extrusionOk="0">
                  <a:moveTo>
                    <a:pt x="1289" y="509"/>
                  </a:moveTo>
                  <a:lnTo>
                    <a:pt x="1877" y="964"/>
                  </a:lnTo>
                  <a:lnTo>
                    <a:pt x="1776" y="1701"/>
                  </a:lnTo>
                  <a:lnTo>
                    <a:pt x="1089" y="1982"/>
                  </a:lnTo>
                  <a:lnTo>
                    <a:pt x="502" y="1527"/>
                  </a:lnTo>
                  <a:lnTo>
                    <a:pt x="601" y="792"/>
                  </a:lnTo>
                  <a:lnTo>
                    <a:pt x="1289" y="509"/>
                  </a:lnTo>
                  <a:close/>
                  <a:moveTo>
                    <a:pt x="1326" y="1"/>
                  </a:moveTo>
                  <a:cubicBezTo>
                    <a:pt x="1295" y="1"/>
                    <a:pt x="1264" y="7"/>
                    <a:pt x="1235" y="19"/>
                  </a:cubicBezTo>
                  <a:lnTo>
                    <a:pt x="294" y="404"/>
                  </a:lnTo>
                  <a:cubicBezTo>
                    <a:pt x="215" y="437"/>
                    <a:pt x="160" y="507"/>
                    <a:pt x="148" y="592"/>
                  </a:cubicBezTo>
                  <a:lnTo>
                    <a:pt x="13" y="1600"/>
                  </a:lnTo>
                  <a:cubicBezTo>
                    <a:pt x="1" y="1685"/>
                    <a:pt x="35" y="1768"/>
                    <a:pt x="102" y="1820"/>
                  </a:cubicBezTo>
                  <a:lnTo>
                    <a:pt x="908" y="2442"/>
                  </a:lnTo>
                  <a:cubicBezTo>
                    <a:pt x="950" y="2474"/>
                    <a:pt x="1001" y="2493"/>
                    <a:pt x="1053" y="2493"/>
                  </a:cubicBezTo>
                  <a:cubicBezTo>
                    <a:pt x="1083" y="2493"/>
                    <a:pt x="1114" y="2486"/>
                    <a:pt x="1144" y="2474"/>
                  </a:cubicBezTo>
                  <a:lnTo>
                    <a:pt x="2085" y="2089"/>
                  </a:lnTo>
                  <a:cubicBezTo>
                    <a:pt x="2164" y="2056"/>
                    <a:pt x="2218" y="1984"/>
                    <a:pt x="2230" y="1901"/>
                  </a:cubicBezTo>
                  <a:lnTo>
                    <a:pt x="2366" y="891"/>
                  </a:lnTo>
                  <a:cubicBezTo>
                    <a:pt x="2378" y="808"/>
                    <a:pt x="2343" y="724"/>
                    <a:pt x="2277" y="673"/>
                  </a:cubicBezTo>
                  <a:lnTo>
                    <a:pt x="1471" y="49"/>
                  </a:lnTo>
                  <a:cubicBezTo>
                    <a:pt x="1429" y="17"/>
                    <a:pt x="1378" y="1"/>
                    <a:pt x="1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252875" y="4096800"/>
              <a:ext cx="45425" cy="83475"/>
            </a:xfrm>
            <a:custGeom>
              <a:avLst/>
              <a:gdLst/>
              <a:ahLst/>
              <a:cxnLst/>
              <a:rect l="l" t="t" r="r" b="b"/>
              <a:pathLst>
                <a:path w="1817" h="3339" extrusionOk="0">
                  <a:moveTo>
                    <a:pt x="1546" y="0"/>
                  </a:moveTo>
                  <a:cubicBezTo>
                    <a:pt x="1455" y="0"/>
                    <a:pt x="1368" y="52"/>
                    <a:pt x="1327" y="140"/>
                  </a:cubicBezTo>
                  <a:lnTo>
                    <a:pt x="53" y="3003"/>
                  </a:lnTo>
                  <a:cubicBezTo>
                    <a:pt x="1" y="3125"/>
                    <a:pt x="53" y="3264"/>
                    <a:pt x="174" y="3318"/>
                  </a:cubicBezTo>
                  <a:cubicBezTo>
                    <a:pt x="205" y="3333"/>
                    <a:pt x="237" y="3339"/>
                    <a:pt x="269" y="3339"/>
                  </a:cubicBezTo>
                  <a:cubicBezTo>
                    <a:pt x="362" y="3339"/>
                    <a:pt x="449" y="3286"/>
                    <a:pt x="487" y="3197"/>
                  </a:cubicBezTo>
                  <a:lnTo>
                    <a:pt x="1762" y="334"/>
                  </a:lnTo>
                  <a:cubicBezTo>
                    <a:pt x="1816" y="214"/>
                    <a:pt x="1762" y="73"/>
                    <a:pt x="1642" y="21"/>
                  </a:cubicBezTo>
                  <a:cubicBezTo>
                    <a:pt x="1611" y="7"/>
                    <a:pt x="1578" y="0"/>
                    <a:pt x="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247025" y="3985075"/>
              <a:ext cx="41925" cy="34400"/>
            </a:xfrm>
            <a:custGeom>
              <a:avLst/>
              <a:gdLst/>
              <a:ahLst/>
              <a:cxnLst/>
              <a:rect l="l" t="t" r="r" b="b"/>
              <a:pathLst>
                <a:path w="1677" h="1376" extrusionOk="0">
                  <a:moveTo>
                    <a:pt x="270" y="0"/>
                  </a:moveTo>
                  <a:cubicBezTo>
                    <a:pt x="200" y="0"/>
                    <a:pt x="130" y="32"/>
                    <a:pt x="83" y="91"/>
                  </a:cubicBezTo>
                  <a:cubicBezTo>
                    <a:pt x="0" y="194"/>
                    <a:pt x="19" y="344"/>
                    <a:pt x="122" y="424"/>
                  </a:cubicBezTo>
                  <a:lnTo>
                    <a:pt x="1263" y="1325"/>
                  </a:lnTo>
                  <a:cubicBezTo>
                    <a:pt x="1305" y="1359"/>
                    <a:pt x="1357" y="1376"/>
                    <a:pt x="1408" y="1376"/>
                  </a:cubicBezTo>
                  <a:cubicBezTo>
                    <a:pt x="1479" y="1376"/>
                    <a:pt x="1549" y="1345"/>
                    <a:pt x="1596" y="1287"/>
                  </a:cubicBezTo>
                  <a:cubicBezTo>
                    <a:pt x="1677" y="1184"/>
                    <a:pt x="1660" y="1034"/>
                    <a:pt x="1557" y="952"/>
                  </a:cubicBezTo>
                  <a:lnTo>
                    <a:pt x="416" y="51"/>
                  </a:lnTo>
                  <a:cubicBezTo>
                    <a:pt x="373" y="17"/>
                    <a:pt x="321" y="0"/>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3"/>
          <p:cNvGrpSpPr/>
          <p:nvPr/>
        </p:nvGrpSpPr>
        <p:grpSpPr>
          <a:xfrm>
            <a:off x="556640" y="3783526"/>
            <a:ext cx="576942" cy="518152"/>
            <a:chOff x="2277900" y="2321550"/>
            <a:chExt cx="313300" cy="281375"/>
          </a:xfrm>
        </p:grpSpPr>
        <p:sp>
          <p:nvSpPr>
            <p:cNvPr id="28" name="Google Shape;28;p3"/>
            <p:cNvSpPr/>
            <p:nvPr/>
          </p:nvSpPr>
          <p:spPr>
            <a:xfrm>
              <a:off x="2277900" y="2401425"/>
              <a:ext cx="192900" cy="201500"/>
            </a:xfrm>
            <a:custGeom>
              <a:avLst/>
              <a:gdLst/>
              <a:ahLst/>
              <a:cxnLst/>
              <a:rect l="l" t="t" r="r" b="b"/>
              <a:pathLst>
                <a:path w="7716" h="8060" extrusionOk="0">
                  <a:moveTo>
                    <a:pt x="3256" y="509"/>
                  </a:moveTo>
                  <a:lnTo>
                    <a:pt x="6606" y="1749"/>
                  </a:lnTo>
                  <a:lnTo>
                    <a:pt x="7208" y="5271"/>
                  </a:lnTo>
                  <a:lnTo>
                    <a:pt x="4460" y="7551"/>
                  </a:lnTo>
                  <a:lnTo>
                    <a:pt x="1109" y="6313"/>
                  </a:lnTo>
                  <a:lnTo>
                    <a:pt x="508" y="2791"/>
                  </a:lnTo>
                  <a:lnTo>
                    <a:pt x="3256" y="509"/>
                  </a:lnTo>
                  <a:close/>
                  <a:moveTo>
                    <a:pt x="3210" y="0"/>
                  </a:moveTo>
                  <a:cubicBezTo>
                    <a:pt x="3156" y="0"/>
                    <a:pt x="3101" y="19"/>
                    <a:pt x="3058" y="55"/>
                  </a:cubicBezTo>
                  <a:lnTo>
                    <a:pt x="98" y="2513"/>
                  </a:lnTo>
                  <a:cubicBezTo>
                    <a:pt x="33" y="2567"/>
                    <a:pt x="1" y="2652"/>
                    <a:pt x="15" y="2737"/>
                  </a:cubicBezTo>
                  <a:lnTo>
                    <a:pt x="663" y="6527"/>
                  </a:lnTo>
                  <a:cubicBezTo>
                    <a:pt x="677" y="6612"/>
                    <a:pt x="736" y="6681"/>
                    <a:pt x="817" y="6711"/>
                  </a:cubicBezTo>
                  <a:lnTo>
                    <a:pt x="4423" y="8046"/>
                  </a:lnTo>
                  <a:cubicBezTo>
                    <a:pt x="4450" y="8056"/>
                    <a:pt x="4478" y="8060"/>
                    <a:pt x="4506" y="8060"/>
                  </a:cubicBezTo>
                  <a:cubicBezTo>
                    <a:pt x="4561" y="8060"/>
                    <a:pt x="4615" y="8042"/>
                    <a:pt x="4658" y="8005"/>
                  </a:cubicBezTo>
                  <a:lnTo>
                    <a:pt x="7618" y="5548"/>
                  </a:lnTo>
                  <a:cubicBezTo>
                    <a:pt x="7683" y="5493"/>
                    <a:pt x="7715" y="5408"/>
                    <a:pt x="7701" y="5326"/>
                  </a:cubicBezTo>
                  <a:lnTo>
                    <a:pt x="7053" y="1533"/>
                  </a:lnTo>
                  <a:cubicBezTo>
                    <a:pt x="7039" y="1450"/>
                    <a:pt x="6980" y="1380"/>
                    <a:pt x="6899" y="1349"/>
                  </a:cubicBezTo>
                  <a:lnTo>
                    <a:pt x="3292" y="14"/>
                  </a:lnTo>
                  <a:cubicBezTo>
                    <a:pt x="3266" y="5"/>
                    <a:pt x="3238" y="0"/>
                    <a:pt x="3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493125" y="2321550"/>
              <a:ext cx="98075" cy="105950"/>
            </a:xfrm>
            <a:custGeom>
              <a:avLst/>
              <a:gdLst/>
              <a:ahLst/>
              <a:cxnLst/>
              <a:rect l="l" t="t" r="r" b="b"/>
              <a:pathLst>
                <a:path w="3923" h="4238" extrusionOk="0">
                  <a:moveTo>
                    <a:pt x="1812" y="511"/>
                  </a:moveTo>
                  <a:lnTo>
                    <a:pt x="3278" y="1186"/>
                  </a:lnTo>
                  <a:lnTo>
                    <a:pt x="3428" y="2793"/>
                  </a:lnTo>
                  <a:lnTo>
                    <a:pt x="2111" y="3726"/>
                  </a:lnTo>
                  <a:lnTo>
                    <a:pt x="645" y="3052"/>
                  </a:lnTo>
                  <a:lnTo>
                    <a:pt x="495" y="1444"/>
                  </a:lnTo>
                  <a:lnTo>
                    <a:pt x="1812" y="511"/>
                  </a:lnTo>
                  <a:close/>
                  <a:moveTo>
                    <a:pt x="1788" y="1"/>
                  </a:moveTo>
                  <a:cubicBezTo>
                    <a:pt x="1739" y="1"/>
                    <a:pt x="1691" y="16"/>
                    <a:pt x="1649" y="45"/>
                  </a:cubicBezTo>
                  <a:lnTo>
                    <a:pt x="108" y="1137"/>
                  </a:lnTo>
                  <a:cubicBezTo>
                    <a:pt x="39" y="1186"/>
                    <a:pt x="1" y="1269"/>
                    <a:pt x="9" y="1354"/>
                  </a:cubicBezTo>
                  <a:lnTo>
                    <a:pt x="184" y="3234"/>
                  </a:lnTo>
                  <a:cubicBezTo>
                    <a:pt x="193" y="3319"/>
                    <a:pt x="245" y="3391"/>
                    <a:pt x="322" y="3428"/>
                  </a:cubicBezTo>
                  <a:lnTo>
                    <a:pt x="2038" y="4215"/>
                  </a:lnTo>
                  <a:cubicBezTo>
                    <a:pt x="2069" y="4229"/>
                    <a:pt x="2103" y="4237"/>
                    <a:pt x="2137" y="4237"/>
                  </a:cubicBezTo>
                  <a:cubicBezTo>
                    <a:pt x="2186" y="4237"/>
                    <a:pt x="2234" y="4223"/>
                    <a:pt x="2275" y="4193"/>
                  </a:cubicBezTo>
                  <a:lnTo>
                    <a:pt x="3815" y="3100"/>
                  </a:lnTo>
                  <a:cubicBezTo>
                    <a:pt x="3884" y="3052"/>
                    <a:pt x="3922" y="2969"/>
                    <a:pt x="3914" y="2884"/>
                  </a:cubicBezTo>
                  <a:lnTo>
                    <a:pt x="3739" y="1004"/>
                  </a:lnTo>
                  <a:cubicBezTo>
                    <a:pt x="3731" y="919"/>
                    <a:pt x="3678" y="847"/>
                    <a:pt x="3601" y="810"/>
                  </a:cubicBezTo>
                  <a:lnTo>
                    <a:pt x="1885" y="23"/>
                  </a:lnTo>
                  <a:cubicBezTo>
                    <a:pt x="1854" y="8"/>
                    <a:pt x="1821" y="1"/>
                    <a:pt x="1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2441575" y="2394025"/>
              <a:ext cx="67675" cy="52700"/>
            </a:xfrm>
            <a:custGeom>
              <a:avLst/>
              <a:gdLst/>
              <a:ahLst/>
              <a:cxnLst/>
              <a:rect l="l" t="t" r="r" b="b"/>
              <a:pathLst>
                <a:path w="2707" h="2108" extrusionOk="0">
                  <a:moveTo>
                    <a:pt x="2438" y="0"/>
                  </a:moveTo>
                  <a:cubicBezTo>
                    <a:pt x="2388" y="0"/>
                    <a:pt x="2338" y="16"/>
                    <a:pt x="2295" y="48"/>
                  </a:cubicBezTo>
                  <a:lnTo>
                    <a:pt x="128" y="1680"/>
                  </a:lnTo>
                  <a:cubicBezTo>
                    <a:pt x="23" y="1758"/>
                    <a:pt x="1" y="1908"/>
                    <a:pt x="82" y="2013"/>
                  </a:cubicBezTo>
                  <a:cubicBezTo>
                    <a:pt x="128" y="2075"/>
                    <a:pt x="199" y="2108"/>
                    <a:pt x="271" y="2108"/>
                  </a:cubicBezTo>
                  <a:cubicBezTo>
                    <a:pt x="320" y="2108"/>
                    <a:pt x="370" y="2092"/>
                    <a:pt x="413" y="2059"/>
                  </a:cubicBezTo>
                  <a:lnTo>
                    <a:pt x="2582" y="428"/>
                  </a:lnTo>
                  <a:cubicBezTo>
                    <a:pt x="2687" y="349"/>
                    <a:pt x="2707" y="199"/>
                    <a:pt x="2628" y="96"/>
                  </a:cubicBezTo>
                  <a:cubicBezTo>
                    <a:pt x="2582" y="33"/>
                    <a:pt x="2510" y="0"/>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3"/>
          <p:cNvSpPr/>
          <p:nvPr/>
        </p:nvSpPr>
        <p:spPr>
          <a:xfrm>
            <a:off x="7909121" y="461598"/>
            <a:ext cx="129715" cy="146812"/>
          </a:xfrm>
          <a:custGeom>
            <a:avLst/>
            <a:gdLst/>
            <a:ahLst/>
            <a:cxnLst/>
            <a:rect l="l" t="t" r="r" b="b"/>
            <a:pathLst>
              <a:path w="5241" h="5930" extrusionOk="0">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423325" y="4005850"/>
            <a:ext cx="73500" cy="7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133570" y="4460600"/>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7747200" y="988950"/>
            <a:ext cx="73500" cy="73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A083F9">
            <a:alpha val="18240"/>
          </a:srgbClr>
        </a:solidFill>
        <a:effectLst/>
      </p:bgPr>
    </p:bg>
    <p:spTree>
      <p:nvGrpSpPr>
        <p:cNvPr id="1" name="Shape 35"/>
        <p:cNvGrpSpPr/>
        <p:nvPr/>
      </p:nvGrpSpPr>
      <p:grpSpPr>
        <a:xfrm>
          <a:off x="0" y="0"/>
          <a:ext cx="0" cy="0"/>
          <a:chOff x="0" y="0"/>
          <a:chExt cx="0" cy="0"/>
        </a:xfrm>
      </p:grpSpPr>
      <p:sp>
        <p:nvSpPr>
          <p:cNvPr id="36" name="Google Shape;36;p4"/>
          <p:cNvSpPr/>
          <p:nvPr/>
        </p:nvSpPr>
        <p:spPr>
          <a:xfrm>
            <a:off x="355350" y="283500"/>
            <a:ext cx="8433300" cy="4576500"/>
          </a:xfrm>
          <a:prstGeom prst="roundRect">
            <a:avLst>
              <a:gd name="adj" fmla="val 440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39" name="Google Shape;39;p4"/>
          <p:cNvGrpSpPr/>
          <p:nvPr/>
        </p:nvGrpSpPr>
        <p:grpSpPr>
          <a:xfrm>
            <a:off x="715101" y="4189507"/>
            <a:ext cx="746020" cy="419005"/>
            <a:chOff x="3642800" y="2341125"/>
            <a:chExt cx="452325" cy="254050"/>
          </a:xfrm>
        </p:grpSpPr>
        <p:sp>
          <p:nvSpPr>
            <p:cNvPr id="40" name="Google Shape;40;p4"/>
            <p:cNvSpPr/>
            <p:nvPr/>
          </p:nvSpPr>
          <p:spPr>
            <a:xfrm>
              <a:off x="3727925" y="2341125"/>
              <a:ext cx="278900" cy="254050"/>
            </a:xfrm>
            <a:custGeom>
              <a:avLst/>
              <a:gdLst/>
              <a:ahLst/>
              <a:cxnLst/>
              <a:rect l="l" t="t" r="r" b="b"/>
              <a:pathLst>
                <a:path w="11156" h="10162" extrusionOk="0">
                  <a:moveTo>
                    <a:pt x="5578" y="0"/>
                  </a:moveTo>
                  <a:cubicBezTo>
                    <a:pt x="4278" y="0"/>
                    <a:pt x="2977" y="496"/>
                    <a:pt x="1986" y="1487"/>
                  </a:cubicBezTo>
                  <a:cubicBezTo>
                    <a:pt x="0" y="3473"/>
                    <a:pt x="0" y="6690"/>
                    <a:pt x="1986" y="8675"/>
                  </a:cubicBezTo>
                  <a:cubicBezTo>
                    <a:pt x="2977" y="9666"/>
                    <a:pt x="4278" y="10162"/>
                    <a:pt x="5578" y="10162"/>
                  </a:cubicBezTo>
                  <a:cubicBezTo>
                    <a:pt x="6879" y="10162"/>
                    <a:pt x="8179" y="9666"/>
                    <a:pt x="9171" y="8675"/>
                  </a:cubicBezTo>
                  <a:cubicBezTo>
                    <a:pt x="11156" y="6690"/>
                    <a:pt x="11156" y="3473"/>
                    <a:pt x="9171" y="1487"/>
                  </a:cubicBezTo>
                  <a:cubicBezTo>
                    <a:pt x="8179" y="496"/>
                    <a:pt x="6879" y="0"/>
                    <a:pt x="5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642800" y="2386875"/>
              <a:ext cx="452325" cy="141800"/>
            </a:xfrm>
            <a:custGeom>
              <a:avLst/>
              <a:gdLst/>
              <a:ahLst/>
              <a:cxnLst/>
              <a:rect l="l" t="t" r="r" b="b"/>
              <a:pathLst>
                <a:path w="18093" h="5672" extrusionOk="0">
                  <a:moveTo>
                    <a:pt x="2128" y="1"/>
                  </a:moveTo>
                  <a:cubicBezTo>
                    <a:pt x="1033" y="1"/>
                    <a:pt x="430" y="198"/>
                    <a:pt x="330" y="590"/>
                  </a:cubicBezTo>
                  <a:cubicBezTo>
                    <a:pt x="1" y="1879"/>
                    <a:pt x="5671" y="3688"/>
                    <a:pt x="8715" y="4466"/>
                  </a:cubicBezTo>
                  <a:cubicBezTo>
                    <a:pt x="11019" y="5053"/>
                    <a:pt x="13222" y="5461"/>
                    <a:pt x="14924" y="5611"/>
                  </a:cubicBezTo>
                  <a:cubicBezTo>
                    <a:pt x="15417" y="5653"/>
                    <a:pt x="15829" y="5671"/>
                    <a:pt x="16174" y="5671"/>
                  </a:cubicBezTo>
                  <a:cubicBezTo>
                    <a:pt x="17588" y="5671"/>
                    <a:pt x="17863" y="5352"/>
                    <a:pt x="17931" y="5088"/>
                  </a:cubicBezTo>
                  <a:cubicBezTo>
                    <a:pt x="18093" y="4452"/>
                    <a:pt x="16863" y="3638"/>
                    <a:pt x="14276" y="2670"/>
                  </a:cubicBezTo>
                  <a:cubicBezTo>
                    <a:pt x="14250" y="2660"/>
                    <a:pt x="14222" y="2656"/>
                    <a:pt x="14196" y="2656"/>
                  </a:cubicBezTo>
                  <a:cubicBezTo>
                    <a:pt x="14104" y="2656"/>
                    <a:pt x="14018" y="2712"/>
                    <a:pt x="13983" y="2804"/>
                  </a:cubicBezTo>
                  <a:cubicBezTo>
                    <a:pt x="13939" y="2921"/>
                    <a:pt x="13999" y="3050"/>
                    <a:pt x="14117" y="3095"/>
                  </a:cubicBezTo>
                  <a:cubicBezTo>
                    <a:pt x="17037" y="4189"/>
                    <a:pt x="17521" y="4855"/>
                    <a:pt x="17491" y="4975"/>
                  </a:cubicBezTo>
                  <a:cubicBezTo>
                    <a:pt x="17489" y="4978"/>
                    <a:pt x="17362" y="5218"/>
                    <a:pt x="16162" y="5218"/>
                  </a:cubicBezTo>
                  <a:cubicBezTo>
                    <a:pt x="15844" y="5218"/>
                    <a:pt x="15450" y="5201"/>
                    <a:pt x="14963" y="5158"/>
                  </a:cubicBezTo>
                  <a:cubicBezTo>
                    <a:pt x="13287" y="5009"/>
                    <a:pt x="11108" y="4609"/>
                    <a:pt x="8828" y="4025"/>
                  </a:cubicBezTo>
                  <a:cubicBezTo>
                    <a:pt x="3418" y="2644"/>
                    <a:pt x="667" y="1105"/>
                    <a:pt x="768" y="703"/>
                  </a:cubicBezTo>
                  <a:cubicBezTo>
                    <a:pt x="787" y="628"/>
                    <a:pt x="1096" y="456"/>
                    <a:pt x="2116" y="456"/>
                  </a:cubicBezTo>
                  <a:cubicBezTo>
                    <a:pt x="2685" y="456"/>
                    <a:pt x="3474" y="510"/>
                    <a:pt x="4558" y="663"/>
                  </a:cubicBezTo>
                  <a:cubicBezTo>
                    <a:pt x="4570" y="665"/>
                    <a:pt x="4581" y="665"/>
                    <a:pt x="4592" y="665"/>
                  </a:cubicBezTo>
                  <a:cubicBezTo>
                    <a:pt x="4705" y="665"/>
                    <a:pt x="4800" y="582"/>
                    <a:pt x="4815" y="469"/>
                  </a:cubicBezTo>
                  <a:cubicBezTo>
                    <a:pt x="4833" y="344"/>
                    <a:pt x="4746" y="231"/>
                    <a:pt x="4623" y="213"/>
                  </a:cubicBezTo>
                  <a:cubicBezTo>
                    <a:pt x="3616" y="71"/>
                    <a:pt x="2784" y="1"/>
                    <a:pt x="2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843475" y="2414700"/>
              <a:ext cx="17550" cy="17300"/>
            </a:xfrm>
            <a:custGeom>
              <a:avLst/>
              <a:gdLst/>
              <a:ahLst/>
              <a:cxnLst/>
              <a:rect l="l" t="t" r="r" b="b"/>
              <a:pathLst>
                <a:path w="702" h="692" extrusionOk="0">
                  <a:moveTo>
                    <a:pt x="352" y="0"/>
                  </a:moveTo>
                  <a:cubicBezTo>
                    <a:pt x="349" y="0"/>
                    <a:pt x="347" y="0"/>
                    <a:pt x="344" y="0"/>
                  </a:cubicBezTo>
                  <a:cubicBezTo>
                    <a:pt x="152" y="4"/>
                    <a:pt x="1" y="164"/>
                    <a:pt x="5" y="354"/>
                  </a:cubicBezTo>
                  <a:cubicBezTo>
                    <a:pt x="11" y="542"/>
                    <a:pt x="162" y="691"/>
                    <a:pt x="349" y="691"/>
                  </a:cubicBezTo>
                  <a:cubicBezTo>
                    <a:pt x="353" y="691"/>
                    <a:pt x="357" y="691"/>
                    <a:pt x="360" y="691"/>
                  </a:cubicBezTo>
                  <a:cubicBezTo>
                    <a:pt x="550" y="687"/>
                    <a:pt x="702" y="530"/>
                    <a:pt x="698" y="338"/>
                  </a:cubicBezTo>
                  <a:cubicBezTo>
                    <a:pt x="694" y="148"/>
                    <a:pt x="538"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3900575" y="2433075"/>
              <a:ext cx="17550" cy="17300"/>
            </a:xfrm>
            <a:custGeom>
              <a:avLst/>
              <a:gdLst/>
              <a:ahLst/>
              <a:cxnLst/>
              <a:rect l="l" t="t" r="r" b="b"/>
              <a:pathLst>
                <a:path w="702" h="692" extrusionOk="0">
                  <a:moveTo>
                    <a:pt x="352" y="0"/>
                  </a:moveTo>
                  <a:cubicBezTo>
                    <a:pt x="349" y="0"/>
                    <a:pt x="347" y="0"/>
                    <a:pt x="344" y="1"/>
                  </a:cubicBezTo>
                  <a:cubicBezTo>
                    <a:pt x="152" y="5"/>
                    <a:pt x="1" y="164"/>
                    <a:pt x="5" y="354"/>
                  </a:cubicBezTo>
                  <a:cubicBezTo>
                    <a:pt x="9" y="542"/>
                    <a:pt x="162" y="691"/>
                    <a:pt x="349" y="691"/>
                  </a:cubicBezTo>
                  <a:cubicBezTo>
                    <a:pt x="353" y="691"/>
                    <a:pt x="357" y="691"/>
                    <a:pt x="360" y="691"/>
                  </a:cubicBezTo>
                  <a:cubicBezTo>
                    <a:pt x="550" y="687"/>
                    <a:pt x="702" y="530"/>
                    <a:pt x="698" y="338"/>
                  </a:cubicBezTo>
                  <a:cubicBezTo>
                    <a:pt x="694" y="148"/>
                    <a:pt x="538"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3850400" y="2444100"/>
              <a:ext cx="45425" cy="26975"/>
            </a:xfrm>
            <a:custGeom>
              <a:avLst/>
              <a:gdLst/>
              <a:ahLst/>
              <a:cxnLst/>
              <a:rect l="l" t="t" r="r" b="b"/>
              <a:pathLst>
                <a:path w="1817" h="1079" extrusionOk="0">
                  <a:moveTo>
                    <a:pt x="196" y="0"/>
                  </a:moveTo>
                  <a:cubicBezTo>
                    <a:pt x="130" y="0"/>
                    <a:pt x="69" y="44"/>
                    <a:pt x="49" y="111"/>
                  </a:cubicBezTo>
                  <a:cubicBezTo>
                    <a:pt x="1" y="278"/>
                    <a:pt x="49" y="478"/>
                    <a:pt x="182" y="660"/>
                  </a:cubicBezTo>
                  <a:cubicBezTo>
                    <a:pt x="314" y="840"/>
                    <a:pt x="507" y="973"/>
                    <a:pt x="726" y="1038"/>
                  </a:cubicBezTo>
                  <a:cubicBezTo>
                    <a:pt x="822" y="1064"/>
                    <a:pt x="919" y="1078"/>
                    <a:pt x="1016" y="1078"/>
                  </a:cubicBezTo>
                  <a:cubicBezTo>
                    <a:pt x="1378" y="1078"/>
                    <a:pt x="1713" y="894"/>
                    <a:pt x="1794" y="616"/>
                  </a:cubicBezTo>
                  <a:cubicBezTo>
                    <a:pt x="1816" y="535"/>
                    <a:pt x="1770" y="450"/>
                    <a:pt x="1689" y="428"/>
                  </a:cubicBezTo>
                  <a:cubicBezTo>
                    <a:pt x="1675" y="424"/>
                    <a:pt x="1660" y="421"/>
                    <a:pt x="1646" y="421"/>
                  </a:cubicBezTo>
                  <a:cubicBezTo>
                    <a:pt x="1582" y="421"/>
                    <a:pt x="1521" y="465"/>
                    <a:pt x="1503" y="531"/>
                  </a:cubicBezTo>
                  <a:cubicBezTo>
                    <a:pt x="1468" y="649"/>
                    <a:pt x="1263" y="774"/>
                    <a:pt x="1015" y="774"/>
                  </a:cubicBezTo>
                  <a:cubicBezTo>
                    <a:pt x="949" y="774"/>
                    <a:pt x="880" y="765"/>
                    <a:pt x="810" y="745"/>
                  </a:cubicBezTo>
                  <a:cubicBezTo>
                    <a:pt x="657" y="703"/>
                    <a:pt x="518" y="606"/>
                    <a:pt x="427" y="480"/>
                  </a:cubicBezTo>
                  <a:cubicBezTo>
                    <a:pt x="352" y="379"/>
                    <a:pt x="318" y="268"/>
                    <a:pt x="340" y="194"/>
                  </a:cubicBezTo>
                  <a:cubicBezTo>
                    <a:pt x="364" y="115"/>
                    <a:pt x="318" y="30"/>
                    <a:pt x="237" y="6"/>
                  </a:cubicBezTo>
                  <a:cubicBezTo>
                    <a:pt x="223" y="2"/>
                    <a:pt x="210"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p:nvPr/>
        </p:nvSpPr>
        <p:spPr>
          <a:xfrm>
            <a:off x="8276557" y="1294438"/>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7469838" y="910575"/>
            <a:ext cx="73500" cy="73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4"/>
          <p:cNvGrpSpPr/>
          <p:nvPr/>
        </p:nvGrpSpPr>
        <p:grpSpPr>
          <a:xfrm>
            <a:off x="7852350" y="535008"/>
            <a:ext cx="576931" cy="534496"/>
            <a:chOff x="5151425" y="2466450"/>
            <a:chExt cx="266100" cy="246550"/>
          </a:xfrm>
        </p:grpSpPr>
        <p:sp>
          <p:nvSpPr>
            <p:cNvPr id="48" name="Google Shape;48;p4"/>
            <p:cNvSpPr/>
            <p:nvPr/>
          </p:nvSpPr>
          <p:spPr>
            <a:xfrm>
              <a:off x="5210200" y="2469700"/>
              <a:ext cx="151425" cy="238850"/>
            </a:xfrm>
            <a:custGeom>
              <a:avLst/>
              <a:gdLst/>
              <a:ahLst/>
              <a:cxnLst/>
              <a:rect l="l" t="t" r="r" b="b"/>
              <a:pathLst>
                <a:path w="6057" h="9554" extrusionOk="0">
                  <a:moveTo>
                    <a:pt x="1626" y="365"/>
                  </a:moveTo>
                  <a:cubicBezTo>
                    <a:pt x="2062" y="365"/>
                    <a:pt x="2583" y="626"/>
                    <a:pt x="3110" y="1112"/>
                  </a:cubicBezTo>
                  <a:cubicBezTo>
                    <a:pt x="3837" y="1785"/>
                    <a:pt x="4500" y="2807"/>
                    <a:pt x="4978" y="3988"/>
                  </a:cubicBezTo>
                  <a:cubicBezTo>
                    <a:pt x="5457" y="5169"/>
                    <a:pt x="5691" y="6363"/>
                    <a:pt x="5637" y="7352"/>
                  </a:cubicBezTo>
                  <a:cubicBezTo>
                    <a:pt x="5588" y="8277"/>
                    <a:pt x="5277" y="8924"/>
                    <a:pt x="4789" y="9121"/>
                  </a:cubicBezTo>
                  <a:cubicBezTo>
                    <a:pt x="4678" y="9166"/>
                    <a:pt x="4558" y="9188"/>
                    <a:pt x="4431" y="9188"/>
                  </a:cubicBezTo>
                  <a:cubicBezTo>
                    <a:pt x="3995" y="9188"/>
                    <a:pt x="3474" y="8929"/>
                    <a:pt x="2947" y="8441"/>
                  </a:cubicBezTo>
                  <a:cubicBezTo>
                    <a:pt x="2220" y="7768"/>
                    <a:pt x="1557" y="6749"/>
                    <a:pt x="1079" y="5567"/>
                  </a:cubicBezTo>
                  <a:cubicBezTo>
                    <a:pt x="600" y="4386"/>
                    <a:pt x="366" y="3190"/>
                    <a:pt x="420" y="2203"/>
                  </a:cubicBezTo>
                  <a:cubicBezTo>
                    <a:pt x="471" y="1276"/>
                    <a:pt x="780" y="632"/>
                    <a:pt x="1269" y="432"/>
                  </a:cubicBezTo>
                  <a:cubicBezTo>
                    <a:pt x="1380" y="387"/>
                    <a:pt x="1499" y="365"/>
                    <a:pt x="1626" y="365"/>
                  </a:cubicBezTo>
                  <a:close/>
                  <a:moveTo>
                    <a:pt x="1634" y="0"/>
                  </a:moveTo>
                  <a:cubicBezTo>
                    <a:pt x="1459" y="0"/>
                    <a:pt x="1291" y="32"/>
                    <a:pt x="1133" y="97"/>
                  </a:cubicBezTo>
                  <a:cubicBezTo>
                    <a:pt x="497" y="353"/>
                    <a:pt x="116" y="1094"/>
                    <a:pt x="57" y="2183"/>
                  </a:cubicBezTo>
                  <a:cubicBezTo>
                    <a:pt x="0" y="3223"/>
                    <a:pt x="243" y="4473"/>
                    <a:pt x="742" y="5703"/>
                  </a:cubicBezTo>
                  <a:cubicBezTo>
                    <a:pt x="1238" y="6932"/>
                    <a:pt x="1935" y="7999"/>
                    <a:pt x="2698" y="8707"/>
                  </a:cubicBezTo>
                  <a:cubicBezTo>
                    <a:pt x="3300" y="9265"/>
                    <a:pt x="3896" y="9554"/>
                    <a:pt x="4425" y="9554"/>
                  </a:cubicBezTo>
                  <a:cubicBezTo>
                    <a:pt x="4599" y="9554"/>
                    <a:pt x="4766" y="9521"/>
                    <a:pt x="4924" y="9457"/>
                  </a:cubicBezTo>
                  <a:cubicBezTo>
                    <a:pt x="5558" y="9200"/>
                    <a:pt x="5942" y="8459"/>
                    <a:pt x="6000" y="7371"/>
                  </a:cubicBezTo>
                  <a:cubicBezTo>
                    <a:pt x="6057" y="6331"/>
                    <a:pt x="5812" y="5081"/>
                    <a:pt x="5316" y="3851"/>
                  </a:cubicBezTo>
                  <a:cubicBezTo>
                    <a:pt x="4817" y="2621"/>
                    <a:pt x="4122" y="1555"/>
                    <a:pt x="3357" y="846"/>
                  </a:cubicBezTo>
                  <a:cubicBezTo>
                    <a:pt x="2756" y="289"/>
                    <a:pt x="2161" y="0"/>
                    <a:pt x="16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5189000" y="2466450"/>
              <a:ext cx="190900" cy="246550"/>
            </a:xfrm>
            <a:custGeom>
              <a:avLst/>
              <a:gdLst/>
              <a:ahLst/>
              <a:cxnLst/>
              <a:rect l="l" t="t" r="r" b="b"/>
              <a:pathLst>
                <a:path w="7636" h="9862" extrusionOk="0">
                  <a:moveTo>
                    <a:pt x="5725" y="364"/>
                  </a:moveTo>
                  <a:cubicBezTo>
                    <a:pt x="5867" y="364"/>
                    <a:pt x="6002" y="384"/>
                    <a:pt x="6129" y="428"/>
                  </a:cubicBezTo>
                  <a:cubicBezTo>
                    <a:pt x="6450" y="540"/>
                    <a:pt x="6689" y="786"/>
                    <a:pt x="6842" y="1164"/>
                  </a:cubicBezTo>
                  <a:cubicBezTo>
                    <a:pt x="7254" y="2181"/>
                    <a:pt x="6955" y="3954"/>
                    <a:pt x="6079" y="5683"/>
                  </a:cubicBezTo>
                  <a:cubicBezTo>
                    <a:pt x="4960" y="7890"/>
                    <a:pt x="3158" y="9497"/>
                    <a:pt x="1910" y="9497"/>
                  </a:cubicBezTo>
                  <a:cubicBezTo>
                    <a:pt x="1767" y="9497"/>
                    <a:pt x="1633" y="9476"/>
                    <a:pt x="1507" y="9433"/>
                  </a:cubicBezTo>
                  <a:cubicBezTo>
                    <a:pt x="1188" y="9322"/>
                    <a:pt x="947" y="9074"/>
                    <a:pt x="794" y="8696"/>
                  </a:cubicBezTo>
                  <a:cubicBezTo>
                    <a:pt x="382" y="7680"/>
                    <a:pt x="683" y="5905"/>
                    <a:pt x="1559" y="4177"/>
                  </a:cubicBezTo>
                  <a:cubicBezTo>
                    <a:pt x="2676" y="1973"/>
                    <a:pt x="4477" y="364"/>
                    <a:pt x="5723" y="364"/>
                  </a:cubicBezTo>
                  <a:close/>
                  <a:moveTo>
                    <a:pt x="5719" y="0"/>
                  </a:moveTo>
                  <a:cubicBezTo>
                    <a:pt x="4308" y="0"/>
                    <a:pt x="2445" y="1625"/>
                    <a:pt x="1234" y="4013"/>
                  </a:cubicBezTo>
                  <a:cubicBezTo>
                    <a:pt x="299" y="5859"/>
                    <a:pt x="0" y="7707"/>
                    <a:pt x="457" y="8833"/>
                  </a:cubicBezTo>
                  <a:cubicBezTo>
                    <a:pt x="648" y="9306"/>
                    <a:pt x="972" y="9631"/>
                    <a:pt x="1390" y="9777"/>
                  </a:cubicBezTo>
                  <a:cubicBezTo>
                    <a:pt x="1555" y="9833"/>
                    <a:pt x="1733" y="9861"/>
                    <a:pt x="1917" y="9861"/>
                  </a:cubicBezTo>
                  <a:cubicBezTo>
                    <a:pt x="3328" y="9861"/>
                    <a:pt x="5192" y="8236"/>
                    <a:pt x="6402" y="5847"/>
                  </a:cubicBezTo>
                  <a:cubicBezTo>
                    <a:pt x="7339" y="4001"/>
                    <a:pt x="7636" y="2155"/>
                    <a:pt x="7179" y="1026"/>
                  </a:cubicBezTo>
                  <a:cubicBezTo>
                    <a:pt x="6988" y="554"/>
                    <a:pt x="6666" y="229"/>
                    <a:pt x="6246" y="85"/>
                  </a:cubicBezTo>
                  <a:cubicBezTo>
                    <a:pt x="6080" y="28"/>
                    <a:pt x="5903" y="0"/>
                    <a:pt x="5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5151425" y="2513700"/>
              <a:ext cx="266100" cy="152050"/>
            </a:xfrm>
            <a:custGeom>
              <a:avLst/>
              <a:gdLst/>
              <a:ahLst/>
              <a:cxnLst/>
              <a:rect l="l" t="t" r="r" b="b"/>
              <a:pathLst>
                <a:path w="10644" h="6082" extrusionOk="0">
                  <a:moveTo>
                    <a:pt x="3308" y="376"/>
                  </a:moveTo>
                  <a:cubicBezTo>
                    <a:pt x="4258" y="376"/>
                    <a:pt x="5348" y="556"/>
                    <a:pt x="6421" y="927"/>
                  </a:cubicBezTo>
                  <a:cubicBezTo>
                    <a:pt x="8252" y="1558"/>
                    <a:pt x="9702" y="2624"/>
                    <a:pt x="10114" y="3642"/>
                  </a:cubicBezTo>
                  <a:cubicBezTo>
                    <a:pt x="10268" y="4019"/>
                    <a:pt x="10268" y="4365"/>
                    <a:pt x="10114" y="4665"/>
                  </a:cubicBezTo>
                  <a:cubicBezTo>
                    <a:pt x="9769" y="5347"/>
                    <a:pt x="8700" y="5705"/>
                    <a:pt x="7351" y="5705"/>
                  </a:cubicBezTo>
                  <a:cubicBezTo>
                    <a:pt x="6396" y="5705"/>
                    <a:pt x="5301" y="5526"/>
                    <a:pt x="4221" y="5154"/>
                  </a:cubicBezTo>
                  <a:cubicBezTo>
                    <a:pt x="2390" y="4522"/>
                    <a:pt x="940" y="3456"/>
                    <a:pt x="528" y="2438"/>
                  </a:cubicBezTo>
                  <a:cubicBezTo>
                    <a:pt x="376" y="2060"/>
                    <a:pt x="376" y="1717"/>
                    <a:pt x="530" y="1414"/>
                  </a:cubicBezTo>
                  <a:cubicBezTo>
                    <a:pt x="875" y="734"/>
                    <a:pt x="1941" y="376"/>
                    <a:pt x="3292" y="376"/>
                  </a:cubicBezTo>
                  <a:cubicBezTo>
                    <a:pt x="3298" y="376"/>
                    <a:pt x="3303" y="376"/>
                    <a:pt x="3308" y="376"/>
                  </a:cubicBezTo>
                  <a:close/>
                  <a:moveTo>
                    <a:pt x="3281" y="0"/>
                  </a:moveTo>
                  <a:cubicBezTo>
                    <a:pt x="1791" y="0"/>
                    <a:pt x="620" y="432"/>
                    <a:pt x="205" y="1251"/>
                  </a:cubicBezTo>
                  <a:cubicBezTo>
                    <a:pt x="5" y="1644"/>
                    <a:pt x="1" y="2103"/>
                    <a:pt x="193" y="2575"/>
                  </a:cubicBezTo>
                  <a:cubicBezTo>
                    <a:pt x="649" y="3702"/>
                    <a:pt x="2147" y="4823"/>
                    <a:pt x="4104" y="5498"/>
                  </a:cubicBezTo>
                  <a:cubicBezTo>
                    <a:pt x="5245" y="5891"/>
                    <a:pt x="6374" y="6081"/>
                    <a:pt x="7362" y="6081"/>
                  </a:cubicBezTo>
                  <a:cubicBezTo>
                    <a:pt x="8852" y="6081"/>
                    <a:pt x="10023" y="5649"/>
                    <a:pt x="10437" y="4831"/>
                  </a:cubicBezTo>
                  <a:cubicBezTo>
                    <a:pt x="10637" y="4435"/>
                    <a:pt x="10643" y="3977"/>
                    <a:pt x="10451" y="3506"/>
                  </a:cubicBezTo>
                  <a:cubicBezTo>
                    <a:pt x="9995" y="2377"/>
                    <a:pt x="8495" y="1259"/>
                    <a:pt x="6540" y="584"/>
                  </a:cubicBezTo>
                  <a:cubicBezTo>
                    <a:pt x="5399" y="190"/>
                    <a:pt x="4270" y="0"/>
                    <a:pt x="3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5248125" y="2559250"/>
              <a:ext cx="75075" cy="66250"/>
            </a:xfrm>
            <a:custGeom>
              <a:avLst/>
              <a:gdLst/>
              <a:ahLst/>
              <a:cxnLst/>
              <a:rect l="l" t="t" r="r" b="b"/>
              <a:pathLst>
                <a:path w="3003" h="2650" extrusionOk="0">
                  <a:moveTo>
                    <a:pt x="1501" y="1"/>
                  </a:moveTo>
                  <a:cubicBezTo>
                    <a:pt x="1336" y="1"/>
                    <a:pt x="1168" y="32"/>
                    <a:pt x="1006" y="97"/>
                  </a:cubicBezTo>
                  <a:cubicBezTo>
                    <a:pt x="327" y="372"/>
                    <a:pt x="0" y="1145"/>
                    <a:pt x="275" y="1822"/>
                  </a:cubicBezTo>
                  <a:cubicBezTo>
                    <a:pt x="483" y="2337"/>
                    <a:pt x="979" y="2650"/>
                    <a:pt x="1502" y="2650"/>
                  </a:cubicBezTo>
                  <a:cubicBezTo>
                    <a:pt x="1668" y="2650"/>
                    <a:pt x="1836" y="2619"/>
                    <a:pt x="1999" y="2553"/>
                  </a:cubicBezTo>
                  <a:cubicBezTo>
                    <a:pt x="2678" y="2278"/>
                    <a:pt x="3003" y="1507"/>
                    <a:pt x="2730" y="828"/>
                  </a:cubicBezTo>
                  <a:cubicBezTo>
                    <a:pt x="2522" y="312"/>
                    <a:pt x="2024" y="1"/>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4"/>
          <p:cNvSpPr/>
          <p:nvPr/>
        </p:nvSpPr>
        <p:spPr>
          <a:xfrm>
            <a:off x="922957" y="3721513"/>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1747688" y="4189500"/>
            <a:ext cx="73500" cy="7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A083F9">
            <a:alpha val="18240"/>
          </a:srgbClr>
        </a:solidFill>
        <a:effectLst/>
      </p:bgPr>
    </p:bg>
    <p:spTree>
      <p:nvGrpSpPr>
        <p:cNvPr id="1" name="Shape 54"/>
        <p:cNvGrpSpPr/>
        <p:nvPr/>
      </p:nvGrpSpPr>
      <p:grpSpPr>
        <a:xfrm>
          <a:off x="0" y="0"/>
          <a:ext cx="0" cy="0"/>
          <a:chOff x="0" y="0"/>
          <a:chExt cx="0" cy="0"/>
        </a:xfrm>
      </p:grpSpPr>
      <p:sp>
        <p:nvSpPr>
          <p:cNvPr id="55" name="Google Shape;55;p5"/>
          <p:cNvSpPr/>
          <p:nvPr/>
        </p:nvSpPr>
        <p:spPr>
          <a:xfrm>
            <a:off x="355350" y="283500"/>
            <a:ext cx="8433300" cy="4576500"/>
          </a:xfrm>
          <a:prstGeom prst="roundRect">
            <a:avLst>
              <a:gd name="adj" fmla="val 440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7" name="Google Shape;57;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8" name="Google Shape;58;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 name="Google Shape;59;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 name="Google Shape;6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 name="Google Shape;61;p5"/>
          <p:cNvSpPr/>
          <p:nvPr/>
        </p:nvSpPr>
        <p:spPr>
          <a:xfrm rot="2700000">
            <a:off x="-1173985" y="-1085456"/>
            <a:ext cx="2282746" cy="2360271"/>
          </a:xfrm>
          <a:custGeom>
            <a:avLst/>
            <a:gdLst/>
            <a:ahLst/>
            <a:cxnLst/>
            <a:rect l="l" t="t" r="r" b="b"/>
            <a:pathLst>
              <a:path w="88277" h="91275" extrusionOk="0">
                <a:moveTo>
                  <a:pt x="59906" y="1"/>
                </a:moveTo>
                <a:cubicBezTo>
                  <a:pt x="59609" y="1"/>
                  <a:pt x="59314" y="35"/>
                  <a:pt x="59022" y="110"/>
                </a:cubicBezTo>
                <a:cubicBezTo>
                  <a:pt x="58938" y="132"/>
                  <a:pt x="58855" y="156"/>
                  <a:pt x="58772" y="185"/>
                </a:cubicBezTo>
                <a:cubicBezTo>
                  <a:pt x="54846" y="1520"/>
                  <a:pt x="8633" y="47216"/>
                  <a:pt x="0" y="55308"/>
                </a:cubicBezTo>
                <a:cubicBezTo>
                  <a:pt x="0" y="55308"/>
                  <a:pt x="37093" y="91274"/>
                  <a:pt x="37093" y="91274"/>
                </a:cubicBezTo>
                <a:cubicBezTo>
                  <a:pt x="50985" y="88000"/>
                  <a:pt x="65329" y="83802"/>
                  <a:pt x="75354" y="72146"/>
                </a:cubicBezTo>
                <a:cubicBezTo>
                  <a:pt x="84383" y="61649"/>
                  <a:pt x="88276" y="48851"/>
                  <a:pt x="86158" y="36321"/>
                </a:cubicBezTo>
                <a:cubicBezTo>
                  <a:pt x="83973" y="23404"/>
                  <a:pt x="76250" y="12643"/>
                  <a:pt x="66912" y="4151"/>
                </a:cubicBezTo>
                <a:cubicBezTo>
                  <a:pt x="65348" y="2728"/>
                  <a:pt x="62549" y="1"/>
                  <a:pt x="59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520546" y="454423"/>
            <a:ext cx="129715" cy="146812"/>
          </a:xfrm>
          <a:custGeom>
            <a:avLst/>
            <a:gdLst/>
            <a:ahLst/>
            <a:cxnLst/>
            <a:rect l="l" t="t" r="r" b="b"/>
            <a:pathLst>
              <a:path w="5241" h="5930" extrusionOk="0">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5"/>
          <p:cNvGrpSpPr/>
          <p:nvPr/>
        </p:nvGrpSpPr>
        <p:grpSpPr>
          <a:xfrm>
            <a:off x="7483815" y="3783526"/>
            <a:ext cx="576942" cy="518152"/>
            <a:chOff x="2277900" y="2321550"/>
            <a:chExt cx="313300" cy="281375"/>
          </a:xfrm>
        </p:grpSpPr>
        <p:sp>
          <p:nvSpPr>
            <p:cNvPr id="64" name="Google Shape;64;p5"/>
            <p:cNvSpPr/>
            <p:nvPr/>
          </p:nvSpPr>
          <p:spPr>
            <a:xfrm>
              <a:off x="2277900" y="2401425"/>
              <a:ext cx="192900" cy="201500"/>
            </a:xfrm>
            <a:custGeom>
              <a:avLst/>
              <a:gdLst/>
              <a:ahLst/>
              <a:cxnLst/>
              <a:rect l="l" t="t" r="r" b="b"/>
              <a:pathLst>
                <a:path w="7716" h="8060" extrusionOk="0">
                  <a:moveTo>
                    <a:pt x="3256" y="509"/>
                  </a:moveTo>
                  <a:lnTo>
                    <a:pt x="6606" y="1749"/>
                  </a:lnTo>
                  <a:lnTo>
                    <a:pt x="7208" y="5271"/>
                  </a:lnTo>
                  <a:lnTo>
                    <a:pt x="4460" y="7551"/>
                  </a:lnTo>
                  <a:lnTo>
                    <a:pt x="1109" y="6313"/>
                  </a:lnTo>
                  <a:lnTo>
                    <a:pt x="508" y="2791"/>
                  </a:lnTo>
                  <a:lnTo>
                    <a:pt x="3256" y="509"/>
                  </a:lnTo>
                  <a:close/>
                  <a:moveTo>
                    <a:pt x="3210" y="0"/>
                  </a:moveTo>
                  <a:cubicBezTo>
                    <a:pt x="3156" y="0"/>
                    <a:pt x="3101" y="19"/>
                    <a:pt x="3058" y="55"/>
                  </a:cubicBezTo>
                  <a:lnTo>
                    <a:pt x="98" y="2513"/>
                  </a:lnTo>
                  <a:cubicBezTo>
                    <a:pt x="33" y="2567"/>
                    <a:pt x="1" y="2652"/>
                    <a:pt x="15" y="2737"/>
                  </a:cubicBezTo>
                  <a:lnTo>
                    <a:pt x="663" y="6527"/>
                  </a:lnTo>
                  <a:cubicBezTo>
                    <a:pt x="677" y="6612"/>
                    <a:pt x="736" y="6681"/>
                    <a:pt x="817" y="6711"/>
                  </a:cubicBezTo>
                  <a:lnTo>
                    <a:pt x="4423" y="8046"/>
                  </a:lnTo>
                  <a:cubicBezTo>
                    <a:pt x="4450" y="8056"/>
                    <a:pt x="4478" y="8060"/>
                    <a:pt x="4506" y="8060"/>
                  </a:cubicBezTo>
                  <a:cubicBezTo>
                    <a:pt x="4561" y="8060"/>
                    <a:pt x="4615" y="8042"/>
                    <a:pt x="4658" y="8005"/>
                  </a:cubicBezTo>
                  <a:lnTo>
                    <a:pt x="7618" y="5548"/>
                  </a:lnTo>
                  <a:cubicBezTo>
                    <a:pt x="7683" y="5493"/>
                    <a:pt x="7715" y="5408"/>
                    <a:pt x="7701" y="5326"/>
                  </a:cubicBezTo>
                  <a:lnTo>
                    <a:pt x="7053" y="1533"/>
                  </a:lnTo>
                  <a:cubicBezTo>
                    <a:pt x="7039" y="1450"/>
                    <a:pt x="6980" y="1380"/>
                    <a:pt x="6899" y="1349"/>
                  </a:cubicBezTo>
                  <a:lnTo>
                    <a:pt x="3292" y="14"/>
                  </a:lnTo>
                  <a:cubicBezTo>
                    <a:pt x="3266" y="5"/>
                    <a:pt x="3238" y="0"/>
                    <a:pt x="3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2493125" y="2321550"/>
              <a:ext cx="98075" cy="105950"/>
            </a:xfrm>
            <a:custGeom>
              <a:avLst/>
              <a:gdLst/>
              <a:ahLst/>
              <a:cxnLst/>
              <a:rect l="l" t="t" r="r" b="b"/>
              <a:pathLst>
                <a:path w="3923" h="4238" extrusionOk="0">
                  <a:moveTo>
                    <a:pt x="1812" y="511"/>
                  </a:moveTo>
                  <a:lnTo>
                    <a:pt x="3278" y="1186"/>
                  </a:lnTo>
                  <a:lnTo>
                    <a:pt x="3428" y="2793"/>
                  </a:lnTo>
                  <a:lnTo>
                    <a:pt x="2111" y="3726"/>
                  </a:lnTo>
                  <a:lnTo>
                    <a:pt x="645" y="3052"/>
                  </a:lnTo>
                  <a:lnTo>
                    <a:pt x="495" y="1444"/>
                  </a:lnTo>
                  <a:lnTo>
                    <a:pt x="1812" y="511"/>
                  </a:lnTo>
                  <a:close/>
                  <a:moveTo>
                    <a:pt x="1788" y="1"/>
                  </a:moveTo>
                  <a:cubicBezTo>
                    <a:pt x="1739" y="1"/>
                    <a:pt x="1691" y="16"/>
                    <a:pt x="1649" y="45"/>
                  </a:cubicBezTo>
                  <a:lnTo>
                    <a:pt x="108" y="1137"/>
                  </a:lnTo>
                  <a:cubicBezTo>
                    <a:pt x="39" y="1186"/>
                    <a:pt x="1" y="1269"/>
                    <a:pt x="9" y="1354"/>
                  </a:cubicBezTo>
                  <a:lnTo>
                    <a:pt x="184" y="3234"/>
                  </a:lnTo>
                  <a:cubicBezTo>
                    <a:pt x="193" y="3319"/>
                    <a:pt x="245" y="3391"/>
                    <a:pt x="322" y="3428"/>
                  </a:cubicBezTo>
                  <a:lnTo>
                    <a:pt x="2038" y="4215"/>
                  </a:lnTo>
                  <a:cubicBezTo>
                    <a:pt x="2069" y="4229"/>
                    <a:pt x="2103" y="4237"/>
                    <a:pt x="2137" y="4237"/>
                  </a:cubicBezTo>
                  <a:cubicBezTo>
                    <a:pt x="2186" y="4237"/>
                    <a:pt x="2234" y="4223"/>
                    <a:pt x="2275" y="4193"/>
                  </a:cubicBezTo>
                  <a:lnTo>
                    <a:pt x="3815" y="3100"/>
                  </a:lnTo>
                  <a:cubicBezTo>
                    <a:pt x="3884" y="3052"/>
                    <a:pt x="3922" y="2969"/>
                    <a:pt x="3914" y="2884"/>
                  </a:cubicBezTo>
                  <a:lnTo>
                    <a:pt x="3739" y="1004"/>
                  </a:lnTo>
                  <a:cubicBezTo>
                    <a:pt x="3731" y="919"/>
                    <a:pt x="3678" y="847"/>
                    <a:pt x="3601" y="810"/>
                  </a:cubicBezTo>
                  <a:lnTo>
                    <a:pt x="1885" y="23"/>
                  </a:lnTo>
                  <a:cubicBezTo>
                    <a:pt x="1854" y="8"/>
                    <a:pt x="1821" y="1"/>
                    <a:pt x="1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2441575" y="2394025"/>
              <a:ext cx="67675" cy="52700"/>
            </a:xfrm>
            <a:custGeom>
              <a:avLst/>
              <a:gdLst/>
              <a:ahLst/>
              <a:cxnLst/>
              <a:rect l="l" t="t" r="r" b="b"/>
              <a:pathLst>
                <a:path w="2707" h="2108" extrusionOk="0">
                  <a:moveTo>
                    <a:pt x="2438" y="0"/>
                  </a:moveTo>
                  <a:cubicBezTo>
                    <a:pt x="2388" y="0"/>
                    <a:pt x="2338" y="16"/>
                    <a:pt x="2295" y="48"/>
                  </a:cubicBezTo>
                  <a:lnTo>
                    <a:pt x="128" y="1680"/>
                  </a:lnTo>
                  <a:cubicBezTo>
                    <a:pt x="23" y="1758"/>
                    <a:pt x="1" y="1908"/>
                    <a:pt x="82" y="2013"/>
                  </a:cubicBezTo>
                  <a:cubicBezTo>
                    <a:pt x="128" y="2075"/>
                    <a:pt x="199" y="2108"/>
                    <a:pt x="271" y="2108"/>
                  </a:cubicBezTo>
                  <a:cubicBezTo>
                    <a:pt x="320" y="2108"/>
                    <a:pt x="370" y="2092"/>
                    <a:pt x="413" y="2059"/>
                  </a:cubicBezTo>
                  <a:lnTo>
                    <a:pt x="2582" y="428"/>
                  </a:lnTo>
                  <a:cubicBezTo>
                    <a:pt x="2687" y="349"/>
                    <a:pt x="2707" y="199"/>
                    <a:pt x="2628" y="96"/>
                  </a:cubicBezTo>
                  <a:cubicBezTo>
                    <a:pt x="2582" y="33"/>
                    <a:pt x="2510" y="0"/>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5"/>
          <p:cNvSpPr/>
          <p:nvPr/>
        </p:nvSpPr>
        <p:spPr>
          <a:xfrm>
            <a:off x="8350500" y="4005850"/>
            <a:ext cx="73500" cy="7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8060745" y="4460600"/>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A083F9">
            <a:alpha val="18240"/>
          </a:srgbClr>
        </a:solidFill>
        <a:effectLst/>
      </p:bgPr>
    </p:bg>
    <p:spTree>
      <p:nvGrpSpPr>
        <p:cNvPr id="1" name="Shape 69"/>
        <p:cNvGrpSpPr/>
        <p:nvPr/>
      </p:nvGrpSpPr>
      <p:grpSpPr>
        <a:xfrm>
          <a:off x="0" y="0"/>
          <a:ext cx="0" cy="0"/>
          <a:chOff x="0" y="0"/>
          <a:chExt cx="0" cy="0"/>
        </a:xfrm>
      </p:grpSpPr>
      <p:sp>
        <p:nvSpPr>
          <p:cNvPr id="70" name="Google Shape;70;p6"/>
          <p:cNvSpPr/>
          <p:nvPr/>
        </p:nvSpPr>
        <p:spPr>
          <a:xfrm>
            <a:off x="355350" y="283500"/>
            <a:ext cx="8433300" cy="4576500"/>
          </a:xfrm>
          <a:prstGeom prst="roundRect">
            <a:avLst>
              <a:gd name="adj" fmla="val 440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txBox="1">
            <a:spLocks noGrp="1"/>
          </p:cNvSpPr>
          <p:nvPr>
            <p:ph type="title"/>
          </p:nvPr>
        </p:nvSpPr>
        <p:spPr>
          <a:xfrm>
            <a:off x="715150" y="535000"/>
            <a:ext cx="7713900" cy="698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1pPr>
            <a:lvl2pPr lvl="1" rtl="0">
              <a:lnSpc>
                <a:spcPct val="115000"/>
              </a:lnSpc>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2pPr>
            <a:lvl3pPr lvl="2" rtl="0">
              <a:lnSpc>
                <a:spcPct val="115000"/>
              </a:lnSpc>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3pPr>
            <a:lvl4pPr lvl="3" rtl="0">
              <a:lnSpc>
                <a:spcPct val="115000"/>
              </a:lnSpc>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4pPr>
            <a:lvl5pPr lvl="4" rtl="0">
              <a:lnSpc>
                <a:spcPct val="115000"/>
              </a:lnSpc>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5pPr>
            <a:lvl6pPr lvl="5" rtl="0">
              <a:lnSpc>
                <a:spcPct val="115000"/>
              </a:lnSpc>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6pPr>
            <a:lvl7pPr lvl="6" rtl="0">
              <a:lnSpc>
                <a:spcPct val="115000"/>
              </a:lnSpc>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7pPr>
            <a:lvl8pPr lvl="7" rtl="0">
              <a:lnSpc>
                <a:spcPct val="115000"/>
              </a:lnSpc>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8pPr>
            <a:lvl9pPr lvl="8" rtl="0">
              <a:lnSpc>
                <a:spcPct val="115000"/>
              </a:lnSpc>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A083F9">
            <a:alpha val="18240"/>
          </a:srgbClr>
        </a:solidFill>
        <a:effectLst/>
      </p:bgPr>
    </p:bg>
    <p:spTree>
      <p:nvGrpSpPr>
        <p:cNvPr id="1" name="Shape 72"/>
        <p:cNvGrpSpPr/>
        <p:nvPr/>
      </p:nvGrpSpPr>
      <p:grpSpPr>
        <a:xfrm>
          <a:off x="0" y="0"/>
          <a:ext cx="0" cy="0"/>
          <a:chOff x="0" y="0"/>
          <a:chExt cx="0" cy="0"/>
        </a:xfrm>
      </p:grpSpPr>
      <p:sp>
        <p:nvSpPr>
          <p:cNvPr id="73" name="Google Shape;73;p7"/>
          <p:cNvSpPr/>
          <p:nvPr/>
        </p:nvSpPr>
        <p:spPr>
          <a:xfrm>
            <a:off x="355350" y="283500"/>
            <a:ext cx="8433300" cy="4576500"/>
          </a:xfrm>
          <a:prstGeom prst="roundRect">
            <a:avLst>
              <a:gd name="adj" fmla="val 440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76" name="Google Shape;76;p7"/>
          <p:cNvSpPr/>
          <p:nvPr/>
        </p:nvSpPr>
        <p:spPr>
          <a:xfrm rot="-8100000">
            <a:off x="7851590" y="3886594"/>
            <a:ext cx="2282746" cy="2360271"/>
          </a:xfrm>
          <a:custGeom>
            <a:avLst/>
            <a:gdLst/>
            <a:ahLst/>
            <a:cxnLst/>
            <a:rect l="l" t="t" r="r" b="b"/>
            <a:pathLst>
              <a:path w="88277" h="91275" extrusionOk="0">
                <a:moveTo>
                  <a:pt x="59906" y="1"/>
                </a:moveTo>
                <a:cubicBezTo>
                  <a:pt x="59609" y="1"/>
                  <a:pt x="59314" y="35"/>
                  <a:pt x="59022" y="110"/>
                </a:cubicBezTo>
                <a:cubicBezTo>
                  <a:pt x="58938" y="132"/>
                  <a:pt x="58855" y="156"/>
                  <a:pt x="58772" y="185"/>
                </a:cubicBezTo>
                <a:cubicBezTo>
                  <a:pt x="54846" y="1520"/>
                  <a:pt x="8633" y="47216"/>
                  <a:pt x="0" y="55308"/>
                </a:cubicBezTo>
                <a:cubicBezTo>
                  <a:pt x="0" y="55308"/>
                  <a:pt x="37093" y="91274"/>
                  <a:pt x="37093" y="91274"/>
                </a:cubicBezTo>
                <a:cubicBezTo>
                  <a:pt x="50985" y="88000"/>
                  <a:pt x="65329" y="83802"/>
                  <a:pt x="75354" y="72146"/>
                </a:cubicBezTo>
                <a:cubicBezTo>
                  <a:pt x="84383" y="61649"/>
                  <a:pt x="88276" y="48851"/>
                  <a:pt x="86158" y="36321"/>
                </a:cubicBezTo>
                <a:cubicBezTo>
                  <a:pt x="83973" y="23404"/>
                  <a:pt x="76250" y="12643"/>
                  <a:pt x="66912" y="4151"/>
                </a:cubicBezTo>
                <a:cubicBezTo>
                  <a:pt x="65348" y="2728"/>
                  <a:pt x="62549" y="1"/>
                  <a:pt x="59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7707075" y="4369913"/>
            <a:ext cx="73500" cy="7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7"/>
          <p:cNvGrpSpPr/>
          <p:nvPr/>
        </p:nvGrpSpPr>
        <p:grpSpPr>
          <a:xfrm rot="-4500051">
            <a:off x="8060071" y="3710044"/>
            <a:ext cx="576955" cy="518164"/>
            <a:chOff x="2277900" y="2321550"/>
            <a:chExt cx="313300" cy="281375"/>
          </a:xfrm>
        </p:grpSpPr>
        <p:sp>
          <p:nvSpPr>
            <p:cNvPr id="79" name="Google Shape;79;p7"/>
            <p:cNvSpPr/>
            <p:nvPr/>
          </p:nvSpPr>
          <p:spPr>
            <a:xfrm>
              <a:off x="2277900" y="2401425"/>
              <a:ext cx="192900" cy="201500"/>
            </a:xfrm>
            <a:custGeom>
              <a:avLst/>
              <a:gdLst/>
              <a:ahLst/>
              <a:cxnLst/>
              <a:rect l="l" t="t" r="r" b="b"/>
              <a:pathLst>
                <a:path w="7716" h="8060" extrusionOk="0">
                  <a:moveTo>
                    <a:pt x="3256" y="509"/>
                  </a:moveTo>
                  <a:lnTo>
                    <a:pt x="6606" y="1749"/>
                  </a:lnTo>
                  <a:lnTo>
                    <a:pt x="7208" y="5271"/>
                  </a:lnTo>
                  <a:lnTo>
                    <a:pt x="4460" y="7551"/>
                  </a:lnTo>
                  <a:lnTo>
                    <a:pt x="1109" y="6313"/>
                  </a:lnTo>
                  <a:lnTo>
                    <a:pt x="508" y="2791"/>
                  </a:lnTo>
                  <a:lnTo>
                    <a:pt x="3256" y="509"/>
                  </a:lnTo>
                  <a:close/>
                  <a:moveTo>
                    <a:pt x="3210" y="0"/>
                  </a:moveTo>
                  <a:cubicBezTo>
                    <a:pt x="3156" y="0"/>
                    <a:pt x="3101" y="19"/>
                    <a:pt x="3058" y="55"/>
                  </a:cubicBezTo>
                  <a:lnTo>
                    <a:pt x="98" y="2513"/>
                  </a:lnTo>
                  <a:cubicBezTo>
                    <a:pt x="33" y="2567"/>
                    <a:pt x="1" y="2652"/>
                    <a:pt x="15" y="2737"/>
                  </a:cubicBezTo>
                  <a:lnTo>
                    <a:pt x="663" y="6527"/>
                  </a:lnTo>
                  <a:cubicBezTo>
                    <a:pt x="677" y="6612"/>
                    <a:pt x="736" y="6681"/>
                    <a:pt x="817" y="6711"/>
                  </a:cubicBezTo>
                  <a:lnTo>
                    <a:pt x="4423" y="8046"/>
                  </a:lnTo>
                  <a:cubicBezTo>
                    <a:pt x="4450" y="8056"/>
                    <a:pt x="4478" y="8060"/>
                    <a:pt x="4506" y="8060"/>
                  </a:cubicBezTo>
                  <a:cubicBezTo>
                    <a:pt x="4561" y="8060"/>
                    <a:pt x="4615" y="8042"/>
                    <a:pt x="4658" y="8005"/>
                  </a:cubicBezTo>
                  <a:lnTo>
                    <a:pt x="7618" y="5548"/>
                  </a:lnTo>
                  <a:cubicBezTo>
                    <a:pt x="7683" y="5493"/>
                    <a:pt x="7715" y="5408"/>
                    <a:pt x="7701" y="5326"/>
                  </a:cubicBezTo>
                  <a:lnTo>
                    <a:pt x="7053" y="1533"/>
                  </a:lnTo>
                  <a:cubicBezTo>
                    <a:pt x="7039" y="1450"/>
                    <a:pt x="6980" y="1380"/>
                    <a:pt x="6899" y="1349"/>
                  </a:cubicBezTo>
                  <a:lnTo>
                    <a:pt x="3292" y="14"/>
                  </a:lnTo>
                  <a:cubicBezTo>
                    <a:pt x="3266" y="5"/>
                    <a:pt x="3238" y="0"/>
                    <a:pt x="3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2493125" y="2321550"/>
              <a:ext cx="98075" cy="105950"/>
            </a:xfrm>
            <a:custGeom>
              <a:avLst/>
              <a:gdLst/>
              <a:ahLst/>
              <a:cxnLst/>
              <a:rect l="l" t="t" r="r" b="b"/>
              <a:pathLst>
                <a:path w="3923" h="4238" extrusionOk="0">
                  <a:moveTo>
                    <a:pt x="1812" y="511"/>
                  </a:moveTo>
                  <a:lnTo>
                    <a:pt x="3278" y="1186"/>
                  </a:lnTo>
                  <a:lnTo>
                    <a:pt x="3428" y="2793"/>
                  </a:lnTo>
                  <a:lnTo>
                    <a:pt x="2111" y="3726"/>
                  </a:lnTo>
                  <a:lnTo>
                    <a:pt x="645" y="3052"/>
                  </a:lnTo>
                  <a:lnTo>
                    <a:pt x="495" y="1444"/>
                  </a:lnTo>
                  <a:lnTo>
                    <a:pt x="1812" y="511"/>
                  </a:lnTo>
                  <a:close/>
                  <a:moveTo>
                    <a:pt x="1788" y="1"/>
                  </a:moveTo>
                  <a:cubicBezTo>
                    <a:pt x="1739" y="1"/>
                    <a:pt x="1691" y="16"/>
                    <a:pt x="1649" y="45"/>
                  </a:cubicBezTo>
                  <a:lnTo>
                    <a:pt x="108" y="1137"/>
                  </a:lnTo>
                  <a:cubicBezTo>
                    <a:pt x="39" y="1186"/>
                    <a:pt x="1" y="1269"/>
                    <a:pt x="9" y="1354"/>
                  </a:cubicBezTo>
                  <a:lnTo>
                    <a:pt x="184" y="3234"/>
                  </a:lnTo>
                  <a:cubicBezTo>
                    <a:pt x="193" y="3319"/>
                    <a:pt x="245" y="3391"/>
                    <a:pt x="322" y="3428"/>
                  </a:cubicBezTo>
                  <a:lnTo>
                    <a:pt x="2038" y="4215"/>
                  </a:lnTo>
                  <a:cubicBezTo>
                    <a:pt x="2069" y="4229"/>
                    <a:pt x="2103" y="4237"/>
                    <a:pt x="2137" y="4237"/>
                  </a:cubicBezTo>
                  <a:cubicBezTo>
                    <a:pt x="2186" y="4237"/>
                    <a:pt x="2234" y="4223"/>
                    <a:pt x="2275" y="4193"/>
                  </a:cubicBezTo>
                  <a:lnTo>
                    <a:pt x="3815" y="3100"/>
                  </a:lnTo>
                  <a:cubicBezTo>
                    <a:pt x="3884" y="3052"/>
                    <a:pt x="3922" y="2969"/>
                    <a:pt x="3914" y="2884"/>
                  </a:cubicBezTo>
                  <a:lnTo>
                    <a:pt x="3739" y="1004"/>
                  </a:lnTo>
                  <a:cubicBezTo>
                    <a:pt x="3731" y="919"/>
                    <a:pt x="3678" y="847"/>
                    <a:pt x="3601" y="810"/>
                  </a:cubicBezTo>
                  <a:lnTo>
                    <a:pt x="1885" y="23"/>
                  </a:lnTo>
                  <a:cubicBezTo>
                    <a:pt x="1854" y="8"/>
                    <a:pt x="1821" y="1"/>
                    <a:pt x="1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2441575" y="2394025"/>
              <a:ext cx="67675" cy="52700"/>
            </a:xfrm>
            <a:custGeom>
              <a:avLst/>
              <a:gdLst/>
              <a:ahLst/>
              <a:cxnLst/>
              <a:rect l="l" t="t" r="r" b="b"/>
              <a:pathLst>
                <a:path w="2707" h="2108" extrusionOk="0">
                  <a:moveTo>
                    <a:pt x="2438" y="0"/>
                  </a:moveTo>
                  <a:cubicBezTo>
                    <a:pt x="2388" y="0"/>
                    <a:pt x="2338" y="16"/>
                    <a:pt x="2295" y="48"/>
                  </a:cubicBezTo>
                  <a:lnTo>
                    <a:pt x="128" y="1680"/>
                  </a:lnTo>
                  <a:cubicBezTo>
                    <a:pt x="23" y="1758"/>
                    <a:pt x="1" y="1908"/>
                    <a:pt x="82" y="2013"/>
                  </a:cubicBezTo>
                  <a:cubicBezTo>
                    <a:pt x="128" y="2075"/>
                    <a:pt x="199" y="2108"/>
                    <a:pt x="271" y="2108"/>
                  </a:cubicBezTo>
                  <a:cubicBezTo>
                    <a:pt x="320" y="2108"/>
                    <a:pt x="370" y="2092"/>
                    <a:pt x="413" y="2059"/>
                  </a:cubicBezTo>
                  <a:lnTo>
                    <a:pt x="2582" y="428"/>
                  </a:lnTo>
                  <a:cubicBezTo>
                    <a:pt x="2687" y="349"/>
                    <a:pt x="2707" y="199"/>
                    <a:pt x="2628" y="96"/>
                  </a:cubicBezTo>
                  <a:cubicBezTo>
                    <a:pt x="2582" y="33"/>
                    <a:pt x="2510" y="0"/>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7"/>
          <p:cNvSpPr/>
          <p:nvPr/>
        </p:nvSpPr>
        <p:spPr>
          <a:xfrm>
            <a:off x="7559170" y="3690100"/>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A083F9">
            <a:alpha val="18240"/>
          </a:srgbClr>
        </a:solidFill>
        <a:effectLst/>
      </p:bgPr>
    </p:bg>
    <p:spTree>
      <p:nvGrpSpPr>
        <p:cNvPr id="1" name="Shape 83"/>
        <p:cNvGrpSpPr/>
        <p:nvPr/>
      </p:nvGrpSpPr>
      <p:grpSpPr>
        <a:xfrm>
          <a:off x="0" y="0"/>
          <a:ext cx="0" cy="0"/>
          <a:chOff x="0" y="0"/>
          <a:chExt cx="0" cy="0"/>
        </a:xfrm>
      </p:grpSpPr>
      <p:sp>
        <p:nvSpPr>
          <p:cNvPr id="84" name="Google Shape;84;p8"/>
          <p:cNvSpPr/>
          <p:nvPr/>
        </p:nvSpPr>
        <p:spPr>
          <a:xfrm>
            <a:off x="355350" y="283500"/>
            <a:ext cx="8433300" cy="4576500"/>
          </a:xfrm>
          <a:prstGeom prst="roundRect">
            <a:avLst>
              <a:gd name="adj" fmla="val 440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86" name="Google Shape;86;p8"/>
          <p:cNvGrpSpPr/>
          <p:nvPr/>
        </p:nvGrpSpPr>
        <p:grpSpPr>
          <a:xfrm>
            <a:off x="8223433" y="765496"/>
            <a:ext cx="306287" cy="520408"/>
            <a:chOff x="4204200" y="3943975"/>
            <a:chExt cx="166325" cy="282600"/>
          </a:xfrm>
        </p:grpSpPr>
        <p:sp>
          <p:nvSpPr>
            <p:cNvPr id="87" name="Google Shape;87;p8"/>
            <p:cNvSpPr/>
            <p:nvPr/>
          </p:nvSpPr>
          <p:spPr>
            <a:xfrm>
              <a:off x="4254850" y="4002150"/>
              <a:ext cx="115675" cy="106575"/>
            </a:xfrm>
            <a:custGeom>
              <a:avLst/>
              <a:gdLst/>
              <a:ahLst/>
              <a:cxnLst/>
              <a:rect l="l" t="t" r="r" b="b"/>
              <a:pathLst>
                <a:path w="4627" h="4263" extrusionOk="0">
                  <a:moveTo>
                    <a:pt x="3046" y="489"/>
                  </a:moveTo>
                  <a:lnTo>
                    <a:pt x="4102" y="1945"/>
                  </a:lnTo>
                  <a:lnTo>
                    <a:pt x="3371" y="3586"/>
                  </a:lnTo>
                  <a:lnTo>
                    <a:pt x="1584" y="3774"/>
                  </a:lnTo>
                  <a:lnTo>
                    <a:pt x="525" y="2320"/>
                  </a:lnTo>
                  <a:lnTo>
                    <a:pt x="1258" y="678"/>
                  </a:lnTo>
                  <a:lnTo>
                    <a:pt x="3046" y="489"/>
                  </a:lnTo>
                  <a:close/>
                  <a:moveTo>
                    <a:pt x="3155" y="1"/>
                  </a:moveTo>
                  <a:cubicBezTo>
                    <a:pt x="3148" y="1"/>
                    <a:pt x="3140" y="1"/>
                    <a:pt x="3133" y="2"/>
                  </a:cubicBezTo>
                  <a:lnTo>
                    <a:pt x="1071" y="220"/>
                  </a:lnTo>
                  <a:cubicBezTo>
                    <a:pt x="986" y="228"/>
                    <a:pt x="913" y="281"/>
                    <a:pt x="879" y="359"/>
                  </a:cubicBezTo>
                  <a:lnTo>
                    <a:pt x="35" y="2252"/>
                  </a:lnTo>
                  <a:cubicBezTo>
                    <a:pt x="0" y="2330"/>
                    <a:pt x="10" y="2419"/>
                    <a:pt x="61" y="2488"/>
                  </a:cubicBezTo>
                  <a:lnTo>
                    <a:pt x="1279" y="4166"/>
                  </a:lnTo>
                  <a:cubicBezTo>
                    <a:pt x="1323" y="4227"/>
                    <a:pt x="1396" y="4263"/>
                    <a:pt x="1471" y="4263"/>
                  </a:cubicBezTo>
                  <a:cubicBezTo>
                    <a:pt x="1479" y="4263"/>
                    <a:pt x="1487" y="4263"/>
                    <a:pt x="1495" y="4261"/>
                  </a:cubicBezTo>
                  <a:lnTo>
                    <a:pt x="3557" y="4045"/>
                  </a:lnTo>
                  <a:cubicBezTo>
                    <a:pt x="3641" y="4037"/>
                    <a:pt x="3714" y="3982"/>
                    <a:pt x="3748" y="3906"/>
                  </a:cubicBezTo>
                  <a:lnTo>
                    <a:pt x="4593" y="2011"/>
                  </a:lnTo>
                  <a:cubicBezTo>
                    <a:pt x="4627" y="1935"/>
                    <a:pt x="4617" y="1844"/>
                    <a:pt x="4566" y="1775"/>
                  </a:cubicBezTo>
                  <a:lnTo>
                    <a:pt x="3349" y="99"/>
                  </a:lnTo>
                  <a:cubicBezTo>
                    <a:pt x="3305" y="37"/>
                    <a:pt x="3231" y="1"/>
                    <a:pt x="3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4218200" y="4168200"/>
              <a:ext cx="63175" cy="58375"/>
            </a:xfrm>
            <a:custGeom>
              <a:avLst/>
              <a:gdLst/>
              <a:ahLst/>
              <a:cxnLst/>
              <a:rect l="l" t="t" r="r" b="b"/>
              <a:pathLst>
                <a:path w="2527" h="2335" extrusionOk="0">
                  <a:moveTo>
                    <a:pt x="1565" y="489"/>
                  </a:moveTo>
                  <a:lnTo>
                    <a:pt x="2002" y="1090"/>
                  </a:lnTo>
                  <a:lnTo>
                    <a:pt x="1699" y="1769"/>
                  </a:lnTo>
                  <a:lnTo>
                    <a:pt x="962" y="1846"/>
                  </a:lnTo>
                  <a:lnTo>
                    <a:pt x="525" y="1246"/>
                  </a:lnTo>
                  <a:lnTo>
                    <a:pt x="826" y="567"/>
                  </a:lnTo>
                  <a:lnTo>
                    <a:pt x="1565" y="489"/>
                  </a:lnTo>
                  <a:close/>
                  <a:moveTo>
                    <a:pt x="1675" y="1"/>
                  </a:moveTo>
                  <a:cubicBezTo>
                    <a:pt x="1667" y="1"/>
                    <a:pt x="1660" y="1"/>
                    <a:pt x="1652" y="2"/>
                  </a:cubicBezTo>
                  <a:lnTo>
                    <a:pt x="640" y="109"/>
                  </a:lnTo>
                  <a:cubicBezTo>
                    <a:pt x="556" y="117"/>
                    <a:pt x="483" y="170"/>
                    <a:pt x="449" y="248"/>
                  </a:cubicBezTo>
                  <a:lnTo>
                    <a:pt x="35" y="1177"/>
                  </a:lnTo>
                  <a:cubicBezTo>
                    <a:pt x="0" y="1254"/>
                    <a:pt x="10" y="1345"/>
                    <a:pt x="59" y="1414"/>
                  </a:cubicBezTo>
                  <a:lnTo>
                    <a:pt x="657" y="2237"/>
                  </a:lnTo>
                  <a:cubicBezTo>
                    <a:pt x="701" y="2298"/>
                    <a:pt x="774" y="2334"/>
                    <a:pt x="848" y="2334"/>
                  </a:cubicBezTo>
                  <a:lnTo>
                    <a:pt x="875" y="2334"/>
                  </a:lnTo>
                  <a:lnTo>
                    <a:pt x="1886" y="2227"/>
                  </a:lnTo>
                  <a:cubicBezTo>
                    <a:pt x="1971" y="2217"/>
                    <a:pt x="2044" y="2165"/>
                    <a:pt x="2078" y="2086"/>
                  </a:cubicBezTo>
                  <a:lnTo>
                    <a:pt x="2492" y="1157"/>
                  </a:lnTo>
                  <a:cubicBezTo>
                    <a:pt x="2527" y="1080"/>
                    <a:pt x="2516" y="989"/>
                    <a:pt x="2468" y="921"/>
                  </a:cubicBezTo>
                  <a:lnTo>
                    <a:pt x="1870" y="99"/>
                  </a:lnTo>
                  <a:cubicBezTo>
                    <a:pt x="1824" y="37"/>
                    <a:pt x="1750" y="1"/>
                    <a:pt x="1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4204200" y="3943975"/>
              <a:ext cx="59450" cy="62325"/>
            </a:xfrm>
            <a:custGeom>
              <a:avLst/>
              <a:gdLst/>
              <a:ahLst/>
              <a:cxnLst/>
              <a:rect l="l" t="t" r="r" b="b"/>
              <a:pathLst>
                <a:path w="2378" h="2493" extrusionOk="0">
                  <a:moveTo>
                    <a:pt x="1289" y="509"/>
                  </a:moveTo>
                  <a:lnTo>
                    <a:pt x="1877" y="964"/>
                  </a:lnTo>
                  <a:lnTo>
                    <a:pt x="1776" y="1701"/>
                  </a:lnTo>
                  <a:lnTo>
                    <a:pt x="1089" y="1982"/>
                  </a:lnTo>
                  <a:lnTo>
                    <a:pt x="502" y="1527"/>
                  </a:lnTo>
                  <a:lnTo>
                    <a:pt x="601" y="792"/>
                  </a:lnTo>
                  <a:lnTo>
                    <a:pt x="1289" y="509"/>
                  </a:lnTo>
                  <a:close/>
                  <a:moveTo>
                    <a:pt x="1326" y="1"/>
                  </a:moveTo>
                  <a:cubicBezTo>
                    <a:pt x="1295" y="1"/>
                    <a:pt x="1264" y="7"/>
                    <a:pt x="1235" y="19"/>
                  </a:cubicBezTo>
                  <a:lnTo>
                    <a:pt x="294" y="404"/>
                  </a:lnTo>
                  <a:cubicBezTo>
                    <a:pt x="215" y="437"/>
                    <a:pt x="160" y="507"/>
                    <a:pt x="148" y="592"/>
                  </a:cubicBezTo>
                  <a:lnTo>
                    <a:pt x="13" y="1600"/>
                  </a:lnTo>
                  <a:cubicBezTo>
                    <a:pt x="1" y="1685"/>
                    <a:pt x="35" y="1768"/>
                    <a:pt x="102" y="1820"/>
                  </a:cubicBezTo>
                  <a:lnTo>
                    <a:pt x="908" y="2442"/>
                  </a:lnTo>
                  <a:cubicBezTo>
                    <a:pt x="950" y="2474"/>
                    <a:pt x="1001" y="2493"/>
                    <a:pt x="1053" y="2493"/>
                  </a:cubicBezTo>
                  <a:cubicBezTo>
                    <a:pt x="1083" y="2493"/>
                    <a:pt x="1114" y="2486"/>
                    <a:pt x="1144" y="2474"/>
                  </a:cubicBezTo>
                  <a:lnTo>
                    <a:pt x="2085" y="2089"/>
                  </a:lnTo>
                  <a:cubicBezTo>
                    <a:pt x="2164" y="2056"/>
                    <a:pt x="2218" y="1984"/>
                    <a:pt x="2230" y="1901"/>
                  </a:cubicBezTo>
                  <a:lnTo>
                    <a:pt x="2366" y="891"/>
                  </a:lnTo>
                  <a:cubicBezTo>
                    <a:pt x="2378" y="808"/>
                    <a:pt x="2343" y="724"/>
                    <a:pt x="2277" y="673"/>
                  </a:cubicBezTo>
                  <a:lnTo>
                    <a:pt x="1471" y="49"/>
                  </a:lnTo>
                  <a:cubicBezTo>
                    <a:pt x="1429" y="17"/>
                    <a:pt x="1378" y="1"/>
                    <a:pt x="1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4252875" y="4096800"/>
              <a:ext cx="45425" cy="83475"/>
            </a:xfrm>
            <a:custGeom>
              <a:avLst/>
              <a:gdLst/>
              <a:ahLst/>
              <a:cxnLst/>
              <a:rect l="l" t="t" r="r" b="b"/>
              <a:pathLst>
                <a:path w="1817" h="3339" extrusionOk="0">
                  <a:moveTo>
                    <a:pt x="1546" y="0"/>
                  </a:moveTo>
                  <a:cubicBezTo>
                    <a:pt x="1455" y="0"/>
                    <a:pt x="1368" y="52"/>
                    <a:pt x="1327" y="140"/>
                  </a:cubicBezTo>
                  <a:lnTo>
                    <a:pt x="53" y="3003"/>
                  </a:lnTo>
                  <a:cubicBezTo>
                    <a:pt x="1" y="3125"/>
                    <a:pt x="53" y="3264"/>
                    <a:pt x="174" y="3318"/>
                  </a:cubicBezTo>
                  <a:cubicBezTo>
                    <a:pt x="205" y="3333"/>
                    <a:pt x="237" y="3339"/>
                    <a:pt x="269" y="3339"/>
                  </a:cubicBezTo>
                  <a:cubicBezTo>
                    <a:pt x="362" y="3339"/>
                    <a:pt x="449" y="3286"/>
                    <a:pt x="487" y="3197"/>
                  </a:cubicBezTo>
                  <a:lnTo>
                    <a:pt x="1762" y="334"/>
                  </a:lnTo>
                  <a:cubicBezTo>
                    <a:pt x="1816" y="214"/>
                    <a:pt x="1762" y="73"/>
                    <a:pt x="1642" y="21"/>
                  </a:cubicBezTo>
                  <a:cubicBezTo>
                    <a:pt x="1611" y="7"/>
                    <a:pt x="1578" y="0"/>
                    <a:pt x="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4247025" y="3985075"/>
              <a:ext cx="41925" cy="34400"/>
            </a:xfrm>
            <a:custGeom>
              <a:avLst/>
              <a:gdLst/>
              <a:ahLst/>
              <a:cxnLst/>
              <a:rect l="l" t="t" r="r" b="b"/>
              <a:pathLst>
                <a:path w="1677" h="1376" extrusionOk="0">
                  <a:moveTo>
                    <a:pt x="270" y="0"/>
                  </a:moveTo>
                  <a:cubicBezTo>
                    <a:pt x="200" y="0"/>
                    <a:pt x="130" y="32"/>
                    <a:pt x="83" y="91"/>
                  </a:cubicBezTo>
                  <a:cubicBezTo>
                    <a:pt x="0" y="194"/>
                    <a:pt x="19" y="344"/>
                    <a:pt x="122" y="424"/>
                  </a:cubicBezTo>
                  <a:lnTo>
                    <a:pt x="1263" y="1325"/>
                  </a:lnTo>
                  <a:cubicBezTo>
                    <a:pt x="1305" y="1359"/>
                    <a:pt x="1357" y="1376"/>
                    <a:pt x="1408" y="1376"/>
                  </a:cubicBezTo>
                  <a:cubicBezTo>
                    <a:pt x="1479" y="1376"/>
                    <a:pt x="1549" y="1345"/>
                    <a:pt x="1596" y="1287"/>
                  </a:cubicBezTo>
                  <a:cubicBezTo>
                    <a:pt x="1677" y="1184"/>
                    <a:pt x="1660" y="1034"/>
                    <a:pt x="1557" y="952"/>
                  </a:cubicBezTo>
                  <a:lnTo>
                    <a:pt x="416" y="51"/>
                  </a:lnTo>
                  <a:cubicBezTo>
                    <a:pt x="373" y="17"/>
                    <a:pt x="321" y="0"/>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8"/>
          <p:cNvGrpSpPr/>
          <p:nvPr/>
        </p:nvGrpSpPr>
        <p:grpSpPr>
          <a:xfrm>
            <a:off x="556640" y="3783526"/>
            <a:ext cx="576942" cy="518152"/>
            <a:chOff x="2277900" y="2321550"/>
            <a:chExt cx="313300" cy="281375"/>
          </a:xfrm>
        </p:grpSpPr>
        <p:sp>
          <p:nvSpPr>
            <p:cNvPr id="93" name="Google Shape;93;p8"/>
            <p:cNvSpPr/>
            <p:nvPr/>
          </p:nvSpPr>
          <p:spPr>
            <a:xfrm>
              <a:off x="2277900" y="2401425"/>
              <a:ext cx="192900" cy="201500"/>
            </a:xfrm>
            <a:custGeom>
              <a:avLst/>
              <a:gdLst/>
              <a:ahLst/>
              <a:cxnLst/>
              <a:rect l="l" t="t" r="r" b="b"/>
              <a:pathLst>
                <a:path w="7716" h="8060" extrusionOk="0">
                  <a:moveTo>
                    <a:pt x="3256" y="509"/>
                  </a:moveTo>
                  <a:lnTo>
                    <a:pt x="6606" y="1749"/>
                  </a:lnTo>
                  <a:lnTo>
                    <a:pt x="7208" y="5271"/>
                  </a:lnTo>
                  <a:lnTo>
                    <a:pt x="4460" y="7551"/>
                  </a:lnTo>
                  <a:lnTo>
                    <a:pt x="1109" y="6313"/>
                  </a:lnTo>
                  <a:lnTo>
                    <a:pt x="508" y="2791"/>
                  </a:lnTo>
                  <a:lnTo>
                    <a:pt x="3256" y="509"/>
                  </a:lnTo>
                  <a:close/>
                  <a:moveTo>
                    <a:pt x="3210" y="0"/>
                  </a:moveTo>
                  <a:cubicBezTo>
                    <a:pt x="3156" y="0"/>
                    <a:pt x="3101" y="19"/>
                    <a:pt x="3058" y="55"/>
                  </a:cubicBezTo>
                  <a:lnTo>
                    <a:pt x="98" y="2513"/>
                  </a:lnTo>
                  <a:cubicBezTo>
                    <a:pt x="33" y="2567"/>
                    <a:pt x="1" y="2652"/>
                    <a:pt x="15" y="2737"/>
                  </a:cubicBezTo>
                  <a:lnTo>
                    <a:pt x="663" y="6527"/>
                  </a:lnTo>
                  <a:cubicBezTo>
                    <a:pt x="677" y="6612"/>
                    <a:pt x="736" y="6681"/>
                    <a:pt x="817" y="6711"/>
                  </a:cubicBezTo>
                  <a:lnTo>
                    <a:pt x="4423" y="8046"/>
                  </a:lnTo>
                  <a:cubicBezTo>
                    <a:pt x="4450" y="8056"/>
                    <a:pt x="4478" y="8060"/>
                    <a:pt x="4506" y="8060"/>
                  </a:cubicBezTo>
                  <a:cubicBezTo>
                    <a:pt x="4561" y="8060"/>
                    <a:pt x="4615" y="8042"/>
                    <a:pt x="4658" y="8005"/>
                  </a:cubicBezTo>
                  <a:lnTo>
                    <a:pt x="7618" y="5548"/>
                  </a:lnTo>
                  <a:cubicBezTo>
                    <a:pt x="7683" y="5493"/>
                    <a:pt x="7715" y="5408"/>
                    <a:pt x="7701" y="5326"/>
                  </a:cubicBezTo>
                  <a:lnTo>
                    <a:pt x="7053" y="1533"/>
                  </a:lnTo>
                  <a:cubicBezTo>
                    <a:pt x="7039" y="1450"/>
                    <a:pt x="6980" y="1380"/>
                    <a:pt x="6899" y="1349"/>
                  </a:cubicBezTo>
                  <a:lnTo>
                    <a:pt x="3292" y="14"/>
                  </a:lnTo>
                  <a:cubicBezTo>
                    <a:pt x="3266" y="5"/>
                    <a:pt x="3238" y="0"/>
                    <a:pt x="3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2493125" y="2321550"/>
              <a:ext cx="98075" cy="105950"/>
            </a:xfrm>
            <a:custGeom>
              <a:avLst/>
              <a:gdLst/>
              <a:ahLst/>
              <a:cxnLst/>
              <a:rect l="l" t="t" r="r" b="b"/>
              <a:pathLst>
                <a:path w="3923" h="4238" extrusionOk="0">
                  <a:moveTo>
                    <a:pt x="1812" y="511"/>
                  </a:moveTo>
                  <a:lnTo>
                    <a:pt x="3278" y="1186"/>
                  </a:lnTo>
                  <a:lnTo>
                    <a:pt x="3428" y="2793"/>
                  </a:lnTo>
                  <a:lnTo>
                    <a:pt x="2111" y="3726"/>
                  </a:lnTo>
                  <a:lnTo>
                    <a:pt x="645" y="3052"/>
                  </a:lnTo>
                  <a:lnTo>
                    <a:pt x="495" y="1444"/>
                  </a:lnTo>
                  <a:lnTo>
                    <a:pt x="1812" y="511"/>
                  </a:lnTo>
                  <a:close/>
                  <a:moveTo>
                    <a:pt x="1788" y="1"/>
                  </a:moveTo>
                  <a:cubicBezTo>
                    <a:pt x="1739" y="1"/>
                    <a:pt x="1691" y="16"/>
                    <a:pt x="1649" y="45"/>
                  </a:cubicBezTo>
                  <a:lnTo>
                    <a:pt x="108" y="1137"/>
                  </a:lnTo>
                  <a:cubicBezTo>
                    <a:pt x="39" y="1186"/>
                    <a:pt x="1" y="1269"/>
                    <a:pt x="9" y="1354"/>
                  </a:cubicBezTo>
                  <a:lnTo>
                    <a:pt x="184" y="3234"/>
                  </a:lnTo>
                  <a:cubicBezTo>
                    <a:pt x="193" y="3319"/>
                    <a:pt x="245" y="3391"/>
                    <a:pt x="322" y="3428"/>
                  </a:cubicBezTo>
                  <a:lnTo>
                    <a:pt x="2038" y="4215"/>
                  </a:lnTo>
                  <a:cubicBezTo>
                    <a:pt x="2069" y="4229"/>
                    <a:pt x="2103" y="4237"/>
                    <a:pt x="2137" y="4237"/>
                  </a:cubicBezTo>
                  <a:cubicBezTo>
                    <a:pt x="2186" y="4237"/>
                    <a:pt x="2234" y="4223"/>
                    <a:pt x="2275" y="4193"/>
                  </a:cubicBezTo>
                  <a:lnTo>
                    <a:pt x="3815" y="3100"/>
                  </a:lnTo>
                  <a:cubicBezTo>
                    <a:pt x="3884" y="3052"/>
                    <a:pt x="3922" y="2969"/>
                    <a:pt x="3914" y="2884"/>
                  </a:cubicBezTo>
                  <a:lnTo>
                    <a:pt x="3739" y="1004"/>
                  </a:lnTo>
                  <a:cubicBezTo>
                    <a:pt x="3731" y="919"/>
                    <a:pt x="3678" y="847"/>
                    <a:pt x="3601" y="810"/>
                  </a:cubicBezTo>
                  <a:lnTo>
                    <a:pt x="1885" y="23"/>
                  </a:lnTo>
                  <a:cubicBezTo>
                    <a:pt x="1854" y="8"/>
                    <a:pt x="1821" y="1"/>
                    <a:pt x="1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2441575" y="2394025"/>
              <a:ext cx="67675" cy="52700"/>
            </a:xfrm>
            <a:custGeom>
              <a:avLst/>
              <a:gdLst/>
              <a:ahLst/>
              <a:cxnLst/>
              <a:rect l="l" t="t" r="r" b="b"/>
              <a:pathLst>
                <a:path w="2707" h="2108" extrusionOk="0">
                  <a:moveTo>
                    <a:pt x="2438" y="0"/>
                  </a:moveTo>
                  <a:cubicBezTo>
                    <a:pt x="2388" y="0"/>
                    <a:pt x="2338" y="16"/>
                    <a:pt x="2295" y="48"/>
                  </a:cubicBezTo>
                  <a:lnTo>
                    <a:pt x="128" y="1680"/>
                  </a:lnTo>
                  <a:cubicBezTo>
                    <a:pt x="23" y="1758"/>
                    <a:pt x="1" y="1908"/>
                    <a:pt x="82" y="2013"/>
                  </a:cubicBezTo>
                  <a:cubicBezTo>
                    <a:pt x="128" y="2075"/>
                    <a:pt x="199" y="2108"/>
                    <a:pt x="271" y="2108"/>
                  </a:cubicBezTo>
                  <a:cubicBezTo>
                    <a:pt x="320" y="2108"/>
                    <a:pt x="370" y="2092"/>
                    <a:pt x="413" y="2059"/>
                  </a:cubicBezTo>
                  <a:lnTo>
                    <a:pt x="2582" y="428"/>
                  </a:lnTo>
                  <a:cubicBezTo>
                    <a:pt x="2687" y="349"/>
                    <a:pt x="2707" y="199"/>
                    <a:pt x="2628" y="96"/>
                  </a:cubicBezTo>
                  <a:cubicBezTo>
                    <a:pt x="2582" y="33"/>
                    <a:pt x="2510" y="0"/>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8"/>
          <p:cNvSpPr/>
          <p:nvPr/>
        </p:nvSpPr>
        <p:spPr>
          <a:xfrm>
            <a:off x="7909121" y="461598"/>
            <a:ext cx="129715" cy="146812"/>
          </a:xfrm>
          <a:custGeom>
            <a:avLst/>
            <a:gdLst/>
            <a:ahLst/>
            <a:cxnLst/>
            <a:rect l="l" t="t" r="r" b="b"/>
            <a:pathLst>
              <a:path w="5241" h="5930" extrusionOk="0">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1423325" y="4005850"/>
            <a:ext cx="73500" cy="7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1133570" y="4460600"/>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7747200" y="988950"/>
            <a:ext cx="73500" cy="7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A083F9">
            <a:alpha val="18240"/>
          </a:srgbClr>
        </a:solidFill>
        <a:effectLst/>
      </p:bgPr>
    </p:bg>
    <p:spTree>
      <p:nvGrpSpPr>
        <p:cNvPr id="1" name="Shape 100"/>
        <p:cNvGrpSpPr/>
        <p:nvPr/>
      </p:nvGrpSpPr>
      <p:grpSpPr>
        <a:xfrm>
          <a:off x="0" y="0"/>
          <a:ext cx="0" cy="0"/>
          <a:chOff x="0" y="0"/>
          <a:chExt cx="0" cy="0"/>
        </a:xfrm>
      </p:grpSpPr>
      <p:sp>
        <p:nvSpPr>
          <p:cNvPr id="101" name="Google Shape;101;p9"/>
          <p:cNvSpPr/>
          <p:nvPr/>
        </p:nvSpPr>
        <p:spPr>
          <a:xfrm>
            <a:off x="355350" y="283500"/>
            <a:ext cx="8433300" cy="4576500"/>
          </a:xfrm>
          <a:prstGeom prst="roundRect">
            <a:avLst>
              <a:gd name="adj" fmla="val 440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9"/>
          <p:cNvSpPr/>
          <p:nvPr/>
        </p:nvSpPr>
        <p:spPr>
          <a:xfrm flipH="1">
            <a:off x="-2201954" y="2571750"/>
            <a:ext cx="4145917" cy="2800530"/>
          </a:xfrm>
          <a:custGeom>
            <a:avLst/>
            <a:gdLst/>
            <a:ahLst/>
            <a:cxnLst/>
            <a:rect l="l" t="t" r="r" b="b"/>
            <a:pathLst>
              <a:path w="106826" h="72160" extrusionOk="0">
                <a:moveTo>
                  <a:pt x="106825" y="0"/>
                </a:moveTo>
                <a:lnTo>
                  <a:pt x="106825" y="0"/>
                </a:lnTo>
                <a:cubicBezTo>
                  <a:pt x="87142" y="835"/>
                  <a:pt x="82143" y="21645"/>
                  <a:pt x="66638" y="29091"/>
                </a:cubicBezTo>
                <a:cubicBezTo>
                  <a:pt x="62172" y="31235"/>
                  <a:pt x="57333" y="31714"/>
                  <a:pt x="52363" y="31714"/>
                </a:cubicBezTo>
                <a:cubicBezTo>
                  <a:pt x="48346" y="31714"/>
                  <a:pt x="44244" y="31401"/>
                  <a:pt x="40185" y="31401"/>
                </a:cubicBezTo>
                <a:cubicBezTo>
                  <a:pt x="37323" y="31401"/>
                  <a:pt x="34483" y="31557"/>
                  <a:pt x="31710" y="32088"/>
                </a:cubicBezTo>
                <a:cubicBezTo>
                  <a:pt x="22247" y="33899"/>
                  <a:pt x="14239" y="40246"/>
                  <a:pt x="9049" y="48201"/>
                </a:cubicBezTo>
                <a:cubicBezTo>
                  <a:pt x="9017" y="48249"/>
                  <a:pt x="8985" y="48298"/>
                  <a:pt x="8955" y="48346"/>
                </a:cubicBezTo>
                <a:cubicBezTo>
                  <a:pt x="6432" y="52248"/>
                  <a:pt x="4847" y="56396"/>
                  <a:pt x="3478" y="60804"/>
                </a:cubicBezTo>
                <a:cubicBezTo>
                  <a:pt x="3223" y="61622"/>
                  <a:pt x="491" y="72151"/>
                  <a:pt x="0" y="72159"/>
                </a:cubicBezTo>
                <a:cubicBezTo>
                  <a:pt x="12" y="72159"/>
                  <a:pt x="106823" y="70263"/>
                  <a:pt x="106823" y="70263"/>
                </a:cubicBezTo>
                <a:lnTo>
                  <a:pt x="1068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1833200" y="4163188"/>
            <a:ext cx="73500" cy="7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650244" y="4126529"/>
            <a:ext cx="129715" cy="146812"/>
          </a:xfrm>
          <a:custGeom>
            <a:avLst/>
            <a:gdLst/>
            <a:ahLst/>
            <a:cxnLst/>
            <a:rect l="l" t="t" r="r" b="b"/>
            <a:pathLst>
              <a:path w="5241" h="5930" extrusionOk="0">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8276557" y="1294438"/>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7469838" y="910575"/>
            <a:ext cx="73500" cy="7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9"/>
          <p:cNvGrpSpPr/>
          <p:nvPr/>
        </p:nvGrpSpPr>
        <p:grpSpPr>
          <a:xfrm>
            <a:off x="7852350" y="535008"/>
            <a:ext cx="576931" cy="534496"/>
            <a:chOff x="5151425" y="2466450"/>
            <a:chExt cx="266100" cy="246550"/>
          </a:xfrm>
        </p:grpSpPr>
        <p:sp>
          <p:nvSpPr>
            <p:cNvPr id="110" name="Google Shape;110;p9"/>
            <p:cNvSpPr/>
            <p:nvPr/>
          </p:nvSpPr>
          <p:spPr>
            <a:xfrm>
              <a:off x="5210200" y="2469700"/>
              <a:ext cx="151425" cy="238850"/>
            </a:xfrm>
            <a:custGeom>
              <a:avLst/>
              <a:gdLst/>
              <a:ahLst/>
              <a:cxnLst/>
              <a:rect l="l" t="t" r="r" b="b"/>
              <a:pathLst>
                <a:path w="6057" h="9554" extrusionOk="0">
                  <a:moveTo>
                    <a:pt x="1626" y="365"/>
                  </a:moveTo>
                  <a:cubicBezTo>
                    <a:pt x="2062" y="365"/>
                    <a:pt x="2583" y="626"/>
                    <a:pt x="3110" y="1112"/>
                  </a:cubicBezTo>
                  <a:cubicBezTo>
                    <a:pt x="3837" y="1785"/>
                    <a:pt x="4500" y="2807"/>
                    <a:pt x="4978" y="3988"/>
                  </a:cubicBezTo>
                  <a:cubicBezTo>
                    <a:pt x="5457" y="5169"/>
                    <a:pt x="5691" y="6363"/>
                    <a:pt x="5637" y="7352"/>
                  </a:cubicBezTo>
                  <a:cubicBezTo>
                    <a:pt x="5588" y="8277"/>
                    <a:pt x="5277" y="8924"/>
                    <a:pt x="4789" y="9121"/>
                  </a:cubicBezTo>
                  <a:cubicBezTo>
                    <a:pt x="4678" y="9166"/>
                    <a:pt x="4558" y="9188"/>
                    <a:pt x="4431" y="9188"/>
                  </a:cubicBezTo>
                  <a:cubicBezTo>
                    <a:pt x="3995" y="9188"/>
                    <a:pt x="3474" y="8929"/>
                    <a:pt x="2947" y="8441"/>
                  </a:cubicBezTo>
                  <a:cubicBezTo>
                    <a:pt x="2220" y="7768"/>
                    <a:pt x="1557" y="6749"/>
                    <a:pt x="1079" y="5567"/>
                  </a:cubicBezTo>
                  <a:cubicBezTo>
                    <a:pt x="600" y="4386"/>
                    <a:pt x="366" y="3190"/>
                    <a:pt x="420" y="2203"/>
                  </a:cubicBezTo>
                  <a:cubicBezTo>
                    <a:pt x="471" y="1276"/>
                    <a:pt x="780" y="632"/>
                    <a:pt x="1269" y="432"/>
                  </a:cubicBezTo>
                  <a:cubicBezTo>
                    <a:pt x="1380" y="387"/>
                    <a:pt x="1499" y="365"/>
                    <a:pt x="1626" y="365"/>
                  </a:cubicBezTo>
                  <a:close/>
                  <a:moveTo>
                    <a:pt x="1634" y="0"/>
                  </a:moveTo>
                  <a:cubicBezTo>
                    <a:pt x="1459" y="0"/>
                    <a:pt x="1291" y="32"/>
                    <a:pt x="1133" y="97"/>
                  </a:cubicBezTo>
                  <a:cubicBezTo>
                    <a:pt x="497" y="353"/>
                    <a:pt x="116" y="1094"/>
                    <a:pt x="57" y="2183"/>
                  </a:cubicBezTo>
                  <a:cubicBezTo>
                    <a:pt x="0" y="3223"/>
                    <a:pt x="243" y="4473"/>
                    <a:pt x="742" y="5703"/>
                  </a:cubicBezTo>
                  <a:cubicBezTo>
                    <a:pt x="1238" y="6932"/>
                    <a:pt x="1935" y="7999"/>
                    <a:pt x="2698" y="8707"/>
                  </a:cubicBezTo>
                  <a:cubicBezTo>
                    <a:pt x="3300" y="9265"/>
                    <a:pt x="3896" y="9554"/>
                    <a:pt x="4425" y="9554"/>
                  </a:cubicBezTo>
                  <a:cubicBezTo>
                    <a:pt x="4599" y="9554"/>
                    <a:pt x="4766" y="9521"/>
                    <a:pt x="4924" y="9457"/>
                  </a:cubicBezTo>
                  <a:cubicBezTo>
                    <a:pt x="5558" y="9200"/>
                    <a:pt x="5942" y="8459"/>
                    <a:pt x="6000" y="7371"/>
                  </a:cubicBezTo>
                  <a:cubicBezTo>
                    <a:pt x="6057" y="6331"/>
                    <a:pt x="5812" y="5081"/>
                    <a:pt x="5316" y="3851"/>
                  </a:cubicBezTo>
                  <a:cubicBezTo>
                    <a:pt x="4817" y="2621"/>
                    <a:pt x="4122" y="1555"/>
                    <a:pt x="3357" y="846"/>
                  </a:cubicBezTo>
                  <a:cubicBezTo>
                    <a:pt x="2756" y="289"/>
                    <a:pt x="2161" y="0"/>
                    <a:pt x="1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5189000" y="2466450"/>
              <a:ext cx="190900" cy="246550"/>
            </a:xfrm>
            <a:custGeom>
              <a:avLst/>
              <a:gdLst/>
              <a:ahLst/>
              <a:cxnLst/>
              <a:rect l="l" t="t" r="r" b="b"/>
              <a:pathLst>
                <a:path w="7636" h="9862" extrusionOk="0">
                  <a:moveTo>
                    <a:pt x="5725" y="364"/>
                  </a:moveTo>
                  <a:cubicBezTo>
                    <a:pt x="5867" y="364"/>
                    <a:pt x="6002" y="384"/>
                    <a:pt x="6129" y="428"/>
                  </a:cubicBezTo>
                  <a:cubicBezTo>
                    <a:pt x="6450" y="540"/>
                    <a:pt x="6689" y="786"/>
                    <a:pt x="6842" y="1164"/>
                  </a:cubicBezTo>
                  <a:cubicBezTo>
                    <a:pt x="7254" y="2181"/>
                    <a:pt x="6955" y="3954"/>
                    <a:pt x="6079" y="5683"/>
                  </a:cubicBezTo>
                  <a:cubicBezTo>
                    <a:pt x="4960" y="7890"/>
                    <a:pt x="3158" y="9497"/>
                    <a:pt x="1910" y="9497"/>
                  </a:cubicBezTo>
                  <a:cubicBezTo>
                    <a:pt x="1767" y="9497"/>
                    <a:pt x="1633" y="9476"/>
                    <a:pt x="1507" y="9433"/>
                  </a:cubicBezTo>
                  <a:cubicBezTo>
                    <a:pt x="1188" y="9322"/>
                    <a:pt x="947" y="9074"/>
                    <a:pt x="794" y="8696"/>
                  </a:cubicBezTo>
                  <a:cubicBezTo>
                    <a:pt x="382" y="7680"/>
                    <a:pt x="683" y="5905"/>
                    <a:pt x="1559" y="4177"/>
                  </a:cubicBezTo>
                  <a:cubicBezTo>
                    <a:pt x="2676" y="1973"/>
                    <a:pt x="4477" y="364"/>
                    <a:pt x="5723" y="364"/>
                  </a:cubicBezTo>
                  <a:close/>
                  <a:moveTo>
                    <a:pt x="5719" y="0"/>
                  </a:moveTo>
                  <a:cubicBezTo>
                    <a:pt x="4308" y="0"/>
                    <a:pt x="2445" y="1625"/>
                    <a:pt x="1234" y="4013"/>
                  </a:cubicBezTo>
                  <a:cubicBezTo>
                    <a:pt x="299" y="5859"/>
                    <a:pt x="0" y="7707"/>
                    <a:pt x="457" y="8833"/>
                  </a:cubicBezTo>
                  <a:cubicBezTo>
                    <a:pt x="648" y="9306"/>
                    <a:pt x="972" y="9631"/>
                    <a:pt x="1390" y="9777"/>
                  </a:cubicBezTo>
                  <a:cubicBezTo>
                    <a:pt x="1555" y="9833"/>
                    <a:pt x="1733" y="9861"/>
                    <a:pt x="1917" y="9861"/>
                  </a:cubicBezTo>
                  <a:cubicBezTo>
                    <a:pt x="3328" y="9861"/>
                    <a:pt x="5192" y="8236"/>
                    <a:pt x="6402" y="5847"/>
                  </a:cubicBezTo>
                  <a:cubicBezTo>
                    <a:pt x="7339" y="4001"/>
                    <a:pt x="7636" y="2155"/>
                    <a:pt x="7179" y="1026"/>
                  </a:cubicBezTo>
                  <a:cubicBezTo>
                    <a:pt x="6988" y="554"/>
                    <a:pt x="6666" y="229"/>
                    <a:pt x="6246" y="85"/>
                  </a:cubicBezTo>
                  <a:cubicBezTo>
                    <a:pt x="6080" y="28"/>
                    <a:pt x="5903" y="0"/>
                    <a:pt x="5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5151425" y="2513700"/>
              <a:ext cx="266100" cy="152050"/>
            </a:xfrm>
            <a:custGeom>
              <a:avLst/>
              <a:gdLst/>
              <a:ahLst/>
              <a:cxnLst/>
              <a:rect l="l" t="t" r="r" b="b"/>
              <a:pathLst>
                <a:path w="10644" h="6082" extrusionOk="0">
                  <a:moveTo>
                    <a:pt x="3308" y="376"/>
                  </a:moveTo>
                  <a:cubicBezTo>
                    <a:pt x="4258" y="376"/>
                    <a:pt x="5348" y="556"/>
                    <a:pt x="6421" y="927"/>
                  </a:cubicBezTo>
                  <a:cubicBezTo>
                    <a:pt x="8252" y="1558"/>
                    <a:pt x="9702" y="2624"/>
                    <a:pt x="10114" y="3642"/>
                  </a:cubicBezTo>
                  <a:cubicBezTo>
                    <a:pt x="10268" y="4019"/>
                    <a:pt x="10268" y="4365"/>
                    <a:pt x="10114" y="4665"/>
                  </a:cubicBezTo>
                  <a:cubicBezTo>
                    <a:pt x="9769" y="5347"/>
                    <a:pt x="8700" y="5705"/>
                    <a:pt x="7351" y="5705"/>
                  </a:cubicBezTo>
                  <a:cubicBezTo>
                    <a:pt x="6396" y="5705"/>
                    <a:pt x="5301" y="5526"/>
                    <a:pt x="4221" y="5154"/>
                  </a:cubicBezTo>
                  <a:cubicBezTo>
                    <a:pt x="2390" y="4522"/>
                    <a:pt x="940" y="3456"/>
                    <a:pt x="528" y="2438"/>
                  </a:cubicBezTo>
                  <a:cubicBezTo>
                    <a:pt x="376" y="2060"/>
                    <a:pt x="376" y="1717"/>
                    <a:pt x="530" y="1414"/>
                  </a:cubicBezTo>
                  <a:cubicBezTo>
                    <a:pt x="875" y="734"/>
                    <a:pt x="1941" y="376"/>
                    <a:pt x="3292" y="376"/>
                  </a:cubicBezTo>
                  <a:cubicBezTo>
                    <a:pt x="3298" y="376"/>
                    <a:pt x="3303" y="376"/>
                    <a:pt x="3308" y="376"/>
                  </a:cubicBezTo>
                  <a:close/>
                  <a:moveTo>
                    <a:pt x="3281" y="0"/>
                  </a:moveTo>
                  <a:cubicBezTo>
                    <a:pt x="1791" y="0"/>
                    <a:pt x="620" y="432"/>
                    <a:pt x="205" y="1251"/>
                  </a:cubicBezTo>
                  <a:cubicBezTo>
                    <a:pt x="5" y="1644"/>
                    <a:pt x="1" y="2103"/>
                    <a:pt x="193" y="2575"/>
                  </a:cubicBezTo>
                  <a:cubicBezTo>
                    <a:pt x="649" y="3702"/>
                    <a:pt x="2147" y="4823"/>
                    <a:pt x="4104" y="5498"/>
                  </a:cubicBezTo>
                  <a:cubicBezTo>
                    <a:pt x="5245" y="5891"/>
                    <a:pt x="6374" y="6081"/>
                    <a:pt x="7362" y="6081"/>
                  </a:cubicBezTo>
                  <a:cubicBezTo>
                    <a:pt x="8852" y="6081"/>
                    <a:pt x="10023" y="5649"/>
                    <a:pt x="10437" y="4831"/>
                  </a:cubicBezTo>
                  <a:cubicBezTo>
                    <a:pt x="10637" y="4435"/>
                    <a:pt x="10643" y="3977"/>
                    <a:pt x="10451" y="3506"/>
                  </a:cubicBezTo>
                  <a:cubicBezTo>
                    <a:pt x="9995" y="2377"/>
                    <a:pt x="8495" y="1259"/>
                    <a:pt x="6540" y="584"/>
                  </a:cubicBezTo>
                  <a:cubicBezTo>
                    <a:pt x="5399" y="190"/>
                    <a:pt x="4270" y="0"/>
                    <a:pt x="3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5248125" y="2559250"/>
              <a:ext cx="75075" cy="66250"/>
            </a:xfrm>
            <a:custGeom>
              <a:avLst/>
              <a:gdLst/>
              <a:ahLst/>
              <a:cxnLst/>
              <a:rect l="l" t="t" r="r" b="b"/>
              <a:pathLst>
                <a:path w="3003" h="2650" extrusionOk="0">
                  <a:moveTo>
                    <a:pt x="1501" y="1"/>
                  </a:moveTo>
                  <a:cubicBezTo>
                    <a:pt x="1336" y="1"/>
                    <a:pt x="1168" y="32"/>
                    <a:pt x="1006" y="97"/>
                  </a:cubicBezTo>
                  <a:cubicBezTo>
                    <a:pt x="327" y="372"/>
                    <a:pt x="0" y="1145"/>
                    <a:pt x="275" y="1822"/>
                  </a:cubicBezTo>
                  <a:cubicBezTo>
                    <a:pt x="483" y="2337"/>
                    <a:pt x="979" y="2650"/>
                    <a:pt x="1502" y="2650"/>
                  </a:cubicBezTo>
                  <a:cubicBezTo>
                    <a:pt x="1668" y="2650"/>
                    <a:pt x="1836" y="2619"/>
                    <a:pt x="1999" y="2553"/>
                  </a:cubicBezTo>
                  <a:cubicBezTo>
                    <a:pt x="2678" y="2278"/>
                    <a:pt x="3003" y="1507"/>
                    <a:pt x="2730" y="828"/>
                  </a:cubicBezTo>
                  <a:cubicBezTo>
                    <a:pt x="2522" y="312"/>
                    <a:pt x="2024"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A083F9">
            <a:alpha val="18240"/>
          </a:srgbClr>
        </a:solidFill>
        <a:effectLst/>
      </p:bgPr>
    </p:bg>
    <p:spTree>
      <p:nvGrpSpPr>
        <p:cNvPr id="1" name="Shape 114"/>
        <p:cNvGrpSpPr/>
        <p:nvPr/>
      </p:nvGrpSpPr>
      <p:grpSpPr>
        <a:xfrm>
          <a:off x="0" y="0"/>
          <a:ext cx="0" cy="0"/>
          <a:chOff x="0" y="0"/>
          <a:chExt cx="0" cy="0"/>
        </a:xfrm>
      </p:grpSpPr>
      <p:sp>
        <p:nvSpPr>
          <p:cNvPr id="115" name="Google Shape;115;p10"/>
          <p:cNvSpPr/>
          <p:nvPr/>
        </p:nvSpPr>
        <p:spPr>
          <a:xfrm>
            <a:off x="355350" y="283500"/>
            <a:ext cx="8433300" cy="4576500"/>
          </a:xfrm>
          <a:prstGeom prst="roundRect">
            <a:avLst>
              <a:gd name="adj" fmla="val 440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17" name="Google Shape;117;p10"/>
          <p:cNvGrpSpPr/>
          <p:nvPr/>
        </p:nvGrpSpPr>
        <p:grpSpPr>
          <a:xfrm>
            <a:off x="8223433" y="765496"/>
            <a:ext cx="306287" cy="520408"/>
            <a:chOff x="4204200" y="3943975"/>
            <a:chExt cx="166325" cy="282600"/>
          </a:xfrm>
        </p:grpSpPr>
        <p:sp>
          <p:nvSpPr>
            <p:cNvPr id="118" name="Google Shape;118;p10"/>
            <p:cNvSpPr/>
            <p:nvPr/>
          </p:nvSpPr>
          <p:spPr>
            <a:xfrm>
              <a:off x="4254850" y="4002150"/>
              <a:ext cx="115675" cy="106575"/>
            </a:xfrm>
            <a:custGeom>
              <a:avLst/>
              <a:gdLst/>
              <a:ahLst/>
              <a:cxnLst/>
              <a:rect l="l" t="t" r="r" b="b"/>
              <a:pathLst>
                <a:path w="4627" h="4263" extrusionOk="0">
                  <a:moveTo>
                    <a:pt x="3046" y="489"/>
                  </a:moveTo>
                  <a:lnTo>
                    <a:pt x="4102" y="1945"/>
                  </a:lnTo>
                  <a:lnTo>
                    <a:pt x="3371" y="3586"/>
                  </a:lnTo>
                  <a:lnTo>
                    <a:pt x="1584" y="3774"/>
                  </a:lnTo>
                  <a:lnTo>
                    <a:pt x="525" y="2320"/>
                  </a:lnTo>
                  <a:lnTo>
                    <a:pt x="1258" y="678"/>
                  </a:lnTo>
                  <a:lnTo>
                    <a:pt x="3046" y="489"/>
                  </a:lnTo>
                  <a:close/>
                  <a:moveTo>
                    <a:pt x="3155" y="1"/>
                  </a:moveTo>
                  <a:cubicBezTo>
                    <a:pt x="3148" y="1"/>
                    <a:pt x="3140" y="1"/>
                    <a:pt x="3133" y="2"/>
                  </a:cubicBezTo>
                  <a:lnTo>
                    <a:pt x="1071" y="220"/>
                  </a:lnTo>
                  <a:cubicBezTo>
                    <a:pt x="986" y="228"/>
                    <a:pt x="913" y="281"/>
                    <a:pt x="879" y="359"/>
                  </a:cubicBezTo>
                  <a:lnTo>
                    <a:pt x="35" y="2252"/>
                  </a:lnTo>
                  <a:cubicBezTo>
                    <a:pt x="0" y="2330"/>
                    <a:pt x="10" y="2419"/>
                    <a:pt x="61" y="2488"/>
                  </a:cubicBezTo>
                  <a:lnTo>
                    <a:pt x="1279" y="4166"/>
                  </a:lnTo>
                  <a:cubicBezTo>
                    <a:pt x="1323" y="4227"/>
                    <a:pt x="1396" y="4263"/>
                    <a:pt x="1471" y="4263"/>
                  </a:cubicBezTo>
                  <a:cubicBezTo>
                    <a:pt x="1479" y="4263"/>
                    <a:pt x="1487" y="4263"/>
                    <a:pt x="1495" y="4261"/>
                  </a:cubicBezTo>
                  <a:lnTo>
                    <a:pt x="3557" y="4045"/>
                  </a:lnTo>
                  <a:cubicBezTo>
                    <a:pt x="3641" y="4037"/>
                    <a:pt x="3714" y="3982"/>
                    <a:pt x="3748" y="3906"/>
                  </a:cubicBezTo>
                  <a:lnTo>
                    <a:pt x="4593" y="2011"/>
                  </a:lnTo>
                  <a:cubicBezTo>
                    <a:pt x="4627" y="1935"/>
                    <a:pt x="4617" y="1844"/>
                    <a:pt x="4566" y="1775"/>
                  </a:cubicBezTo>
                  <a:lnTo>
                    <a:pt x="3349" y="99"/>
                  </a:lnTo>
                  <a:cubicBezTo>
                    <a:pt x="3305" y="37"/>
                    <a:pt x="3231" y="1"/>
                    <a:pt x="3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0"/>
            <p:cNvSpPr/>
            <p:nvPr/>
          </p:nvSpPr>
          <p:spPr>
            <a:xfrm>
              <a:off x="4218200" y="4168200"/>
              <a:ext cx="63175" cy="58375"/>
            </a:xfrm>
            <a:custGeom>
              <a:avLst/>
              <a:gdLst/>
              <a:ahLst/>
              <a:cxnLst/>
              <a:rect l="l" t="t" r="r" b="b"/>
              <a:pathLst>
                <a:path w="2527" h="2335" extrusionOk="0">
                  <a:moveTo>
                    <a:pt x="1565" y="489"/>
                  </a:moveTo>
                  <a:lnTo>
                    <a:pt x="2002" y="1090"/>
                  </a:lnTo>
                  <a:lnTo>
                    <a:pt x="1699" y="1769"/>
                  </a:lnTo>
                  <a:lnTo>
                    <a:pt x="962" y="1846"/>
                  </a:lnTo>
                  <a:lnTo>
                    <a:pt x="525" y="1246"/>
                  </a:lnTo>
                  <a:lnTo>
                    <a:pt x="826" y="567"/>
                  </a:lnTo>
                  <a:lnTo>
                    <a:pt x="1565" y="489"/>
                  </a:lnTo>
                  <a:close/>
                  <a:moveTo>
                    <a:pt x="1675" y="1"/>
                  </a:moveTo>
                  <a:cubicBezTo>
                    <a:pt x="1667" y="1"/>
                    <a:pt x="1660" y="1"/>
                    <a:pt x="1652" y="2"/>
                  </a:cubicBezTo>
                  <a:lnTo>
                    <a:pt x="640" y="109"/>
                  </a:lnTo>
                  <a:cubicBezTo>
                    <a:pt x="556" y="117"/>
                    <a:pt x="483" y="170"/>
                    <a:pt x="449" y="248"/>
                  </a:cubicBezTo>
                  <a:lnTo>
                    <a:pt x="35" y="1177"/>
                  </a:lnTo>
                  <a:cubicBezTo>
                    <a:pt x="0" y="1254"/>
                    <a:pt x="10" y="1345"/>
                    <a:pt x="59" y="1414"/>
                  </a:cubicBezTo>
                  <a:lnTo>
                    <a:pt x="657" y="2237"/>
                  </a:lnTo>
                  <a:cubicBezTo>
                    <a:pt x="701" y="2298"/>
                    <a:pt x="774" y="2334"/>
                    <a:pt x="848" y="2334"/>
                  </a:cubicBezTo>
                  <a:lnTo>
                    <a:pt x="875" y="2334"/>
                  </a:lnTo>
                  <a:lnTo>
                    <a:pt x="1886" y="2227"/>
                  </a:lnTo>
                  <a:cubicBezTo>
                    <a:pt x="1971" y="2217"/>
                    <a:pt x="2044" y="2165"/>
                    <a:pt x="2078" y="2086"/>
                  </a:cubicBezTo>
                  <a:lnTo>
                    <a:pt x="2492" y="1157"/>
                  </a:lnTo>
                  <a:cubicBezTo>
                    <a:pt x="2527" y="1080"/>
                    <a:pt x="2516" y="989"/>
                    <a:pt x="2468" y="921"/>
                  </a:cubicBezTo>
                  <a:lnTo>
                    <a:pt x="1870" y="99"/>
                  </a:lnTo>
                  <a:cubicBezTo>
                    <a:pt x="1824" y="37"/>
                    <a:pt x="1750" y="1"/>
                    <a:pt x="1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a:off x="4204200" y="3943975"/>
              <a:ext cx="59450" cy="62325"/>
            </a:xfrm>
            <a:custGeom>
              <a:avLst/>
              <a:gdLst/>
              <a:ahLst/>
              <a:cxnLst/>
              <a:rect l="l" t="t" r="r" b="b"/>
              <a:pathLst>
                <a:path w="2378" h="2493" extrusionOk="0">
                  <a:moveTo>
                    <a:pt x="1289" y="509"/>
                  </a:moveTo>
                  <a:lnTo>
                    <a:pt x="1877" y="964"/>
                  </a:lnTo>
                  <a:lnTo>
                    <a:pt x="1776" y="1701"/>
                  </a:lnTo>
                  <a:lnTo>
                    <a:pt x="1089" y="1982"/>
                  </a:lnTo>
                  <a:lnTo>
                    <a:pt x="502" y="1527"/>
                  </a:lnTo>
                  <a:lnTo>
                    <a:pt x="601" y="792"/>
                  </a:lnTo>
                  <a:lnTo>
                    <a:pt x="1289" y="509"/>
                  </a:lnTo>
                  <a:close/>
                  <a:moveTo>
                    <a:pt x="1326" y="1"/>
                  </a:moveTo>
                  <a:cubicBezTo>
                    <a:pt x="1295" y="1"/>
                    <a:pt x="1264" y="7"/>
                    <a:pt x="1235" y="19"/>
                  </a:cubicBezTo>
                  <a:lnTo>
                    <a:pt x="294" y="404"/>
                  </a:lnTo>
                  <a:cubicBezTo>
                    <a:pt x="215" y="437"/>
                    <a:pt x="160" y="507"/>
                    <a:pt x="148" y="592"/>
                  </a:cubicBezTo>
                  <a:lnTo>
                    <a:pt x="13" y="1600"/>
                  </a:lnTo>
                  <a:cubicBezTo>
                    <a:pt x="1" y="1685"/>
                    <a:pt x="35" y="1768"/>
                    <a:pt x="102" y="1820"/>
                  </a:cubicBezTo>
                  <a:lnTo>
                    <a:pt x="908" y="2442"/>
                  </a:lnTo>
                  <a:cubicBezTo>
                    <a:pt x="950" y="2474"/>
                    <a:pt x="1001" y="2493"/>
                    <a:pt x="1053" y="2493"/>
                  </a:cubicBezTo>
                  <a:cubicBezTo>
                    <a:pt x="1083" y="2493"/>
                    <a:pt x="1114" y="2486"/>
                    <a:pt x="1144" y="2474"/>
                  </a:cubicBezTo>
                  <a:lnTo>
                    <a:pt x="2085" y="2089"/>
                  </a:lnTo>
                  <a:cubicBezTo>
                    <a:pt x="2164" y="2056"/>
                    <a:pt x="2218" y="1984"/>
                    <a:pt x="2230" y="1901"/>
                  </a:cubicBezTo>
                  <a:lnTo>
                    <a:pt x="2366" y="891"/>
                  </a:lnTo>
                  <a:cubicBezTo>
                    <a:pt x="2378" y="808"/>
                    <a:pt x="2343" y="724"/>
                    <a:pt x="2277" y="673"/>
                  </a:cubicBezTo>
                  <a:lnTo>
                    <a:pt x="1471" y="49"/>
                  </a:lnTo>
                  <a:cubicBezTo>
                    <a:pt x="1429" y="17"/>
                    <a:pt x="1378" y="1"/>
                    <a:pt x="1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0"/>
            <p:cNvSpPr/>
            <p:nvPr/>
          </p:nvSpPr>
          <p:spPr>
            <a:xfrm>
              <a:off x="4252875" y="4096800"/>
              <a:ext cx="45425" cy="83475"/>
            </a:xfrm>
            <a:custGeom>
              <a:avLst/>
              <a:gdLst/>
              <a:ahLst/>
              <a:cxnLst/>
              <a:rect l="l" t="t" r="r" b="b"/>
              <a:pathLst>
                <a:path w="1817" h="3339" extrusionOk="0">
                  <a:moveTo>
                    <a:pt x="1546" y="0"/>
                  </a:moveTo>
                  <a:cubicBezTo>
                    <a:pt x="1455" y="0"/>
                    <a:pt x="1368" y="52"/>
                    <a:pt x="1327" y="140"/>
                  </a:cubicBezTo>
                  <a:lnTo>
                    <a:pt x="53" y="3003"/>
                  </a:lnTo>
                  <a:cubicBezTo>
                    <a:pt x="1" y="3125"/>
                    <a:pt x="53" y="3264"/>
                    <a:pt x="174" y="3318"/>
                  </a:cubicBezTo>
                  <a:cubicBezTo>
                    <a:pt x="205" y="3333"/>
                    <a:pt x="237" y="3339"/>
                    <a:pt x="269" y="3339"/>
                  </a:cubicBezTo>
                  <a:cubicBezTo>
                    <a:pt x="362" y="3339"/>
                    <a:pt x="449" y="3286"/>
                    <a:pt x="487" y="3197"/>
                  </a:cubicBezTo>
                  <a:lnTo>
                    <a:pt x="1762" y="334"/>
                  </a:lnTo>
                  <a:cubicBezTo>
                    <a:pt x="1816" y="214"/>
                    <a:pt x="1762" y="73"/>
                    <a:pt x="1642" y="21"/>
                  </a:cubicBezTo>
                  <a:cubicBezTo>
                    <a:pt x="1611" y="7"/>
                    <a:pt x="1578" y="0"/>
                    <a:pt x="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0"/>
            <p:cNvSpPr/>
            <p:nvPr/>
          </p:nvSpPr>
          <p:spPr>
            <a:xfrm>
              <a:off x="4247025" y="3985075"/>
              <a:ext cx="41925" cy="34400"/>
            </a:xfrm>
            <a:custGeom>
              <a:avLst/>
              <a:gdLst/>
              <a:ahLst/>
              <a:cxnLst/>
              <a:rect l="l" t="t" r="r" b="b"/>
              <a:pathLst>
                <a:path w="1677" h="1376" extrusionOk="0">
                  <a:moveTo>
                    <a:pt x="270" y="0"/>
                  </a:moveTo>
                  <a:cubicBezTo>
                    <a:pt x="200" y="0"/>
                    <a:pt x="130" y="32"/>
                    <a:pt x="83" y="91"/>
                  </a:cubicBezTo>
                  <a:cubicBezTo>
                    <a:pt x="0" y="194"/>
                    <a:pt x="19" y="344"/>
                    <a:pt x="122" y="424"/>
                  </a:cubicBezTo>
                  <a:lnTo>
                    <a:pt x="1263" y="1325"/>
                  </a:lnTo>
                  <a:cubicBezTo>
                    <a:pt x="1305" y="1359"/>
                    <a:pt x="1357" y="1376"/>
                    <a:pt x="1408" y="1376"/>
                  </a:cubicBezTo>
                  <a:cubicBezTo>
                    <a:pt x="1479" y="1376"/>
                    <a:pt x="1549" y="1345"/>
                    <a:pt x="1596" y="1287"/>
                  </a:cubicBezTo>
                  <a:cubicBezTo>
                    <a:pt x="1677" y="1184"/>
                    <a:pt x="1660" y="1034"/>
                    <a:pt x="1557" y="952"/>
                  </a:cubicBezTo>
                  <a:lnTo>
                    <a:pt x="416" y="51"/>
                  </a:lnTo>
                  <a:cubicBezTo>
                    <a:pt x="373" y="17"/>
                    <a:pt x="321" y="0"/>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10"/>
          <p:cNvGrpSpPr/>
          <p:nvPr/>
        </p:nvGrpSpPr>
        <p:grpSpPr>
          <a:xfrm>
            <a:off x="556640" y="3783526"/>
            <a:ext cx="576942" cy="518152"/>
            <a:chOff x="2277900" y="2321550"/>
            <a:chExt cx="313300" cy="281375"/>
          </a:xfrm>
        </p:grpSpPr>
        <p:sp>
          <p:nvSpPr>
            <p:cNvPr id="124" name="Google Shape;124;p10"/>
            <p:cNvSpPr/>
            <p:nvPr/>
          </p:nvSpPr>
          <p:spPr>
            <a:xfrm>
              <a:off x="2277900" y="2401425"/>
              <a:ext cx="192900" cy="201500"/>
            </a:xfrm>
            <a:custGeom>
              <a:avLst/>
              <a:gdLst/>
              <a:ahLst/>
              <a:cxnLst/>
              <a:rect l="l" t="t" r="r" b="b"/>
              <a:pathLst>
                <a:path w="7716" h="8060" extrusionOk="0">
                  <a:moveTo>
                    <a:pt x="3256" y="509"/>
                  </a:moveTo>
                  <a:lnTo>
                    <a:pt x="6606" y="1749"/>
                  </a:lnTo>
                  <a:lnTo>
                    <a:pt x="7208" y="5271"/>
                  </a:lnTo>
                  <a:lnTo>
                    <a:pt x="4460" y="7551"/>
                  </a:lnTo>
                  <a:lnTo>
                    <a:pt x="1109" y="6313"/>
                  </a:lnTo>
                  <a:lnTo>
                    <a:pt x="508" y="2791"/>
                  </a:lnTo>
                  <a:lnTo>
                    <a:pt x="3256" y="509"/>
                  </a:lnTo>
                  <a:close/>
                  <a:moveTo>
                    <a:pt x="3210" y="0"/>
                  </a:moveTo>
                  <a:cubicBezTo>
                    <a:pt x="3156" y="0"/>
                    <a:pt x="3101" y="19"/>
                    <a:pt x="3058" y="55"/>
                  </a:cubicBezTo>
                  <a:lnTo>
                    <a:pt x="98" y="2513"/>
                  </a:lnTo>
                  <a:cubicBezTo>
                    <a:pt x="33" y="2567"/>
                    <a:pt x="1" y="2652"/>
                    <a:pt x="15" y="2737"/>
                  </a:cubicBezTo>
                  <a:lnTo>
                    <a:pt x="663" y="6527"/>
                  </a:lnTo>
                  <a:cubicBezTo>
                    <a:pt x="677" y="6612"/>
                    <a:pt x="736" y="6681"/>
                    <a:pt x="817" y="6711"/>
                  </a:cubicBezTo>
                  <a:lnTo>
                    <a:pt x="4423" y="8046"/>
                  </a:lnTo>
                  <a:cubicBezTo>
                    <a:pt x="4450" y="8056"/>
                    <a:pt x="4478" y="8060"/>
                    <a:pt x="4506" y="8060"/>
                  </a:cubicBezTo>
                  <a:cubicBezTo>
                    <a:pt x="4561" y="8060"/>
                    <a:pt x="4615" y="8042"/>
                    <a:pt x="4658" y="8005"/>
                  </a:cubicBezTo>
                  <a:lnTo>
                    <a:pt x="7618" y="5548"/>
                  </a:lnTo>
                  <a:cubicBezTo>
                    <a:pt x="7683" y="5493"/>
                    <a:pt x="7715" y="5408"/>
                    <a:pt x="7701" y="5326"/>
                  </a:cubicBezTo>
                  <a:lnTo>
                    <a:pt x="7053" y="1533"/>
                  </a:lnTo>
                  <a:cubicBezTo>
                    <a:pt x="7039" y="1450"/>
                    <a:pt x="6980" y="1380"/>
                    <a:pt x="6899" y="1349"/>
                  </a:cubicBezTo>
                  <a:lnTo>
                    <a:pt x="3292" y="14"/>
                  </a:lnTo>
                  <a:cubicBezTo>
                    <a:pt x="3266" y="5"/>
                    <a:pt x="3238" y="0"/>
                    <a:pt x="3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0"/>
            <p:cNvSpPr/>
            <p:nvPr/>
          </p:nvSpPr>
          <p:spPr>
            <a:xfrm>
              <a:off x="2493125" y="2321550"/>
              <a:ext cx="98075" cy="105950"/>
            </a:xfrm>
            <a:custGeom>
              <a:avLst/>
              <a:gdLst/>
              <a:ahLst/>
              <a:cxnLst/>
              <a:rect l="l" t="t" r="r" b="b"/>
              <a:pathLst>
                <a:path w="3923" h="4238" extrusionOk="0">
                  <a:moveTo>
                    <a:pt x="1812" y="511"/>
                  </a:moveTo>
                  <a:lnTo>
                    <a:pt x="3278" y="1186"/>
                  </a:lnTo>
                  <a:lnTo>
                    <a:pt x="3428" y="2793"/>
                  </a:lnTo>
                  <a:lnTo>
                    <a:pt x="2111" y="3726"/>
                  </a:lnTo>
                  <a:lnTo>
                    <a:pt x="645" y="3052"/>
                  </a:lnTo>
                  <a:lnTo>
                    <a:pt x="495" y="1444"/>
                  </a:lnTo>
                  <a:lnTo>
                    <a:pt x="1812" y="511"/>
                  </a:lnTo>
                  <a:close/>
                  <a:moveTo>
                    <a:pt x="1788" y="1"/>
                  </a:moveTo>
                  <a:cubicBezTo>
                    <a:pt x="1739" y="1"/>
                    <a:pt x="1691" y="16"/>
                    <a:pt x="1649" y="45"/>
                  </a:cubicBezTo>
                  <a:lnTo>
                    <a:pt x="108" y="1137"/>
                  </a:lnTo>
                  <a:cubicBezTo>
                    <a:pt x="39" y="1186"/>
                    <a:pt x="1" y="1269"/>
                    <a:pt x="9" y="1354"/>
                  </a:cubicBezTo>
                  <a:lnTo>
                    <a:pt x="184" y="3234"/>
                  </a:lnTo>
                  <a:cubicBezTo>
                    <a:pt x="193" y="3319"/>
                    <a:pt x="245" y="3391"/>
                    <a:pt x="322" y="3428"/>
                  </a:cubicBezTo>
                  <a:lnTo>
                    <a:pt x="2038" y="4215"/>
                  </a:lnTo>
                  <a:cubicBezTo>
                    <a:pt x="2069" y="4229"/>
                    <a:pt x="2103" y="4237"/>
                    <a:pt x="2137" y="4237"/>
                  </a:cubicBezTo>
                  <a:cubicBezTo>
                    <a:pt x="2186" y="4237"/>
                    <a:pt x="2234" y="4223"/>
                    <a:pt x="2275" y="4193"/>
                  </a:cubicBezTo>
                  <a:lnTo>
                    <a:pt x="3815" y="3100"/>
                  </a:lnTo>
                  <a:cubicBezTo>
                    <a:pt x="3884" y="3052"/>
                    <a:pt x="3922" y="2969"/>
                    <a:pt x="3914" y="2884"/>
                  </a:cubicBezTo>
                  <a:lnTo>
                    <a:pt x="3739" y="1004"/>
                  </a:lnTo>
                  <a:cubicBezTo>
                    <a:pt x="3731" y="919"/>
                    <a:pt x="3678" y="847"/>
                    <a:pt x="3601" y="810"/>
                  </a:cubicBezTo>
                  <a:lnTo>
                    <a:pt x="1885" y="23"/>
                  </a:lnTo>
                  <a:cubicBezTo>
                    <a:pt x="1854" y="8"/>
                    <a:pt x="1821" y="1"/>
                    <a:pt x="1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0"/>
            <p:cNvSpPr/>
            <p:nvPr/>
          </p:nvSpPr>
          <p:spPr>
            <a:xfrm>
              <a:off x="2441575" y="2394025"/>
              <a:ext cx="67675" cy="52700"/>
            </a:xfrm>
            <a:custGeom>
              <a:avLst/>
              <a:gdLst/>
              <a:ahLst/>
              <a:cxnLst/>
              <a:rect l="l" t="t" r="r" b="b"/>
              <a:pathLst>
                <a:path w="2707" h="2108" extrusionOk="0">
                  <a:moveTo>
                    <a:pt x="2438" y="0"/>
                  </a:moveTo>
                  <a:cubicBezTo>
                    <a:pt x="2388" y="0"/>
                    <a:pt x="2338" y="16"/>
                    <a:pt x="2295" y="48"/>
                  </a:cubicBezTo>
                  <a:lnTo>
                    <a:pt x="128" y="1680"/>
                  </a:lnTo>
                  <a:cubicBezTo>
                    <a:pt x="23" y="1758"/>
                    <a:pt x="1" y="1908"/>
                    <a:pt x="82" y="2013"/>
                  </a:cubicBezTo>
                  <a:cubicBezTo>
                    <a:pt x="128" y="2075"/>
                    <a:pt x="199" y="2108"/>
                    <a:pt x="271" y="2108"/>
                  </a:cubicBezTo>
                  <a:cubicBezTo>
                    <a:pt x="320" y="2108"/>
                    <a:pt x="370" y="2092"/>
                    <a:pt x="413" y="2059"/>
                  </a:cubicBezTo>
                  <a:lnTo>
                    <a:pt x="2582" y="428"/>
                  </a:lnTo>
                  <a:cubicBezTo>
                    <a:pt x="2687" y="349"/>
                    <a:pt x="2707" y="199"/>
                    <a:pt x="2628" y="96"/>
                  </a:cubicBezTo>
                  <a:cubicBezTo>
                    <a:pt x="2582" y="33"/>
                    <a:pt x="2510" y="0"/>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10"/>
          <p:cNvSpPr/>
          <p:nvPr/>
        </p:nvSpPr>
        <p:spPr>
          <a:xfrm>
            <a:off x="7909121" y="461598"/>
            <a:ext cx="129715" cy="146812"/>
          </a:xfrm>
          <a:custGeom>
            <a:avLst/>
            <a:gdLst/>
            <a:ahLst/>
            <a:cxnLst/>
            <a:rect l="l" t="t" r="r" b="b"/>
            <a:pathLst>
              <a:path w="5241" h="5930" extrusionOk="0">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p:nvPr/>
        </p:nvSpPr>
        <p:spPr>
          <a:xfrm>
            <a:off x="1423325" y="4005850"/>
            <a:ext cx="73500" cy="7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0"/>
          <p:cNvSpPr/>
          <p:nvPr/>
        </p:nvSpPr>
        <p:spPr>
          <a:xfrm>
            <a:off x="1133570" y="4460600"/>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0"/>
          <p:cNvSpPr/>
          <p:nvPr/>
        </p:nvSpPr>
        <p:spPr>
          <a:xfrm>
            <a:off x="7747200" y="988950"/>
            <a:ext cx="73500" cy="73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40050" y="535000"/>
            <a:ext cx="7863900" cy="6987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1pPr>
            <a:lvl2pPr lvl="1" algn="ctr" rtl="0">
              <a:lnSpc>
                <a:spcPct val="115000"/>
              </a:lnSpc>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2pPr>
            <a:lvl3pPr lvl="2" algn="ctr" rtl="0">
              <a:lnSpc>
                <a:spcPct val="115000"/>
              </a:lnSpc>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3pPr>
            <a:lvl4pPr lvl="3" algn="ctr" rtl="0">
              <a:lnSpc>
                <a:spcPct val="115000"/>
              </a:lnSpc>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4pPr>
            <a:lvl5pPr lvl="4" algn="ctr" rtl="0">
              <a:lnSpc>
                <a:spcPct val="115000"/>
              </a:lnSpc>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5pPr>
            <a:lvl6pPr lvl="5" algn="ctr" rtl="0">
              <a:lnSpc>
                <a:spcPct val="115000"/>
              </a:lnSpc>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6pPr>
            <a:lvl7pPr lvl="6" algn="ctr" rtl="0">
              <a:lnSpc>
                <a:spcPct val="115000"/>
              </a:lnSpc>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7pPr>
            <a:lvl8pPr lvl="7" algn="ctr" rtl="0">
              <a:lnSpc>
                <a:spcPct val="115000"/>
              </a:lnSpc>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8pPr>
            <a:lvl9pPr lvl="8" algn="ctr" rtl="0">
              <a:lnSpc>
                <a:spcPct val="115000"/>
              </a:lnSpc>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15100" y="1233792"/>
            <a:ext cx="7713900" cy="33747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2;p19">
            <a:extLst>
              <a:ext uri="{FF2B5EF4-FFF2-40B4-BE49-F238E27FC236}">
                <a16:creationId xmlns:a16="http://schemas.microsoft.com/office/drawing/2014/main" id="{E5B661D0-39A6-249E-67A1-B378CE2D2C0E}"/>
              </a:ext>
            </a:extLst>
          </p:cNvPr>
          <p:cNvSpPr txBox="1">
            <a:spLocks/>
          </p:cNvSpPr>
          <p:nvPr/>
        </p:nvSpPr>
        <p:spPr>
          <a:xfrm>
            <a:off x="591909" y="1400589"/>
            <a:ext cx="5208247" cy="1809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pPr>
            <a:r>
              <a:rPr lang="en-US" sz="4400" dirty="0" err="1">
                <a:solidFill>
                  <a:srgbClr val="FF0000"/>
                </a:solidFill>
                <a:latin typeface="#9Slide05 Claudia" pitchFamily="2" charset="0"/>
              </a:rPr>
              <a:t>Viết</a:t>
            </a:r>
            <a:r>
              <a:rPr lang="en-US" sz="4400" dirty="0">
                <a:solidFill>
                  <a:srgbClr val="FF0000"/>
                </a:solidFill>
                <a:latin typeface="#9Slide05 Claudia" pitchFamily="2" charset="0"/>
              </a:rPr>
              <a:t> </a:t>
            </a:r>
            <a:r>
              <a:rPr lang="en-US" sz="4400" dirty="0" err="1">
                <a:solidFill>
                  <a:srgbClr val="FF0000"/>
                </a:solidFill>
                <a:latin typeface="#9Slide05 Claudia" pitchFamily="2" charset="0"/>
              </a:rPr>
              <a:t>bài</a:t>
            </a:r>
            <a:r>
              <a:rPr lang="en-US" sz="4400" dirty="0">
                <a:solidFill>
                  <a:srgbClr val="FF0000"/>
                </a:solidFill>
                <a:latin typeface="#9Slide05 Claudia" pitchFamily="2" charset="0"/>
              </a:rPr>
              <a:t> </a:t>
            </a:r>
            <a:r>
              <a:rPr lang="en-US" sz="4400" dirty="0" err="1">
                <a:solidFill>
                  <a:srgbClr val="FF0000"/>
                </a:solidFill>
                <a:latin typeface="#9Slide05 Claudia" pitchFamily="2" charset="0"/>
              </a:rPr>
              <a:t>văn</a:t>
            </a:r>
            <a:r>
              <a:rPr lang="en-US" sz="4400" dirty="0">
                <a:solidFill>
                  <a:srgbClr val="FF0000"/>
                </a:solidFill>
                <a:latin typeface="#9Slide05 Claudia" pitchFamily="2" charset="0"/>
              </a:rPr>
              <a:t> </a:t>
            </a:r>
            <a:r>
              <a:rPr lang="en-US" sz="4400" dirty="0" err="1">
                <a:solidFill>
                  <a:srgbClr val="FF0000"/>
                </a:solidFill>
                <a:latin typeface="#9Slide05 Claudia" pitchFamily="2" charset="0"/>
              </a:rPr>
              <a:t>nghị</a:t>
            </a:r>
            <a:r>
              <a:rPr lang="en-US" sz="4400" dirty="0">
                <a:solidFill>
                  <a:srgbClr val="FF0000"/>
                </a:solidFill>
                <a:latin typeface="#9Slide05 Claudia" pitchFamily="2" charset="0"/>
              </a:rPr>
              <a:t> </a:t>
            </a:r>
            <a:r>
              <a:rPr lang="en-US" sz="4400" dirty="0" err="1">
                <a:solidFill>
                  <a:srgbClr val="FF0000"/>
                </a:solidFill>
                <a:latin typeface="#9Slide05 Claudia" pitchFamily="2" charset="0"/>
              </a:rPr>
              <a:t>luận</a:t>
            </a:r>
            <a:r>
              <a:rPr lang="en-US" sz="4400" dirty="0">
                <a:solidFill>
                  <a:srgbClr val="FF0000"/>
                </a:solidFill>
                <a:latin typeface="#9Slide05 Claudia" pitchFamily="2" charset="0"/>
              </a:rPr>
              <a:t> </a:t>
            </a:r>
            <a:r>
              <a:rPr lang="en-US" sz="4400" dirty="0" err="1">
                <a:solidFill>
                  <a:srgbClr val="FF0000"/>
                </a:solidFill>
                <a:latin typeface="#9Slide05 Claudia" pitchFamily="2" charset="0"/>
              </a:rPr>
              <a:t>về</a:t>
            </a:r>
            <a:r>
              <a:rPr lang="en-US" sz="4400" dirty="0">
                <a:solidFill>
                  <a:srgbClr val="FF0000"/>
                </a:solidFill>
                <a:latin typeface="#9Slide05 Claudia" pitchFamily="2" charset="0"/>
              </a:rPr>
              <a:t> </a:t>
            </a:r>
            <a:r>
              <a:rPr lang="en-US" sz="4400" dirty="0" err="1">
                <a:solidFill>
                  <a:srgbClr val="FF0000"/>
                </a:solidFill>
                <a:latin typeface="#9Slide05 Claudia" pitchFamily="2" charset="0"/>
              </a:rPr>
              <a:t>một</a:t>
            </a:r>
            <a:r>
              <a:rPr lang="en-US" sz="4400" dirty="0">
                <a:solidFill>
                  <a:srgbClr val="FF0000"/>
                </a:solidFill>
                <a:latin typeface="#9Slide05 Claudia" pitchFamily="2" charset="0"/>
              </a:rPr>
              <a:t> </a:t>
            </a:r>
            <a:r>
              <a:rPr lang="en-US" sz="4400" dirty="0" err="1">
                <a:solidFill>
                  <a:srgbClr val="FF0000"/>
                </a:solidFill>
                <a:latin typeface="#9Slide05 Claudia" pitchFamily="2" charset="0"/>
              </a:rPr>
              <a:t>vấn</a:t>
            </a:r>
            <a:r>
              <a:rPr lang="en-US" sz="4400" dirty="0">
                <a:solidFill>
                  <a:srgbClr val="FF0000"/>
                </a:solidFill>
                <a:latin typeface="#9Slide05 Claudia" pitchFamily="2" charset="0"/>
              </a:rPr>
              <a:t> </a:t>
            </a:r>
            <a:r>
              <a:rPr lang="en-US" sz="4400" dirty="0" err="1">
                <a:solidFill>
                  <a:srgbClr val="FF0000"/>
                </a:solidFill>
                <a:latin typeface="#9Slide05 Claudia" pitchFamily="2" charset="0"/>
              </a:rPr>
              <a:t>đề</a:t>
            </a:r>
            <a:r>
              <a:rPr lang="en-US" sz="4400" dirty="0">
                <a:solidFill>
                  <a:srgbClr val="FF0000"/>
                </a:solidFill>
                <a:latin typeface="#9Slide05 Claudia" pitchFamily="2" charset="0"/>
              </a:rPr>
              <a:t> </a:t>
            </a:r>
            <a:r>
              <a:rPr lang="en-US" sz="4400" dirty="0" err="1">
                <a:solidFill>
                  <a:srgbClr val="FF0000"/>
                </a:solidFill>
                <a:latin typeface="#9Slide05 Claudia" pitchFamily="2" charset="0"/>
              </a:rPr>
              <a:t>trong</a:t>
            </a:r>
            <a:r>
              <a:rPr lang="en-US" sz="4400" dirty="0">
                <a:solidFill>
                  <a:srgbClr val="FF0000"/>
                </a:solidFill>
                <a:latin typeface="#9Slide05 Claudia" pitchFamily="2" charset="0"/>
              </a:rPr>
              <a:t> </a:t>
            </a:r>
            <a:r>
              <a:rPr lang="en-US" sz="4400" dirty="0" err="1">
                <a:solidFill>
                  <a:srgbClr val="FF0000"/>
                </a:solidFill>
                <a:latin typeface="#9Slide05 Claudia" pitchFamily="2" charset="0"/>
              </a:rPr>
              <a:t>đời</a:t>
            </a:r>
            <a:r>
              <a:rPr lang="en-US" sz="4400" dirty="0">
                <a:solidFill>
                  <a:srgbClr val="FF0000"/>
                </a:solidFill>
                <a:latin typeface="#9Slide05 Claudia" pitchFamily="2" charset="0"/>
              </a:rPr>
              <a:t> </a:t>
            </a:r>
            <a:r>
              <a:rPr lang="en-US" sz="4400" dirty="0" err="1">
                <a:solidFill>
                  <a:srgbClr val="FF0000"/>
                </a:solidFill>
                <a:latin typeface="#9Slide05 Claudia" pitchFamily="2" charset="0"/>
              </a:rPr>
              <a:t>sống</a:t>
            </a:r>
            <a:endParaRPr lang="en-US" sz="4400" dirty="0">
              <a:solidFill>
                <a:srgbClr val="FF0000"/>
              </a:solidFill>
              <a:latin typeface="#9Slide05 Claudia" pitchFamily="2" charset="0"/>
            </a:endParaRPr>
          </a:p>
        </p:txBody>
      </p:sp>
      <p:grpSp>
        <p:nvGrpSpPr>
          <p:cNvPr id="5" name="Group 4">
            <a:extLst>
              <a:ext uri="{FF2B5EF4-FFF2-40B4-BE49-F238E27FC236}">
                <a16:creationId xmlns:a16="http://schemas.microsoft.com/office/drawing/2014/main" id="{FF1DBD35-FECF-3437-57C1-A68637430D59}"/>
              </a:ext>
            </a:extLst>
          </p:cNvPr>
          <p:cNvGrpSpPr/>
          <p:nvPr/>
        </p:nvGrpSpPr>
        <p:grpSpPr>
          <a:xfrm>
            <a:off x="6000669" y="1195036"/>
            <a:ext cx="2695293" cy="3263278"/>
            <a:chOff x="650244" y="-7329"/>
            <a:chExt cx="3958506" cy="4611517"/>
          </a:xfrm>
        </p:grpSpPr>
        <p:sp>
          <p:nvSpPr>
            <p:cNvPr id="6" name="Google Shape;223;p19">
              <a:extLst>
                <a:ext uri="{FF2B5EF4-FFF2-40B4-BE49-F238E27FC236}">
                  <a16:creationId xmlns:a16="http://schemas.microsoft.com/office/drawing/2014/main" id="{E5904E90-03E7-40C3-7A57-A4FF39A02BD3}"/>
                </a:ext>
              </a:extLst>
            </p:cNvPr>
            <p:cNvSpPr/>
            <p:nvPr/>
          </p:nvSpPr>
          <p:spPr>
            <a:xfrm>
              <a:off x="1174189" y="-7329"/>
              <a:ext cx="2848136" cy="2939205"/>
            </a:xfrm>
            <a:custGeom>
              <a:avLst/>
              <a:gdLst/>
              <a:ahLst/>
              <a:cxnLst/>
              <a:rect l="l" t="t" r="r" b="b"/>
              <a:pathLst>
                <a:path w="106422" h="91757" extrusionOk="0">
                  <a:moveTo>
                    <a:pt x="31831" y="1"/>
                  </a:moveTo>
                  <a:cubicBezTo>
                    <a:pt x="29043" y="1"/>
                    <a:pt x="26214" y="873"/>
                    <a:pt x="23705" y="2155"/>
                  </a:cubicBezTo>
                  <a:cubicBezTo>
                    <a:pt x="18006" y="5065"/>
                    <a:pt x="13505" y="9990"/>
                    <a:pt x="10338" y="15550"/>
                  </a:cubicBezTo>
                  <a:cubicBezTo>
                    <a:pt x="4327" y="26097"/>
                    <a:pt x="2487" y="38610"/>
                    <a:pt x="1398" y="50519"/>
                  </a:cubicBezTo>
                  <a:cubicBezTo>
                    <a:pt x="1138" y="53362"/>
                    <a:pt x="922" y="56209"/>
                    <a:pt x="710" y="59045"/>
                  </a:cubicBezTo>
                  <a:cubicBezTo>
                    <a:pt x="1" y="68461"/>
                    <a:pt x="370" y="78159"/>
                    <a:pt x="8149" y="84803"/>
                  </a:cubicBezTo>
                  <a:cubicBezTo>
                    <a:pt x="12479" y="88500"/>
                    <a:pt x="18162" y="90239"/>
                    <a:pt x="23794" y="91069"/>
                  </a:cubicBezTo>
                  <a:cubicBezTo>
                    <a:pt x="27062" y="91551"/>
                    <a:pt x="30348" y="91757"/>
                    <a:pt x="33639" y="91757"/>
                  </a:cubicBezTo>
                  <a:cubicBezTo>
                    <a:pt x="41900" y="91757"/>
                    <a:pt x="50198" y="90458"/>
                    <a:pt x="58351" y="88955"/>
                  </a:cubicBezTo>
                  <a:cubicBezTo>
                    <a:pt x="70138" y="86782"/>
                    <a:pt x="82124" y="84066"/>
                    <a:pt x="92241" y="77638"/>
                  </a:cubicBezTo>
                  <a:cubicBezTo>
                    <a:pt x="99774" y="72852"/>
                    <a:pt x="106422" y="65101"/>
                    <a:pt x="106163" y="56181"/>
                  </a:cubicBezTo>
                  <a:cubicBezTo>
                    <a:pt x="106038" y="51845"/>
                    <a:pt x="104291" y="47724"/>
                    <a:pt x="102260" y="43893"/>
                  </a:cubicBezTo>
                  <a:cubicBezTo>
                    <a:pt x="98651" y="37089"/>
                    <a:pt x="93790" y="30587"/>
                    <a:pt x="86916" y="27113"/>
                  </a:cubicBezTo>
                  <a:cubicBezTo>
                    <a:pt x="80878" y="24064"/>
                    <a:pt x="73899" y="23636"/>
                    <a:pt x="67378" y="21834"/>
                  </a:cubicBezTo>
                  <a:cubicBezTo>
                    <a:pt x="59355" y="19617"/>
                    <a:pt x="51943" y="15233"/>
                    <a:pt x="46135" y="9271"/>
                  </a:cubicBezTo>
                  <a:cubicBezTo>
                    <a:pt x="42904" y="5955"/>
                    <a:pt x="39919" y="1997"/>
                    <a:pt x="35517" y="565"/>
                  </a:cubicBezTo>
                  <a:cubicBezTo>
                    <a:pt x="34318" y="175"/>
                    <a:pt x="33079" y="1"/>
                    <a:pt x="31831" y="1"/>
                  </a:cubicBezTo>
                  <a:close/>
                </a:path>
              </a:pathLst>
            </a:custGeom>
            <a:solidFill>
              <a:srgbClr val="A083F9">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 name="Google Shape;224;p19">
              <a:extLst>
                <a:ext uri="{FF2B5EF4-FFF2-40B4-BE49-F238E27FC236}">
                  <a16:creationId xmlns:a16="http://schemas.microsoft.com/office/drawing/2014/main" id="{B14FCEB8-9CAF-18BA-E148-DFB57D00B6A6}"/>
                </a:ext>
              </a:extLst>
            </p:cNvPr>
            <p:cNvGrpSpPr/>
            <p:nvPr/>
          </p:nvGrpSpPr>
          <p:grpSpPr>
            <a:xfrm>
              <a:off x="3963958" y="3110421"/>
              <a:ext cx="306287" cy="520408"/>
              <a:chOff x="4204200" y="3943975"/>
              <a:chExt cx="166325" cy="282600"/>
            </a:xfrm>
          </p:grpSpPr>
          <p:sp>
            <p:nvSpPr>
              <p:cNvPr id="135" name="Google Shape;225;p19">
                <a:extLst>
                  <a:ext uri="{FF2B5EF4-FFF2-40B4-BE49-F238E27FC236}">
                    <a16:creationId xmlns:a16="http://schemas.microsoft.com/office/drawing/2014/main" id="{7502FB04-475A-CBA0-C0F8-106B9ED747AB}"/>
                  </a:ext>
                </a:extLst>
              </p:cNvPr>
              <p:cNvSpPr/>
              <p:nvPr/>
            </p:nvSpPr>
            <p:spPr>
              <a:xfrm>
                <a:off x="4254850" y="4002150"/>
                <a:ext cx="115675" cy="106575"/>
              </a:xfrm>
              <a:custGeom>
                <a:avLst/>
                <a:gdLst/>
                <a:ahLst/>
                <a:cxnLst/>
                <a:rect l="l" t="t" r="r" b="b"/>
                <a:pathLst>
                  <a:path w="4627" h="4263" extrusionOk="0">
                    <a:moveTo>
                      <a:pt x="3046" y="489"/>
                    </a:moveTo>
                    <a:lnTo>
                      <a:pt x="4102" y="1945"/>
                    </a:lnTo>
                    <a:lnTo>
                      <a:pt x="3371" y="3586"/>
                    </a:lnTo>
                    <a:lnTo>
                      <a:pt x="1584" y="3774"/>
                    </a:lnTo>
                    <a:lnTo>
                      <a:pt x="525" y="2320"/>
                    </a:lnTo>
                    <a:lnTo>
                      <a:pt x="1258" y="678"/>
                    </a:lnTo>
                    <a:lnTo>
                      <a:pt x="3046" y="489"/>
                    </a:lnTo>
                    <a:close/>
                    <a:moveTo>
                      <a:pt x="3155" y="1"/>
                    </a:moveTo>
                    <a:cubicBezTo>
                      <a:pt x="3148" y="1"/>
                      <a:pt x="3140" y="1"/>
                      <a:pt x="3133" y="2"/>
                    </a:cubicBezTo>
                    <a:lnTo>
                      <a:pt x="1071" y="220"/>
                    </a:lnTo>
                    <a:cubicBezTo>
                      <a:pt x="986" y="228"/>
                      <a:pt x="913" y="281"/>
                      <a:pt x="879" y="359"/>
                    </a:cubicBezTo>
                    <a:lnTo>
                      <a:pt x="35" y="2252"/>
                    </a:lnTo>
                    <a:cubicBezTo>
                      <a:pt x="0" y="2330"/>
                      <a:pt x="10" y="2419"/>
                      <a:pt x="61" y="2488"/>
                    </a:cubicBezTo>
                    <a:lnTo>
                      <a:pt x="1279" y="4166"/>
                    </a:lnTo>
                    <a:cubicBezTo>
                      <a:pt x="1323" y="4227"/>
                      <a:pt x="1396" y="4263"/>
                      <a:pt x="1471" y="4263"/>
                    </a:cubicBezTo>
                    <a:cubicBezTo>
                      <a:pt x="1479" y="4263"/>
                      <a:pt x="1487" y="4263"/>
                      <a:pt x="1495" y="4261"/>
                    </a:cubicBezTo>
                    <a:lnTo>
                      <a:pt x="3557" y="4045"/>
                    </a:lnTo>
                    <a:cubicBezTo>
                      <a:pt x="3641" y="4037"/>
                      <a:pt x="3714" y="3982"/>
                      <a:pt x="3748" y="3906"/>
                    </a:cubicBezTo>
                    <a:lnTo>
                      <a:pt x="4593" y="2011"/>
                    </a:lnTo>
                    <a:cubicBezTo>
                      <a:pt x="4627" y="1935"/>
                      <a:pt x="4617" y="1844"/>
                      <a:pt x="4566" y="1775"/>
                    </a:cubicBezTo>
                    <a:lnTo>
                      <a:pt x="3349" y="99"/>
                    </a:lnTo>
                    <a:cubicBezTo>
                      <a:pt x="3305" y="37"/>
                      <a:pt x="3231" y="1"/>
                      <a:pt x="3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p19">
                <a:extLst>
                  <a:ext uri="{FF2B5EF4-FFF2-40B4-BE49-F238E27FC236}">
                    <a16:creationId xmlns:a16="http://schemas.microsoft.com/office/drawing/2014/main" id="{F01C8F6E-5AA9-D99B-9DF7-5F822D5EED63}"/>
                  </a:ext>
                </a:extLst>
              </p:cNvPr>
              <p:cNvSpPr/>
              <p:nvPr/>
            </p:nvSpPr>
            <p:spPr>
              <a:xfrm>
                <a:off x="4218200" y="4168200"/>
                <a:ext cx="63175" cy="58375"/>
              </a:xfrm>
              <a:custGeom>
                <a:avLst/>
                <a:gdLst/>
                <a:ahLst/>
                <a:cxnLst/>
                <a:rect l="l" t="t" r="r" b="b"/>
                <a:pathLst>
                  <a:path w="2527" h="2335" extrusionOk="0">
                    <a:moveTo>
                      <a:pt x="1565" y="489"/>
                    </a:moveTo>
                    <a:lnTo>
                      <a:pt x="2002" y="1090"/>
                    </a:lnTo>
                    <a:lnTo>
                      <a:pt x="1699" y="1769"/>
                    </a:lnTo>
                    <a:lnTo>
                      <a:pt x="962" y="1846"/>
                    </a:lnTo>
                    <a:lnTo>
                      <a:pt x="525" y="1246"/>
                    </a:lnTo>
                    <a:lnTo>
                      <a:pt x="826" y="567"/>
                    </a:lnTo>
                    <a:lnTo>
                      <a:pt x="1565" y="489"/>
                    </a:lnTo>
                    <a:close/>
                    <a:moveTo>
                      <a:pt x="1675" y="1"/>
                    </a:moveTo>
                    <a:cubicBezTo>
                      <a:pt x="1667" y="1"/>
                      <a:pt x="1660" y="1"/>
                      <a:pt x="1652" y="2"/>
                    </a:cubicBezTo>
                    <a:lnTo>
                      <a:pt x="640" y="109"/>
                    </a:lnTo>
                    <a:cubicBezTo>
                      <a:pt x="556" y="117"/>
                      <a:pt x="483" y="170"/>
                      <a:pt x="449" y="248"/>
                    </a:cubicBezTo>
                    <a:lnTo>
                      <a:pt x="35" y="1177"/>
                    </a:lnTo>
                    <a:cubicBezTo>
                      <a:pt x="0" y="1254"/>
                      <a:pt x="10" y="1345"/>
                      <a:pt x="59" y="1414"/>
                    </a:cubicBezTo>
                    <a:lnTo>
                      <a:pt x="657" y="2237"/>
                    </a:lnTo>
                    <a:cubicBezTo>
                      <a:pt x="701" y="2298"/>
                      <a:pt x="774" y="2334"/>
                      <a:pt x="848" y="2334"/>
                    </a:cubicBezTo>
                    <a:lnTo>
                      <a:pt x="875" y="2334"/>
                    </a:lnTo>
                    <a:lnTo>
                      <a:pt x="1886" y="2227"/>
                    </a:lnTo>
                    <a:cubicBezTo>
                      <a:pt x="1971" y="2217"/>
                      <a:pt x="2044" y="2165"/>
                      <a:pt x="2078" y="2086"/>
                    </a:cubicBezTo>
                    <a:lnTo>
                      <a:pt x="2492" y="1157"/>
                    </a:lnTo>
                    <a:cubicBezTo>
                      <a:pt x="2527" y="1080"/>
                      <a:pt x="2516" y="989"/>
                      <a:pt x="2468" y="921"/>
                    </a:cubicBezTo>
                    <a:lnTo>
                      <a:pt x="1870" y="99"/>
                    </a:lnTo>
                    <a:cubicBezTo>
                      <a:pt x="1824" y="37"/>
                      <a:pt x="1750" y="1"/>
                      <a:pt x="1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7;p19">
                <a:extLst>
                  <a:ext uri="{FF2B5EF4-FFF2-40B4-BE49-F238E27FC236}">
                    <a16:creationId xmlns:a16="http://schemas.microsoft.com/office/drawing/2014/main" id="{3B0754E1-CB3C-3D63-AB08-40639295EAB9}"/>
                  </a:ext>
                </a:extLst>
              </p:cNvPr>
              <p:cNvSpPr/>
              <p:nvPr/>
            </p:nvSpPr>
            <p:spPr>
              <a:xfrm>
                <a:off x="4204200" y="3943975"/>
                <a:ext cx="59450" cy="62325"/>
              </a:xfrm>
              <a:custGeom>
                <a:avLst/>
                <a:gdLst/>
                <a:ahLst/>
                <a:cxnLst/>
                <a:rect l="l" t="t" r="r" b="b"/>
                <a:pathLst>
                  <a:path w="2378" h="2493" extrusionOk="0">
                    <a:moveTo>
                      <a:pt x="1289" y="509"/>
                    </a:moveTo>
                    <a:lnTo>
                      <a:pt x="1877" y="964"/>
                    </a:lnTo>
                    <a:lnTo>
                      <a:pt x="1776" y="1701"/>
                    </a:lnTo>
                    <a:lnTo>
                      <a:pt x="1089" y="1982"/>
                    </a:lnTo>
                    <a:lnTo>
                      <a:pt x="502" y="1527"/>
                    </a:lnTo>
                    <a:lnTo>
                      <a:pt x="601" y="792"/>
                    </a:lnTo>
                    <a:lnTo>
                      <a:pt x="1289" y="509"/>
                    </a:lnTo>
                    <a:close/>
                    <a:moveTo>
                      <a:pt x="1326" y="1"/>
                    </a:moveTo>
                    <a:cubicBezTo>
                      <a:pt x="1295" y="1"/>
                      <a:pt x="1264" y="7"/>
                      <a:pt x="1235" y="19"/>
                    </a:cubicBezTo>
                    <a:lnTo>
                      <a:pt x="294" y="404"/>
                    </a:lnTo>
                    <a:cubicBezTo>
                      <a:pt x="215" y="437"/>
                      <a:pt x="160" y="507"/>
                      <a:pt x="148" y="592"/>
                    </a:cubicBezTo>
                    <a:lnTo>
                      <a:pt x="13" y="1600"/>
                    </a:lnTo>
                    <a:cubicBezTo>
                      <a:pt x="1" y="1685"/>
                      <a:pt x="35" y="1768"/>
                      <a:pt x="102" y="1820"/>
                    </a:cubicBezTo>
                    <a:lnTo>
                      <a:pt x="908" y="2442"/>
                    </a:lnTo>
                    <a:cubicBezTo>
                      <a:pt x="950" y="2474"/>
                      <a:pt x="1001" y="2493"/>
                      <a:pt x="1053" y="2493"/>
                    </a:cubicBezTo>
                    <a:cubicBezTo>
                      <a:pt x="1083" y="2493"/>
                      <a:pt x="1114" y="2486"/>
                      <a:pt x="1144" y="2474"/>
                    </a:cubicBezTo>
                    <a:lnTo>
                      <a:pt x="2085" y="2089"/>
                    </a:lnTo>
                    <a:cubicBezTo>
                      <a:pt x="2164" y="2056"/>
                      <a:pt x="2218" y="1984"/>
                      <a:pt x="2230" y="1901"/>
                    </a:cubicBezTo>
                    <a:lnTo>
                      <a:pt x="2366" y="891"/>
                    </a:lnTo>
                    <a:cubicBezTo>
                      <a:pt x="2378" y="808"/>
                      <a:pt x="2343" y="724"/>
                      <a:pt x="2277" y="673"/>
                    </a:cubicBezTo>
                    <a:lnTo>
                      <a:pt x="1471" y="49"/>
                    </a:lnTo>
                    <a:cubicBezTo>
                      <a:pt x="1429" y="17"/>
                      <a:pt x="1378" y="1"/>
                      <a:pt x="1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8;p19">
                <a:extLst>
                  <a:ext uri="{FF2B5EF4-FFF2-40B4-BE49-F238E27FC236}">
                    <a16:creationId xmlns:a16="http://schemas.microsoft.com/office/drawing/2014/main" id="{9BB2E303-EB1C-41C9-F530-A4E37AEBA795}"/>
                  </a:ext>
                </a:extLst>
              </p:cNvPr>
              <p:cNvSpPr/>
              <p:nvPr/>
            </p:nvSpPr>
            <p:spPr>
              <a:xfrm>
                <a:off x="4252875" y="4096800"/>
                <a:ext cx="45425" cy="83475"/>
              </a:xfrm>
              <a:custGeom>
                <a:avLst/>
                <a:gdLst/>
                <a:ahLst/>
                <a:cxnLst/>
                <a:rect l="l" t="t" r="r" b="b"/>
                <a:pathLst>
                  <a:path w="1817" h="3339" extrusionOk="0">
                    <a:moveTo>
                      <a:pt x="1546" y="0"/>
                    </a:moveTo>
                    <a:cubicBezTo>
                      <a:pt x="1455" y="0"/>
                      <a:pt x="1368" y="52"/>
                      <a:pt x="1327" y="140"/>
                    </a:cubicBezTo>
                    <a:lnTo>
                      <a:pt x="53" y="3003"/>
                    </a:lnTo>
                    <a:cubicBezTo>
                      <a:pt x="1" y="3125"/>
                      <a:pt x="53" y="3264"/>
                      <a:pt x="174" y="3318"/>
                    </a:cubicBezTo>
                    <a:cubicBezTo>
                      <a:pt x="205" y="3333"/>
                      <a:pt x="237" y="3339"/>
                      <a:pt x="269" y="3339"/>
                    </a:cubicBezTo>
                    <a:cubicBezTo>
                      <a:pt x="362" y="3339"/>
                      <a:pt x="449" y="3286"/>
                      <a:pt x="487" y="3197"/>
                    </a:cubicBezTo>
                    <a:lnTo>
                      <a:pt x="1762" y="334"/>
                    </a:lnTo>
                    <a:cubicBezTo>
                      <a:pt x="1816" y="214"/>
                      <a:pt x="1762" y="73"/>
                      <a:pt x="1642" y="21"/>
                    </a:cubicBezTo>
                    <a:cubicBezTo>
                      <a:pt x="1611" y="7"/>
                      <a:pt x="1578" y="0"/>
                      <a:pt x="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9;p19">
                <a:extLst>
                  <a:ext uri="{FF2B5EF4-FFF2-40B4-BE49-F238E27FC236}">
                    <a16:creationId xmlns:a16="http://schemas.microsoft.com/office/drawing/2014/main" id="{0AD1D545-E183-EAAE-9204-B366FD78EA93}"/>
                  </a:ext>
                </a:extLst>
              </p:cNvPr>
              <p:cNvSpPr/>
              <p:nvPr/>
            </p:nvSpPr>
            <p:spPr>
              <a:xfrm>
                <a:off x="4247025" y="3985075"/>
                <a:ext cx="41925" cy="34400"/>
              </a:xfrm>
              <a:custGeom>
                <a:avLst/>
                <a:gdLst/>
                <a:ahLst/>
                <a:cxnLst/>
                <a:rect l="l" t="t" r="r" b="b"/>
                <a:pathLst>
                  <a:path w="1677" h="1376" extrusionOk="0">
                    <a:moveTo>
                      <a:pt x="270" y="0"/>
                    </a:moveTo>
                    <a:cubicBezTo>
                      <a:pt x="200" y="0"/>
                      <a:pt x="130" y="32"/>
                      <a:pt x="83" y="91"/>
                    </a:cubicBezTo>
                    <a:cubicBezTo>
                      <a:pt x="0" y="194"/>
                      <a:pt x="19" y="344"/>
                      <a:pt x="122" y="424"/>
                    </a:cubicBezTo>
                    <a:lnTo>
                      <a:pt x="1263" y="1325"/>
                    </a:lnTo>
                    <a:cubicBezTo>
                      <a:pt x="1305" y="1359"/>
                      <a:pt x="1357" y="1376"/>
                      <a:pt x="1408" y="1376"/>
                    </a:cubicBezTo>
                    <a:cubicBezTo>
                      <a:pt x="1479" y="1376"/>
                      <a:pt x="1549" y="1345"/>
                      <a:pt x="1596" y="1287"/>
                    </a:cubicBezTo>
                    <a:cubicBezTo>
                      <a:pt x="1677" y="1184"/>
                      <a:pt x="1660" y="1034"/>
                      <a:pt x="1557" y="952"/>
                    </a:cubicBezTo>
                    <a:lnTo>
                      <a:pt x="416" y="51"/>
                    </a:lnTo>
                    <a:cubicBezTo>
                      <a:pt x="373" y="17"/>
                      <a:pt x="321" y="0"/>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30;p19">
              <a:extLst>
                <a:ext uri="{FF2B5EF4-FFF2-40B4-BE49-F238E27FC236}">
                  <a16:creationId xmlns:a16="http://schemas.microsoft.com/office/drawing/2014/main" id="{0F6C06BB-5113-B261-0161-AD9774C4DA84}"/>
                </a:ext>
              </a:extLst>
            </p:cNvPr>
            <p:cNvGrpSpPr/>
            <p:nvPr/>
          </p:nvGrpSpPr>
          <p:grpSpPr>
            <a:xfrm>
              <a:off x="990615" y="1245926"/>
              <a:ext cx="576942" cy="518152"/>
              <a:chOff x="2277900" y="2321550"/>
              <a:chExt cx="313300" cy="281375"/>
            </a:xfrm>
          </p:grpSpPr>
          <p:sp>
            <p:nvSpPr>
              <p:cNvPr id="132" name="Google Shape;231;p19">
                <a:extLst>
                  <a:ext uri="{FF2B5EF4-FFF2-40B4-BE49-F238E27FC236}">
                    <a16:creationId xmlns:a16="http://schemas.microsoft.com/office/drawing/2014/main" id="{0A482C26-FB26-A1C3-1BA7-DA3B5FABDD64}"/>
                  </a:ext>
                </a:extLst>
              </p:cNvPr>
              <p:cNvSpPr/>
              <p:nvPr/>
            </p:nvSpPr>
            <p:spPr>
              <a:xfrm>
                <a:off x="2277900" y="2401425"/>
                <a:ext cx="192900" cy="201500"/>
              </a:xfrm>
              <a:custGeom>
                <a:avLst/>
                <a:gdLst/>
                <a:ahLst/>
                <a:cxnLst/>
                <a:rect l="l" t="t" r="r" b="b"/>
                <a:pathLst>
                  <a:path w="7716" h="8060" extrusionOk="0">
                    <a:moveTo>
                      <a:pt x="3256" y="509"/>
                    </a:moveTo>
                    <a:lnTo>
                      <a:pt x="6606" y="1749"/>
                    </a:lnTo>
                    <a:lnTo>
                      <a:pt x="7208" y="5271"/>
                    </a:lnTo>
                    <a:lnTo>
                      <a:pt x="4460" y="7551"/>
                    </a:lnTo>
                    <a:lnTo>
                      <a:pt x="1109" y="6313"/>
                    </a:lnTo>
                    <a:lnTo>
                      <a:pt x="508" y="2791"/>
                    </a:lnTo>
                    <a:lnTo>
                      <a:pt x="3256" y="509"/>
                    </a:lnTo>
                    <a:close/>
                    <a:moveTo>
                      <a:pt x="3210" y="0"/>
                    </a:moveTo>
                    <a:cubicBezTo>
                      <a:pt x="3156" y="0"/>
                      <a:pt x="3101" y="19"/>
                      <a:pt x="3058" y="55"/>
                    </a:cubicBezTo>
                    <a:lnTo>
                      <a:pt x="98" y="2513"/>
                    </a:lnTo>
                    <a:cubicBezTo>
                      <a:pt x="33" y="2567"/>
                      <a:pt x="1" y="2652"/>
                      <a:pt x="15" y="2737"/>
                    </a:cubicBezTo>
                    <a:lnTo>
                      <a:pt x="663" y="6527"/>
                    </a:lnTo>
                    <a:cubicBezTo>
                      <a:pt x="677" y="6612"/>
                      <a:pt x="736" y="6681"/>
                      <a:pt x="817" y="6711"/>
                    </a:cubicBezTo>
                    <a:lnTo>
                      <a:pt x="4423" y="8046"/>
                    </a:lnTo>
                    <a:cubicBezTo>
                      <a:pt x="4450" y="8056"/>
                      <a:pt x="4478" y="8060"/>
                      <a:pt x="4506" y="8060"/>
                    </a:cubicBezTo>
                    <a:cubicBezTo>
                      <a:pt x="4561" y="8060"/>
                      <a:pt x="4615" y="8042"/>
                      <a:pt x="4658" y="8005"/>
                    </a:cubicBezTo>
                    <a:lnTo>
                      <a:pt x="7618" y="5548"/>
                    </a:lnTo>
                    <a:cubicBezTo>
                      <a:pt x="7683" y="5493"/>
                      <a:pt x="7715" y="5408"/>
                      <a:pt x="7701" y="5326"/>
                    </a:cubicBezTo>
                    <a:lnTo>
                      <a:pt x="7053" y="1533"/>
                    </a:lnTo>
                    <a:cubicBezTo>
                      <a:pt x="7039" y="1450"/>
                      <a:pt x="6980" y="1380"/>
                      <a:pt x="6899" y="1349"/>
                    </a:cubicBezTo>
                    <a:lnTo>
                      <a:pt x="3292" y="14"/>
                    </a:lnTo>
                    <a:cubicBezTo>
                      <a:pt x="3266" y="5"/>
                      <a:pt x="3238" y="0"/>
                      <a:pt x="3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2;p19">
                <a:extLst>
                  <a:ext uri="{FF2B5EF4-FFF2-40B4-BE49-F238E27FC236}">
                    <a16:creationId xmlns:a16="http://schemas.microsoft.com/office/drawing/2014/main" id="{1A2C77A6-5957-3222-2CED-122D1CA29EC4}"/>
                  </a:ext>
                </a:extLst>
              </p:cNvPr>
              <p:cNvSpPr/>
              <p:nvPr/>
            </p:nvSpPr>
            <p:spPr>
              <a:xfrm>
                <a:off x="2493125" y="2321550"/>
                <a:ext cx="98075" cy="105950"/>
              </a:xfrm>
              <a:custGeom>
                <a:avLst/>
                <a:gdLst/>
                <a:ahLst/>
                <a:cxnLst/>
                <a:rect l="l" t="t" r="r" b="b"/>
                <a:pathLst>
                  <a:path w="3923" h="4238" extrusionOk="0">
                    <a:moveTo>
                      <a:pt x="1812" y="511"/>
                    </a:moveTo>
                    <a:lnTo>
                      <a:pt x="3278" y="1186"/>
                    </a:lnTo>
                    <a:lnTo>
                      <a:pt x="3428" y="2793"/>
                    </a:lnTo>
                    <a:lnTo>
                      <a:pt x="2111" y="3726"/>
                    </a:lnTo>
                    <a:lnTo>
                      <a:pt x="645" y="3052"/>
                    </a:lnTo>
                    <a:lnTo>
                      <a:pt x="495" y="1444"/>
                    </a:lnTo>
                    <a:lnTo>
                      <a:pt x="1812" y="511"/>
                    </a:lnTo>
                    <a:close/>
                    <a:moveTo>
                      <a:pt x="1788" y="1"/>
                    </a:moveTo>
                    <a:cubicBezTo>
                      <a:pt x="1739" y="1"/>
                      <a:pt x="1691" y="16"/>
                      <a:pt x="1649" y="45"/>
                    </a:cubicBezTo>
                    <a:lnTo>
                      <a:pt x="108" y="1137"/>
                    </a:lnTo>
                    <a:cubicBezTo>
                      <a:pt x="39" y="1186"/>
                      <a:pt x="1" y="1269"/>
                      <a:pt x="9" y="1354"/>
                    </a:cubicBezTo>
                    <a:lnTo>
                      <a:pt x="184" y="3234"/>
                    </a:lnTo>
                    <a:cubicBezTo>
                      <a:pt x="193" y="3319"/>
                      <a:pt x="245" y="3391"/>
                      <a:pt x="322" y="3428"/>
                    </a:cubicBezTo>
                    <a:lnTo>
                      <a:pt x="2038" y="4215"/>
                    </a:lnTo>
                    <a:cubicBezTo>
                      <a:pt x="2069" y="4229"/>
                      <a:pt x="2103" y="4237"/>
                      <a:pt x="2137" y="4237"/>
                    </a:cubicBezTo>
                    <a:cubicBezTo>
                      <a:pt x="2186" y="4237"/>
                      <a:pt x="2234" y="4223"/>
                      <a:pt x="2275" y="4193"/>
                    </a:cubicBezTo>
                    <a:lnTo>
                      <a:pt x="3815" y="3100"/>
                    </a:lnTo>
                    <a:cubicBezTo>
                      <a:pt x="3884" y="3052"/>
                      <a:pt x="3922" y="2969"/>
                      <a:pt x="3914" y="2884"/>
                    </a:cubicBezTo>
                    <a:lnTo>
                      <a:pt x="3739" y="1004"/>
                    </a:lnTo>
                    <a:cubicBezTo>
                      <a:pt x="3731" y="919"/>
                      <a:pt x="3678" y="847"/>
                      <a:pt x="3601" y="810"/>
                    </a:cubicBezTo>
                    <a:lnTo>
                      <a:pt x="1885" y="23"/>
                    </a:lnTo>
                    <a:cubicBezTo>
                      <a:pt x="1854" y="8"/>
                      <a:pt x="1821" y="1"/>
                      <a:pt x="1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3;p19">
                <a:extLst>
                  <a:ext uri="{FF2B5EF4-FFF2-40B4-BE49-F238E27FC236}">
                    <a16:creationId xmlns:a16="http://schemas.microsoft.com/office/drawing/2014/main" id="{43555D16-9521-0055-A450-6DC727F71451}"/>
                  </a:ext>
                </a:extLst>
              </p:cNvPr>
              <p:cNvSpPr/>
              <p:nvPr/>
            </p:nvSpPr>
            <p:spPr>
              <a:xfrm>
                <a:off x="2441575" y="2394025"/>
                <a:ext cx="67675" cy="52700"/>
              </a:xfrm>
              <a:custGeom>
                <a:avLst/>
                <a:gdLst/>
                <a:ahLst/>
                <a:cxnLst/>
                <a:rect l="l" t="t" r="r" b="b"/>
                <a:pathLst>
                  <a:path w="2707" h="2108" extrusionOk="0">
                    <a:moveTo>
                      <a:pt x="2438" y="0"/>
                    </a:moveTo>
                    <a:cubicBezTo>
                      <a:pt x="2388" y="0"/>
                      <a:pt x="2338" y="16"/>
                      <a:pt x="2295" y="48"/>
                    </a:cubicBezTo>
                    <a:lnTo>
                      <a:pt x="128" y="1680"/>
                    </a:lnTo>
                    <a:cubicBezTo>
                      <a:pt x="23" y="1758"/>
                      <a:pt x="1" y="1908"/>
                      <a:pt x="82" y="2013"/>
                    </a:cubicBezTo>
                    <a:cubicBezTo>
                      <a:pt x="128" y="2075"/>
                      <a:pt x="199" y="2108"/>
                      <a:pt x="271" y="2108"/>
                    </a:cubicBezTo>
                    <a:cubicBezTo>
                      <a:pt x="320" y="2108"/>
                      <a:pt x="370" y="2092"/>
                      <a:pt x="413" y="2059"/>
                    </a:cubicBezTo>
                    <a:lnTo>
                      <a:pt x="2582" y="428"/>
                    </a:lnTo>
                    <a:cubicBezTo>
                      <a:pt x="2687" y="349"/>
                      <a:pt x="2707" y="199"/>
                      <a:pt x="2628" y="96"/>
                    </a:cubicBezTo>
                    <a:cubicBezTo>
                      <a:pt x="2582" y="33"/>
                      <a:pt x="2510" y="0"/>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34;p19">
              <a:extLst>
                <a:ext uri="{FF2B5EF4-FFF2-40B4-BE49-F238E27FC236}">
                  <a16:creationId xmlns:a16="http://schemas.microsoft.com/office/drawing/2014/main" id="{3F3DF55D-A042-67D7-E530-DA90955CAD37}"/>
                </a:ext>
              </a:extLst>
            </p:cNvPr>
            <p:cNvSpPr/>
            <p:nvPr/>
          </p:nvSpPr>
          <p:spPr>
            <a:xfrm>
              <a:off x="1621137" y="1897225"/>
              <a:ext cx="147770" cy="167256"/>
            </a:xfrm>
            <a:custGeom>
              <a:avLst/>
              <a:gdLst/>
              <a:ahLst/>
              <a:cxnLst/>
              <a:rect l="l" t="t" r="r" b="b"/>
              <a:pathLst>
                <a:path w="5241" h="5930" extrusionOk="0">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5;p19">
              <a:extLst>
                <a:ext uri="{FF2B5EF4-FFF2-40B4-BE49-F238E27FC236}">
                  <a16:creationId xmlns:a16="http://schemas.microsoft.com/office/drawing/2014/main" id="{28CB4C5E-CA71-45F5-66FE-6518DE38C9E4}"/>
                </a:ext>
              </a:extLst>
            </p:cNvPr>
            <p:cNvSpPr/>
            <p:nvPr/>
          </p:nvSpPr>
          <p:spPr>
            <a:xfrm>
              <a:off x="3028701" y="129693"/>
              <a:ext cx="1256986" cy="756961"/>
            </a:xfrm>
            <a:custGeom>
              <a:avLst/>
              <a:gdLst/>
              <a:ahLst/>
              <a:cxnLst/>
              <a:rect l="l" t="t" r="r" b="b"/>
              <a:pathLst>
                <a:path w="39241" h="23631" extrusionOk="0">
                  <a:moveTo>
                    <a:pt x="15147" y="1"/>
                  </a:moveTo>
                  <a:cubicBezTo>
                    <a:pt x="14846" y="1"/>
                    <a:pt x="14546" y="13"/>
                    <a:pt x="14248" y="37"/>
                  </a:cubicBezTo>
                  <a:cubicBezTo>
                    <a:pt x="10439" y="350"/>
                    <a:pt x="6871" y="2610"/>
                    <a:pt x="3973" y="5219"/>
                  </a:cubicBezTo>
                  <a:cubicBezTo>
                    <a:pt x="2567" y="6485"/>
                    <a:pt x="1184" y="7972"/>
                    <a:pt x="863" y="9836"/>
                  </a:cubicBezTo>
                  <a:cubicBezTo>
                    <a:pt x="0" y="14818"/>
                    <a:pt x="7804" y="15646"/>
                    <a:pt x="11091" y="15872"/>
                  </a:cubicBezTo>
                  <a:cubicBezTo>
                    <a:pt x="14060" y="16076"/>
                    <a:pt x="17707" y="15971"/>
                    <a:pt x="20352" y="17552"/>
                  </a:cubicBezTo>
                  <a:cubicBezTo>
                    <a:pt x="22588" y="18889"/>
                    <a:pt x="23913" y="21435"/>
                    <a:pt x="26271" y="22683"/>
                  </a:cubicBezTo>
                  <a:cubicBezTo>
                    <a:pt x="27463" y="23314"/>
                    <a:pt x="28968" y="23630"/>
                    <a:pt x="30510" y="23630"/>
                  </a:cubicBezTo>
                  <a:cubicBezTo>
                    <a:pt x="33093" y="23630"/>
                    <a:pt x="35781" y="22744"/>
                    <a:pt x="37279" y="20967"/>
                  </a:cubicBezTo>
                  <a:cubicBezTo>
                    <a:pt x="38733" y="19244"/>
                    <a:pt x="39240" y="16768"/>
                    <a:pt x="38580" y="14614"/>
                  </a:cubicBezTo>
                  <a:cubicBezTo>
                    <a:pt x="37267" y="10335"/>
                    <a:pt x="32392" y="8529"/>
                    <a:pt x="28519" y="6286"/>
                  </a:cubicBezTo>
                  <a:cubicBezTo>
                    <a:pt x="24500" y="3955"/>
                    <a:pt x="20827" y="520"/>
                    <a:pt x="16205" y="54"/>
                  </a:cubicBezTo>
                  <a:cubicBezTo>
                    <a:pt x="15850" y="18"/>
                    <a:pt x="15498" y="1"/>
                    <a:pt x="15147" y="1"/>
                  </a:cubicBezTo>
                  <a:close/>
                </a:path>
              </a:pathLst>
            </a:custGeom>
            <a:solidFill>
              <a:srgbClr val="A083F9">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236;p19">
              <a:extLst>
                <a:ext uri="{FF2B5EF4-FFF2-40B4-BE49-F238E27FC236}">
                  <a16:creationId xmlns:a16="http://schemas.microsoft.com/office/drawing/2014/main" id="{95B93A02-906A-DE90-9C60-DE65B155119C}"/>
                </a:ext>
              </a:extLst>
            </p:cNvPr>
            <p:cNvGrpSpPr/>
            <p:nvPr/>
          </p:nvGrpSpPr>
          <p:grpSpPr>
            <a:xfrm rot="1330257">
              <a:off x="918669" y="2084950"/>
              <a:ext cx="886420" cy="1041097"/>
              <a:chOff x="1769650" y="2876863"/>
              <a:chExt cx="691850" cy="812575"/>
            </a:xfrm>
          </p:grpSpPr>
          <p:sp>
            <p:nvSpPr>
              <p:cNvPr id="113" name="Google Shape;237;p19">
                <a:extLst>
                  <a:ext uri="{FF2B5EF4-FFF2-40B4-BE49-F238E27FC236}">
                    <a16:creationId xmlns:a16="http://schemas.microsoft.com/office/drawing/2014/main" id="{FFBE68FC-2322-3BE4-15B2-AB30D682A54C}"/>
                  </a:ext>
                </a:extLst>
              </p:cNvPr>
              <p:cNvSpPr/>
              <p:nvPr/>
            </p:nvSpPr>
            <p:spPr>
              <a:xfrm>
                <a:off x="1769650" y="2876863"/>
                <a:ext cx="691850" cy="812575"/>
              </a:xfrm>
              <a:custGeom>
                <a:avLst/>
                <a:gdLst/>
                <a:ahLst/>
                <a:cxnLst/>
                <a:rect l="l" t="t" r="r" b="b"/>
                <a:pathLst>
                  <a:path w="27674" h="32503" extrusionOk="0">
                    <a:moveTo>
                      <a:pt x="8221" y="10753"/>
                    </a:moveTo>
                    <a:cubicBezTo>
                      <a:pt x="8331" y="10753"/>
                      <a:pt x="8441" y="10803"/>
                      <a:pt x="8512" y="10910"/>
                    </a:cubicBezTo>
                    <a:lnTo>
                      <a:pt x="17917" y="25262"/>
                    </a:lnTo>
                    <a:cubicBezTo>
                      <a:pt x="18074" y="25501"/>
                      <a:pt x="17893" y="25803"/>
                      <a:pt x="17629" y="25803"/>
                    </a:cubicBezTo>
                    <a:cubicBezTo>
                      <a:pt x="17601" y="25803"/>
                      <a:pt x="17574" y="25800"/>
                      <a:pt x="17545" y="25794"/>
                    </a:cubicBezTo>
                    <a:lnTo>
                      <a:pt x="5444" y="22962"/>
                    </a:lnTo>
                    <a:cubicBezTo>
                      <a:pt x="5257" y="22918"/>
                      <a:pt x="5139" y="22730"/>
                      <a:pt x="5184" y="22542"/>
                    </a:cubicBezTo>
                    <a:lnTo>
                      <a:pt x="7878" y="11023"/>
                    </a:lnTo>
                    <a:cubicBezTo>
                      <a:pt x="7919" y="10849"/>
                      <a:pt x="8069" y="10753"/>
                      <a:pt x="8221" y="10753"/>
                    </a:cubicBezTo>
                    <a:close/>
                    <a:moveTo>
                      <a:pt x="6383" y="0"/>
                    </a:moveTo>
                    <a:cubicBezTo>
                      <a:pt x="6217" y="0"/>
                      <a:pt x="6052" y="106"/>
                      <a:pt x="6008" y="296"/>
                    </a:cubicBezTo>
                    <a:lnTo>
                      <a:pt x="6010" y="296"/>
                    </a:lnTo>
                    <a:lnTo>
                      <a:pt x="48" y="25771"/>
                    </a:lnTo>
                    <a:cubicBezTo>
                      <a:pt x="0" y="25977"/>
                      <a:pt x="127" y="26183"/>
                      <a:pt x="333" y="26232"/>
                    </a:cubicBezTo>
                    <a:lnTo>
                      <a:pt x="27095" y="32492"/>
                    </a:lnTo>
                    <a:cubicBezTo>
                      <a:pt x="27126" y="32499"/>
                      <a:pt x="27156" y="32503"/>
                      <a:pt x="27186" y="32503"/>
                    </a:cubicBezTo>
                    <a:cubicBezTo>
                      <a:pt x="27475" y="32503"/>
                      <a:pt x="27673" y="32172"/>
                      <a:pt x="27501" y="31910"/>
                    </a:cubicBezTo>
                    <a:lnTo>
                      <a:pt x="6701" y="173"/>
                    </a:lnTo>
                    <a:cubicBezTo>
                      <a:pt x="6624" y="55"/>
                      <a:pt x="6503" y="0"/>
                      <a:pt x="6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8;p19">
                <a:extLst>
                  <a:ext uri="{FF2B5EF4-FFF2-40B4-BE49-F238E27FC236}">
                    <a16:creationId xmlns:a16="http://schemas.microsoft.com/office/drawing/2014/main" id="{987573F9-BD19-C077-5D2A-F6378BDD1EEE}"/>
                  </a:ext>
                </a:extLst>
              </p:cNvPr>
              <p:cNvSpPr/>
              <p:nvPr/>
            </p:nvSpPr>
            <p:spPr>
              <a:xfrm>
                <a:off x="2005925" y="3035113"/>
                <a:ext cx="38225" cy="27825"/>
              </a:xfrm>
              <a:custGeom>
                <a:avLst/>
                <a:gdLst/>
                <a:ahLst/>
                <a:cxnLst/>
                <a:rect l="l" t="t" r="r" b="b"/>
                <a:pathLst>
                  <a:path w="1529" h="1113" extrusionOk="0">
                    <a:moveTo>
                      <a:pt x="1271" y="0"/>
                    </a:moveTo>
                    <a:cubicBezTo>
                      <a:pt x="1229" y="0"/>
                      <a:pt x="1187" y="12"/>
                      <a:pt x="1149" y="36"/>
                    </a:cubicBezTo>
                    <a:lnTo>
                      <a:pt x="133" y="699"/>
                    </a:lnTo>
                    <a:cubicBezTo>
                      <a:pt x="30" y="767"/>
                      <a:pt x="0" y="907"/>
                      <a:pt x="69" y="1010"/>
                    </a:cubicBezTo>
                    <a:cubicBezTo>
                      <a:pt x="111" y="1076"/>
                      <a:pt x="184" y="1113"/>
                      <a:pt x="256" y="1113"/>
                    </a:cubicBezTo>
                    <a:cubicBezTo>
                      <a:pt x="299" y="1113"/>
                      <a:pt x="341" y="1101"/>
                      <a:pt x="380" y="1076"/>
                    </a:cubicBezTo>
                    <a:lnTo>
                      <a:pt x="1395" y="414"/>
                    </a:lnTo>
                    <a:cubicBezTo>
                      <a:pt x="1498" y="345"/>
                      <a:pt x="1529" y="206"/>
                      <a:pt x="1460" y="103"/>
                    </a:cubicBezTo>
                    <a:cubicBezTo>
                      <a:pt x="1416" y="36"/>
                      <a:pt x="1344"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9;p19">
                <a:extLst>
                  <a:ext uri="{FF2B5EF4-FFF2-40B4-BE49-F238E27FC236}">
                    <a16:creationId xmlns:a16="http://schemas.microsoft.com/office/drawing/2014/main" id="{9AF18F55-DB87-B160-E1EB-E72111364817}"/>
                  </a:ext>
                </a:extLst>
              </p:cNvPr>
              <p:cNvSpPr/>
              <p:nvPr/>
            </p:nvSpPr>
            <p:spPr>
              <a:xfrm>
                <a:off x="2050750" y="3103863"/>
                <a:ext cx="38250" cy="27850"/>
              </a:xfrm>
              <a:custGeom>
                <a:avLst/>
                <a:gdLst/>
                <a:ahLst/>
                <a:cxnLst/>
                <a:rect l="l" t="t" r="r" b="b"/>
                <a:pathLst>
                  <a:path w="1530" h="1114" extrusionOk="0">
                    <a:moveTo>
                      <a:pt x="1271" y="1"/>
                    </a:moveTo>
                    <a:cubicBezTo>
                      <a:pt x="1229" y="1"/>
                      <a:pt x="1187" y="13"/>
                      <a:pt x="1149" y="37"/>
                    </a:cubicBezTo>
                    <a:lnTo>
                      <a:pt x="134" y="699"/>
                    </a:lnTo>
                    <a:cubicBezTo>
                      <a:pt x="31" y="768"/>
                      <a:pt x="0" y="907"/>
                      <a:pt x="69" y="1010"/>
                    </a:cubicBezTo>
                    <a:cubicBezTo>
                      <a:pt x="111" y="1077"/>
                      <a:pt x="184" y="1113"/>
                      <a:pt x="257" y="1113"/>
                    </a:cubicBezTo>
                    <a:cubicBezTo>
                      <a:pt x="299" y="1113"/>
                      <a:pt x="342" y="1101"/>
                      <a:pt x="380" y="1077"/>
                    </a:cubicBezTo>
                    <a:lnTo>
                      <a:pt x="1396" y="415"/>
                    </a:lnTo>
                    <a:cubicBezTo>
                      <a:pt x="1499" y="346"/>
                      <a:pt x="1529" y="207"/>
                      <a:pt x="1460" y="104"/>
                    </a:cubicBezTo>
                    <a:cubicBezTo>
                      <a:pt x="1417" y="37"/>
                      <a:pt x="1344"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40;p19">
                <a:extLst>
                  <a:ext uri="{FF2B5EF4-FFF2-40B4-BE49-F238E27FC236}">
                    <a16:creationId xmlns:a16="http://schemas.microsoft.com/office/drawing/2014/main" id="{40A5A495-C6D7-5A7B-7FF8-BC8E41E1388C}"/>
                  </a:ext>
                </a:extLst>
              </p:cNvPr>
              <p:cNvSpPr/>
              <p:nvPr/>
            </p:nvSpPr>
            <p:spPr>
              <a:xfrm>
                <a:off x="2095575" y="3172638"/>
                <a:ext cx="38200" cy="27825"/>
              </a:xfrm>
              <a:custGeom>
                <a:avLst/>
                <a:gdLst/>
                <a:ahLst/>
                <a:cxnLst/>
                <a:rect l="l" t="t" r="r" b="b"/>
                <a:pathLst>
                  <a:path w="1528" h="1113" extrusionOk="0">
                    <a:moveTo>
                      <a:pt x="1271" y="0"/>
                    </a:moveTo>
                    <a:cubicBezTo>
                      <a:pt x="1229" y="0"/>
                      <a:pt x="1187" y="12"/>
                      <a:pt x="1150" y="36"/>
                    </a:cubicBezTo>
                    <a:lnTo>
                      <a:pt x="134" y="699"/>
                    </a:lnTo>
                    <a:cubicBezTo>
                      <a:pt x="31" y="767"/>
                      <a:pt x="1" y="907"/>
                      <a:pt x="69" y="1010"/>
                    </a:cubicBezTo>
                    <a:cubicBezTo>
                      <a:pt x="112" y="1076"/>
                      <a:pt x="184" y="1113"/>
                      <a:pt x="257" y="1113"/>
                    </a:cubicBezTo>
                    <a:cubicBezTo>
                      <a:pt x="299" y="1113"/>
                      <a:pt x="342" y="1101"/>
                      <a:pt x="380" y="1076"/>
                    </a:cubicBezTo>
                    <a:lnTo>
                      <a:pt x="1394" y="414"/>
                    </a:lnTo>
                    <a:cubicBezTo>
                      <a:pt x="1499" y="345"/>
                      <a:pt x="1527" y="206"/>
                      <a:pt x="1461" y="103"/>
                    </a:cubicBezTo>
                    <a:cubicBezTo>
                      <a:pt x="1417" y="36"/>
                      <a:pt x="1345"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41;p19">
                <a:extLst>
                  <a:ext uri="{FF2B5EF4-FFF2-40B4-BE49-F238E27FC236}">
                    <a16:creationId xmlns:a16="http://schemas.microsoft.com/office/drawing/2014/main" id="{4B2F69AB-A019-33D6-076C-44B1DBABB54D}"/>
                  </a:ext>
                </a:extLst>
              </p:cNvPr>
              <p:cNvSpPr/>
              <p:nvPr/>
            </p:nvSpPr>
            <p:spPr>
              <a:xfrm>
                <a:off x="2162825" y="3275788"/>
                <a:ext cx="38200" cy="27825"/>
              </a:xfrm>
              <a:custGeom>
                <a:avLst/>
                <a:gdLst/>
                <a:ahLst/>
                <a:cxnLst/>
                <a:rect l="l" t="t" r="r" b="b"/>
                <a:pathLst>
                  <a:path w="1528" h="1113" extrusionOk="0">
                    <a:moveTo>
                      <a:pt x="1271" y="0"/>
                    </a:moveTo>
                    <a:cubicBezTo>
                      <a:pt x="1229" y="0"/>
                      <a:pt x="1187" y="12"/>
                      <a:pt x="1150" y="36"/>
                    </a:cubicBezTo>
                    <a:lnTo>
                      <a:pt x="134" y="699"/>
                    </a:lnTo>
                    <a:cubicBezTo>
                      <a:pt x="31" y="767"/>
                      <a:pt x="0" y="907"/>
                      <a:pt x="69" y="1010"/>
                    </a:cubicBezTo>
                    <a:cubicBezTo>
                      <a:pt x="112" y="1076"/>
                      <a:pt x="184" y="1112"/>
                      <a:pt x="257" y="1112"/>
                    </a:cubicBezTo>
                    <a:lnTo>
                      <a:pt x="257" y="1110"/>
                    </a:lnTo>
                    <a:cubicBezTo>
                      <a:pt x="299" y="1110"/>
                      <a:pt x="342" y="1100"/>
                      <a:pt x="380" y="1074"/>
                    </a:cubicBezTo>
                    <a:lnTo>
                      <a:pt x="1396" y="414"/>
                    </a:lnTo>
                    <a:cubicBezTo>
                      <a:pt x="1499" y="345"/>
                      <a:pt x="1527" y="206"/>
                      <a:pt x="1461" y="103"/>
                    </a:cubicBezTo>
                    <a:cubicBezTo>
                      <a:pt x="1417" y="36"/>
                      <a:pt x="1345"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42;p19">
                <a:extLst>
                  <a:ext uri="{FF2B5EF4-FFF2-40B4-BE49-F238E27FC236}">
                    <a16:creationId xmlns:a16="http://schemas.microsoft.com/office/drawing/2014/main" id="{07813AC1-EB76-E03E-FD30-71CD819FC8A7}"/>
                  </a:ext>
                </a:extLst>
              </p:cNvPr>
              <p:cNvSpPr/>
              <p:nvPr/>
            </p:nvSpPr>
            <p:spPr>
              <a:xfrm>
                <a:off x="2230075" y="3378913"/>
                <a:ext cx="38200" cy="27850"/>
              </a:xfrm>
              <a:custGeom>
                <a:avLst/>
                <a:gdLst/>
                <a:ahLst/>
                <a:cxnLst/>
                <a:rect l="l" t="t" r="r" b="b"/>
                <a:pathLst>
                  <a:path w="1528" h="1114" extrusionOk="0">
                    <a:moveTo>
                      <a:pt x="1271" y="1"/>
                    </a:moveTo>
                    <a:cubicBezTo>
                      <a:pt x="1229" y="1"/>
                      <a:pt x="1187" y="13"/>
                      <a:pt x="1149" y="37"/>
                    </a:cubicBezTo>
                    <a:lnTo>
                      <a:pt x="134" y="699"/>
                    </a:lnTo>
                    <a:cubicBezTo>
                      <a:pt x="31" y="768"/>
                      <a:pt x="0" y="907"/>
                      <a:pt x="69" y="1010"/>
                    </a:cubicBezTo>
                    <a:cubicBezTo>
                      <a:pt x="111" y="1077"/>
                      <a:pt x="184" y="1113"/>
                      <a:pt x="257" y="1113"/>
                    </a:cubicBezTo>
                    <a:cubicBezTo>
                      <a:pt x="299" y="1113"/>
                      <a:pt x="342" y="1101"/>
                      <a:pt x="380" y="1075"/>
                    </a:cubicBezTo>
                    <a:lnTo>
                      <a:pt x="1396" y="414"/>
                    </a:lnTo>
                    <a:cubicBezTo>
                      <a:pt x="1499" y="346"/>
                      <a:pt x="1527" y="206"/>
                      <a:pt x="1460" y="104"/>
                    </a:cubicBezTo>
                    <a:cubicBezTo>
                      <a:pt x="1417" y="37"/>
                      <a:pt x="1344"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43;p19">
                <a:extLst>
                  <a:ext uri="{FF2B5EF4-FFF2-40B4-BE49-F238E27FC236}">
                    <a16:creationId xmlns:a16="http://schemas.microsoft.com/office/drawing/2014/main" id="{38261296-9352-B56D-0A1A-A0F40C8A8E57}"/>
                  </a:ext>
                </a:extLst>
              </p:cNvPr>
              <p:cNvSpPr/>
              <p:nvPr/>
            </p:nvSpPr>
            <p:spPr>
              <a:xfrm>
                <a:off x="2274900" y="3447688"/>
                <a:ext cx="38200" cy="27825"/>
              </a:xfrm>
              <a:custGeom>
                <a:avLst/>
                <a:gdLst/>
                <a:ahLst/>
                <a:cxnLst/>
                <a:rect l="l" t="t" r="r" b="b"/>
                <a:pathLst>
                  <a:path w="1528" h="1113" extrusionOk="0">
                    <a:moveTo>
                      <a:pt x="1271" y="0"/>
                    </a:moveTo>
                    <a:cubicBezTo>
                      <a:pt x="1229" y="0"/>
                      <a:pt x="1187" y="12"/>
                      <a:pt x="1150" y="36"/>
                    </a:cubicBezTo>
                    <a:lnTo>
                      <a:pt x="134" y="699"/>
                    </a:lnTo>
                    <a:cubicBezTo>
                      <a:pt x="31" y="767"/>
                      <a:pt x="1" y="907"/>
                      <a:pt x="69" y="1010"/>
                    </a:cubicBezTo>
                    <a:cubicBezTo>
                      <a:pt x="112" y="1076"/>
                      <a:pt x="184" y="1113"/>
                      <a:pt x="257" y="1113"/>
                    </a:cubicBezTo>
                    <a:cubicBezTo>
                      <a:pt x="300" y="1113"/>
                      <a:pt x="342" y="1101"/>
                      <a:pt x="380" y="1074"/>
                    </a:cubicBezTo>
                    <a:lnTo>
                      <a:pt x="1394" y="414"/>
                    </a:lnTo>
                    <a:cubicBezTo>
                      <a:pt x="1499" y="345"/>
                      <a:pt x="1527" y="206"/>
                      <a:pt x="1461" y="103"/>
                    </a:cubicBezTo>
                    <a:cubicBezTo>
                      <a:pt x="1417" y="36"/>
                      <a:pt x="1345"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44;p19">
                <a:extLst>
                  <a:ext uri="{FF2B5EF4-FFF2-40B4-BE49-F238E27FC236}">
                    <a16:creationId xmlns:a16="http://schemas.microsoft.com/office/drawing/2014/main" id="{8DF6D155-8CC9-27A7-0B06-8F65C8F5E1C1}"/>
                  </a:ext>
                </a:extLst>
              </p:cNvPr>
              <p:cNvSpPr/>
              <p:nvPr/>
            </p:nvSpPr>
            <p:spPr>
              <a:xfrm>
                <a:off x="1961125" y="2966363"/>
                <a:ext cx="38200" cy="27825"/>
              </a:xfrm>
              <a:custGeom>
                <a:avLst/>
                <a:gdLst/>
                <a:ahLst/>
                <a:cxnLst/>
                <a:rect l="l" t="t" r="r" b="b"/>
                <a:pathLst>
                  <a:path w="1528" h="1113" extrusionOk="0">
                    <a:moveTo>
                      <a:pt x="1271" y="0"/>
                    </a:moveTo>
                    <a:cubicBezTo>
                      <a:pt x="1229" y="0"/>
                      <a:pt x="1186" y="12"/>
                      <a:pt x="1148" y="36"/>
                    </a:cubicBezTo>
                    <a:lnTo>
                      <a:pt x="132" y="698"/>
                    </a:lnTo>
                    <a:cubicBezTo>
                      <a:pt x="29" y="767"/>
                      <a:pt x="1" y="906"/>
                      <a:pt x="67" y="1009"/>
                    </a:cubicBezTo>
                    <a:cubicBezTo>
                      <a:pt x="110" y="1076"/>
                      <a:pt x="183" y="1112"/>
                      <a:pt x="255" y="1112"/>
                    </a:cubicBezTo>
                    <a:cubicBezTo>
                      <a:pt x="298" y="1112"/>
                      <a:pt x="340" y="1100"/>
                      <a:pt x="378" y="1076"/>
                    </a:cubicBezTo>
                    <a:lnTo>
                      <a:pt x="1394" y="414"/>
                    </a:lnTo>
                    <a:cubicBezTo>
                      <a:pt x="1497" y="345"/>
                      <a:pt x="1527" y="206"/>
                      <a:pt x="1459" y="103"/>
                    </a:cubicBezTo>
                    <a:cubicBezTo>
                      <a:pt x="1416" y="36"/>
                      <a:pt x="1345"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45;p19">
                <a:extLst>
                  <a:ext uri="{FF2B5EF4-FFF2-40B4-BE49-F238E27FC236}">
                    <a16:creationId xmlns:a16="http://schemas.microsoft.com/office/drawing/2014/main" id="{09CAC88E-B67D-D016-5B9D-AF499BC1FD6C}"/>
                  </a:ext>
                </a:extLst>
              </p:cNvPr>
              <p:cNvSpPr/>
              <p:nvPr/>
            </p:nvSpPr>
            <p:spPr>
              <a:xfrm>
                <a:off x="1983550" y="3000738"/>
                <a:ext cx="38200" cy="27825"/>
              </a:xfrm>
              <a:custGeom>
                <a:avLst/>
                <a:gdLst/>
                <a:ahLst/>
                <a:cxnLst/>
                <a:rect l="l" t="t" r="r" b="b"/>
                <a:pathLst>
                  <a:path w="1528" h="1113" extrusionOk="0">
                    <a:moveTo>
                      <a:pt x="1271" y="0"/>
                    </a:moveTo>
                    <a:cubicBezTo>
                      <a:pt x="1228" y="0"/>
                      <a:pt x="1186" y="12"/>
                      <a:pt x="1147" y="36"/>
                    </a:cubicBezTo>
                    <a:lnTo>
                      <a:pt x="132" y="699"/>
                    </a:lnTo>
                    <a:cubicBezTo>
                      <a:pt x="29" y="767"/>
                      <a:pt x="0" y="907"/>
                      <a:pt x="67" y="1010"/>
                    </a:cubicBezTo>
                    <a:cubicBezTo>
                      <a:pt x="109" y="1076"/>
                      <a:pt x="182" y="1113"/>
                      <a:pt x="255" y="1113"/>
                    </a:cubicBezTo>
                    <a:cubicBezTo>
                      <a:pt x="297" y="1113"/>
                      <a:pt x="340" y="1100"/>
                      <a:pt x="378" y="1076"/>
                    </a:cubicBezTo>
                    <a:lnTo>
                      <a:pt x="1394" y="414"/>
                    </a:lnTo>
                    <a:cubicBezTo>
                      <a:pt x="1497" y="345"/>
                      <a:pt x="1527" y="206"/>
                      <a:pt x="1458" y="103"/>
                    </a:cubicBezTo>
                    <a:cubicBezTo>
                      <a:pt x="1416" y="36"/>
                      <a:pt x="1344"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46;p19">
                <a:extLst>
                  <a:ext uri="{FF2B5EF4-FFF2-40B4-BE49-F238E27FC236}">
                    <a16:creationId xmlns:a16="http://schemas.microsoft.com/office/drawing/2014/main" id="{ACC2A384-5960-4704-AA0B-72DBD2F5434C}"/>
                  </a:ext>
                </a:extLst>
              </p:cNvPr>
              <p:cNvSpPr/>
              <p:nvPr/>
            </p:nvSpPr>
            <p:spPr>
              <a:xfrm>
                <a:off x="2028325" y="3069488"/>
                <a:ext cx="38250" cy="27850"/>
              </a:xfrm>
              <a:custGeom>
                <a:avLst/>
                <a:gdLst/>
                <a:ahLst/>
                <a:cxnLst/>
                <a:rect l="l" t="t" r="r" b="b"/>
                <a:pathLst>
                  <a:path w="1530" h="1114" extrusionOk="0">
                    <a:moveTo>
                      <a:pt x="1271" y="1"/>
                    </a:moveTo>
                    <a:cubicBezTo>
                      <a:pt x="1229" y="1"/>
                      <a:pt x="1187" y="12"/>
                      <a:pt x="1150" y="37"/>
                    </a:cubicBezTo>
                    <a:lnTo>
                      <a:pt x="134" y="699"/>
                    </a:lnTo>
                    <a:cubicBezTo>
                      <a:pt x="31" y="768"/>
                      <a:pt x="1" y="907"/>
                      <a:pt x="69" y="1010"/>
                    </a:cubicBezTo>
                    <a:cubicBezTo>
                      <a:pt x="112" y="1077"/>
                      <a:pt x="184" y="1113"/>
                      <a:pt x="257" y="1113"/>
                    </a:cubicBezTo>
                    <a:cubicBezTo>
                      <a:pt x="300" y="1113"/>
                      <a:pt x="342" y="1101"/>
                      <a:pt x="380" y="1077"/>
                    </a:cubicBezTo>
                    <a:lnTo>
                      <a:pt x="1396" y="414"/>
                    </a:lnTo>
                    <a:cubicBezTo>
                      <a:pt x="1499" y="346"/>
                      <a:pt x="1529" y="206"/>
                      <a:pt x="1461" y="103"/>
                    </a:cubicBezTo>
                    <a:cubicBezTo>
                      <a:pt x="1417" y="36"/>
                      <a:pt x="1345"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47;p19">
                <a:extLst>
                  <a:ext uri="{FF2B5EF4-FFF2-40B4-BE49-F238E27FC236}">
                    <a16:creationId xmlns:a16="http://schemas.microsoft.com/office/drawing/2014/main" id="{6D1384C2-C2E7-2094-7579-98ED6CE6C733}"/>
                  </a:ext>
                </a:extLst>
              </p:cNvPr>
              <p:cNvSpPr/>
              <p:nvPr/>
            </p:nvSpPr>
            <p:spPr>
              <a:xfrm>
                <a:off x="2140400" y="3241388"/>
                <a:ext cx="38200" cy="27850"/>
              </a:xfrm>
              <a:custGeom>
                <a:avLst/>
                <a:gdLst/>
                <a:ahLst/>
                <a:cxnLst/>
                <a:rect l="l" t="t" r="r" b="b"/>
                <a:pathLst>
                  <a:path w="1528" h="1114" extrusionOk="0">
                    <a:moveTo>
                      <a:pt x="1272" y="1"/>
                    </a:moveTo>
                    <a:cubicBezTo>
                      <a:pt x="1230" y="1"/>
                      <a:pt x="1187" y="13"/>
                      <a:pt x="1150" y="37"/>
                    </a:cubicBezTo>
                    <a:lnTo>
                      <a:pt x="134" y="699"/>
                    </a:lnTo>
                    <a:cubicBezTo>
                      <a:pt x="31" y="768"/>
                      <a:pt x="1" y="907"/>
                      <a:pt x="69" y="1010"/>
                    </a:cubicBezTo>
                    <a:cubicBezTo>
                      <a:pt x="112" y="1077"/>
                      <a:pt x="185" y="1113"/>
                      <a:pt x="257" y="1113"/>
                    </a:cubicBezTo>
                    <a:cubicBezTo>
                      <a:pt x="300" y="1113"/>
                      <a:pt x="342" y="1101"/>
                      <a:pt x="380" y="1077"/>
                    </a:cubicBezTo>
                    <a:lnTo>
                      <a:pt x="1396" y="415"/>
                    </a:lnTo>
                    <a:cubicBezTo>
                      <a:pt x="1499" y="346"/>
                      <a:pt x="1528" y="207"/>
                      <a:pt x="1461" y="104"/>
                    </a:cubicBezTo>
                    <a:cubicBezTo>
                      <a:pt x="1417" y="37"/>
                      <a:pt x="1345"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48;p19">
                <a:extLst>
                  <a:ext uri="{FF2B5EF4-FFF2-40B4-BE49-F238E27FC236}">
                    <a16:creationId xmlns:a16="http://schemas.microsoft.com/office/drawing/2014/main" id="{37409526-32FA-29FD-1064-A46497364EB1}"/>
                  </a:ext>
                </a:extLst>
              </p:cNvPr>
              <p:cNvSpPr/>
              <p:nvPr/>
            </p:nvSpPr>
            <p:spPr>
              <a:xfrm>
                <a:off x="2207650" y="3344538"/>
                <a:ext cx="38200" cy="27825"/>
              </a:xfrm>
              <a:custGeom>
                <a:avLst/>
                <a:gdLst/>
                <a:ahLst/>
                <a:cxnLst/>
                <a:rect l="l" t="t" r="r" b="b"/>
                <a:pathLst>
                  <a:path w="1528" h="1113" extrusionOk="0">
                    <a:moveTo>
                      <a:pt x="1271" y="1"/>
                    </a:moveTo>
                    <a:cubicBezTo>
                      <a:pt x="1230" y="1"/>
                      <a:pt x="1187" y="12"/>
                      <a:pt x="1150" y="37"/>
                    </a:cubicBezTo>
                    <a:lnTo>
                      <a:pt x="134" y="699"/>
                    </a:lnTo>
                    <a:cubicBezTo>
                      <a:pt x="31" y="768"/>
                      <a:pt x="1" y="907"/>
                      <a:pt x="69" y="1010"/>
                    </a:cubicBezTo>
                    <a:cubicBezTo>
                      <a:pt x="112" y="1077"/>
                      <a:pt x="185" y="1113"/>
                      <a:pt x="257" y="1113"/>
                    </a:cubicBezTo>
                    <a:cubicBezTo>
                      <a:pt x="300" y="1113"/>
                      <a:pt x="342" y="1101"/>
                      <a:pt x="380" y="1077"/>
                    </a:cubicBezTo>
                    <a:lnTo>
                      <a:pt x="1394" y="414"/>
                    </a:lnTo>
                    <a:cubicBezTo>
                      <a:pt x="1499" y="346"/>
                      <a:pt x="1527" y="206"/>
                      <a:pt x="1461" y="103"/>
                    </a:cubicBezTo>
                    <a:cubicBezTo>
                      <a:pt x="1417" y="36"/>
                      <a:pt x="1345"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49;p19">
                <a:extLst>
                  <a:ext uri="{FF2B5EF4-FFF2-40B4-BE49-F238E27FC236}">
                    <a16:creationId xmlns:a16="http://schemas.microsoft.com/office/drawing/2014/main" id="{37B5A6A1-43DC-2ECC-FC13-FFF9D50FD09C}"/>
                  </a:ext>
                </a:extLst>
              </p:cNvPr>
              <p:cNvSpPr/>
              <p:nvPr/>
            </p:nvSpPr>
            <p:spPr>
              <a:xfrm>
                <a:off x="2252500" y="3413313"/>
                <a:ext cx="38175" cy="27825"/>
              </a:xfrm>
              <a:custGeom>
                <a:avLst/>
                <a:gdLst/>
                <a:ahLst/>
                <a:cxnLst/>
                <a:rect l="l" t="t" r="r" b="b"/>
                <a:pathLst>
                  <a:path w="1527" h="1113" extrusionOk="0">
                    <a:moveTo>
                      <a:pt x="1271" y="0"/>
                    </a:moveTo>
                    <a:cubicBezTo>
                      <a:pt x="1229" y="0"/>
                      <a:pt x="1187" y="12"/>
                      <a:pt x="1149" y="36"/>
                    </a:cubicBezTo>
                    <a:lnTo>
                      <a:pt x="133" y="698"/>
                    </a:lnTo>
                    <a:cubicBezTo>
                      <a:pt x="30" y="767"/>
                      <a:pt x="0" y="906"/>
                      <a:pt x="69" y="1009"/>
                    </a:cubicBezTo>
                    <a:cubicBezTo>
                      <a:pt x="111" y="1076"/>
                      <a:pt x="184" y="1112"/>
                      <a:pt x="256" y="1112"/>
                    </a:cubicBezTo>
                    <a:cubicBezTo>
                      <a:pt x="299" y="1112"/>
                      <a:pt x="341" y="1100"/>
                      <a:pt x="380" y="1074"/>
                    </a:cubicBezTo>
                    <a:lnTo>
                      <a:pt x="1393" y="414"/>
                    </a:lnTo>
                    <a:cubicBezTo>
                      <a:pt x="1498" y="345"/>
                      <a:pt x="1527" y="206"/>
                      <a:pt x="1460" y="103"/>
                    </a:cubicBezTo>
                    <a:cubicBezTo>
                      <a:pt x="1416" y="36"/>
                      <a:pt x="1344"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50;p19">
                <a:extLst>
                  <a:ext uri="{FF2B5EF4-FFF2-40B4-BE49-F238E27FC236}">
                    <a16:creationId xmlns:a16="http://schemas.microsoft.com/office/drawing/2014/main" id="{C292E94E-50D7-1CCA-CA8A-6FA6D4A253CE}"/>
                  </a:ext>
                </a:extLst>
              </p:cNvPr>
              <p:cNvSpPr/>
              <p:nvPr/>
            </p:nvSpPr>
            <p:spPr>
              <a:xfrm>
                <a:off x="2297325" y="3482063"/>
                <a:ext cx="38175" cy="27775"/>
              </a:xfrm>
              <a:custGeom>
                <a:avLst/>
                <a:gdLst/>
                <a:ahLst/>
                <a:cxnLst/>
                <a:rect l="l" t="t" r="r" b="b"/>
                <a:pathLst>
                  <a:path w="1527" h="1111" extrusionOk="0">
                    <a:moveTo>
                      <a:pt x="1271" y="1"/>
                    </a:moveTo>
                    <a:cubicBezTo>
                      <a:pt x="1229" y="1"/>
                      <a:pt x="1187" y="12"/>
                      <a:pt x="1149" y="37"/>
                    </a:cubicBezTo>
                    <a:lnTo>
                      <a:pt x="134" y="699"/>
                    </a:lnTo>
                    <a:cubicBezTo>
                      <a:pt x="31" y="766"/>
                      <a:pt x="0" y="905"/>
                      <a:pt x="69" y="1010"/>
                    </a:cubicBezTo>
                    <a:cubicBezTo>
                      <a:pt x="111" y="1075"/>
                      <a:pt x="184" y="1111"/>
                      <a:pt x="257" y="1111"/>
                    </a:cubicBezTo>
                    <a:cubicBezTo>
                      <a:pt x="299" y="1111"/>
                      <a:pt x="342" y="1101"/>
                      <a:pt x="380" y="1075"/>
                    </a:cubicBezTo>
                    <a:lnTo>
                      <a:pt x="1394" y="412"/>
                    </a:lnTo>
                    <a:cubicBezTo>
                      <a:pt x="1499" y="346"/>
                      <a:pt x="1527" y="206"/>
                      <a:pt x="1460" y="103"/>
                    </a:cubicBezTo>
                    <a:cubicBezTo>
                      <a:pt x="1417" y="36"/>
                      <a:pt x="1344"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51;p19">
                <a:extLst>
                  <a:ext uri="{FF2B5EF4-FFF2-40B4-BE49-F238E27FC236}">
                    <a16:creationId xmlns:a16="http://schemas.microsoft.com/office/drawing/2014/main" id="{6AB1D5B6-2189-83C9-54A7-F9A102CC63D0}"/>
                  </a:ext>
                </a:extLst>
              </p:cNvPr>
              <p:cNvSpPr/>
              <p:nvPr/>
            </p:nvSpPr>
            <p:spPr>
              <a:xfrm>
                <a:off x="2319725" y="3516438"/>
                <a:ext cx="38200" cy="27800"/>
              </a:xfrm>
              <a:custGeom>
                <a:avLst/>
                <a:gdLst/>
                <a:ahLst/>
                <a:cxnLst/>
                <a:rect l="l" t="t" r="r" b="b"/>
                <a:pathLst>
                  <a:path w="1528" h="1112" extrusionOk="0">
                    <a:moveTo>
                      <a:pt x="1272" y="1"/>
                    </a:moveTo>
                    <a:cubicBezTo>
                      <a:pt x="1230" y="1"/>
                      <a:pt x="1187" y="13"/>
                      <a:pt x="1150" y="37"/>
                    </a:cubicBezTo>
                    <a:lnTo>
                      <a:pt x="134" y="699"/>
                    </a:lnTo>
                    <a:cubicBezTo>
                      <a:pt x="31" y="768"/>
                      <a:pt x="1" y="905"/>
                      <a:pt x="70" y="1010"/>
                    </a:cubicBezTo>
                    <a:cubicBezTo>
                      <a:pt x="112" y="1077"/>
                      <a:pt x="185" y="1111"/>
                      <a:pt x="257" y="1111"/>
                    </a:cubicBezTo>
                    <a:cubicBezTo>
                      <a:pt x="300" y="1111"/>
                      <a:pt x="342" y="1101"/>
                      <a:pt x="381" y="1075"/>
                    </a:cubicBezTo>
                    <a:lnTo>
                      <a:pt x="1394" y="414"/>
                    </a:lnTo>
                    <a:cubicBezTo>
                      <a:pt x="1499" y="346"/>
                      <a:pt x="1528" y="206"/>
                      <a:pt x="1461" y="103"/>
                    </a:cubicBezTo>
                    <a:cubicBezTo>
                      <a:pt x="1417" y="37"/>
                      <a:pt x="1345"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2;p19">
                <a:extLst>
                  <a:ext uri="{FF2B5EF4-FFF2-40B4-BE49-F238E27FC236}">
                    <a16:creationId xmlns:a16="http://schemas.microsoft.com/office/drawing/2014/main" id="{E8C351C2-2C9F-A069-8828-6796FF05DA49}"/>
                  </a:ext>
                </a:extLst>
              </p:cNvPr>
              <p:cNvSpPr/>
              <p:nvPr/>
            </p:nvSpPr>
            <p:spPr>
              <a:xfrm>
                <a:off x="2342150" y="3550838"/>
                <a:ext cx="38200" cy="27825"/>
              </a:xfrm>
              <a:custGeom>
                <a:avLst/>
                <a:gdLst/>
                <a:ahLst/>
                <a:cxnLst/>
                <a:rect l="l" t="t" r="r" b="b"/>
                <a:pathLst>
                  <a:path w="1528" h="1113" extrusionOk="0">
                    <a:moveTo>
                      <a:pt x="1271" y="0"/>
                    </a:moveTo>
                    <a:cubicBezTo>
                      <a:pt x="1229" y="0"/>
                      <a:pt x="1187" y="12"/>
                      <a:pt x="1150" y="36"/>
                    </a:cubicBezTo>
                    <a:lnTo>
                      <a:pt x="134" y="698"/>
                    </a:lnTo>
                    <a:cubicBezTo>
                      <a:pt x="31" y="767"/>
                      <a:pt x="1" y="906"/>
                      <a:pt x="69" y="1009"/>
                    </a:cubicBezTo>
                    <a:cubicBezTo>
                      <a:pt x="112" y="1076"/>
                      <a:pt x="184" y="1112"/>
                      <a:pt x="257" y="1112"/>
                    </a:cubicBezTo>
                    <a:cubicBezTo>
                      <a:pt x="299" y="1112"/>
                      <a:pt x="342" y="1100"/>
                      <a:pt x="380" y="1074"/>
                    </a:cubicBezTo>
                    <a:lnTo>
                      <a:pt x="1394" y="414"/>
                    </a:lnTo>
                    <a:cubicBezTo>
                      <a:pt x="1499" y="345"/>
                      <a:pt x="1527" y="206"/>
                      <a:pt x="1461" y="103"/>
                    </a:cubicBezTo>
                    <a:cubicBezTo>
                      <a:pt x="1417" y="36"/>
                      <a:pt x="1345"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3;p19">
                <a:extLst>
                  <a:ext uri="{FF2B5EF4-FFF2-40B4-BE49-F238E27FC236}">
                    <a16:creationId xmlns:a16="http://schemas.microsoft.com/office/drawing/2014/main" id="{399EA1FC-C016-FB65-538E-A52C0CF9F8FD}"/>
                  </a:ext>
                </a:extLst>
              </p:cNvPr>
              <p:cNvSpPr/>
              <p:nvPr/>
            </p:nvSpPr>
            <p:spPr>
              <a:xfrm>
                <a:off x="2073150" y="3138263"/>
                <a:ext cx="38250" cy="27825"/>
              </a:xfrm>
              <a:custGeom>
                <a:avLst/>
                <a:gdLst/>
                <a:ahLst/>
                <a:cxnLst/>
                <a:rect l="l" t="t" r="r" b="b"/>
                <a:pathLst>
                  <a:path w="1530" h="1113" extrusionOk="0">
                    <a:moveTo>
                      <a:pt x="1272" y="0"/>
                    </a:moveTo>
                    <a:cubicBezTo>
                      <a:pt x="1230" y="0"/>
                      <a:pt x="1187" y="12"/>
                      <a:pt x="1150" y="36"/>
                    </a:cubicBezTo>
                    <a:lnTo>
                      <a:pt x="134" y="699"/>
                    </a:lnTo>
                    <a:cubicBezTo>
                      <a:pt x="31" y="767"/>
                      <a:pt x="1" y="907"/>
                      <a:pt x="70" y="1010"/>
                    </a:cubicBezTo>
                    <a:cubicBezTo>
                      <a:pt x="112" y="1076"/>
                      <a:pt x="185" y="1113"/>
                      <a:pt x="257" y="1113"/>
                    </a:cubicBezTo>
                    <a:cubicBezTo>
                      <a:pt x="300" y="1113"/>
                      <a:pt x="342" y="1100"/>
                      <a:pt x="381" y="1076"/>
                    </a:cubicBezTo>
                    <a:lnTo>
                      <a:pt x="1396" y="414"/>
                    </a:lnTo>
                    <a:cubicBezTo>
                      <a:pt x="1499" y="345"/>
                      <a:pt x="1530" y="206"/>
                      <a:pt x="1461" y="103"/>
                    </a:cubicBezTo>
                    <a:cubicBezTo>
                      <a:pt x="1417" y="36"/>
                      <a:pt x="1345"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4;p19">
                <a:extLst>
                  <a:ext uri="{FF2B5EF4-FFF2-40B4-BE49-F238E27FC236}">
                    <a16:creationId xmlns:a16="http://schemas.microsoft.com/office/drawing/2014/main" id="{D0D40652-23ED-964E-9CC2-6CEB981C64CD}"/>
                  </a:ext>
                </a:extLst>
              </p:cNvPr>
              <p:cNvSpPr/>
              <p:nvPr/>
            </p:nvSpPr>
            <p:spPr>
              <a:xfrm>
                <a:off x="2118000" y="3207013"/>
                <a:ext cx="38175" cy="27825"/>
              </a:xfrm>
              <a:custGeom>
                <a:avLst/>
                <a:gdLst/>
                <a:ahLst/>
                <a:cxnLst/>
                <a:rect l="l" t="t" r="r" b="b"/>
                <a:pathLst>
                  <a:path w="1527" h="1113" extrusionOk="0">
                    <a:moveTo>
                      <a:pt x="1271" y="1"/>
                    </a:moveTo>
                    <a:cubicBezTo>
                      <a:pt x="1229" y="1"/>
                      <a:pt x="1187" y="12"/>
                      <a:pt x="1149" y="37"/>
                    </a:cubicBezTo>
                    <a:lnTo>
                      <a:pt x="133" y="699"/>
                    </a:lnTo>
                    <a:cubicBezTo>
                      <a:pt x="30" y="768"/>
                      <a:pt x="0" y="907"/>
                      <a:pt x="69" y="1010"/>
                    </a:cubicBezTo>
                    <a:cubicBezTo>
                      <a:pt x="111" y="1077"/>
                      <a:pt x="184" y="1113"/>
                      <a:pt x="257" y="1113"/>
                    </a:cubicBezTo>
                    <a:cubicBezTo>
                      <a:pt x="299" y="1113"/>
                      <a:pt x="341" y="1101"/>
                      <a:pt x="380" y="1077"/>
                    </a:cubicBezTo>
                    <a:lnTo>
                      <a:pt x="1396" y="414"/>
                    </a:lnTo>
                    <a:cubicBezTo>
                      <a:pt x="1499" y="346"/>
                      <a:pt x="1527" y="206"/>
                      <a:pt x="1460" y="103"/>
                    </a:cubicBezTo>
                    <a:cubicBezTo>
                      <a:pt x="1417" y="36"/>
                      <a:pt x="1344"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5;p19">
                <a:extLst>
                  <a:ext uri="{FF2B5EF4-FFF2-40B4-BE49-F238E27FC236}">
                    <a16:creationId xmlns:a16="http://schemas.microsoft.com/office/drawing/2014/main" id="{551357A1-0B4B-1E99-6E98-748B09BE83E1}"/>
                  </a:ext>
                </a:extLst>
              </p:cNvPr>
              <p:cNvSpPr/>
              <p:nvPr/>
            </p:nvSpPr>
            <p:spPr>
              <a:xfrm>
                <a:off x="2185250" y="3310163"/>
                <a:ext cx="38175" cy="27825"/>
              </a:xfrm>
              <a:custGeom>
                <a:avLst/>
                <a:gdLst/>
                <a:ahLst/>
                <a:cxnLst/>
                <a:rect l="l" t="t" r="r" b="b"/>
                <a:pathLst>
                  <a:path w="1527" h="1113" extrusionOk="0">
                    <a:moveTo>
                      <a:pt x="1270" y="1"/>
                    </a:moveTo>
                    <a:cubicBezTo>
                      <a:pt x="1228" y="1"/>
                      <a:pt x="1186" y="12"/>
                      <a:pt x="1149" y="36"/>
                    </a:cubicBezTo>
                    <a:lnTo>
                      <a:pt x="133" y="699"/>
                    </a:lnTo>
                    <a:cubicBezTo>
                      <a:pt x="30" y="767"/>
                      <a:pt x="0" y="907"/>
                      <a:pt x="69" y="1010"/>
                    </a:cubicBezTo>
                    <a:cubicBezTo>
                      <a:pt x="111" y="1076"/>
                      <a:pt x="184" y="1113"/>
                      <a:pt x="257" y="1113"/>
                    </a:cubicBezTo>
                    <a:cubicBezTo>
                      <a:pt x="299" y="1113"/>
                      <a:pt x="341" y="1101"/>
                      <a:pt x="380" y="1076"/>
                    </a:cubicBezTo>
                    <a:lnTo>
                      <a:pt x="1394" y="414"/>
                    </a:lnTo>
                    <a:cubicBezTo>
                      <a:pt x="1499" y="345"/>
                      <a:pt x="1527" y="206"/>
                      <a:pt x="1460" y="103"/>
                    </a:cubicBezTo>
                    <a:cubicBezTo>
                      <a:pt x="1416" y="37"/>
                      <a:pt x="1343"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56;p19">
              <a:extLst>
                <a:ext uri="{FF2B5EF4-FFF2-40B4-BE49-F238E27FC236}">
                  <a16:creationId xmlns:a16="http://schemas.microsoft.com/office/drawing/2014/main" id="{4281CE19-DE92-2781-44D6-EA6F1B1F12CB}"/>
                </a:ext>
              </a:extLst>
            </p:cNvPr>
            <p:cNvGrpSpPr/>
            <p:nvPr/>
          </p:nvGrpSpPr>
          <p:grpSpPr>
            <a:xfrm>
              <a:off x="1626268" y="2303181"/>
              <a:ext cx="1987622" cy="2153127"/>
              <a:chOff x="2499550" y="3244075"/>
              <a:chExt cx="1582250" cy="1714000"/>
            </a:xfrm>
          </p:grpSpPr>
          <p:sp>
            <p:nvSpPr>
              <p:cNvPr id="63" name="Google Shape;257;p19">
                <a:extLst>
                  <a:ext uri="{FF2B5EF4-FFF2-40B4-BE49-F238E27FC236}">
                    <a16:creationId xmlns:a16="http://schemas.microsoft.com/office/drawing/2014/main" id="{6EE3ED3B-04BA-39F8-678F-6570AD57B2F7}"/>
                  </a:ext>
                </a:extLst>
              </p:cNvPr>
              <p:cNvSpPr/>
              <p:nvPr/>
            </p:nvSpPr>
            <p:spPr>
              <a:xfrm>
                <a:off x="2499550" y="4301725"/>
                <a:ext cx="270175" cy="654075"/>
              </a:xfrm>
              <a:custGeom>
                <a:avLst/>
                <a:gdLst/>
                <a:ahLst/>
                <a:cxnLst/>
                <a:rect l="l" t="t" r="r" b="b"/>
                <a:pathLst>
                  <a:path w="10807" h="26163" extrusionOk="0">
                    <a:moveTo>
                      <a:pt x="1188" y="0"/>
                    </a:moveTo>
                    <a:cubicBezTo>
                      <a:pt x="531" y="0"/>
                      <a:pt x="0" y="531"/>
                      <a:pt x="0" y="1186"/>
                    </a:cubicBezTo>
                    <a:lnTo>
                      <a:pt x="0" y="15356"/>
                    </a:lnTo>
                    <a:cubicBezTo>
                      <a:pt x="0" y="21324"/>
                      <a:pt x="4839" y="26162"/>
                      <a:pt x="10806" y="26162"/>
                    </a:cubicBezTo>
                    <a:lnTo>
                      <a:pt x="108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8;p19">
                <a:extLst>
                  <a:ext uri="{FF2B5EF4-FFF2-40B4-BE49-F238E27FC236}">
                    <a16:creationId xmlns:a16="http://schemas.microsoft.com/office/drawing/2014/main" id="{CDE8203B-7327-BB8B-DCEB-64F96D7E44F1}"/>
                  </a:ext>
                </a:extLst>
              </p:cNvPr>
              <p:cNvSpPr/>
              <p:nvPr/>
            </p:nvSpPr>
            <p:spPr>
              <a:xfrm>
                <a:off x="2499550" y="4301675"/>
                <a:ext cx="270175" cy="120725"/>
              </a:xfrm>
              <a:custGeom>
                <a:avLst/>
                <a:gdLst/>
                <a:ahLst/>
                <a:cxnLst/>
                <a:rect l="l" t="t" r="r" b="b"/>
                <a:pathLst>
                  <a:path w="10807" h="4829" extrusionOk="0">
                    <a:moveTo>
                      <a:pt x="1188" y="0"/>
                    </a:moveTo>
                    <a:cubicBezTo>
                      <a:pt x="531" y="0"/>
                      <a:pt x="0" y="533"/>
                      <a:pt x="0" y="1188"/>
                    </a:cubicBezTo>
                    <a:lnTo>
                      <a:pt x="0" y="4744"/>
                    </a:lnTo>
                    <a:lnTo>
                      <a:pt x="10806" y="4829"/>
                    </a:lnTo>
                    <a:lnTo>
                      <a:pt x="108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9;p19">
                <a:extLst>
                  <a:ext uri="{FF2B5EF4-FFF2-40B4-BE49-F238E27FC236}">
                    <a16:creationId xmlns:a16="http://schemas.microsoft.com/office/drawing/2014/main" id="{5754A65B-F698-B6C2-1E96-B64FB30ADD2C}"/>
                  </a:ext>
                </a:extLst>
              </p:cNvPr>
              <p:cNvSpPr/>
              <p:nvPr/>
            </p:nvSpPr>
            <p:spPr>
              <a:xfrm>
                <a:off x="3811625" y="4301675"/>
                <a:ext cx="270175" cy="654125"/>
              </a:xfrm>
              <a:custGeom>
                <a:avLst/>
                <a:gdLst/>
                <a:ahLst/>
                <a:cxnLst/>
                <a:rect l="l" t="t" r="r" b="b"/>
                <a:pathLst>
                  <a:path w="10807" h="26165" extrusionOk="0">
                    <a:moveTo>
                      <a:pt x="1" y="0"/>
                    </a:moveTo>
                    <a:lnTo>
                      <a:pt x="1" y="26164"/>
                    </a:lnTo>
                    <a:lnTo>
                      <a:pt x="9906" y="26164"/>
                    </a:lnTo>
                    <a:cubicBezTo>
                      <a:pt x="10403" y="26164"/>
                      <a:pt x="10807" y="25760"/>
                      <a:pt x="10807" y="25264"/>
                    </a:cubicBezTo>
                    <a:lnTo>
                      <a:pt x="10807" y="99"/>
                    </a:lnTo>
                    <a:cubicBezTo>
                      <a:pt x="10807" y="45"/>
                      <a:pt x="10762" y="0"/>
                      <a:pt x="10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0;p19">
                <a:extLst>
                  <a:ext uri="{FF2B5EF4-FFF2-40B4-BE49-F238E27FC236}">
                    <a16:creationId xmlns:a16="http://schemas.microsoft.com/office/drawing/2014/main" id="{A40C20DD-B0B2-BAEE-BC8D-C5C2D077320A}"/>
                  </a:ext>
                </a:extLst>
              </p:cNvPr>
              <p:cNvSpPr/>
              <p:nvPr/>
            </p:nvSpPr>
            <p:spPr>
              <a:xfrm>
                <a:off x="3811625" y="4301675"/>
                <a:ext cx="270175" cy="120725"/>
              </a:xfrm>
              <a:custGeom>
                <a:avLst/>
                <a:gdLst/>
                <a:ahLst/>
                <a:cxnLst/>
                <a:rect l="l" t="t" r="r" b="b"/>
                <a:pathLst>
                  <a:path w="10807" h="4829" extrusionOk="0">
                    <a:moveTo>
                      <a:pt x="1" y="0"/>
                    </a:moveTo>
                    <a:lnTo>
                      <a:pt x="1" y="4829"/>
                    </a:lnTo>
                    <a:lnTo>
                      <a:pt x="10807" y="4744"/>
                    </a:lnTo>
                    <a:lnTo>
                      <a:pt x="10807" y="1188"/>
                    </a:lnTo>
                    <a:cubicBezTo>
                      <a:pt x="10807" y="533"/>
                      <a:pt x="10276" y="0"/>
                      <a:pt x="9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1;p19">
                <a:extLst>
                  <a:ext uri="{FF2B5EF4-FFF2-40B4-BE49-F238E27FC236}">
                    <a16:creationId xmlns:a16="http://schemas.microsoft.com/office/drawing/2014/main" id="{7931D62A-3CB0-EE39-EA91-71743E19D171}"/>
                  </a:ext>
                </a:extLst>
              </p:cNvPr>
              <p:cNvSpPr/>
              <p:nvPr/>
            </p:nvSpPr>
            <p:spPr>
              <a:xfrm>
                <a:off x="2961600" y="3289975"/>
                <a:ext cx="661275" cy="371500"/>
              </a:xfrm>
              <a:custGeom>
                <a:avLst/>
                <a:gdLst/>
                <a:ahLst/>
                <a:cxnLst/>
                <a:rect l="l" t="t" r="r" b="b"/>
                <a:pathLst>
                  <a:path w="26451" h="14860" extrusionOk="0">
                    <a:moveTo>
                      <a:pt x="13304" y="1"/>
                    </a:moveTo>
                    <a:cubicBezTo>
                      <a:pt x="6044" y="1"/>
                      <a:pt x="0" y="5419"/>
                      <a:pt x="158" y="14860"/>
                    </a:cubicBezTo>
                    <a:lnTo>
                      <a:pt x="3470" y="13460"/>
                    </a:lnTo>
                    <a:lnTo>
                      <a:pt x="3470" y="12733"/>
                    </a:lnTo>
                    <a:cubicBezTo>
                      <a:pt x="3470" y="6939"/>
                      <a:pt x="7872" y="2765"/>
                      <a:pt x="13304" y="2765"/>
                    </a:cubicBezTo>
                    <a:cubicBezTo>
                      <a:pt x="18737" y="2765"/>
                      <a:pt x="23139" y="6939"/>
                      <a:pt x="23139" y="12733"/>
                    </a:cubicBezTo>
                    <a:lnTo>
                      <a:pt x="23139" y="13460"/>
                    </a:lnTo>
                    <a:lnTo>
                      <a:pt x="26451" y="14860"/>
                    </a:lnTo>
                    <a:cubicBezTo>
                      <a:pt x="26164" y="5419"/>
                      <a:pt x="20566" y="1"/>
                      <a:pt x="1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2;p19">
                <a:extLst>
                  <a:ext uri="{FF2B5EF4-FFF2-40B4-BE49-F238E27FC236}">
                    <a16:creationId xmlns:a16="http://schemas.microsoft.com/office/drawing/2014/main" id="{78C9423F-FF4E-4FC6-9106-4EA26121A7AA}"/>
                  </a:ext>
                </a:extLst>
              </p:cNvPr>
              <p:cNvSpPr/>
              <p:nvPr/>
            </p:nvSpPr>
            <p:spPr>
              <a:xfrm>
                <a:off x="2691700" y="3555725"/>
                <a:ext cx="1204975" cy="1402350"/>
              </a:xfrm>
              <a:custGeom>
                <a:avLst/>
                <a:gdLst/>
                <a:ahLst/>
                <a:cxnLst/>
                <a:rect l="l" t="t" r="r" b="b"/>
                <a:pathLst>
                  <a:path w="48199" h="56094" extrusionOk="0">
                    <a:moveTo>
                      <a:pt x="23974" y="1"/>
                    </a:moveTo>
                    <a:cubicBezTo>
                      <a:pt x="8116" y="1"/>
                      <a:pt x="0" y="10825"/>
                      <a:pt x="0" y="24101"/>
                    </a:cubicBezTo>
                    <a:lnTo>
                      <a:pt x="0" y="52333"/>
                    </a:lnTo>
                    <a:cubicBezTo>
                      <a:pt x="0" y="54409"/>
                      <a:pt x="1684" y="56093"/>
                      <a:pt x="3762" y="56093"/>
                    </a:cubicBezTo>
                    <a:lnTo>
                      <a:pt x="44436" y="56093"/>
                    </a:lnTo>
                    <a:cubicBezTo>
                      <a:pt x="46514" y="56093"/>
                      <a:pt x="48198" y="54411"/>
                      <a:pt x="48198" y="52333"/>
                    </a:cubicBezTo>
                    <a:lnTo>
                      <a:pt x="48198" y="24101"/>
                    </a:lnTo>
                    <a:cubicBezTo>
                      <a:pt x="48198" y="10791"/>
                      <a:pt x="41090" y="64"/>
                      <a:pt x="24098" y="1"/>
                    </a:cubicBezTo>
                    <a:cubicBezTo>
                      <a:pt x="24057" y="1"/>
                      <a:pt x="24016" y="1"/>
                      <a:pt x="23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3;p19">
                <a:extLst>
                  <a:ext uri="{FF2B5EF4-FFF2-40B4-BE49-F238E27FC236}">
                    <a16:creationId xmlns:a16="http://schemas.microsoft.com/office/drawing/2014/main" id="{D3B22133-32E3-8CBF-6EA0-E328F4371845}"/>
                  </a:ext>
                </a:extLst>
              </p:cNvPr>
              <p:cNvSpPr/>
              <p:nvPr/>
            </p:nvSpPr>
            <p:spPr>
              <a:xfrm>
                <a:off x="2691700" y="4549500"/>
                <a:ext cx="1204975" cy="408575"/>
              </a:xfrm>
              <a:custGeom>
                <a:avLst/>
                <a:gdLst/>
                <a:ahLst/>
                <a:cxnLst/>
                <a:rect l="l" t="t" r="r" b="b"/>
                <a:pathLst>
                  <a:path w="48199" h="16343" extrusionOk="0">
                    <a:moveTo>
                      <a:pt x="0" y="1"/>
                    </a:moveTo>
                    <a:lnTo>
                      <a:pt x="0" y="12582"/>
                    </a:lnTo>
                    <a:cubicBezTo>
                      <a:pt x="0" y="14658"/>
                      <a:pt x="1684" y="16342"/>
                      <a:pt x="3762" y="16342"/>
                    </a:cubicBezTo>
                    <a:lnTo>
                      <a:pt x="44436" y="16342"/>
                    </a:lnTo>
                    <a:cubicBezTo>
                      <a:pt x="46514" y="16342"/>
                      <a:pt x="48198" y="14658"/>
                      <a:pt x="48198" y="12582"/>
                    </a:cubicBezTo>
                    <a:lnTo>
                      <a:pt x="48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4;p19">
                <a:extLst>
                  <a:ext uri="{FF2B5EF4-FFF2-40B4-BE49-F238E27FC236}">
                    <a16:creationId xmlns:a16="http://schemas.microsoft.com/office/drawing/2014/main" id="{8B235BF8-EE4E-7D73-D54B-E9413CDD6064}"/>
                  </a:ext>
                </a:extLst>
              </p:cNvPr>
              <p:cNvSpPr/>
              <p:nvPr/>
            </p:nvSpPr>
            <p:spPr>
              <a:xfrm>
                <a:off x="2855325" y="4251700"/>
                <a:ext cx="877775" cy="576525"/>
              </a:xfrm>
              <a:custGeom>
                <a:avLst/>
                <a:gdLst/>
                <a:ahLst/>
                <a:cxnLst/>
                <a:rect l="l" t="t" r="r" b="b"/>
                <a:pathLst>
                  <a:path w="35111" h="23061" extrusionOk="0">
                    <a:moveTo>
                      <a:pt x="176" y="0"/>
                    </a:moveTo>
                    <a:cubicBezTo>
                      <a:pt x="79" y="0"/>
                      <a:pt x="0" y="79"/>
                      <a:pt x="0" y="178"/>
                    </a:cubicBezTo>
                    <a:lnTo>
                      <a:pt x="0" y="22884"/>
                    </a:lnTo>
                    <a:cubicBezTo>
                      <a:pt x="0" y="22981"/>
                      <a:pt x="79" y="23060"/>
                      <a:pt x="176" y="23060"/>
                    </a:cubicBezTo>
                    <a:lnTo>
                      <a:pt x="34933" y="23060"/>
                    </a:lnTo>
                    <a:cubicBezTo>
                      <a:pt x="35032" y="23060"/>
                      <a:pt x="35110" y="22981"/>
                      <a:pt x="35110" y="22884"/>
                    </a:cubicBezTo>
                    <a:lnTo>
                      <a:pt x="35110" y="178"/>
                    </a:lnTo>
                    <a:cubicBezTo>
                      <a:pt x="35110" y="79"/>
                      <a:pt x="35032" y="0"/>
                      <a:pt x="34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5;p19">
                <a:extLst>
                  <a:ext uri="{FF2B5EF4-FFF2-40B4-BE49-F238E27FC236}">
                    <a16:creationId xmlns:a16="http://schemas.microsoft.com/office/drawing/2014/main" id="{342C58EF-B23F-3B3C-93BF-F51508B35D16}"/>
                  </a:ext>
                </a:extLst>
              </p:cNvPr>
              <p:cNvSpPr/>
              <p:nvPr/>
            </p:nvSpPr>
            <p:spPr>
              <a:xfrm>
                <a:off x="3432225" y="4191600"/>
                <a:ext cx="91100" cy="94400"/>
              </a:xfrm>
              <a:custGeom>
                <a:avLst/>
                <a:gdLst/>
                <a:ahLst/>
                <a:cxnLst/>
                <a:rect l="l" t="t" r="r" b="b"/>
                <a:pathLst>
                  <a:path w="3644" h="3776" extrusionOk="0">
                    <a:moveTo>
                      <a:pt x="2543" y="1"/>
                    </a:moveTo>
                    <a:cubicBezTo>
                      <a:pt x="1481" y="841"/>
                      <a:pt x="0" y="1879"/>
                      <a:pt x="0" y="1879"/>
                    </a:cubicBezTo>
                    <a:lnTo>
                      <a:pt x="1408" y="3262"/>
                    </a:lnTo>
                    <a:lnTo>
                      <a:pt x="3379" y="3775"/>
                    </a:lnTo>
                    <a:cubicBezTo>
                      <a:pt x="3379" y="3775"/>
                      <a:pt x="3478" y="1944"/>
                      <a:pt x="3644" y="617"/>
                    </a:cubicBezTo>
                    <a:lnTo>
                      <a:pt x="2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6;p19">
                <a:extLst>
                  <a:ext uri="{FF2B5EF4-FFF2-40B4-BE49-F238E27FC236}">
                    <a16:creationId xmlns:a16="http://schemas.microsoft.com/office/drawing/2014/main" id="{82BC8C12-8733-5633-2D0E-574B691C88FE}"/>
                  </a:ext>
                </a:extLst>
              </p:cNvPr>
              <p:cNvSpPr/>
              <p:nvPr/>
            </p:nvSpPr>
            <p:spPr>
              <a:xfrm>
                <a:off x="3495775" y="4175825"/>
                <a:ext cx="30450" cy="31200"/>
              </a:xfrm>
              <a:custGeom>
                <a:avLst/>
                <a:gdLst/>
                <a:ahLst/>
                <a:cxnLst/>
                <a:rect l="l" t="t" r="r" b="b"/>
                <a:pathLst>
                  <a:path w="1218" h="1248" extrusionOk="0">
                    <a:moveTo>
                      <a:pt x="954" y="1"/>
                    </a:moveTo>
                    <a:cubicBezTo>
                      <a:pt x="869" y="1"/>
                      <a:pt x="758" y="44"/>
                      <a:pt x="613" y="155"/>
                    </a:cubicBezTo>
                    <a:cubicBezTo>
                      <a:pt x="457" y="272"/>
                      <a:pt x="243" y="440"/>
                      <a:pt x="1" y="632"/>
                    </a:cubicBezTo>
                    <a:lnTo>
                      <a:pt x="1102" y="1248"/>
                    </a:lnTo>
                    <a:cubicBezTo>
                      <a:pt x="1140" y="939"/>
                      <a:pt x="1172" y="672"/>
                      <a:pt x="1196" y="489"/>
                    </a:cubicBezTo>
                    <a:cubicBezTo>
                      <a:pt x="1217" y="322"/>
                      <a:pt x="1184"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7;p19">
                <a:extLst>
                  <a:ext uri="{FF2B5EF4-FFF2-40B4-BE49-F238E27FC236}">
                    <a16:creationId xmlns:a16="http://schemas.microsoft.com/office/drawing/2014/main" id="{9386D319-C5B6-C25E-CD80-27ED1D31EFB0}"/>
                  </a:ext>
                </a:extLst>
              </p:cNvPr>
              <p:cNvSpPr/>
              <p:nvPr/>
            </p:nvSpPr>
            <p:spPr>
              <a:xfrm>
                <a:off x="3307725" y="4267375"/>
                <a:ext cx="211300" cy="341700"/>
              </a:xfrm>
              <a:custGeom>
                <a:avLst/>
                <a:gdLst/>
                <a:ahLst/>
                <a:cxnLst/>
                <a:rect l="l" t="t" r="r" b="b"/>
                <a:pathLst>
                  <a:path w="8452" h="13668" extrusionOk="0">
                    <a:moveTo>
                      <a:pt x="7636" y="1"/>
                    </a:moveTo>
                    <a:cubicBezTo>
                      <a:pt x="7436" y="1"/>
                      <a:pt x="7256" y="89"/>
                      <a:pt x="7164" y="252"/>
                    </a:cubicBezTo>
                    <a:lnTo>
                      <a:pt x="148" y="12778"/>
                    </a:lnTo>
                    <a:cubicBezTo>
                      <a:pt x="1" y="13039"/>
                      <a:pt x="138" y="13392"/>
                      <a:pt x="455" y="13570"/>
                    </a:cubicBezTo>
                    <a:cubicBezTo>
                      <a:pt x="574" y="13636"/>
                      <a:pt x="701" y="13668"/>
                      <a:pt x="821" y="13668"/>
                    </a:cubicBezTo>
                    <a:cubicBezTo>
                      <a:pt x="1019" y="13668"/>
                      <a:pt x="1198" y="13581"/>
                      <a:pt x="1289" y="13418"/>
                    </a:cubicBezTo>
                    <a:lnTo>
                      <a:pt x="8307" y="890"/>
                    </a:lnTo>
                    <a:cubicBezTo>
                      <a:pt x="8452" y="629"/>
                      <a:pt x="8315" y="276"/>
                      <a:pt x="8000" y="98"/>
                    </a:cubicBezTo>
                    <a:cubicBezTo>
                      <a:pt x="7882" y="32"/>
                      <a:pt x="7755" y="1"/>
                      <a:pt x="7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8;p19">
                <a:extLst>
                  <a:ext uri="{FF2B5EF4-FFF2-40B4-BE49-F238E27FC236}">
                    <a16:creationId xmlns:a16="http://schemas.microsoft.com/office/drawing/2014/main" id="{745EEADC-837A-DC66-96C2-AC2A02F2B987}"/>
                  </a:ext>
                </a:extLst>
              </p:cNvPr>
              <p:cNvSpPr/>
              <p:nvPr/>
            </p:nvSpPr>
            <p:spPr>
              <a:xfrm>
                <a:off x="3279200" y="4251400"/>
                <a:ext cx="211300" cy="341675"/>
              </a:xfrm>
              <a:custGeom>
                <a:avLst/>
                <a:gdLst/>
                <a:ahLst/>
                <a:cxnLst/>
                <a:rect l="l" t="t" r="r" b="b"/>
                <a:pathLst>
                  <a:path w="8452" h="13667" extrusionOk="0">
                    <a:moveTo>
                      <a:pt x="7632" y="0"/>
                    </a:moveTo>
                    <a:cubicBezTo>
                      <a:pt x="7434" y="0"/>
                      <a:pt x="7254" y="88"/>
                      <a:pt x="7164" y="250"/>
                    </a:cubicBezTo>
                    <a:lnTo>
                      <a:pt x="146" y="12777"/>
                    </a:lnTo>
                    <a:cubicBezTo>
                      <a:pt x="1" y="13038"/>
                      <a:pt x="138" y="13391"/>
                      <a:pt x="453" y="13569"/>
                    </a:cubicBezTo>
                    <a:cubicBezTo>
                      <a:pt x="572" y="13635"/>
                      <a:pt x="699" y="13667"/>
                      <a:pt x="819" y="13667"/>
                    </a:cubicBezTo>
                    <a:cubicBezTo>
                      <a:pt x="1017" y="13667"/>
                      <a:pt x="1197" y="13580"/>
                      <a:pt x="1289" y="13417"/>
                    </a:cubicBezTo>
                    <a:lnTo>
                      <a:pt x="8305" y="891"/>
                    </a:lnTo>
                    <a:cubicBezTo>
                      <a:pt x="8452" y="630"/>
                      <a:pt x="8315" y="275"/>
                      <a:pt x="7998" y="99"/>
                    </a:cubicBezTo>
                    <a:cubicBezTo>
                      <a:pt x="7879" y="32"/>
                      <a:pt x="7752" y="0"/>
                      <a:pt x="76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9;p19">
                <a:extLst>
                  <a:ext uri="{FF2B5EF4-FFF2-40B4-BE49-F238E27FC236}">
                    <a16:creationId xmlns:a16="http://schemas.microsoft.com/office/drawing/2014/main" id="{2BE46193-F786-DD66-9D3E-880307FDC744}"/>
                  </a:ext>
                </a:extLst>
              </p:cNvPr>
              <p:cNvSpPr/>
              <p:nvPr/>
            </p:nvSpPr>
            <p:spPr>
              <a:xfrm>
                <a:off x="3250625" y="4235375"/>
                <a:ext cx="211300" cy="341725"/>
              </a:xfrm>
              <a:custGeom>
                <a:avLst/>
                <a:gdLst/>
                <a:ahLst/>
                <a:cxnLst/>
                <a:rect l="l" t="t" r="r" b="b"/>
                <a:pathLst>
                  <a:path w="8452" h="13669" extrusionOk="0">
                    <a:moveTo>
                      <a:pt x="7634" y="1"/>
                    </a:moveTo>
                    <a:cubicBezTo>
                      <a:pt x="7434" y="1"/>
                      <a:pt x="7254" y="89"/>
                      <a:pt x="7164" y="251"/>
                    </a:cubicBezTo>
                    <a:lnTo>
                      <a:pt x="146" y="12778"/>
                    </a:lnTo>
                    <a:cubicBezTo>
                      <a:pt x="1" y="13038"/>
                      <a:pt x="138" y="13394"/>
                      <a:pt x="453" y="13569"/>
                    </a:cubicBezTo>
                    <a:cubicBezTo>
                      <a:pt x="572" y="13636"/>
                      <a:pt x="700" y="13668"/>
                      <a:pt x="820" y="13668"/>
                    </a:cubicBezTo>
                    <a:cubicBezTo>
                      <a:pt x="1019" y="13668"/>
                      <a:pt x="1198" y="13580"/>
                      <a:pt x="1289" y="13418"/>
                    </a:cubicBezTo>
                    <a:lnTo>
                      <a:pt x="8307" y="891"/>
                    </a:lnTo>
                    <a:cubicBezTo>
                      <a:pt x="8452" y="631"/>
                      <a:pt x="8315" y="275"/>
                      <a:pt x="8000" y="100"/>
                    </a:cubicBezTo>
                    <a:cubicBezTo>
                      <a:pt x="7881" y="33"/>
                      <a:pt x="7754" y="1"/>
                      <a:pt x="76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0;p19">
                <a:extLst>
                  <a:ext uri="{FF2B5EF4-FFF2-40B4-BE49-F238E27FC236}">
                    <a16:creationId xmlns:a16="http://schemas.microsoft.com/office/drawing/2014/main" id="{51190C46-72B8-8EE4-FAAD-29028F45B449}"/>
                  </a:ext>
                </a:extLst>
              </p:cNvPr>
              <p:cNvSpPr/>
              <p:nvPr/>
            </p:nvSpPr>
            <p:spPr>
              <a:xfrm>
                <a:off x="3246850" y="4547550"/>
                <a:ext cx="97400" cy="68925"/>
              </a:xfrm>
              <a:custGeom>
                <a:avLst/>
                <a:gdLst/>
                <a:ahLst/>
                <a:cxnLst/>
                <a:rect l="l" t="t" r="r" b="b"/>
                <a:pathLst>
                  <a:path w="3896" h="2757" extrusionOk="0">
                    <a:moveTo>
                      <a:pt x="469" y="0"/>
                    </a:moveTo>
                    <a:lnTo>
                      <a:pt x="0" y="838"/>
                    </a:lnTo>
                    <a:lnTo>
                      <a:pt x="3425" y="2757"/>
                    </a:lnTo>
                    <a:lnTo>
                      <a:pt x="3896" y="1919"/>
                    </a:lnTo>
                    <a:lnTo>
                      <a:pt x="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1;p19">
                <a:extLst>
                  <a:ext uri="{FF2B5EF4-FFF2-40B4-BE49-F238E27FC236}">
                    <a16:creationId xmlns:a16="http://schemas.microsoft.com/office/drawing/2014/main" id="{0A3B8167-6F27-2C2D-E80E-758A4945E159}"/>
                  </a:ext>
                </a:extLst>
              </p:cNvPr>
              <p:cNvSpPr/>
              <p:nvPr/>
            </p:nvSpPr>
            <p:spPr>
              <a:xfrm>
                <a:off x="3224775" y="4568200"/>
                <a:ext cx="107725" cy="85100"/>
              </a:xfrm>
              <a:custGeom>
                <a:avLst/>
                <a:gdLst/>
                <a:ahLst/>
                <a:cxnLst/>
                <a:rect l="l" t="t" r="r" b="b"/>
                <a:pathLst>
                  <a:path w="4309" h="3404" extrusionOk="0">
                    <a:moveTo>
                      <a:pt x="881" y="0"/>
                    </a:moveTo>
                    <a:lnTo>
                      <a:pt x="390" y="874"/>
                    </a:lnTo>
                    <a:lnTo>
                      <a:pt x="392" y="874"/>
                    </a:lnTo>
                    <a:cubicBezTo>
                      <a:pt x="384" y="889"/>
                      <a:pt x="376" y="901"/>
                      <a:pt x="368" y="915"/>
                    </a:cubicBezTo>
                    <a:cubicBezTo>
                      <a:pt x="1" y="1571"/>
                      <a:pt x="469" y="2534"/>
                      <a:pt x="1416" y="3064"/>
                    </a:cubicBezTo>
                    <a:cubicBezTo>
                      <a:pt x="1823" y="3292"/>
                      <a:pt x="2252" y="3403"/>
                      <a:pt x="2638" y="3403"/>
                    </a:cubicBezTo>
                    <a:cubicBezTo>
                      <a:pt x="3150" y="3403"/>
                      <a:pt x="3586" y="3208"/>
                      <a:pt x="3795" y="2833"/>
                    </a:cubicBezTo>
                    <a:cubicBezTo>
                      <a:pt x="3803" y="2821"/>
                      <a:pt x="3809" y="2807"/>
                      <a:pt x="3815" y="2793"/>
                    </a:cubicBezTo>
                    <a:lnTo>
                      <a:pt x="3817" y="2795"/>
                    </a:lnTo>
                    <a:lnTo>
                      <a:pt x="4308" y="1918"/>
                    </a:lnTo>
                    <a:lnTo>
                      <a:pt x="881" y="0"/>
                    </a:lnTo>
                    <a:close/>
                  </a:path>
                </a:pathLst>
              </a:custGeom>
              <a:solidFill>
                <a:srgbClr val="958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2;p19">
                <a:extLst>
                  <a:ext uri="{FF2B5EF4-FFF2-40B4-BE49-F238E27FC236}">
                    <a16:creationId xmlns:a16="http://schemas.microsoft.com/office/drawing/2014/main" id="{C9B39C33-A07A-5B15-FD3D-9C3D358EF062}"/>
                  </a:ext>
                </a:extLst>
              </p:cNvPr>
              <p:cNvSpPr/>
              <p:nvPr/>
            </p:nvSpPr>
            <p:spPr>
              <a:xfrm>
                <a:off x="2982950" y="4165200"/>
                <a:ext cx="88975" cy="91525"/>
              </a:xfrm>
              <a:custGeom>
                <a:avLst/>
                <a:gdLst/>
                <a:ahLst/>
                <a:cxnLst/>
                <a:rect l="l" t="t" r="r" b="b"/>
                <a:pathLst>
                  <a:path w="3559" h="3661" extrusionOk="0">
                    <a:moveTo>
                      <a:pt x="1212" y="1"/>
                    </a:moveTo>
                    <a:lnTo>
                      <a:pt x="53" y="500"/>
                    </a:lnTo>
                    <a:cubicBezTo>
                      <a:pt x="75" y="1855"/>
                      <a:pt x="0" y="3660"/>
                      <a:pt x="0" y="3660"/>
                    </a:cubicBezTo>
                    <a:lnTo>
                      <a:pt x="1953" y="3383"/>
                    </a:lnTo>
                    <a:lnTo>
                      <a:pt x="3559" y="2133"/>
                    </a:lnTo>
                    <a:cubicBezTo>
                      <a:pt x="3559" y="2133"/>
                      <a:pt x="2165" y="940"/>
                      <a:pt x="1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3;p19">
                <a:extLst>
                  <a:ext uri="{FF2B5EF4-FFF2-40B4-BE49-F238E27FC236}">
                    <a16:creationId xmlns:a16="http://schemas.microsoft.com/office/drawing/2014/main" id="{2A715A91-BE2B-E890-6596-E731E44932EE}"/>
                  </a:ext>
                </a:extLst>
              </p:cNvPr>
              <p:cNvSpPr/>
              <p:nvPr/>
            </p:nvSpPr>
            <p:spPr>
              <a:xfrm>
                <a:off x="2984100" y="4147150"/>
                <a:ext cx="29175" cy="30550"/>
              </a:xfrm>
              <a:custGeom>
                <a:avLst/>
                <a:gdLst/>
                <a:ahLst/>
                <a:cxnLst/>
                <a:rect l="l" t="t" r="r" b="b"/>
                <a:pathLst>
                  <a:path w="1167" h="1222" extrusionOk="0">
                    <a:moveTo>
                      <a:pt x="251" y="1"/>
                    </a:moveTo>
                    <a:cubicBezTo>
                      <a:pt x="117" y="1"/>
                      <a:pt x="2" y="106"/>
                      <a:pt x="1" y="446"/>
                    </a:cubicBezTo>
                    <a:cubicBezTo>
                      <a:pt x="1" y="642"/>
                      <a:pt x="3" y="913"/>
                      <a:pt x="7" y="1222"/>
                    </a:cubicBezTo>
                    <a:lnTo>
                      <a:pt x="1166" y="723"/>
                    </a:lnTo>
                    <a:cubicBezTo>
                      <a:pt x="944" y="505"/>
                      <a:pt x="754" y="317"/>
                      <a:pt x="621" y="186"/>
                    </a:cubicBezTo>
                    <a:cubicBezTo>
                      <a:pt x="539" y="105"/>
                      <a:pt x="385"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4;p19">
                <a:extLst>
                  <a:ext uri="{FF2B5EF4-FFF2-40B4-BE49-F238E27FC236}">
                    <a16:creationId xmlns:a16="http://schemas.microsoft.com/office/drawing/2014/main" id="{DA0D2ECB-C43F-13E5-9849-840A8FE936A3}"/>
                  </a:ext>
                </a:extLst>
              </p:cNvPr>
              <p:cNvSpPr/>
              <p:nvPr/>
            </p:nvSpPr>
            <p:spPr>
              <a:xfrm>
                <a:off x="3041000" y="4214200"/>
                <a:ext cx="178000" cy="357725"/>
              </a:xfrm>
              <a:custGeom>
                <a:avLst/>
                <a:gdLst/>
                <a:ahLst/>
                <a:cxnLst/>
                <a:rect l="l" t="t" r="r" b="b"/>
                <a:pathLst>
                  <a:path w="7120" h="14309" extrusionOk="0">
                    <a:moveTo>
                      <a:pt x="809" y="1"/>
                    </a:moveTo>
                    <a:cubicBezTo>
                      <a:pt x="710" y="1"/>
                      <a:pt x="607" y="21"/>
                      <a:pt x="508" y="64"/>
                    </a:cubicBezTo>
                    <a:cubicBezTo>
                      <a:pt x="174" y="208"/>
                      <a:pt x="1" y="545"/>
                      <a:pt x="120" y="820"/>
                    </a:cubicBezTo>
                    <a:lnTo>
                      <a:pt x="5799" y="14009"/>
                    </a:lnTo>
                    <a:cubicBezTo>
                      <a:pt x="5880" y="14199"/>
                      <a:pt x="6083" y="14309"/>
                      <a:pt x="6311" y="14309"/>
                    </a:cubicBezTo>
                    <a:cubicBezTo>
                      <a:pt x="6409" y="14309"/>
                      <a:pt x="6513" y="14288"/>
                      <a:pt x="6612" y="14245"/>
                    </a:cubicBezTo>
                    <a:cubicBezTo>
                      <a:pt x="6946" y="14103"/>
                      <a:pt x="7119" y="13764"/>
                      <a:pt x="7000" y="13490"/>
                    </a:cubicBezTo>
                    <a:lnTo>
                      <a:pt x="1321" y="303"/>
                    </a:lnTo>
                    <a:cubicBezTo>
                      <a:pt x="1240" y="111"/>
                      <a:pt x="1037" y="1"/>
                      <a:pt x="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5;p19">
                <a:extLst>
                  <a:ext uri="{FF2B5EF4-FFF2-40B4-BE49-F238E27FC236}">
                    <a16:creationId xmlns:a16="http://schemas.microsoft.com/office/drawing/2014/main" id="{F2154AC9-FA69-FCC9-42AE-104C1FBEB64D}"/>
                  </a:ext>
                </a:extLst>
              </p:cNvPr>
              <p:cNvSpPr/>
              <p:nvPr/>
            </p:nvSpPr>
            <p:spPr>
              <a:xfrm>
                <a:off x="3010975" y="4227150"/>
                <a:ext cx="177925" cy="357725"/>
              </a:xfrm>
              <a:custGeom>
                <a:avLst/>
                <a:gdLst/>
                <a:ahLst/>
                <a:cxnLst/>
                <a:rect l="l" t="t" r="r" b="b"/>
                <a:pathLst>
                  <a:path w="7117" h="14309" extrusionOk="0">
                    <a:moveTo>
                      <a:pt x="807" y="0"/>
                    </a:moveTo>
                    <a:cubicBezTo>
                      <a:pt x="708" y="0"/>
                      <a:pt x="605" y="21"/>
                      <a:pt x="505" y="63"/>
                    </a:cubicBezTo>
                    <a:cubicBezTo>
                      <a:pt x="174" y="207"/>
                      <a:pt x="0" y="546"/>
                      <a:pt x="117" y="819"/>
                    </a:cubicBezTo>
                    <a:lnTo>
                      <a:pt x="5796" y="14008"/>
                    </a:lnTo>
                    <a:cubicBezTo>
                      <a:pt x="5879" y="14200"/>
                      <a:pt x="6082" y="14309"/>
                      <a:pt x="6310" y="14309"/>
                    </a:cubicBezTo>
                    <a:cubicBezTo>
                      <a:pt x="6409" y="14309"/>
                      <a:pt x="6512" y="14288"/>
                      <a:pt x="6612" y="14246"/>
                    </a:cubicBezTo>
                    <a:cubicBezTo>
                      <a:pt x="6943" y="14102"/>
                      <a:pt x="7117" y="13763"/>
                      <a:pt x="7000" y="13491"/>
                    </a:cubicBezTo>
                    <a:lnTo>
                      <a:pt x="1321" y="302"/>
                    </a:lnTo>
                    <a:cubicBezTo>
                      <a:pt x="1238" y="110"/>
                      <a:pt x="1035" y="0"/>
                      <a:pt x="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6;p19">
                <a:extLst>
                  <a:ext uri="{FF2B5EF4-FFF2-40B4-BE49-F238E27FC236}">
                    <a16:creationId xmlns:a16="http://schemas.microsoft.com/office/drawing/2014/main" id="{7BDD7EAF-840F-A092-DFDF-4C064E48D37A}"/>
                  </a:ext>
                </a:extLst>
              </p:cNvPr>
              <p:cNvSpPr/>
              <p:nvPr/>
            </p:nvSpPr>
            <p:spPr>
              <a:xfrm>
                <a:off x="2980875" y="4240100"/>
                <a:ext cx="178000" cy="357725"/>
              </a:xfrm>
              <a:custGeom>
                <a:avLst/>
                <a:gdLst/>
                <a:ahLst/>
                <a:cxnLst/>
                <a:rect l="l" t="t" r="r" b="b"/>
                <a:pathLst>
                  <a:path w="7120" h="14309" extrusionOk="0">
                    <a:moveTo>
                      <a:pt x="808" y="1"/>
                    </a:moveTo>
                    <a:cubicBezTo>
                      <a:pt x="710" y="1"/>
                      <a:pt x="607" y="21"/>
                      <a:pt x="507" y="64"/>
                    </a:cubicBezTo>
                    <a:cubicBezTo>
                      <a:pt x="174" y="208"/>
                      <a:pt x="1" y="545"/>
                      <a:pt x="120" y="820"/>
                    </a:cubicBezTo>
                    <a:lnTo>
                      <a:pt x="5798" y="14009"/>
                    </a:lnTo>
                    <a:cubicBezTo>
                      <a:pt x="5880" y="14199"/>
                      <a:pt x="6083" y="14309"/>
                      <a:pt x="6311" y="14309"/>
                    </a:cubicBezTo>
                    <a:cubicBezTo>
                      <a:pt x="6409" y="14309"/>
                      <a:pt x="6512" y="14288"/>
                      <a:pt x="6612" y="14245"/>
                    </a:cubicBezTo>
                    <a:cubicBezTo>
                      <a:pt x="6945" y="14101"/>
                      <a:pt x="7119" y="13764"/>
                      <a:pt x="7000" y="13490"/>
                    </a:cubicBezTo>
                    <a:lnTo>
                      <a:pt x="1321" y="303"/>
                    </a:lnTo>
                    <a:cubicBezTo>
                      <a:pt x="1239" y="111"/>
                      <a:pt x="1036" y="1"/>
                      <a:pt x="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7;p19">
                <a:extLst>
                  <a:ext uri="{FF2B5EF4-FFF2-40B4-BE49-F238E27FC236}">
                    <a16:creationId xmlns:a16="http://schemas.microsoft.com/office/drawing/2014/main" id="{C616A4B5-C6B3-12EA-3829-A75AFAC70CC0}"/>
                  </a:ext>
                </a:extLst>
              </p:cNvPr>
              <p:cNvSpPr/>
              <p:nvPr/>
            </p:nvSpPr>
            <p:spPr>
              <a:xfrm>
                <a:off x="3122550" y="4543150"/>
                <a:ext cx="99725" cy="60900"/>
              </a:xfrm>
              <a:custGeom>
                <a:avLst/>
                <a:gdLst/>
                <a:ahLst/>
                <a:cxnLst/>
                <a:rect l="l" t="t" r="r" b="b"/>
                <a:pathLst>
                  <a:path w="3989" h="2436" extrusionOk="0">
                    <a:moveTo>
                      <a:pt x="3607" y="0"/>
                    </a:moveTo>
                    <a:lnTo>
                      <a:pt x="0" y="1553"/>
                    </a:lnTo>
                    <a:lnTo>
                      <a:pt x="380" y="2436"/>
                    </a:lnTo>
                    <a:lnTo>
                      <a:pt x="3989" y="883"/>
                    </a:lnTo>
                    <a:lnTo>
                      <a:pt x="36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8;p19">
                <a:extLst>
                  <a:ext uri="{FF2B5EF4-FFF2-40B4-BE49-F238E27FC236}">
                    <a16:creationId xmlns:a16="http://schemas.microsoft.com/office/drawing/2014/main" id="{257D1B68-1044-403B-AB88-2C8ED9DE3466}"/>
                  </a:ext>
                </a:extLst>
              </p:cNvPr>
              <p:cNvSpPr/>
              <p:nvPr/>
            </p:nvSpPr>
            <p:spPr>
              <a:xfrm>
                <a:off x="3131825" y="4565500"/>
                <a:ext cx="108075" cy="80375"/>
              </a:xfrm>
              <a:custGeom>
                <a:avLst/>
                <a:gdLst/>
                <a:ahLst/>
                <a:cxnLst/>
                <a:rect l="l" t="t" r="r" b="b"/>
                <a:pathLst>
                  <a:path w="4323" h="3215" extrusionOk="0">
                    <a:moveTo>
                      <a:pt x="3610" y="1"/>
                    </a:moveTo>
                    <a:lnTo>
                      <a:pt x="3" y="1554"/>
                    </a:lnTo>
                    <a:lnTo>
                      <a:pt x="1" y="1554"/>
                    </a:lnTo>
                    <a:lnTo>
                      <a:pt x="399" y="2475"/>
                    </a:lnTo>
                    <a:lnTo>
                      <a:pt x="401" y="2475"/>
                    </a:lnTo>
                    <a:cubicBezTo>
                      <a:pt x="405" y="2489"/>
                      <a:pt x="411" y="2503"/>
                      <a:pt x="417" y="2517"/>
                    </a:cubicBezTo>
                    <a:cubicBezTo>
                      <a:pt x="610" y="2968"/>
                      <a:pt x="1122" y="3215"/>
                      <a:pt x="1730" y="3215"/>
                    </a:cubicBezTo>
                    <a:cubicBezTo>
                      <a:pt x="2057" y="3215"/>
                      <a:pt x="2411" y="3143"/>
                      <a:pt x="2759" y="2994"/>
                    </a:cubicBezTo>
                    <a:cubicBezTo>
                      <a:pt x="3755" y="2564"/>
                      <a:pt x="4322" y="1655"/>
                      <a:pt x="4023" y="964"/>
                    </a:cubicBezTo>
                    <a:cubicBezTo>
                      <a:pt x="4017" y="950"/>
                      <a:pt x="4011" y="936"/>
                      <a:pt x="4005" y="922"/>
                    </a:cubicBezTo>
                    <a:lnTo>
                      <a:pt x="3610" y="1"/>
                    </a:lnTo>
                    <a:close/>
                  </a:path>
                </a:pathLst>
              </a:custGeom>
              <a:solidFill>
                <a:srgbClr val="FF8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9;p19">
                <a:extLst>
                  <a:ext uri="{FF2B5EF4-FFF2-40B4-BE49-F238E27FC236}">
                    <a16:creationId xmlns:a16="http://schemas.microsoft.com/office/drawing/2014/main" id="{A1791B01-AE43-8351-8082-1CEF504CF1CE}"/>
                  </a:ext>
                </a:extLst>
              </p:cNvPr>
              <p:cNvSpPr/>
              <p:nvPr/>
            </p:nvSpPr>
            <p:spPr>
              <a:xfrm>
                <a:off x="3232450" y="4154000"/>
                <a:ext cx="93825" cy="86400"/>
              </a:xfrm>
              <a:custGeom>
                <a:avLst/>
                <a:gdLst/>
                <a:ahLst/>
                <a:cxnLst/>
                <a:rect l="l" t="t" r="r" b="b"/>
                <a:pathLst>
                  <a:path w="3753" h="3456" extrusionOk="0">
                    <a:moveTo>
                      <a:pt x="1759" y="0"/>
                    </a:moveTo>
                    <a:lnTo>
                      <a:pt x="540" y="315"/>
                    </a:lnTo>
                    <a:cubicBezTo>
                      <a:pt x="352" y="1656"/>
                      <a:pt x="1" y="3429"/>
                      <a:pt x="1" y="3429"/>
                    </a:cubicBezTo>
                    <a:lnTo>
                      <a:pt x="1974" y="3456"/>
                    </a:lnTo>
                    <a:lnTo>
                      <a:pt x="3753" y="2466"/>
                    </a:lnTo>
                    <a:cubicBezTo>
                      <a:pt x="3753" y="2466"/>
                      <a:pt x="2557" y="1075"/>
                      <a:pt x="17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80;p19">
                <a:extLst>
                  <a:ext uri="{FF2B5EF4-FFF2-40B4-BE49-F238E27FC236}">
                    <a16:creationId xmlns:a16="http://schemas.microsoft.com/office/drawing/2014/main" id="{D89D5C52-E4CE-DA72-D34C-F584685E5595}"/>
                  </a:ext>
                </a:extLst>
              </p:cNvPr>
              <p:cNvSpPr/>
              <p:nvPr/>
            </p:nvSpPr>
            <p:spPr>
              <a:xfrm>
                <a:off x="3245925" y="4132575"/>
                <a:ext cx="30525" cy="29325"/>
              </a:xfrm>
              <a:custGeom>
                <a:avLst/>
                <a:gdLst/>
                <a:ahLst/>
                <a:cxnLst/>
                <a:rect l="l" t="t" r="r" b="b"/>
                <a:pathLst>
                  <a:path w="1221" h="1173" extrusionOk="0">
                    <a:moveTo>
                      <a:pt x="392" y="0"/>
                    </a:moveTo>
                    <a:cubicBezTo>
                      <a:pt x="272" y="0"/>
                      <a:pt x="161" y="99"/>
                      <a:pt x="112" y="405"/>
                    </a:cubicBezTo>
                    <a:cubicBezTo>
                      <a:pt x="81" y="599"/>
                      <a:pt x="43" y="866"/>
                      <a:pt x="1" y="1172"/>
                    </a:cubicBezTo>
                    <a:lnTo>
                      <a:pt x="1220" y="857"/>
                    </a:lnTo>
                    <a:cubicBezTo>
                      <a:pt x="1037" y="607"/>
                      <a:pt x="875" y="391"/>
                      <a:pt x="764" y="242"/>
                    </a:cubicBezTo>
                    <a:cubicBezTo>
                      <a:pt x="690" y="142"/>
                      <a:pt x="536" y="0"/>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1;p19">
                <a:extLst>
                  <a:ext uri="{FF2B5EF4-FFF2-40B4-BE49-F238E27FC236}">
                    <a16:creationId xmlns:a16="http://schemas.microsoft.com/office/drawing/2014/main" id="{F8BC0866-9427-4320-FACF-9F53508E5EA1}"/>
                  </a:ext>
                </a:extLst>
              </p:cNvPr>
              <p:cNvSpPr/>
              <p:nvPr/>
            </p:nvSpPr>
            <p:spPr>
              <a:xfrm>
                <a:off x="3294300" y="4209550"/>
                <a:ext cx="125175" cy="375025"/>
              </a:xfrm>
              <a:custGeom>
                <a:avLst/>
                <a:gdLst/>
                <a:ahLst/>
                <a:cxnLst/>
                <a:rect l="l" t="t" r="r" b="b"/>
                <a:pathLst>
                  <a:path w="5007" h="15001" extrusionOk="0">
                    <a:moveTo>
                      <a:pt x="770" y="1"/>
                    </a:moveTo>
                    <a:cubicBezTo>
                      <a:pt x="706" y="1"/>
                      <a:pt x="640" y="9"/>
                      <a:pt x="574" y="26"/>
                    </a:cubicBezTo>
                    <a:cubicBezTo>
                      <a:pt x="222" y="117"/>
                      <a:pt x="0" y="424"/>
                      <a:pt x="75" y="713"/>
                    </a:cubicBezTo>
                    <a:lnTo>
                      <a:pt x="3664" y="14615"/>
                    </a:lnTo>
                    <a:cubicBezTo>
                      <a:pt x="3724" y="14851"/>
                      <a:pt x="3963" y="15001"/>
                      <a:pt x="4238" y="15001"/>
                    </a:cubicBezTo>
                    <a:cubicBezTo>
                      <a:pt x="4302" y="15001"/>
                      <a:pt x="4367" y="14993"/>
                      <a:pt x="4433" y="14976"/>
                    </a:cubicBezTo>
                    <a:cubicBezTo>
                      <a:pt x="4782" y="14885"/>
                      <a:pt x="5007" y="14576"/>
                      <a:pt x="4932" y="14287"/>
                    </a:cubicBezTo>
                    <a:lnTo>
                      <a:pt x="1343" y="386"/>
                    </a:lnTo>
                    <a:cubicBezTo>
                      <a:pt x="1283" y="151"/>
                      <a:pt x="1044" y="1"/>
                      <a:pt x="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282;p19">
                <a:extLst>
                  <a:ext uri="{FF2B5EF4-FFF2-40B4-BE49-F238E27FC236}">
                    <a16:creationId xmlns:a16="http://schemas.microsoft.com/office/drawing/2014/main" id="{DE6F171E-BE0D-B720-8619-31EACD141B74}"/>
                  </a:ext>
                </a:extLst>
              </p:cNvPr>
              <p:cNvSpPr/>
              <p:nvPr/>
            </p:nvSpPr>
            <p:spPr>
              <a:xfrm>
                <a:off x="3262600" y="4217725"/>
                <a:ext cx="125175" cy="375025"/>
              </a:xfrm>
              <a:custGeom>
                <a:avLst/>
                <a:gdLst/>
                <a:ahLst/>
                <a:cxnLst/>
                <a:rect l="l" t="t" r="r" b="b"/>
                <a:pathLst>
                  <a:path w="5007" h="15001" extrusionOk="0">
                    <a:moveTo>
                      <a:pt x="769" y="1"/>
                    </a:moveTo>
                    <a:cubicBezTo>
                      <a:pt x="705" y="1"/>
                      <a:pt x="640" y="9"/>
                      <a:pt x="574" y="26"/>
                    </a:cubicBezTo>
                    <a:cubicBezTo>
                      <a:pt x="224" y="115"/>
                      <a:pt x="0" y="424"/>
                      <a:pt x="75" y="713"/>
                    </a:cubicBezTo>
                    <a:lnTo>
                      <a:pt x="3663" y="14615"/>
                    </a:lnTo>
                    <a:cubicBezTo>
                      <a:pt x="3724" y="14851"/>
                      <a:pt x="3964" y="15001"/>
                      <a:pt x="4239" y="15001"/>
                    </a:cubicBezTo>
                    <a:cubicBezTo>
                      <a:pt x="4302" y="15001"/>
                      <a:pt x="4367" y="14993"/>
                      <a:pt x="4433" y="14976"/>
                    </a:cubicBezTo>
                    <a:cubicBezTo>
                      <a:pt x="4782" y="14885"/>
                      <a:pt x="5006" y="14576"/>
                      <a:pt x="4932" y="14288"/>
                    </a:cubicBezTo>
                    <a:lnTo>
                      <a:pt x="1343" y="386"/>
                    </a:lnTo>
                    <a:cubicBezTo>
                      <a:pt x="1282" y="151"/>
                      <a:pt x="1044" y="1"/>
                      <a:pt x="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3;p19">
                <a:extLst>
                  <a:ext uri="{FF2B5EF4-FFF2-40B4-BE49-F238E27FC236}">
                    <a16:creationId xmlns:a16="http://schemas.microsoft.com/office/drawing/2014/main" id="{5872CCE2-164A-2A32-5AE0-C8AF8E38251E}"/>
                  </a:ext>
                </a:extLst>
              </p:cNvPr>
              <p:cNvSpPr/>
              <p:nvPr/>
            </p:nvSpPr>
            <p:spPr>
              <a:xfrm>
                <a:off x="3230875" y="4225925"/>
                <a:ext cx="125200" cy="375000"/>
              </a:xfrm>
              <a:custGeom>
                <a:avLst/>
                <a:gdLst/>
                <a:ahLst/>
                <a:cxnLst/>
                <a:rect l="l" t="t" r="r" b="b"/>
                <a:pathLst>
                  <a:path w="5008" h="15000" extrusionOk="0">
                    <a:moveTo>
                      <a:pt x="771" y="0"/>
                    </a:moveTo>
                    <a:cubicBezTo>
                      <a:pt x="707" y="0"/>
                      <a:pt x="641" y="8"/>
                      <a:pt x="574" y="25"/>
                    </a:cubicBezTo>
                    <a:cubicBezTo>
                      <a:pt x="225" y="116"/>
                      <a:pt x="1" y="423"/>
                      <a:pt x="76" y="712"/>
                    </a:cubicBezTo>
                    <a:lnTo>
                      <a:pt x="3664" y="14614"/>
                    </a:lnTo>
                    <a:lnTo>
                      <a:pt x="3664" y="14616"/>
                    </a:lnTo>
                    <a:cubicBezTo>
                      <a:pt x="3725" y="14851"/>
                      <a:pt x="3964" y="15000"/>
                      <a:pt x="4240" y="15000"/>
                    </a:cubicBezTo>
                    <a:cubicBezTo>
                      <a:pt x="4303" y="15000"/>
                      <a:pt x="4368" y="14992"/>
                      <a:pt x="4434" y="14975"/>
                    </a:cubicBezTo>
                    <a:cubicBezTo>
                      <a:pt x="4785" y="14885"/>
                      <a:pt x="5007" y="14578"/>
                      <a:pt x="4932" y="14287"/>
                    </a:cubicBezTo>
                    <a:lnTo>
                      <a:pt x="1344" y="385"/>
                    </a:lnTo>
                    <a:cubicBezTo>
                      <a:pt x="1283" y="151"/>
                      <a:pt x="1046" y="0"/>
                      <a:pt x="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4;p19">
                <a:extLst>
                  <a:ext uri="{FF2B5EF4-FFF2-40B4-BE49-F238E27FC236}">
                    <a16:creationId xmlns:a16="http://schemas.microsoft.com/office/drawing/2014/main" id="{088CAFCA-D8B0-440C-47B5-CF61F6A9DA63}"/>
                  </a:ext>
                </a:extLst>
              </p:cNvPr>
              <p:cNvSpPr/>
              <p:nvPr/>
            </p:nvSpPr>
            <p:spPr>
              <a:xfrm>
                <a:off x="3320600" y="4558000"/>
                <a:ext cx="101100" cy="47825"/>
              </a:xfrm>
              <a:custGeom>
                <a:avLst/>
                <a:gdLst/>
                <a:ahLst/>
                <a:cxnLst/>
                <a:rect l="l" t="t" r="r" b="b"/>
                <a:pathLst>
                  <a:path w="4044" h="1913" extrusionOk="0">
                    <a:moveTo>
                      <a:pt x="3803" y="0"/>
                    </a:moveTo>
                    <a:lnTo>
                      <a:pt x="0" y="982"/>
                    </a:lnTo>
                    <a:lnTo>
                      <a:pt x="241" y="1913"/>
                    </a:lnTo>
                    <a:lnTo>
                      <a:pt x="4043" y="929"/>
                    </a:lnTo>
                    <a:lnTo>
                      <a:pt x="38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85;p19">
                <a:extLst>
                  <a:ext uri="{FF2B5EF4-FFF2-40B4-BE49-F238E27FC236}">
                    <a16:creationId xmlns:a16="http://schemas.microsoft.com/office/drawing/2014/main" id="{862BDEDD-DA13-49AD-562C-BC45D5774C6B}"/>
                  </a:ext>
                </a:extLst>
              </p:cNvPr>
              <p:cNvSpPr/>
              <p:nvPr/>
            </p:nvSpPr>
            <p:spPr>
              <a:xfrm>
                <a:off x="3326300" y="4581575"/>
                <a:ext cx="106400" cy="72900"/>
              </a:xfrm>
              <a:custGeom>
                <a:avLst/>
                <a:gdLst/>
                <a:ahLst/>
                <a:cxnLst/>
                <a:rect l="l" t="t" r="r" b="b"/>
                <a:pathLst>
                  <a:path w="4256" h="2916" extrusionOk="0">
                    <a:moveTo>
                      <a:pt x="3805" y="0"/>
                    </a:moveTo>
                    <a:lnTo>
                      <a:pt x="1" y="982"/>
                    </a:lnTo>
                    <a:lnTo>
                      <a:pt x="253" y="1953"/>
                    </a:lnTo>
                    <a:cubicBezTo>
                      <a:pt x="257" y="1967"/>
                      <a:pt x="259" y="1983"/>
                      <a:pt x="263" y="1997"/>
                    </a:cubicBezTo>
                    <a:cubicBezTo>
                      <a:pt x="411" y="2565"/>
                      <a:pt x="1052" y="2916"/>
                      <a:pt x="1824" y="2916"/>
                    </a:cubicBezTo>
                    <a:cubicBezTo>
                      <a:pt x="2044" y="2916"/>
                      <a:pt x="2274" y="2887"/>
                      <a:pt x="2507" y="2827"/>
                    </a:cubicBezTo>
                    <a:cubicBezTo>
                      <a:pt x="3557" y="2557"/>
                      <a:pt x="4256" y="1745"/>
                      <a:pt x="4068" y="1016"/>
                    </a:cubicBezTo>
                    <a:cubicBezTo>
                      <a:pt x="4062" y="1002"/>
                      <a:pt x="4058" y="986"/>
                      <a:pt x="4054" y="972"/>
                    </a:cubicBezTo>
                    <a:lnTo>
                      <a:pt x="4056" y="972"/>
                    </a:lnTo>
                    <a:lnTo>
                      <a:pt x="3805" y="0"/>
                    </a:lnTo>
                    <a:close/>
                  </a:path>
                </a:pathLst>
              </a:custGeom>
              <a:solidFill>
                <a:srgbClr val="EF9A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6;p19">
                <a:extLst>
                  <a:ext uri="{FF2B5EF4-FFF2-40B4-BE49-F238E27FC236}">
                    <a16:creationId xmlns:a16="http://schemas.microsoft.com/office/drawing/2014/main" id="{0C4EF4A8-0A18-4A91-E719-36F5C2E17C29}"/>
                  </a:ext>
                </a:extLst>
              </p:cNvPr>
              <p:cNvSpPr/>
              <p:nvPr/>
            </p:nvSpPr>
            <p:spPr>
              <a:xfrm>
                <a:off x="2855325" y="4447725"/>
                <a:ext cx="877775" cy="380550"/>
              </a:xfrm>
              <a:custGeom>
                <a:avLst/>
                <a:gdLst/>
                <a:ahLst/>
                <a:cxnLst/>
                <a:rect l="l" t="t" r="r" b="b"/>
                <a:pathLst>
                  <a:path w="35111" h="15222" extrusionOk="0">
                    <a:moveTo>
                      <a:pt x="0" y="1"/>
                    </a:moveTo>
                    <a:lnTo>
                      <a:pt x="0" y="13103"/>
                    </a:lnTo>
                    <a:cubicBezTo>
                      <a:pt x="0" y="14272"/>
                      <a:pt x="947" y="15221"/>
                      <a:pt x="2117" y="15221"/>
                    </a:cubicBezTo>
                    <a:lnTo>
                      <a:pt x="32994" y="15221"/>
                    </a:lnTo>
                    <a:cubicBezTo>
                      <a:pt x="34163" y="15221"/>
                      <a:pt x="35110" y="14272"/>
                      <a:pt x="35110" y="13103"/>
                    </a:cubicBezTo>
                    <a:lnTo>
                      <a:pt x="35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7;p19">
                <a:extLst>
                  <a:ext uri="{FF2B5EF4-FFF2-40B4-BE49-F238E27FC236}">
                    <a16:creationId xmlns:a16="http://schemas.microsoft.com/office/drawing/2014/main" id="{10C4A5A8-D5ED-B3D7-9EE6-BF89D7181998}"/>
                  </a:ext>
                </a:extLst>
              </p:cNvPr>
              <p:cNvSpPr/>
              <p:nvPr/>
            </p:nvSpPr>
            <p:spPr>
              <a:xfrm>
                <a:off x="3653200" y="4474025"/>
                <a:ext cx="48250" cy="111550"/>
              </a:xfrm>
              <a:custGeom>
                <a:avLst/>
                <a:gdLst/>
                <a:ahLst/>
                <a:cxnLst/>
                <a:rect l="l" t="t" r="r" b="b"/>
                <a:pathLst>
                  <a:path w="1930" h="4462" extrusionOk="0">
                    <a:moveTo>
                      <a:pt x="964" y="3189"/>
                    </a:moveTo>
                    <a:cubicBezTo>
                      <a:pt x="1182" y="3189"/>
                      <a:pt x="1358" y="3365"/>
                      <a:pt x="1358" y="3583"/>
                    </a:cubicBezTo>
                    <a:cubicBezTo>
                      <a:pt x="1358" y="3801"/>
                      <a:pt x="1182" y="3977"/>
                      <a:pt x="964" y="3977"/>
                    </a:cubicBezTo>
                    <a:cubicBezTo>
                      <a:pt x="748" y="3977"/>
                      <a:pt x="570" y="3801"/>
                      <a:pt x="570" y="3583"/>
                    </a:cubicBezTo>
                    <a:cubicBezTo>
                      <a:pt x="570" y="3365"/>
                      <a:pt x="748" y="3189"/>
                      <a:pt x="964" y="3189"/>
                    </a:cubicBezTo>
                    <a:close/>
                    <a:moveTo>
                      <a:pt x="964" y="1"/>
                    </a:moveTo>
                    <a:cubicBezTo>
                      <a:pt x="554" y="1"/>
                      <a:pt x="221" y="334"/>
                      <a:pt x="221" y="744"/>
                    </a:cubicBezTo>
                    <a:lnTo>
                      <a:pt x="1" y="3719"/>
                    </a:lnTo>
                    <a:cubicBezTo>
                      <a:pt x="1" y="4128"/>
                      <a:pt x="554" y="4462"/>
                      <a:pt x="964" y="4462"/>
                    </a:cubicBezTo>
                    <a:cubicBezTo>
                      <a:pt x="1376" y="4462"/>
                      <a:pt x="1929" y="4128"/>
                      <a:pt x="1929" y="3719"/>
                    </a:cubicBezTo>
                    <a:lnTo>
                      <a:pt x="1707" y="744"/>
                    </a:lnTo>
                    <a:lnTo>
                      <a:pt x="1709" y="744"/>
                    </a:lnTo>
                    <a:cubicBezTo>
                      <a:pt x="1709" y="334"/>
                      <a:pt x="1376"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8;p19">
                <a:extLst>
                  <a:ext uri="{FF2B5EF4-FFF2-40B4-BE49-F238E27FC236}">
                    <a16:creationId xmlns:a16="http://schemas.microsoft.com/office/drawing/2014/main" id="{A0CDD68B-CD1D-40C1-66F7-526B72EC9CD7}"/>
                  </a:ext>
                </a:extLst>
              </p:cNvPr>
              <p:cNvSpPr/>
              <p:nvPr/>
            </p:nvSpPr>
            <p:spPr>
              <a:xfrm>
                <a:off x="2846825" y="4439200"/>
                <a:ext cx="894750" cy="17025"/>
              </a:xfrm>
              <a:custGeom>
                <a:avLst/>
                <a:gdLst/>
                <a:ahLst/>
                <a:cxnLst/>
                <a:rect l="l" t="t" r="r" b="b"/>
                <a:pathLst>
                  <a:path w="35790" h="681" extrusionOk="0">
                    <a:moveTo>
                      <a:pt x="340" y="0"/>
                    </a:moveTo>
                    <a:cubicBezTo>
                      <a:pt x="152" y="0"/>
                      <a:pt x="1" y="152"/>
                      <a:pt x="1" y="340"/>
                    </a:cubicBezTo>
                    <a:cubicBezTo>
                      <a:pt x="1" y="527"/>
                      <a:pt x="152" y="681"/>
                      <a:pt x="340" y="681"/>
                    </a:cubicBezTo>
                    <a:lnTo>
                      <a:pt x="35450" y="681"/>
                    </a:lnTo>
                    <a:cubicBezTo>
                      <a:pt x="35638" y="681"/>
                      <a:pt x="35790" y="527"/>
                      <a:pt x="35790" y="340"/>
                    </a:cubicBezTo>
                    <a:cubicBezTo>
                      <a:pt x="35790" y="152"/>
                      <a:pt x="35638" y="0"/>
                      <a:pt x="35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9;p19">
                <a:extLst>
                  <a:ext uri="{FF2B5EF4-FFF2-40B4-BE49-F238E27FC236}">
                    <a16:creationId xmlns:a16="http://schemas.microsoft.com/office/drawing/2014/main" id="{ECE1589B-0FBE-F55D-2064-3CBA2B5A4D00}"/>
                  </a:ext>
                </a:extLst>
              </p:cNvPr>
              <p:cNvSpPr/>
              <p:nvPr/>
            </p:nvSpPr>
            <p:spPr>
              <a:xfrm>
                <a:off x="3198025" y="4546025"/>
                <a:ext cx="47125" cy="41950"/>
              </a:xfrm>
              <a:custGeom>
                <a:avLst/>
                <a:gdLst/>
                <a:ahLst/>
                <a:cxnLst/>
                <a:rect l="l" t="t" r="r" b="b"/>
                <a:pathLst>
                  <a:path w="1885" h="1678" extrusionOk="0">
                    <a:moveTo>
                      <a:pt x="943" y="1"/>
                    </a:moveTo>
                    <a:cubicBezTo>
                      <a:pt x="854" y="1"/>
                      <a:pt x="764" y="15"/>
                      <a:pt x="675" y="45"/>
                    </a:cubicBezTo>
                    <a:cubicBezTo>
                      <a:pt x="237" y="192"/>
                      <a:pt x="0" y="669"/>
                      <a:pt x="150" y="1107"/>
                    </a:cubicBezTo>
                    <a:cubicBezTo>
                      <a:pt x="267" y="1456"/>
                      <a:pt x="593" y="1677"/>
                      <a:pt x="943" y="1677"/>
                    </a:cubicBezTo>
                    <a:cubicBezTo>
                      <a:pt x="1032" y="1677"/>
                      <a:pt x="1123" y="1663"/>
                      <a:pt x="1212" y="1632"/>
                    </a:cubicBezTo>
                    <a:cubicBezTo>
                      <a:pt x="1650" y="1485"/>
                      <a:pt x="1884" y="1010"/>
                      <a:pt x="1737" y="572"/>
                    </a:cubicBezTo>
                    <a:cubicBezTo>
                      <a:pt x="1619" y="221"/>
                      <a:pt x="1293" y="1"/>
                      <a:pt x="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0;p19">
                <a:extLst>
                  <a:ext uri="{FF2B5EF4-FFF2-40B4-BE49-F238E27FC236}">
                    <a16:creationId xmlns:a16="http://schemas.microsoft.com/office/drawing/2014/main" id="{4933AC6F-66A7-9200-4951-E2245763E191}"/>
                  </a:ext>
                </a:extLst>
              </p:cNvPr>
              <p:cNvSpPr/>
              <p:nvPr/>
            </p:nvSpPr>
            <p:spPr>
              <a:xfrm>
                <a:off x="3343275" y="4547400"/>
                <a:ext cx="47125" cy="41950"/>
              </a:xfrm>
              <a:custGeom>
                <a:avLst/>
                <a:gdLst/>
                <a:ahLst/>
                <a:cxnLst/>
                <a:rect l="l" t="t" r="r" b="b"/>
                <a:pathLst>
                  <a:path w="1885" h="1678" extrusionOk="0">
                    <a:moveTo>
                      <a:pt x="942" y="1"/>
                    </a:moveTo>
                    <a:cubicBezTo>
                      <a:pt x="853" y="1"/>
                      <a:pt x="763" y="15"/>
                      <a:pt x="675" y="44"/>
                    </a:cubicBezTo>
                    <a:cubicBezTo>
                      <a:pt x="236" y="194"/>
                      <a:pt x="0" y="668"/>
                      <a:pt x="150" y="1107"/>
                    </a:cubicBezTo>
                    <a:cubicBezTo>
                      <a:pt x="267" y="1456"/>
                      <a:pt x="593" y="1678"/>
                      <a:pt x="943" y="1678"/>
                    </a:cubicBezTo>
                    <a:cubicBezTo>
                      <a:pt x="1032" y="1678"/>
                      <a:pt x="1121" y="1663"/>
                      <a:pt x="1210" y="1634"/>
                    </a:cubicBezTo>
                    <a:cubicBezTo>
                      <a:pt x="1650" y="1484"/>
                      <a:pt x="1884" y="1010"/>
                      <a:pt x="1737" y="572"/>
                    </a:cubicBezTo>
                    <a:cubicBezTo>
                      <a:pt x="1619" y="222"/>
                      <a:pt x="1292" y="1"/>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1;p19">
                <a:extLst>
                  <a:ext uri="{FF2B5EF4-FFF2-40B4-BE49-F238E27FC236}">
                    <a16:creationId xmlns:a16="http://schemas.microsoft.com/office/drawing/2014/main" id="{96792F7E-CE45-056D-6A29-1C41845A7399}"/>
                  </a:ext>
                </a:extLst>
              </p:cNvPr>
              <p:cNvSpPr/>
              <p:nvPr/>
            </p:nvSpPr>
            <p:spPr>
              <a:xfrm>
                <a:off x="3236950" y="4610600"/>
                <a:ext cx="110425" cy="52625"/>
              </a:xfrm>
              <a:custGeom>
                <a:avLst/>
                <a:gdLst/>
                <a:ahLst/>
                <a:cxnLst/>
                <a:rect l="l" t="t" r="r" b="b"/>
                <a:pathLst>
                  <a:path w="4417" h="2105" extrusionOk="0">
                    <a:moveTo>
                      <a:pt x="4025" y="0"/>
                    </a:moveTo>
                    <a:cubicBezTo>
                      <a:pt x="3823" y="4"/>
                      <a:pt x="3664" y="172"/>
                      <a:pt x="3668" y="374"/>
                    </a:cubicBezTo>
                    <a:cubicBezTo>
                      <a:pt x="3674" y="754"/>
                      <a:pt x="3058" y="1353"/>
                      <a:pt x="2222" y="1370"/>
                    </a:cubicBezTo>
                    <a:cubicBezTo>
                      <a:pt x="2214" y="1370"/>
                      <a:pt x="2207" y="1370"/>
                      <a:pt x="2200" y="1370"/>
                    </a:cubicBezTo>
                    <a:cubicBezTo>
                      <a:pt x="1378" y="1370"/>
                      <a:pt x="745" y="809"/>
                      <a:pt x="737" y="433"/>
                    </a:cubicBezTo>
                    <a:cubicBezTo>
                      <a:pt x="733" y="231"/>
                      <a:pt x="570" y="79"/>
                      <a:pt x="364" y="73"/>
                    </a:cubicBezTo>
                    <a:cubicBezTo>
                      <a:pt x="162" y="77"/>
                      <a:pt x="0" y="245"/>
                      <a:pt x="4" y="447"/>
                    </a:cubicBezTo>
                    <a:cubicBezTo>
                      <a:pt x="22" y="1325"/>
                      <a:pt x="1056" y="2105"/>
                      <a:pt x="2187" y="2105"/>
                    </a:cubicBezTo>
                    <a:lnTo>
                      <a:pt x="2187" y="2103"/>
                    </a:lnTo>
                    <a:lnTo>
                      <a:pt x="2236" y="2103"/>
                    </a:lnTo>
                    <a:cubicBezTo>
                      <a:pt x="3387" y="2080"/>
                      <a:pt x="4417" y="1248"/>
                      <a:pt x="4399" y="358"/>
                    </a:cubicBezTo>
                    <a:cubicBezTo>
                      <a:pt x="4395" y="156"/>
                      <a:pt x="4231" y="8"/>
                      <a:pt x="4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92;p19">
                <a:extLst>
                  <a:ext uri="{FF2B5EF4-FFF2-40B4-BE49-F238E27FC236}">
                    <a16:creationId xmlns:a16="http://schemas.microsoft.com/office/drawing/2014/main" id="{56981422-DFA9-7AAD-C302-588CA7490633}"/>
                  </a:ext>
                </a:extLst>
              </p:cNvPr>
              <p:cNvSpPr/>
              <p:nvPr/>
            </p:nvSpPr>
            <p:spPr>
              <a:xfrm>
                <a:off x="2860075" y="3244075"/>
                <a:ext cx="447425" cy="604300"/>
              </a:xfrm>
              <a:custGeom>
                <a:avLst/>
                <a:gdLst/>
                <a:ahLst/>
                <a:cxnLst/>
                <a:rect l="l" t="t" r="r" b="b"/>
                <a:pathLst>
                  <a:path w="17897" h="24172" extrusionOk="0">
                    <a:moveTo>
                      <a:pt x="4629" y="1"/>
                    </a:moveTo>
                    <a:lnTo>
                      <a:pt x="0" y="2039"/>
                    </a:lnTo>
                    <a:lnTo>
                      <a:pt x="677" y="3577"/>
                    </a:lnTo>
                    <a:lnTo>
                      <a:pt x="1187" y="3353"/>
                    </a:lnTo>
                    <a:lnTo>
                      <a:pt x="4285" y="10393"/>
                    </a:lnTo>
                    <a:cubicBezTo>
                      <a:pt x="1604" y="12528"/>
                      <a:pt x="574" y="16268"/>
                      <a:pt x="2020" y="19551"/>
                    </a:cubicBezTo>
                    <a:cubicBezTo>
                      <a:pt x="3294" y="22448"/>
                      <a:pt x="6130" y="24172"/>
                      <a:pt x="9103" y="24172"/>
                    </a:cubicBezTo>
                    <a:cubicBezTo>
                      <a:pt x="10144" y="24172"/>
                      <a:pt x="11201" y="23961"/>
                      <a:pt x="12214" y="23515"/>
                    </a:cubicBezTo>
                    <a:cubicBezTo>
                      <a:pt x="16121" y="21795"/>
                      <a:pt x="17896" y="17231"/>
                      <a:pt x="16176" y="13321"/>
                    </a:cubicBezTo>
                    <a:cubicBezTo>
                      <a:pt x="14903" y="10427"/>
                      <a:pt x="12069" y="8709"/>
                      <a:pt x="9097" y="8709"/>
                    </a:cubicBezTo>
                    <a:cubicBezTo>
                      <a:pt x="8697" y="8709"/>
                      <a:pt x="8295" y="8740"/>
                      <a:pt x="7894" y="8804"/>
                    </a:cubicBezTo>
                    <a:lnTo>
                      <a:pt x="7894" y="8806"/>
                    </a:lnTo>
                    <a:lnTo>
                      <a:pt x="4796" y="1766"/>
                    </a:lnTo>
                    <a:lnTo>
                      <a:pt x="5305" y="1542"/>
                    </a:lnTo>
                    <a:lnTo>
                      <a:pt x="46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93;p19">
                <a:extLst>
                  <a:ext uri="{FF2B5EF4-FFF2-40B4-BE49-F238E27FC236}">
                    <a16:creationId xmlns:a16="http://schemas.microsoft.com/office/drawing/2014/main" id="{91B51ACC-B87A-460D-92E5-6042E6479043}"/>
                  </a:ext>
                </a:extLst>
              </p:cNvPr>
              <p:cNvSpPr/>
              <p:nvPr/>
            </p:nvSpPr>
            <p:spPr>
              <a:xfrm>
                <a:off x="2910150" y="3576425"/>
                <a:ext cx="397900" cy="271975"/>
              </a:xfrm>
              <a:custGeom>
                <a:avLst/>
                <a:gdLst/>
                <a:ahLst/>
                <a:cxnLst/>
                <a:rect l="l" t="t" r="r" b="b"/>
                <a:pathLst>
                  <a:path w="15916" h="10879" extrusionOk="0">
                    <a:moveTo>
                      <a:pt x="14191" y="1"/>
                    </a:moveTo>
                    <a:lnTo>
                      <a:pt x="0" y="6247"/>
                    </a:lnTo>
                    <a:cubicBezTo>
                      <a:pt x="1278" y="9150"/>
                      <a:pt x="4119" y="10878"/>
                      <a:pt x="7099" y="10878"/>
                    </a:cubicBezTo>
                    <a:cubicBezTo>
                      <a:pt x="8142" y="10878"/>
                      <a:pt x="9202" y="10667"/>
                      <a:pt x="10219" y="10219"/>
                    </a:cubicBezTo>
                    <a:cubicBezTo>
                      <a:pt x="14136" y="8495"/>
                      <a:pt x="15916" y="3921"/>
                      <a:pt x="14191" y="1"/>
                    </a:cubicBezTo>
                    <a:close/>
                  </a:path>
                </a:pathLst>
              </a:custGeom>
              <a:solidFill>
                <a:srgbClr val="FFFFFF">
                  <a:alpha val="4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4;p19">
                <a:extLst>
                  <a:ext uri="{FF2B5EF4-FFF2-40B4-BE49-F238E27FC236}">
                    <a16:creationId xmlns:a16="http://schemas.microsoft.com/office/drawing/2014/main" id="{A2B57543-ACB1-0B40-E1AF-CB8E73AF8288}"/>
                  </a:ext>
                </a:extLst>
              </p:cNvPr>
              <p:cNvSpPr/>
              <p:nvPr/>
            </p:nvSpPr>
            <p:spPr>
              <a:xfrm>
                <a:off x="3335200" y="3542300"/>
                <a:ext cx="396325" cy="423675"/>
              </a:xfrm>
              <a:custGeom>
                <a:avLst/>
                <a:gdLst/>
                <a:ahLst/>
                <a:cxnLst/>
                <a:rect l="l" t="t" r="r" b="b"/>
                <a:pathLst>
                  <a:path w="15853" h="16947" extrusionOk="0">
                    <a:moveTo>
                      <a:pt x="10570" y="1"/>
                    </a:moveTo>
                    <a:lnTo>
                      <a:pt x="9001" y="2271"/>
                    </a:lnTo>
                    <a:cubicBezTo>
                      <a:pt x="11977" y="4577"/>
                      <a:pt x="12781" y="8333"/>
                      <a:pt x="10679" y="11376"/>
                    </a:cubicBezTo>
                    <a:lnTo>
                      <a:pt x="10679" y="11374"/>
                    </a:lnTo>
                    <a:cubicBezTo>
                      <a:pt x="9379" y="13256"/>
                      <a:pt x="7410" y="14225"/>
                      <a:pt x="5338" y="14225"/>
                    </a:cubicBezTo>
                    <a:cubicBezTo>
                      <a:pt x="4059" y="14225"/>
                      <a:pt x="2740" y="13856"/>
                      <a:pt x="1515" y="13105"/>
                    </a:cubicBezTo>
                    <a:lnTo>
                      <a:pt x="0" y="15298"/>
                    </a:lnTo>
                    <a:cubicBezTo>
                      <a:pt x="1613" y="16412"/>
                      <a:pt x="3454" y="16947"/>
                      <a:pt x="5276" y="16947"/>
                    </a:cubicBezTo>
                    <a:cubicBezTo>
                      <a:pt x="8227" y="16947"/>
                      <a:pt x="11129" y="15545"/>
                      <a:pt x="12933" y="12933"/>
                    </a:cubicBezTo>
                    <a:cubicBezTo>
                      <a:pt x="15853" y="8709"/>
                      <a:pt x="14795" y="2919"/>
                      <a:pt x="10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5;p19">
                <a:extLst>
                  <a:ext uri="{FF2B5EF4-FFF2-40B4-BE49-F238E27FC236}">
                    <a16:creationId xmlns:a16="http://schemas.microsoft.com/office/drawing/2014/main" id="{C27A1045-4845-87B2-42ED-3FE2FE602F3F}"/>
                  </a:ext>
                </a:extLst>
              </p:cNvPr>
              <p:cNvSpPr/>
              <p:nvPr/>
            </p:nvSpPr>
            <p:spPr>
              <a:xfrm>
                <a:off x="3261075" y="3472925"/>
                <a:ext cx="374325" cy="495000"/>
              </a:xfrm>
              <a:custGeom>
                <a:avLst/>
                <a:gdLst/>
                <a:ahLst/>
                <a:cxnLst/>
                <a:rect l="l" t="t" r="r" b="b"/>
                <a:pathLst>
                  <a:path w="14973" h="19800" extrusionOk="0">
                    <a:moveTo>
                      <a:pt x="12521" y="0"/>
                    </a:moveTo>
                    <a:cubicBezTo>
                      <a:pt x="12508" y="0"/>
                      <a:pt x="12496" y="6"/>
                      <a:pt x="12489" y="17"/>
                    </a:cubicBezTo>
                    <a:lnTo>
                      <a:pt x="13" y="18075"/>
                    </a:lnTo>
                    <a:cubicBezTo>
                      <a:pt x="1" y="18093"/>
                      <a:pt x="5" y="18118"/>
                      <a:pt x="23" y="18130"/>
                    </a:cubicBezTo>
                    <a:lnTo>
                      <a:pt x="2430" y="19792"/>
                    </a:lnTo>
                    <a:cubicBezTo>
                      <a:pt x="2437" y="19797"/>
                      <a:pt x="2445" y="19800"/>
                      <a:pt x="2453" y="19800"/>
                    </a:cubicBezTo>
                    <a:cubicBezTo>
                      <a:pt x="2465" y="19800"/>
                      <a:pt x="2477" y="19794"/>
                      <a:pt x="2484" y="19784"/>
                    </a:cubicBezTo>
                    <a:lnTo>
                      <a:pt x="14961" y="1726"/>
                    </a:lnTo>
                    <a:cubicBezTo>
                      <a:pt x="14973" y="1708"/>
                      <a:pt x="14967" y="1683"/>
                      <a:pt x="14951" y="1671"/>
                    </a:cubicBezTo>
                    <a:lnTo>
                      <a:pt x="12543" y="7"/>
                    </a:lnTo>
                    <a:cubicBezTo>
                      <a:pt x="12536" y="2"/>
                      <a:pt x="12528" y="0"/>
                      <a:pt x="125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6;p19">
                <a:extLst>
                  <a:ext uri="{FF2B5EF4-FFF2-40B4-BE49-F238E27FC236}">
                    <a16:creationId xmlns:a16="http://schemas.microsoft.com/office/drawing/2014/main" id="{3B9CD492-04E5-4B44-F807-02B49F4AAC98}"/>
                  </a:ext>
                </a:extLst>
              </p:cNvPr>
              <p:cNvSpPr/>
              <p:nvPr/>
            </p:nvSpPr>
            <p:spPr>
              <a:xfrm>
                <a:off x="3445450" y="3651350"/>
                <a:ext cx="44200" cy="33350"/>
              </a:xfrm>
              <a:custGeom>
                <a:avLst/>
                <a:gdLst/>
                <a:ahLst/>
                <a:cxnLst/>
                <a:rect l="l" t="t" r="r" b="b"/>
                <a:pathLst>
                  <a:path w="1768" h="1334" extrusionOk="0">
                    <a:moveTo>
                      <a:pt x="300" y="1"/>
                    </a:moveTo>
                    <a:cubicBezTo>
                      <a:pt x="217" y="1"/>
                      <a:pt x="135" y="40"/>
                      <a:pt x="83" y="114"/>
                    </a:cubicBezTo>
                    <a:cubicBezTo>
                      <a:pt x="1" y="235"/>
                      <a:pt x="31" y="399"/>
                      <a:pt x="150" y="481"/>
                    </a:cubicBezTo>
                    <a:lnTo>
                      <a:pt x="1319" y="1287"/>
                    </a:lnTo>
                    <a:cubicBezTo>
                      <a:pt x="1364" y="1320"/>
                      <a:pt x="1416" y="1334"/>
                      <a:pt x="1469" y="1334"/>
                    </a:cubicBezTo>
                    <a:cubicBezTo>
                      <a:pt x="1552" y="1334"/>
                      <a:pt x="1634" y="1295"/>
                      <a:pt x="1685" y="1221"/>
                    </a:cubicBezTo>
                    <a:cubicBezTo>
                      <a:pt x="1768" y="1101"/>
                      <a:pt x="1737" y="938"/>
                      <a:pt x="1618" y="855"/>
                    </a:cubicBezTo>
                    <a:lnTo>
                      <a:pt x="449" y="47"/>
                    </a:lnTo>
                    <a:cubicBezTo>
                      <a:pt x="403" y="16"/>
                      <a:pt x="351"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7;p19">
                <a:extLst>
                  <a:ext uri="{FF2B5EF4-FFF2-40B4-BE49-F238E27FC236}">
                    <a16:creationId xmlns:a16="http://schemas.microsoft.com/office/drawing/2014/main" id="{C07F891F-CD08-2C23-8FF7-D578BF0A2100}"/>
                  </a:ext>
                </a:extLst>
              </p:cNvPr>
              <p:cNvSpPr/>
              <p:nvPr/>
            </p:nvSpPr>
            <p:spPr>
              <a:xfrm>
                <a:off x="3363525" y="3770100"/>
                <a:ext cx="44250" cy="33350"/>
              </a:xfrm>
              <a:custGeom>
                <a:avLst/>
                <a:gdLst/>
                <a:ahLst/>
                <a:cxnLst/>
                <a:rect l="l" t="t" r="r" b="b"/>
                <a:pathLst>
                  <a:path w="1770" h="1334" extrusionOk="0">
                    <a:moveTo>
                      <a:pt x="300" y="0"/>
                    </a:moveTo>
                    <a:cubicBezTo>
                      <a:pt x="216" y="0"/>
                      <a:pt x="134" y="41"/>
                      <a:pt x="83" y="116"/>
                    </a:cubicBezTo>
                    <a:cubicBezTo>
                      <a:pt x="0" y="235"/>
                      <a:pt x="30" y="398"/>
                      <a:pt x="151" y="481"/>
                    </a:cubicBezTo>
                    <a:lnTo>
                      <a:pt x="1319" y="1287"/>
                    </a:lnTo>
                    <a:cubicBezTo>
                      <a:pt x="1365" y="1319"/>
                      <a:pt x="1418" y="1333"/>
                      <a:pt x="1468" y="1333"/>
                    </a:cubicBezTo>
                    <a:cubicBezTo>
                      <a:pt x="1553" y="1333"/>
                      <a:pt x="1634" y="1293"/>
                      <a:pt x="1686" y="1220"/>
                    </a:cubicBezTo>
                    <a:cubicBezTo>
                      <a:pt x="1769" y="1101"/>
                      <a:pt x="1739" y="936"/>
                      <a:pt x="1618" y="853"/>
                    </a:cubicBezTo>
                    <a:lnTo>
                      <a:pt x="450" y="47"/>
                    </a:lnTo>
                    <a:cubicBezTo>
                      <a:pt x="404" y="16"/>
                      <a:pt x="352" y="0"/>
                      <a:pt x="300" y="0"/>
                    </a:cubicBezTo>
                    <a:close/>
                  </a:path>
                </a:pathLst>
              </a:custGeom>
              <a:solidFill>
                <a:srgbClr val="2D3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8;p19">
                <a:extLst>
                  <a:ext uri="{FF2B5EF4-FFF2-40B4-BE49-F238E27FC236}">
                    <a16:creationId xmlns:a16="http://schemas.microsoft.com/office/drawing/2014/main" id="{6538D1FF-6C26-498A-6D2B-8887DD1E83FA}"/>
                  </a:ext>
                </a:extLst>
              </p:cNvPr>
              <p:cNvSpPr/>
              <p:nvPr/>
            </p:nvSpPr>
            <p:spPr>
              <a:xfrm>
                <a:off x="3281625" y="3888850"/>
                <a:ext cx="44200" cy="33350"/>
              </a:xfrm>
              <a:custGeom>
                <a:avLst/>
                <a:gdLst/>
                <a:ahLst/>
                <a:cxnLst/>
                <a:rect l="l" t="t" r="r" b="b"/>
                <a:pathLst>
                  <a:path w="1768" h="1334" extrusionOk="0">
                    <a:moveTo>
                      <a:pt x="300" y="0"/>
                    </a:moveTo>
                    <a:cubicBezTo>
                      <a:pt x="217" y="0"/>
                      <a:pt x="134" y="40"/>
                      <a:pt x="83" y="113"/>
                    </a:cubicBezTo>
                    <a:cubicBezTo>
                      <a:pt x="0" y="233"/>
                      <a:pt x="31" y="398"/>
                      <a:pt x="150" y="479"/>
                    </a:cubicBezTo>
                    <a:lnTo>
                      <a:pt x="1319" y="1287"/>
                    </a:lnTo>
                    <a:cubicBezTo>
                      <a:pt x="1364" y="1317"/>
                      <a:pt x="1416" y="1333"/>
                      <a:pt x="1469" y="1333"/>
                    </a:cubicBezTo>
                    <a:cubicBezTo>
                      <a:pt x="1551" y="1333"/>
                      <a:pt x="1634" y="1293"/>
                      <a:pt x="1685" y="1218"/>
                    </a:cubicBezTo>
                    <a:cubicBezTo>
                      <a:pt x="1767" y="1099"/>
                      <a:pt x="1737" y="935"/>
                      <a:pt x="1618" y="853"/>
                    </a:cubicBezTo>
                    <a:lnTo>
                      <a:pt x="449" y="47"/>
                    </a:lnTo>
                    <a:cubicBezTo>
                      <a:pt x="403" y="15"/>
                      <a:pt x="351" y="0"/>
                      <a:pt x="300" y="0"/>
                    </a:cubicBezTo>
                    <a:close/>
                  </a:path>
                </a:pathLst>
              </a:custGeom>
              <a:solidFill>
                <a:srgbClr val="2D3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9;p19">
                <a:extLst>
                  <a:ext uri="{FF2B5EF4-FFF2-40B4-BE49-F238E27FC236}">
                    <a16:creationId xmlns:a16="http://schemas.microsoft.com/office/drawing/2014/main" id="{17EA0F47-1F01-45D2-3737-AA12CBB18538}"/>
                  </a:ext>
                </a:extLst>
              </p:cNvPr>
              <p:cNvSpPr/>
              <p:nvPr/>
            </p:nvSpPr>
            <p:spPr>
              <a:xfrm>
                <a:off x="3390825" y="3730525"/>
                <a:ext cx="44200" cy="33350"/>
              </a:xfrm>
              <a:custGeom>
                <a:avLst/>
                <a:gdLst/>
                <a:ahLst/>
                <a:cxnLst/>
                <a:rect l="l" t="t" r="r" b="b"/>
                <a:pathLst>
                  <a:path w="1768" h="1334" extrusionOk="0">
                    <a:moveTo>
                      <a:pt x="301" y="0"/>
                    </a:moveTo>
                    <a:cubicBezTo>
                      <a:pt x="217" y="0"/>
                      <a:pt x="135" y="40"/>
                      <a:pt x="83" y="115"/>
                    </a:cubicBezTo>
                    <a:cubicBezTo>
                      <a:pt x="1" y="235"/>
                      <a:pt x="31" y="398"/>
                      <a:pt x="152" y="481"/>
                    </a:cubicBezTo>
                    <a:lnTo>
                      <a:pt x="1319" y="1287"/>
                    </a:lnTo>
                    <a:cubicBezTo>
                      <a:pt x="1366" y="1319"/>
                      <a:pt x="1418" y="1333"/>
                      <a:pt x="1469" y="1333"/>
                    </a:cubicBezTo>
                    <a:cubicBezTo>
                      <a:pt x="1553" y="1333"/>
                      <a:pt x="1634" y="1293"/>
                      <a:pt x="1687" y="1220"/>
                    </a:cubicBezTo>
                    <a:cubicBezTo>
                      <a:pt x="1768" y="1101"/>
                      <a:pt x="1739" y="935"/>
                      <a:pt x="1618" y="855"/>
                    </a:cubicBezTo>
                    <a:lnTo>
                      <a:pt x="451" y="47"/>
                    </a:lnTo>
                    <a:cubicBezTo>
                      <a:pt x="405" y="15"/>
                      <a:pt x="353"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00;p19">
                <a:extLst>
                  <a:ext uri="{FF2B5EF4-FFF2-40B4-BE49-F238E27FC236}">
                    <a16:creationId xmlns:a16="http://schemas.microsoft.com/office/drawing/2014/main" id="{03F18B0E-A944-C6B3-B535-8A0B0D16392E}"/>
                  </a:ext>
                </a:extLst>
              </p:cNvPr>
              <p:cNvSpPr/>
              <p:nvPr/>
            </p:nvSpPr>
            <p:spPr>
              <a:xfrm>
                <a:off x="3308925" y="3849250"/>
                <a:ext cx="44200" cy="33350"/>
              </a:xfrm>
              <a:custGeom>
                <a:avLst/>
                <a:gdLst/>
                <a:ahLst/>
                <a:cxnLst/>
                <a:rect l="l" t="t" r="r" b="b"/>
                <a:pathLst>
                  <a:path w="1768" h="1334" extrusionOk="0">
                    <a:moveTo>
                      <a:pt x="300" y="1"/>
                    </a:moveTo>
                    <a:cubicBezTo>
                      <a:pt x="217" y="1"/>
                      <a:pt x="135" y="40"/>
                      <a:pt x="84" y="114"/>
                    </a:cubicBezTo>
                    <a:cubicBezTo>
                      <a:pt x="1" y="233"/>
                      <a:pt x="31" y="399"/>
                      <a:pt x="150" y="482"/>
                    </a:cubicBezTo>
                    <a:lnTo>
                      <a:pt x="1320" y="1287"/>
                    </a:lnTo>
                    <a:cubicBezTo>
                      <a:pt x="1364" y="1318"/>
                      <a:pt x="1417" y="1334"/>
                      <a:pt x="1469" y="1334"/>
                    </a:cubicBezTo>
                    <a:cubicBezTo>
                      <a:pt x="1552" y="1334"/>
                      <a:pt x="1635" y="1294"/>
                      <a:pt x="1685" y="1219"/>
                    </a:cubicBezTo>
                    <a:cubicBezTo>
                      <a:pt x="1768" y="1100"/>
                      <a:pt x="1738" y="936"/>
                      <a:pt x="1619" y="853"/>
                    </a:cubicBezTo>
                    <a:lnTo>
                      <a:pt x="449" y="48"/>
                    </a:lnTo>
                    <a:cubicBezTo>
                      <a:pt x="404" y="16"/>
                      <a:pt x="352" y="1"/>
                      <a:pt x="300" y="1"/>
                    </a:cubicBezTo>
                    <a:close/>
                  </a:path>
                </a:pathLst>
              </a:custGeom>
              <a:solidFill>
                <a:srgbClr val="2D3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01;p19">
                <a:extLst>
                  <a:ext uri="{FF2B5EF4-FFF2-40B4-BE49-F238E27FC236}">
                    <a16:creationId xmlns:a16="http://schemas.microsoft.com/office/drawing/2014/main" id="{3577D065-1F60-7FEE-D3EA-2C52603D7EDB}"/>
                  </a:ext>
                </a:extLst>
              </p:cNvPr>
              <p:cNvSpPr/>
              <p:nvPr/>
            </p:nvSpPr>
            <p:spPr>
              <a:xfrm>
                <a:off x="3472775" y="3611775"/>
                <a:ext cx="44200" cy="33350"/>
              </a:xfrm>
              <a:custGeom>
                <a:avLst/>
                <a:gdLst/>
                <a:ahLst/>
                <a:cxnLst/>
                <a:rect l="l" t="t" r="r" b="b"/>
                <a:pathLst>
                  <a:path w="1768" h="1334" extrusionOk="0">
                    <a:moveTo>
                      <a:pt x="301" y="1"/>
                    </a:moveTo>
                    <a:cubicBezTo>
                      <a:pt x="217" y="1"/>
                      <a:pt x="134" y="41"/>
                      <a:pt x="83" y="116"/>
                    </a:cubicBezTo>
                    <a:cubicBezTo>
                      <a:pt x="0" y="235"/>
                      <a:pt x="30" y="398"/>
                      <a:pt x="150" y="481"/>
                    </a:cubicBezTo>
                    <a:lnTo>
                      <a:pt x="1319" y="1287"/>
                    </a:lnTo>
                    <a:cubicBezTo>
                      <a:pt x="1363" y="1319"/>
                      <a:pt x="1416" y="1333"/>
                      <a:pt x="1468" y="1333"/>
                    </a:cubicBezTo>
                    <a:cubicBezTo>
                      <a:pt x="1551" y="1333"/>
                      <a:pt x="1634" y="1295"/>
                      <a:pt x="1684" y="1220"/>
                    </a:cubicBezTo>
                    <a:cubicBezTo>
                      <a:pt x="1767" y="1101"/>
                      <a:pt x="1737" y="938"/>
                      <a:pt x="1618" y="855"/>
                    </a:cubicBezTo>
                    <a:lnTo>
                      <a:pt x="448" y="47"/>
                    </a:lnTo>
                    <a:cubicBezTo>
                      <a:pt x="403" y="16"/>
                      <a:pt x="352"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02;p19">
                <a:extLst>
                  <a:ext uri="{FF2B5EF4-FFF2-40B4-BE49-F238E27FC236}">
                    <a16:creationId xmlns:a16="http://schemas.microsoft.com/office/drawing/2014/main" id="{5312D134-2565-CC90-4756-6D553E60CE8F}"/>
                  </a:ext>
                </a:extLst>
              </p:cNvPr>
              <p:cNvSpPr/>
              <p:nvPr/>
            </p:nvSpPr>
            <p:spPr>
              <a:xfrm>
                <a:off x="3418150" y="3690925"/>
                <a:ext cx="44200" cy="33350"/>
              </a:xfrm>
              <a:custGeom>
                <a:avLst/>
                <a:gdLst/>
                <a:ahLst/>
                <a:cxnLst/>
                <a:rect l="l" t="t" r="r" b="b"/>
                <a:pathLst>
                  <a:path w="1768" h="1334" extrusionOk="0">
                    <a:moveTo>
                      <a:pt x="299" y="1"/>
                    </a:moveTo>
                    <a:cubicBezTo>
                      <a:pt x="216" y="1"/>
                      <a:pt x="134" y="40"/>
                      <a:pt x="83" y="114"/>
                    </a:cubicBezTo>
                    <a:cubicBezTo>
                      <a:pt x="0" y="235"/>
                      <a:pt x="30" y="399"/>
                      <a:pt x="149" y="482"/>
                    </a:cubicBezTo>
                    <a:lnTo>
                      <a:pt x="1319" y="1287"/>
                    </a:lnTo>
                    <a:cubicBezTo>
                      <a:pt x="1365" y="1320"/>
                      <a:pt x="1418" y="1334"/>
                      <a:pt x="1468" y="1334"/>
                    </a:cubicBezTo>
                    <a:cubicBezTo>
                      <a:pt x="1551" y="1334"/>
                      <a:pt x="1634" y="1296"/>
                      <a:pt x="1684" y="1221"/>
                    </a:cubicBezTo>
                    <a:cubicBezTo>
                      <a:pt x="1767" y="1102"/>
                      <a:pt x="1737" y="936"/>
                      <a:pt x="1618" y="853"/>
                    </a:cubicBezTo>
                    <a:lnTo>
                      <a:pt x="448" y="48"/>
                    </a:lnTo>
                    <a:cubicBezTo>
                      <a:pt x="403" y="16"/>
                      <a:pt x="351"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03;p19">
                <a:extLst>
                  <a:ext uri="{FF2B5EF4-FFF2-40B4-BE49-F238E27FC236}">
                    <a16:creationId xmlns:a16="http://schemas.microsoft.com/office/drawing/2014/main" id="{77292F29-2E65-5FC7-36FD-4283A9B24218}"/>
                  </a:ext>
                </a:extLst>
              </p:cNvPr>
              <p:cNvSpPr/>
              <p:nvPr/>
            </p:nvSpPr>
            <p:spPr>
              <a:xfrm>
                <a:off x="3336250" y="3809675"/>
                <a:ext cx="44200" cy="33350"/>
              </a:xfrm>
              <a:custGeom>
                <a:avLst/>
                <a:gdLst/>
                <a:ahLst/>
                <a:cxnLst/>
                <a:rect l="l" t="t" r="r" b="b"/>
                <a:pathLst>
                  <a:path w="1768" h="1334" extrusionOk="0">
                    <a:moveTo>
                      <a:pt x="299" y="1"/>
                    </a:moveTo>
                    <a:cubicBezTo>
                      <a:pt x="216" y="1"/>
                      <a:pt x="133" y="40"/>
                      <a:pt x="83" y="114"/>
                    </a:cubicBezTo>
                    <a:cubicBezTo>
                      <a:pt x="1" y="235"/>
                      <a:pt x="31" y="399"/>
                      <a:pt x="150" y="481"/>
                    </a:cubicBezTo>
                    <a:lnTo>
                      <a:pt x="1319" y="1287"/>
                    </a:lnTo>
                    <a:cubicBezTo>
                      <a:pt x="1364" y="1317"/>
                      <a:pt x="1416" y="1334"/>
                      <a:pt x="1467" y="1334"/>
                    </a:cubicBezTo>
                    <a:cubicBezTo>
                      <a:pt x="1551" y="1334"/>
                      <a:pt x="1634" y="1293"/>
                      <a:pt x="1685" y="1221"/>
                    </a:cubicBezTo>
                    <a:cubicBezTo>
                      <a:pt x="1768" y="1099"/>
                      <a:pt x="1737" y="936"/>
                      <a:pt x="1618" y="853"/>
                    </a:cubicBezTo>
                    <a:lnTo>
                      <a:pt x="449" y="47"/>
                    </a:lnTo>
                    <a:cubicBezTo>
                      <a:pt x="403" y="16"/>
                      <a:pt x="351" y="1"/>
                      <a:pt x="299" y="1"/>
                    </a:cubicBezTo>
                    <a:close/>
                  </a:path>
                </a:pathLst>
              </a:custGeom>
              <a:solidFill>
                <a:srgbClr val="2D3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04;p19">
                <a:extLst>
                  <a:ext uri="{FF2B5EF4-FFF2-40B4-BE49-F238E27FC236}">
                    <a16:creationId xmlns:a16="http://schemas.microsoft.com/office/drawing/2014/main" id="{5D20E281-0675-5A50-D7BB-9EEB0EA540C9}"/>
                  </a:ext>
                </a:extLst>
              </p:cNvPr>
              <p:cNvSpPr/>
              <p:nvPr/>
            </p:nvSpPr>
            <p:spPr>
              <a:xfrm>
                <a:off x="2928375" y="3779450"/>
                <a:ext cx="749350" cy="229725"/>
              </a:xfrm>
              <a:custGeom>
                <a:avLst/>
                <a:gdLst/>
                <a:ahLst/>
                <a:cxnLst/>
                <a:rect l="l" t="t" r="r" b="b"/>
                <a:pathLst>
                  <a:path w="29974" h="9189" extrusionOk="0">
                    <a:moveTo>
                      <a:pt x="9189" y="0"/>
                    </a:moveTo>
                    <a:cubicBezTo>
                      <a:pt x="4114" y="0"/>
                      <a:pt x="0" y="4114"/>
                      <a:pt x="0" y="9189"/>
                    </a:cubicBezTo>
                    <a:lnTo>
                      <a:pt x="29973" y="9189"/>
                    </a:lnTo>
                    <a:cubicBezTo>
                      <a:pt x="29973" y="4114"/>
                      <a:pt x="25859" y="0"/>
                      <a:pt x="20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05;p19">
                <a:extLst>
                  <a:ext uri="{FF2B5EF4-FFF2-40B4-BE49-F238E27FC236}">
                    <a16:creationId xmlns:a16="http://schemas.microsoft.com/office/drawing/2014/main" id="{112C7BAB-1785-F6AF-C042-9CAE3CC9D983}"/>
                  </a:ext>
                </a:extLst>
              </p:cNvPr>
              <p:cNvSpPr/>
              <p:nvPr/>
            </p:nvSpPr>
            <p:spPr>
              <a:xfrm>
                <a:off x="2919850" y="3770950"/>
                <a:ext cx="766350" cy="246700"/>
              </a:xfrm>
              <a:custGeom>
                <a:avLst/>
                <a:gdLst/>
                <a:ahLst/>
                <a:cxnLst/>
                <a:rect l="l" t="t" r="r" b="b"/>
                <a:pathLst>
                  <a:path w="30654" h="9868" extrusionOk="0">
                    <a:moveTo>
                      <a:pt x="9530" y="1"/>
                    </a:moveTo>
                    <a:cubicBezTo>
                      <a:pt x="4275" y="1"/>
                      <a:pt x="0" y="4274"/>
                      <a:pt x="0" y="9529"/>
                    </a:cubicBezTo>
                    <a:cubicBezTo>
                      <a:pt x="0" y="9716"/>
                      <a:pt x="154" y="9868"/>
                      <a:pt x="341" y="9868"/>
                    </a:cubicBezTo>
                    <a:cubicBezTo>
                      <a:pt x="527" y="9868"/>
                      <a:pt x="681" y="9716"/>
                      <a:pt x="681" y="9529"/>
                    </a:cubicBezTo>
                    <a:cubicBezTo>
                      <a:pt x="681" y="4650"/>
                      <a:pt x="4649" y="679"/>
                      <a:pt x="9530" y="679"/>
                    </a:cubicBezTo>
                    <a:lnTo>
                      <a:pt x="21126" y="679"/>
                    </a:lnTo>
                    <a:cubicBezTo>
                      <a:pt x="26005" y="679"/>
                      <a:pt x="29975" y="4650"/>
                      <a:pt x="29975" y="9529"/>
                    </a:cubicBezTo>
                    <a:cubicBezTo>
                      <a:pt x="29975" y="9716"/>
                      <a:pt x="30126" y="9868"/>
                      <a:pt x="30314" y="9868"/>
                    </a:cubicBezTo>
                    <a:cubicBezTo>
                      <a:pt x="30502" y="9868"/>
                      <a:pt x="30653" y="9716"/>
                      <a:pt x="30653" y="9529"/>
                    </a:cubicBezTo>
                    <a:cubicBezTo>
                      <a:pt x="30653" y="4274"/>
                      <a:pt x="26380" y="1"/>
                      <a:pt x="21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06;p19">
                <a:extLst>
                  <a:ext uri="{FF2B5EF4-FFF2-40B4-BE49-F238E27FC236}">
                    <a16:creationId xmlns:a16="http://schemas.microsoft.com/office/drawing/2014/main" id="{AA233650-D0EA-0B09-4A94-F6A69D979BB5}"/>
                  </a:ext>
                </a:extLst>
              </p:cNvPr>
              <p:cNvSpPr/>
              <p:nvPr/>
            </p:nvSpPr>
            <p:spPr>
              <a:xfrm>
                <a:off x="2903275" y="4000075"/>
                <a:ext cx="50050" cy="115825"/>
              </a:xfrm>
              <a:custGeom>
                <a:avLst/>
                <a:gdLst/>
                <a:ahLst/>
                <a:cxnLst/>
                <a:rect l="l" t="t" r="r" b="b"/>
                <a:pathLst>
                  <a:path w="2002" h="4633" extrusionOk="0">
                    <a:moveTo>
                      <a:pt x="1002" y="3310"/>
                    </a:moveTo>
                    <a:cubicBezTo>
                      <a:pt x="1229" y="3310"/>
                      <a:pt x="1412" y="3494"/>
                      <a:pt x="1412" y="3720"/>
                    </a:cubicBezTo>
                    <a:cubicBezTo>
                      <a:pt x="1412" y="3946"/>
                      <a:pt x="1229" y="4130"/>
                      <a:pt x="1002" y="4130"/>
                    </a:cubicBezTo>
                    <a:cubicBezTo>
                      <a:pt x="776" y="4130"/>
                      <a:pt x="592" y="3946"/>
                      <a:pt x="592" y="3720"/>
                    </a:cubicBezTo>
                    <a:cubicBezTo>
                      <a:pt x="592" y="3494"/>
                      <a:pt x="776" y="3310"/>
                      <a:pt x="1002" y="3310"/>
                    </a:cubicBezTo>
                    <a:close/>
                    <a:moveTo>
                      <a:pt x="1002" y="0"/>
                    </a:moveTo>
                    <a:cubicBezTo>
                      <a:pt x="576" y="0"/>
                      <a:pt x="231" y="345"/>
                      <a:pt x="231" y="772"/>
                    </a:cubicBezTo>
                    <a:lnTo>
                      <a:pt x="1" y="3861"/>
                    </a:lnTo>
                    <a:cubicBezTo>
                      <a:pt x="1" y="4287"/>
                      <a:pt x="576" y="4633"/>
                      <a:pt x="1002" y="4633"/>
                    </a:cubicBezTo>
                    <a:cubicBezTo>
                      <a:pt x="1428" y="4633"/>
                      <a:pt x="2002" y="4287"/>
                      <a:pt x="2002" y="3861"/>
                    </a:cubicBezTo>
                    <a:lnTo>
                      <a:pt x="1774" y="772"/>
                    </a:lnTo>
                    <a:cubicBezTo>
                      <a:pt x="1774" y="345"/>
                      <a:pt x="1428"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307;p19">
              <a:extLst>
                <a:ext uri="{FF2B5EF4-FFF2-40B4-BE49-F238E27FC236}">
                  <a16:creationId xmlns:a16="http://schemas.microsoft.com/office/drawing/2014/main" id="{214D4216-FCFA-3D6A-15DE-E1AC4AB3C1C0}"/>
                </a:ext>
              </a:extLst>
            </p:cNvPr>
            <p:cNvGrpSpPr/>
            <p:nvPr/>
          </p:nvGrpSpPr>
          <p:grpSpPr>
            <a:xfrm>
              <a:off x="2176622" y="1392248"/>
              <a:ext cx="746037" cy="784892"/>
              <a:chOff x="2701425" y="2522375"/>
              <a:chExt cx="582250" cy="612575"/>
            </a:xfrm>
          </p:grpSpPr>
          <p:sp>
            <p:nvSpPr>
              <p:cNvPr id="50" name="Google Shape;308;p19">
                <a:extLst>
                  <a:ext uri="{FF2B5EF4-FFF2-40B4-BE49-F238E27FC236}">
                    <a16:creationId xmlns:a16="http://schemas.microsoft.com/office/drawing/2014/main" id="{189BBEAE-F8FD-89F4-F469-132B87280653}"/>
                  </a:ext>
                </a:extLst>
              </p:cNvPr>
              <p:cNvSpPr/>
              <p:nvPr/>
            </p:nvSpPr>
            <p:spPr>
              <a:xfrm>
                <a:off x="2709100" y="2527050"/>
                <a:ext cx="574575" cy="607900"/>
              </a:xfrm>
              <a:custGeom>
                <a:avLst/>
                <a:gdLst/>
                <a:ahLst/>
                <a:cxnLst/>
                <a:rect l="l" t="t" r="r" b="b"/>
                <a:pathLst>
                  <a:path w="22983" h="24316" extrusionOk="0">
                    <a:moveTo>
                      <a:pt x="15106" y="0"/>
                    </a:moveTo>
                    <a:cubicBezTo>
                      <a:pt x="14958" y="0"/>
                      <a:pt x="14807" y="29"/>
                      <a:pt x="14660" y="89"/>
                    </a:cubicBezTo>
                    <a:lnTo>
                      <a:pt x="1" y="6078"/>
                    </a:lnTo>
                    <a:lnTo>
                      <a:pt x="3" y="6078"/>
                    </a:lnTo>
                    <a:lnTo>
                      <a:pt x="7455" y="24316"/>
                    </a:lnTo>
                    <a:lnTo>
                      <a:pt x="22114" y="18326"/>
                    </a:lnTo>
                    <a:cubicBezTo>
                      <a:pt x="22695" y="18088"/>
                      <a:pt x="22982" y="17442"/>
                      <a:pt x="22754" y="16884"/>
                    </a:cubicBezTo>
                    <a:lnTo>
                      <a:pt x="16128" y="670"/>
                    </a:lnTo>
                    <a:cubicBezTo>
                      <a:pt x="15957" y="251"/>
                      <a:pt x="15547" y="0"/>
                      <a:pt x="15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9;p19">
                <a:extLst>
                  <a:ext uri="{FF2B5EF4-FFF2-40B4-BE49-F238E27FC236}">
                    <a16:creationId xmlns:a16="http://schemas.microsoft.com/office/drawing/2014/main" id="{2BEFD51B-C94B-3043-07BA-280DB7B5AAA4}"/>
                  </a:ext>
                </a:extLst>
              </p:cNvPr>
              <p:cNvSpPr/>
              <p:nvPr/>
            </p:nvSpPr>
            <p:spPr>
              <a:xfrm>
                <a:off x="2703350" y="2522375"/>
                <a:ext cx="558800" cy="611475"/>
              </a:xfrm>
              <a:custGeom>
                <a:avLst/>
                <a:gdLst/>
                <a:ahLst/>
                <a:cxnLst/>
                <a:rect l="l" t="t" r="r" b="b"/>
                <a:pathLst>
                  <a:path w="22352" h="24459" extrusionOk="0">
                    <a:moveTo>
                      <a:pt x="14274" y="1"/>
                    </a:moveTo>
                    <a:cubicBezTo>
                      <a:pt x="14130" y="1"/>
                      <a:pt x="13984" y="28"/>
                      <a:pt x="13842" y="86"/>
                    </a:cubicBezTo>
                    <a:lnTo>
                      <a:pt x="1" y="5742"/>
                    </a:lnTo>
                    <a:lnTo>
                      <a:pt x="7648" y="24458"/>
                    </a:lnTo>
                    <a:lnTo>
                      <a:pt x="21490" y="18804"/>
                    </a:lnTo>
                    <a:cubicBezTo>
                      <a:pt x="22073" y="18566"/>
                      <a:pt x="22352" y="17901"/>
                      <a:pt x="22114" y="17318"/>
                    </a:cubicBezTo>
                    <a:lnTo>
                      <a:pt x="15328" y="710"/>
                    </a:lnTo>
                    <a:cubicBezTo>
                      <a:pt x="15148" y="268"/>
                      <a:pt x="14723" y="1"/>
                      <a:pt x="14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10;p19">
                <a:extLst>
                  <a:ext uri="{FF2B5EF4-FFF2-40B4-BE49-F238E27FC236}">
                    <a16:creationId xmlns:a16="http://schemas.microsoft.com/office/drawing/2014/main" id="{CF2B4ADB-DF47-719E-A0E2-46354DD27795}"/>
                  </a:ext>
                </a:extLst>
              </p:cNvPr>
              <p:cNvSpPr/>
              <p:nvPr/>
            </p:nvSpPr>
            <p:spPr>
              <a:xfrm>
                <a:off x="2873550" y="2807875"/>
                <a:ext cx="388600" cy="325975"/>
              </a:xfrm>
              <a:custGeom>
                <a:avLst/>
                <a:gdLst/>
                <a:ahLst/>
                <a:cxnLst/>
                <a:rect l="l" t="t" r="r" b="b"/>
                <a:pathLst>
                  <a:path w="15544" h="13039" extrusionOk="0">
                    <a:moveTo>
                      <a:pt x="12896" y="1"/>
                    </a:moveTo>
                    <a:lnTo>
                      <a:pt x="0" y="10985"/>
                    </a:lnTo>
                    <a:lnTo>
                      <a:pt x="840" y="13038"/>
                    </a:lnTo>
                    <a:lnTo>
                      <a:pt x="14682" y="7384"/>
                    </a:lnTo>
                    <a:cubicBezTo>
                      <a:pt x="15265" y="7146"/>
                      <a:pt x="15544" y="6481"/>
                      <a:pt x="15306" y="5898"/>
                    </a:cubicBezTo>
                    <a:lnTo>
                      <a:pt x="12896" y="3"/>
                    </a:lnTo>
                    <a:lnTo>
                      <a:pt x="12896" y="1"/>
                    </a:lnTo>
                    <a:close/>
                  </a:path>
                </a:pathLst>
              </a:custGeom>
              <a:solidFill>
                <a:srgbClr val="283564">
                  <a:alpha val="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11;p19">
                <a:extLst>
                  <a:ext uri="{FF2B5EF4-FFF2-40B4-BE49-F238E27FC236}">
                    <a16:creationId xmlns:a16="http://schemas.microsoft.com/office/drawing/2014/main" id="{C038190A-9B1C-2F56-BD4E-0089D9F1C8C4}"/>
                  </a:ext>
                </a:extLst>
              </p:cNvPr>
              <p:cNvSpPr/>
              <p:nvPr/>
            </p:nvSpPr>
            <p:spPr>
              <a:xfrm>
                <a:off x="2703250" y="2638150"/>
                <a:ext cx="259775" cy="496000"/>
              </a:xfrm>
              <a:custGeom>
                <a:avLst/>
                <a:gdLst/>
                <a:ahLst/>
                <a:cxnLst/>
                <a:rect l="l" t="t" r="r" b="b"/>
                <a:pathLst>
                  <a:path w="10391" h="19840" extrusionOk="0">
                    <a:moveTo>
                      <a:pt x="2745" y="1"/>
                    </a:moveTo>
                    <a:lnTo>
                      <a:pt x="1" y="1119"/>
                    </a:lnTo>
                    <a:lnTo>
                      <a:pt x="7648" y="19840"/>
                    </a:lnTo>
                    <a:lnTo>
                      <a:pt x="10391" y="18719"/>
                    </a:lnTo>
                    <a:lnTo>
                      <a:pt x="27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2;p19">
                <a:extLst>
                  <a:ext uri="{FF2B5EF4-FFF2-40B4-BE49-F238E27FC236}">
                    <a16:creationId xmlns:a16="http://schemas.microsoft.com/office/drawing/2014/main" id="{F20189D6-6EB9-5644-23BD-707B25B537C4}"/>
                  </a:ext>
                </a:extLst>
              </p:cNvPr>
              <p:cNvSpPr/>
              <p:nvPr/>
            </p:nvSpPr>
            <p:spPr>
              <a:xfrm>
                <a:off x="2701425" y="2677500"/>
                <a:ext cx="43300" cy="29875"/>
              </a:xfrm>
              <a:custGeom>
                <a:avLst/>
                <a:gdLst/>
                <a:ahLst/>
                <a:cxnLst/>
                <a:rect l="l" t="t" r="r" b="b"/>
                <a:pathLst>
                  <a:path w="1732" h="1195" extrusionOk="0">
                    <a:moveTo>
                      <a:pt x="1481" y="0"/>
                    </a:moveTo>
                    <a:cubicBezTo>
                      <a:pt x="1478" y="0"/>
                      <a:pt x="1476" y="1"/>
                      <a:pt x="1473" y="2"/>
                    </a:cubicBezTo>
                    <a:lnTo>
                      <a:pt x="15" y="595"/>
                    </a:lnTo>
                    <a:cubicBezTo>
                      <a:pt x="5" y="599"/>
                      <a:pt x="1" y="612"/>
                      <a:pt x="5" y="620"/>
                    </a:cubicBezTo>
                    <a:lnTo>
                      <a:pt x="235" y="1183"/>
                    </a:lnTo>
                    <a:cubicBezTo>
                      <a:pt x="238" y="1191"/>
                      <a:pt x="245" y="1195"/>
                      <a:pt x="252" y="1195"/>
                    </a:cubicBezTo>
                    <a:cubicBezTo>
                      <a:pt x="254" y="1195"/>
                      <a:pt x="257" y="1194"/>
                      <a:pt x="259" y="1193"/>
                    </a:cubicBezTo>
                    <a:lnTo>
                      <a:pt x="1717" y="597"/>
                    </a:lnTo>
                    <a:cubicBezTo>
                      <a:pt x="1726" y="593"/>
                      <a:pt x="1732" y="583"/>
                      <a:pt x="1728" y="573"/>
                    </a:cubicBezTo>
                    <a:lnTo>
                      <a:pt x="1497" y="12"/>
                    </a:lnTo>
                    <a:cubicBezTo>
                      <a:pt x="1494" y="4"/>
                      <a:pt x="1488" y="0"/>
                      <a:pt x="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3;p19">
                <a:extLst>
                  <a:ext uri="{FF2B5EF4-FFF2-40B4-BE49-F238E27FC236}">
                    <a16:creationId xmlns:a16="http://schemas.microsoft.com/office/drawing/2014/main" id="{AB4EDE15-319E-4B5B-0CDE-38A5127D8AB8}"/>
                  </a:ext>
                </a:extLst>
              </p:cNvPr>
              <p:cNvSpPr/>
              <p:nvPr/>
            </p:nvSpPr>
            <p:spPr>
              <a:xfrm>
                <a:off x="2723300" y="2729950"/>
                <a:ext cx="43250" cy="29875"/>
              </a:xfrm>
              <a:custGeom>
                <a:avLst/>
                <a:gdLst/>
                <a:ahLst/>
                <a:cxnLst/>
                <a:rect l="l" t="t" r="r" b="b"/>
                <a:pathLst>
                  <a:path w="1730" h="1195" extrusionOk="0">
                    <a:moveTo>
                      <a:pt x="1479" y="0"/>
                    </a:moveTo>
                    <a:cubicBezTo>
                      <a:pt x="1477" y="0"/>
                      <a:pt x="1475" y="1"/>
                      <a:pt x="1473" y="2"/>
                    </a:cubicBezTo>
                    <a:lnTo>
                      <a:pt x="15" y="598"/>
                    </a:lnTo>
                    <a:cubicBezTo>
                      <a:pt x="4" y="602"/>
                      <a:pt x="0" y="612"/>
                      <a:pt x="4" y="622"/>
                    </a:cubicBezTo>
                    <a:lnTo>
                      <a:pt x="235" y="1183"/>
                    </a:lnTo>
                    <a:cubicBezTo>
                      <a:pt x="238" y="1191"/>
                      <a:pt x="244" y="1195"/>
                      <a:pt x="251" y="1195"/>
                    </a:cubicBezTo>
                    <a:cubicBezTo>
                      <a:pt x="254" y="1195"/>
                      <a:pt x="256" y="1194"/>
                      <a:pt x="259" y="1193"/>
                    </a:cubicBezTo>
                    <a:lnTo>
                      <a:pt x="1717" y="598"/>
                    </a:lnTo>
                    <a:cubicBezTo>
                      <a:pt x="1725" y="594"/>
                      <a:pt x="1729" y="583"/>
                      <a:pt x="1727" y="573"/>
                    </a:cubicBezTo>
                    <a:lnTo>
                      <a:pt x="1497" y="12"/>
                    </a:lnTo>
                    <a:cubicBezTo>
                      <a:pt x="1494" y="4"/>
                      <a:pt x="1486" y="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4;p19">
                <a:extLst>
                  <a:ext uri="{FF2B5EF4-FFF2-40B4-BE49-F238E27FC236}">
                    <a16:creationId xmlns:a16="http://schemas.microsoft.com/office/drawing/2014/main" id="{D475B13B-6C4A-F912-CC44-772DBED5E3F3}"/>
                  </a:ext>
                </a:extLst>
              </p:cNvPr>
              <p:cNvSpPr/>
              <p:nvPr/>
            </p:nvSpPr>
            <p:spPr>
              <a:xfrm>
                <a:off x="2744750" y="2783450"/>
                <a:ext cx="43250" cy="29900"/>
              </a:xfrm>
              <a:custGeom>
                <a:avLst/>
                <a:gdLst/>
                <a:ahLst/>
                <a:cxnLst/>
                <a:rect l="l" t="t" r="r" b="b"/>
                <a:pathLst>
                  <a:path w="1730" h="1196" extrusionOk="0">
                    <a:moveTo>
                      <a:pt x="1481" y="1"/>
                    </a:moveTo>
                    <a:cubicBezTo>
                      <a:pt x="1478" y="1"/>
                      <a:pt x="1475" y="1"/>
                      <a:pt x="1473" y="3"/>
                    </a:cubicBezTo>
                    <a:lnTo>
                      <a:pt x="15" y="598"/>
                    </a:lnTo>
                    <a:cubicBezTo>
                      <a:pt x="5" y="602"/>
                      <a:pt x="1" y="612"/>
                      <a:pt x="5" y="622"/>
                    </a:cubicBezTo>
                    <a:lnTo>
                      <a:pt x="235" y="1184"/>
                    </a:lnTo>
                    <a:cubicBezTo>
                      <a:pt x="238" y="1191"/>
                      <a:pt x="244" y="1196"/>
                      <a:pt x="251" y="1196"/>
                    </a:cubicBezTo>
                    <a:cubicBezTo>
                      <a:pt x="254" y="1196"/>
                      <a:pt x="257" y="1195"/>
                      <a:pt x="259" y="1194"/>
                    </a:cubicBezTo>
                    <a:lnTo>
                      <a:pt x="1717" y="598"/>
                    </a:lnTo>
                    <a:cubicBezTo>
                      <a:pt x="1725" y="594"/>
                      <a:pt x="1729" y="584"/>
                      <a:pt x="1727" y="574"/>
                    </a:cubicBezTo>
                    <a:lnTo>
                      <a:pt x="1497" y="13"/>
                    </a:lnTo>
                    <a:cubicBezTo>
                      <a:pt x="1494" y="5"/>
                      <a:pt x="1488"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5;p19">
                <a:extLst>
                  <a:ext uri="{FF2B5EF4-FFF2-40B4-BE49-F238E27FC236}">
                    <a16:creationId xmlns:a16="http://schemas.microsoft.com/office/drawing/2014/main" id="{C871D0CD-FBB8-2D35-6467-A40C084FFAD5}"/>
                  </a:ext>
                </a:extLst>
              </p:cNvPr>
              <p:cNvSpPr/>
              <p:nvPr/>
            </p:nvSpPr>
            <p:spPr>
              <a:xfrm>
                <a:off x="2766625" y="2835925"/>
                <a:ext cx="43225" cy="29875"/>
              </a:xfrm>
              <a:custGeom>
                <a:avLst/>
                <a:gdLst/>
                <a:ahLst/>
                <a:cxnLst/>
                <a:rect l="l" t="t" r="r" b="b"/>
                <a:pathLst>
                  <a:path w="1729" h="1195" extrusionOk="0">
                    <a:moveTo>
                      <a:pt x="1479" y="0"/>
                    </a:moveTo>
                    <a:cubicBezTo>
                      <a:pt x="1477" y="0"/>
                      <a:pt x="1474" y="1"/>
                      <a:pt x="1472" y="2"/>
                    </a:cubicBezTo>
                    <a:lnTo>
                      <a:pt x="14" y="597"/>
                    </a:lnTo>
                    <a:cubicBezTo>
                      <a:pt x="4" y="601"/>
                      <a:pt x="0" y="612"/>
                      <a:pt x="4" y="622"/>
                    </a:cubicBezTo>
                    <a:lnTo>
                      <a:pt x="234" y="1183"/>
                    </a:lnTo>
                    <a:cubicBezTo>
                      <a:pt x="237" y="1191"/>
                      <a:pt x="244" y="1195"/>
                      <a:pt x="251" y="1195"/>
                    </a:cubicBezTo>
                    <a:cubicBezTo>
                      <a:pt x="253" y="1195"/>
                      <a:pt x="256" y="1194"/>
                      <a:pt x="259" y="1193"/>
                    </a:cubicBezTo>
                    <a:lnTo>
                      <a:pt x="1715" y="597"/>
                    </a:lnTo>
                    <a:cubicBezTo>
                      <a:pt x="1725" y="595"/>
                      <a:pt x="1729" y="583"/>
                      <a:pt x="1725" y="575"/>
                    </a:cubicBezTo>
                    <a:lnTo>
                      <a:pt x="1496" y="12"/>
                    </a:lnTo>
                    <a:cubicBezTo>
                      <a:pt x="1493" y="4"/>
                      <a:pt x="1486" y="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6;p19">
                <a:extLst>
                  <a:ext uri="{FF2B5EF4-FFF2-40B4-BE49-F238E27FC236}">
                    <a16:creationId xmlns:a16="http://schemas.microsoft.com/office/drawing/2014/main" id="{51ABC8D9-D42B-22D6-75E3-B882239322AA}"/>
                  </a:ext>
                </a:extLst>
              </p:cNvPr>
              <p:cNvSpPr/>
              <p:nvPr/>
            </p:nvSpPr>
            <p:spPr>
              <a:xfrm>
                <a:off x="2788075" y="2889375"/>
                <a:ext cx="43275" cy="29900"/>
              </a:xfrm>
              <a:custGeom>
                <a:avLst/>
                <a:gdLst/>
                <a:ahLst/>
                <a:cxnLst/>
                <a:rect l="l" t="t" r="r" b="b"/>
                <a:pathLst>
                  <a:path w="1731" h="1196" extrusionOk="0">
                    <a:moveTo>
                      <a:pt x="1480" y="1"/>
                    </a:moveTo>
                    <a:cubicBezTo>
                      <a:pt x="1478" y="1"/>
                      <a:pt x="1475" y="1"/>
                      <a:pt x="1473" y="2"/>
                    </a:cubicBezTo>
                    <a:lnTo>
                      <a:pt x="14" y="598"/>
                    </a:lnTo>
                    <a:cubicBezTo>
                      <a:pt x="4" y="602"/>
                      <a:pt x="0" y="612"/>
                      <a:pt x="4" y="622"/>
                    </a:cubicBezTo>
                    <a:lnTo>
                      <a:pt x="235" y="1184"/>
                    </a:lnTo>
                    <a:cubicBezTo>
                      <a:pt x="238" y="1191"/>
                      <a:pt x="244" y="1195"/>
                      <a:pt x="251" y="1195"/>
                    </a:cubicBezTo>
                    <a:cubicBezTo>
                      <a:pt x="254" y="1195"/>
                      <a:pt x="256" y="1195"/>
                      <a:pt x="259" y="1194"/>
                    </a:cubicBezTo>
                    <a:lnTo>
                      <a:pt x="1717" y="598"/>
                    </a:lnTo>
                    <a:cubicBezTo>
                      <a:pt x="1725" y="594"/>
                      <a:pt x="1731" y="584"/>
                      <a:pt x="1727" y="576"/>
                    </a:cubicBezTo>
                    <a:lnTo>
                      <a:pt x="1497" y="12"/>
                    </a:lnTo>
                    <a:cubicBezTo>
                      <a:pt x="1494" y="5"/>
                      <a:pt x="1487" y="1"/>
                      <a:pt x="1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7;p19">
                <a:extLst>
                  <a:ext uri="{FF2B5EF4-FFF2-40B4-BE49-F238E27FC236}">
                    <a16:creationId xmlns:a16="http://schemas.microsoft.com/office/drawing/2014/main" id="{11AC8F26-08FD-92E7-C41A-A17D2E6FD4CB}"/>
                  </a:ext>
                </a:extLst>
              </p:cNvPr>
              <p:cNvSpPr/>
              <p:nvPr/>
            </p:nvSpPr>
            <p:spPr>
              <a:xfrm>
                <a:off x="2809725" y="2942400"/>
                <a:ext cx="43250" cy="29925"/>
              </a:xfrm>
              <a:custGeom>
                <a:avLst/>
                <a:gdLst/>
                <a:ahLst/>
                <a:cxnLst/>
                <a:rect l="l" t="t" r="r" b="b"/>
                <a:pathLst>
                  <a:path w="1730" h="1197" extrusionOk="0">
                    <a:moveTo>
                      <a:pt x="1477" y="0"/>
                    </a:moveTo>
                    <a:cubicBezTo>
                      <a:pt x="1475" y="0"/>
                      <a:pt x="1473" y="1"/>
                      <a:pt x="1471" y="2"/>
                    </a:cubicBezTo>
                    <a:lnTo>
                      <a:pt x="15" y="597"/>
                    </a:lnTo>
                    <a:cubicBezTo>
                      <a:pt x="5" y="602"/>
                      <a:pt x="1" y="612"/>
                      <a:pt x="5" y="622"/>
                    </a:cubicBezTo>
                    <a:lnTo>
                      <a:pt x="233" y="1185"/>
                    </a:lnTo>
                    <a:cubicBezTo>
                      <a:pt x="236" y="1191"/>
                      <a:pt x="244" y="1197"/>
                      <a:pt x="251" y="1197"/>
                    </a:cubicBezTo>
                    <a:cubicBezTo>
                      <a:pt x="253" y="1197"/>
                      <a:pt x="255" y="1196"/>
                      <a:pt x="257" y="1195"/>
                    </a:cubicBezTo>
                    <a:lnTo>
                      <a:pt x="1715" y="599"/>
                    </a:lnTo>
                    <a:cubicBezTo>
                      <a:pt x="1725" y="595"/>
                      <a:pt x="1729" y="585"/>
                      <a:pt x="1725" y="575"/>
                    </a:cubicBezTo>
                    <a:lnTo>
                      <a:pt x="1495" y="12"/>
                    </a:lnTo>
                    <a:cubicBezTo>
                      <a:pt x="1492" y="6"/>
                      <a:pt x="1485" y="0"/>
                      <a:pt x="1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8;p19">
                <a:extLst>
                  <a:ext uri="{FF2B5EF4-FFF2-40B4-BE49-F238E27FC236}">
                    <a16:creationId xmlns:a16="http://schemas.microsoft.com/office/drawing/2014/main" id="{DBD408B5-259B-4B86-5D5C-A71E8826BCDF}"/>
                  </a:ext>
                </a:extLst>
              </p:cNvPr>
              <p:cNvSpPr/>
              <p:nvPr/>
            </p:nvSpPr>
            <p:spPr>
              <a:xfrm>
                <a:off x="2831600" y="2994900"/>
                <a:ext cx="43225" cy="29875"/>
              </a:xfrm>
              <a:custGeom>
                <a:avLst/>
                <a:gdLst/>
                <a:ahLst/>
                <a:cxnLst/>
                <a:rect l="l" t="t" r="r" b="b"/>
                <a:pathLst>
                  <a:path w="1729" h="1195" extrusionOk="0">
                    <a:moveTo>
                      <a:pt x="1478" y="0"/>
                    </a:moveTo>
                    <a:cubicBezTo>
                      <a:pt x="1475" y="0"/>
                      <a:pt x="1473" y="1"/>
                      <a:pt x="1470" y="2"/>
                    </a:cubicBezTo>
                    <a:lnTo>
                      <a:pt x="14" y="598"/>
                    </a:lnTo>
                    <a:cubicBezTo>
                      <a:pt x="4" y="602"/>
                      <a:pt x="0" y="612"/>
                      <a:pt x="4" y="622"/>
                    </a:cubicBezTo>
                    <a:lnTo>
                      <a:pt x="234" y="1183"/>
                    </a:lnTo>
                    <a:cubicBezTo>
                      <a:pt x="236" y="1191"/>
                      <a:pt x="243" y="1195"/>
                      <a:pt x="250" y="1195"/>
                    </a:cubicBezTo>
                    <a:cubicBezTo>
                      <a:pt x="252" y="1195"/>
                      <a:pt x="254" y="1194"/>
                      <a:pt x="257" y="1193"/>
                    </a:cubicBezTo>
                    <a:lnTo>
                      <a:pt x="1715" y="598"/>
                    </a:lnTo>
                    <a:cubicBezTo>
                      <a:pt x="1725" y="594"/>
                      <a:pt x="1729" y="584"/>
                      <a:pt x="1725" y="573"/>
                    </a:cubicBezTo>
                    <a:lnTo>
                      <a:pt x="1494" y="12"/>
                    </a:lnTo>
                    <a:cubicBezTo>
                      <a:pt x="1491" y="5"/>
                      <a:pt x="1485"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9;p19">
                <a:extLst>
                  <a:ext uri="{FF2B5EF4-FFF2-40B4-BE49-F238E27FC236}">
                    <a16:creationId xmlns:a16="http://schemas.microsoft.com/office/drawing/2014/main" id="{418D933C-597A-6015-9F92-1A16A612BEC5}"/>
                  </a:ext>
                </a:extLst>
              </p:cNvPr>
              <p:cNvSpPr/>
              <p:nvPr/>
            </p:nvSpPr>
            <p:spPr>
              <a:xfrm>
                <a:off x="2853000" y="3048425"/>
                <a:ext cx="43300" cy="29875"/>
              </a:xfrm>
              <a:custGeom>
                <a:avLst/>
                <a:gdLst/>
                <a:ahLst/>
                <a:cxnLst/>
                <a:rect l="l" t="t" r="r" b="b"/>
                <a:pathLst>
                  <a:path w="1732" h="1195" extrusionOk="0">
                    <a:moveTo>
                      <a:pt x="1480" y="0"/>
                    </a:moveTo>
                    <a:cubicBezTo>
                      <a:pt x="1478" y="0"/>
                      <a:pt x="1475" y="1"/>
                      <a:pt x="1473" y="2"/>
                    </a:cubicBezTo>
                    <a:lnTo>
                      <a:pt x="14" y="597"/>
                    </a:lnTo>
                    <a:cubicBezTo>
                      <a:pt x="6" y="601"/>
                      <a:pt x="0" y="611"/>
                      <a:pt x="4" y="620"/>
                    </a:cubicBezTo>
                    <a:lnTo>
                      <a:pt x="235" y="1183"/>
                    </a:lnTo>
                    <a:cubicBezTo>
                      <a:pt x="238" y="1190"/>
                      <a:pt x="244" y="1195"/>
                      <a:pt x="251" y="1195"/>
                    </a:cubicBezTo>
                    <a:cubicBezTo>
                      <a:pt x="254" y="1195"/>
                      <a:pt x="256" y="1194"/>
                      <a:pt x="259" y="1193"/>
                    </a:cubicBezTo>
                    <a:lnTo>
                      <a:pt x="1717" y="597"/>
                    </a:lnTo>
                    <a:cubicBezTo>
                      <a:pt x="1727" y="593"/>
                      <a:pt x="1731" y="583"/>
                      <a:pt x="1727" y="573"/>
                    </a:cubicBezTo>
                    <a:lnTo>
                      <a:pt x="1497" y="12"/>
                    </a:lnTo>
                    <a:cubicBezTo>
                      <a:pt x="1494" y="4"/>
                      <a:pt x="1487" y="0"/>
                      <a:pt x="1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0;p19">
                <a:extLst>
                  <a:ext uri="{FF2B5EF4-FFF2-40B4-BE49-F238E27FC236}">
                    <a16:creationId xmlns:a16="http://schemas.microsoft.com/office/drawing/2014/main" id="{C165F757-BD30-EDD2-D8B2-1469C42CBC6D}"/>
                  </a:ext>
                </a:extLst>
              </p:cNvPr>
              <p:cNvSpPr/>
              <p:nvPr/>
            </p:nvSpPr>
            <p:spPr>
              <a:xfrm>
                <a:off x="2870100" y="3091175"/>
                <a:ext cx="43250" cy="29925"/>
              </a:xfrm>
              <a:custGeom>
                <a:avLst/>
                <a:gdLst/>
                <a:ahLst/>
                <a:cxnLst/>
                <a:rect l="l" t="t" r="r" b="b"/>
                <a:pathLst>
                  <a:path w="1730" h="1197" extrusionOk="0">
                    <a:moveTo>
                      <a:pt x="1478" y="1"/>
                    </a:moveTo>
                    <a:cubicBezTo>
                      <a:pt x="1476" y="1"/>
                      <a:pt x="1473" y="1"/>
                      <a:pt x="1471" y="2"/>
                    </a:cubicBezTo>
                    <a:lnTo>
                      <a:pt x="15" y="598"/>
                    </a:lnTo>
                    <a:cubicBezTo>
                      <a:pt x="5" y="602"/>
                      <a:pt x="1" y="612"/>
                      <a:pt x="5" y="622"/>
                    </a:cubicBezTo>
                    <a:lnTo>
                      <a:pt x="233" y="1185"/>
                    </a:lnTo>
                    <a:cubicBezTo>
                      <a:pt x="236" y="1192"/>
                      <a:pt x="244" y="1197"/>
                      <a:pt x="252" y="1197"/>
                    </a:cubicBezTo>
                    <a:cubicBezTo>
                      <a:pt x="254" y="1197"/>
                      <a:pt x="256" y="1196"/>
                      <a:pt x="257" y="1196"/>
                    </a:cubicBezTo>
                    <a:lnTo>
                      <a:pt x="1715" y="600"/>
                    </a:lnTo>
                    <a:cubicBezTo>
                      <a:pt x="1726" y="596"/>
                      <a:pt x="1730" y="586"/>
                      <a:pt x="1726" y="576"/>
                    </a:cubicBezTo>
                    <a:lnTo>
                      <a:pt x="1495" y="12"/>
                    </a:lnTo>
                    <a:cubicBezTo>
                      <a:pt x="1492" y="6"/>
                      <a:pt x="1485"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321;p19">
              <a:extLst>
                <a:ext uri="{FF2B5EF4-FFF2-40B4-BE49-F238E27FC236}">
                  <a16:creationId xmlns:a16="http://schemas.microsoft.com/office/drawing/2014/main" id="{099916A8-0F35-47AA-1A91-77ED932E9F63}"/>
                </a:ext>
              </a:extLst>
            </p:cNvPr>
            <p:cNvGrpSpPr/>
            <p:nvPr/>
          </p:nvGrpSpPr>
          <p:grpSpPr>
            <a:xfrm>
              <a:off x="2510177" y="1075863"/>
              <a:ext cx="685079" cy="753212"/>
              <a:chOff x="2961750" y="2275450"/>
              <a:chExt cx="534675" cy="587850"/>
            </a:xfrm>
          </p:grpSpPr>
          <p:sp>
            <p:nvSpPr>
              <p:cNvPr id="35" name="Google Shape;322;p19">
                <a:extLst>
                  <a:ext uri="{FF2B5EF4-FFF2-40B4-BE49-F238E27FC236}">
                    <a16:creationId xmlns:a16="http://schemas.microsoft.com/office/drawing/2014/main" id="{93B7823E-550F-6D87-FEEC-036736554D32}"/>
                  </a:ext>
                </a:extLst>
              </p:cNvPr>
              <p:cNvSpPr/>
              <p:nvPr/>
            </p:nvSpPr>
            <p:spPr>
              <a:xfrm>
                <a:off x="2969475" y="2289400"/>
                <a:ext cx="526950" cy="573900"/>
              </a:xfrm>
              <a:custGeom>
                <a:avLst/>
                <a:gdLst/>
                <a:ahLst/>
                <a:cxnLst/>
                <a:rect l="l" t="t" r="r" b="b"/>
                <a:pathLst>
                  <a:path w="21078" h="22956" extrusionOk="0">
                    <a:moveTo>
                      <a:pt x="4714" y="0"/>
                    </a:moveTo>
                    <a:lnTo>
                      <a:pt x="4714" y="2"/>
                    </a:lnTo>
                    <a:lnTo>
                      <a:pt x="0" y="19132"/>
                    </a:lnTo>
                    <a:lnTo>
                      <a:pt x="15376" y="22921"/>
                    </a:lnTo>
                    <a:cubicBezTo>
                      <a:pt x="15471" y="22944"/>
                      <a:pt x="15565" y="22955"/>
                      <a:pt x="15658" y="22955"/>
                    </a:cubicBezTo>
                    <a:cubicBezTo>
                      <a:pt x="16165" y="22955"/>
                      <a:pt x="16621" y="22626"/>
                      <a:pt x="16743" y="22131"/>
                    </a:cubicBezTo>
                    <a:lnTo>
                      <a:pt x="20934" y="5123"/>
                    </a:lnTo>
                    <a:cubicBezTo>
                      <a:pt x="21077" y="4538"/>
                      <a:pt x="20700" y="3940"/>
                      <a:pt x="20090" y="3789"/>
                    </a:cubicBezTo>
                    <a:lnTo>
                      <a:pt x="47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3;p19">
                <a:extLst>
                  <a:ext uri="{FF2B5EF4-FFF2-40B4-BE49-F238E27FC236}">
                    <a16:creationId xmlns:a16="http://schemas.microsoft.com/office/drawing/2014/main" id="{E80DEE42-A62F-0C6A-3A56-7C4F5A688892}"/>
                  </a:ext>
                </a:extLst>
              </p:cNvPr>
              <p:cNvSpPr/>
              <p:nvPr/>
            </p:nvSpPr>
            <p:spPr>
              <a:xfrm>
                <a:off x="2969375" y="2275450"/>
                <a:ext cx="508525" cy="581100"/>
              </a:xfrm>
              <a:custGeom>
                <a:avLst/>
                <a:gdLst/>
                <a:ahLst/>
                <a:cxnLst/>
                <a:rect l="l" t="t" r="r" b="b"/>
                <a:pathLst>
                  <a:path w="20341" h="23244" extrusionOk="0">
                    <a:moveTo>
                      <a:pt x="4839" y="1"/>
                    </a:moveTo>
                    <a:lnTo>
                      <a:pt x="0" y="19634"/>
                    </a:lnTo>
                    <a:lnTo>
                      <a:pt x="14520" y="23210"/>
                    </a:lnTo>
                    <a:cubicBezTo>
                      <a:pt x="14612" y="23233"/>
                      <a:pt x="14704" y="23244"/>
                      <a:pt x="14794" y="23244"/>
                    </a:cubicBezTo>
                    <a:cubicBezTo>
                      <a:pt x="15305" y="23244"/>
                      <a:pt x="15770" y="22896"/>
                      <a:pt x="15897" y="22376"/>
                    </a:cubicBezTo>
                    <a:lnTo>
                      <a:pt x="20191" y="4957"/>
                    </a:lnTo>
                    <a:cubicBezTo>
                      <a:pt x="20340" y="4345"/>
                      <a:pt x="19968" y="3729"/>
                      <a:pt x="19357" y="3577"/>
                    </a:cubicBezTo>
                    <a:lnTo>
                      <a:pt x="4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4;p19">
                <a:extLst>
                  <a:ext uri="{FF2B5EF4-FFF2-40B4-BE49-F238E27FC236}">
                    <a16:creationId xmlns:a16="http://schemas.microsoft.com/office/drawing/2014/main" id="{611CE719-7910-F143-8172-3F8FBE7312FF}"/>
                  </a:ext>
                </a:extLst>
              </p:cNvPr>
              <p:cNvSpPr/>
              <p:nvPr/>
            </p:nvSpPr>
            <p:spPr>
              <a:xfrm>
                <a:off x="2969425" y="2638000"/>
                <a:ext cx="445900" cy="218550"/>
              </a:xfrm>
              <a:custGeom>
                <a:avLst/>
                <a:gdLst/>
                <a:ahLst/>
                <a:cxnLst/>
                <a:rect l="l" t="t" r="r" b="b"/>
                <a:pathLst>
                  <a:path w="17836" h="8742" extrusionOk="0">
                    <a:moveTo>
                      <a:pt x="17836" y="0"/>
                    </a:moveTo>
                    <a:lnTo>
                      <a:pt x="592" y="2729"/>
                    </a:lnTo>
                    <a:lnTo>
                      <a:pt x="0" y="5132"/>
                    </a:lnTo>
                    <a:lnTo>
                      <a:pt x="14518" y="8708"/>
                    </a:lnTo>
                    <a:cubicBezTo>
                      <a:pt x="14610" y="8731"/>
                      <a:pt x="14702" y="8742"/>
                      <a:pt x="14792" y="8742"/>
                    </a:cubicBezTo>
                    <a:cubicBezTo>
                      <a:pt x="15303" y="8742"/>
                      <a:pt x="15768" y="8394"/>
                      <a:pt x="15895" y="7874"/>
                    </a:cubicBezTo>
                    <a:lnTo>
                      <a:pt x="17836" y="0"/>
                    </a:lnTo>
                    <a:close/>
                  </a:path>
                </a:pathLst>
              </a:custGeom>
              <a:solidFill>
                <a:srgbClr val="283564">
                  <a:alpha val="18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5;p19">
                <a:extLst>
                  <a:ext uri="{FF2B5EF4-FFF2-40B4-BE49-F238E27FC236}">
                    <a16:creationId xmlns:a16="http://schemas.microsoft.com/office/drawing/2014/main" id="{EA990C16-2DE6-B666-0BED-32F9AD90035A}"/>
                  </a:ext>
                </a:extLst>
              </p:cNvPr>
              <p:cNvSpPr/>
              <p:nvPr/>
            </p:nvSpPr>
            <p:spPr>
              <a:xfrm>
                <a:off x="3069475" y="2295750"/>
                <a:ext cx="42900" cy="25125"/>
              </a:xfrm>
              <a:custGeom>
                <a:avLst/>
                <a:gdLst/>
                <a:ahLst/>
                <a:cxnLst/>
                <a:rect l="l" t="t" r="r" b="b"/>
                <a:pathLst>
                  <a:path w="1716" h="1005" extrusionOk="0">
                    <a:moveTo>
                      <a:pt x="166" y="0"/>
                    </a:moveTo>
                    <a:cubicBezTo>
                      <a:pt x="158" y="0"/>
                      <a:pt x="150" y="6"/>
                      <a:pt x="148" y="15"/>
                    </a:cubicBezTo>
                    <a:lnTo>
                      <a:pt x="3" y="604"/>
                    </a:lnTo>
                    <a:cubicBezTo>
                      <a:pt x="1" y="615"/>
                      <a:pt x="7" y="625"/>
                      <a:pt x="17" y="627"/>
                    </a:cubicBezTo>
                    <a:lnTo>
                      <a:pt x="1546" y="1004"/>
                    </a:lnTo>
                    <a:cubicBezTo>
                      <a:pt x="1547" y="1005"/>
                      <a:pt x="1548" y="1005"/>
                      <a:pt x="1550" y="1005"/>
                    </a:cubicBezTo>
                    <a:cubicBezTo>
                      <a:pt x="1558" y="1005"/>
                      <a:pt x="1566" y="999"/>
                      <a:pt x="1568" y="990"/>
                    </a:cubicBezTo>
                    <a:lnTo>
                      <a:pt x="1713" y="400"/>
                    </a:lnTo>
                    <a:cubicBezTo>
                      <a:pt x="1715" y="390"/>
                      <a:pt x="1709" y="380"/>
                      <a:pt x="1699" y="378"/>
                    </a:cubicBezTo>
                    <a:lnTo>
                      <a:pt x="170" y="1"/>
                    </a:ln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6;p19">
                <a:extLst>
                  <a:ext uri="{FF2B5EF4-FFF2-40B4-BE49-F238E27FC236}">
                    <a16:creationId xmlns:a16="http://schemas.microsoft.com/office/drawing/2014/main" id="{05A71724-F8E1-ED0F-F932-462473E424CF}"/>
                  </a:ext>
                </a:extLst>
              </p:cNvPr>
              <p:cNvSpPr/>
              <p:nvPr/>
            </p:nvSpPr>
            <p:spPr>
              <a:xfrm>
                <a:off x="3055800" y="2351325"/>
                <a:ext cx="42875" cy="25100"/>
              </a:xfrm>
              <a:custGeom>
                <a:avLst/>
                <a:gdLst/>
                <a:ahLst/>
                <a:cxnLst/>
                <a:rect l="l" t="t" r="r" b="b"/>
                <a:pathLst>
                  <a:path w="1715" h="1004" extrusionOk="0">
                    <a:moveTo>
                      <a:pt x="166" y="1"/>
                    </a:moveTo>
                    <a:cubicBezTo>
                      <a:pt x="158" y="1"/>
                      <a:pt x="150" y="6"/>
                      <a:pt x="148" y="15"/>
                    </a:cubicBezTo>
                    <a:lnTo>
                      <a:pt x="2" y="605"/>
                    </a:lnTo>
                    <a:cubicBezTo>
                      <a:pt x="0" y="615"/>
                      <a:pt x="7" y="625"/>
                      <a:pt x="17" y="627"/>
                    </a:cubicBezTo>
                    <a:lnTo>
                      <a:pt x="1545" y="1003"/>
                    </a:lnTo>
                    <a:cubicBezTo>
                      <a:pt x="1548" y="1004"/>
                      <a:pt x="1550" y="1004"/>
                      <a:pt x="1552" y="1004"/>
                    </a:cubicBezTo>
                    <a:cubicBezTo>
                      <a:pt x="1559" y="1004"/>
                      <a:pt x="1566" y="998"/>
                      <a:pt x="1568" y="991"/>
                    </a:cubicBezTo>
                    <a:lnTo>
                      <a:pt x="1713" y="399"/>
                    </a:lnTo>
                    <a:cubicBezTo>
                      <a:pt x="1715" y="389"/>
                      <a:pt x="1709" y="381"/>
                      <a:pt x="1699" y="377"/>
                    </a:cubicBezTo>
                    <a:lnTo>
                      <a:pt x="170" y="1"/>
                    </a:lnTo>
                    <a:cubicBezTo>
                      <a:pt x="169" y="1"/>
                      <a:pt x="167"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7;p19">
                <a:extLst>
                  <a:ext uri="{FF2B5EF4-FFF2-40B4-BE49-F238E27FC236}">
                    <a16:creationId xmlns:a16="http://schemas.microsoft.com/office/drawing/2014/main" id="{FEA985F6-8174-FBAF-60C4-E600E26E9F75}"/>
                  </a:ext>
                </a:extLst>
              </p:cNvPr>
              <p:cNvSpPr/>
              <p:nvPr/>
            </p:nvSpPr>
            <p:spPr>
              <a:xfrm>
                <a:off x="3042175" y="2406825"/>
                <a:ext cx="42925" cy="25125"/>
              </a:xfrm>
              <a:custGeom>
                <a:avLst/>
                <a:gdLst/>
                <a:ahLst/>
                <a:cxnLst/>
                <a:rect l="l" t="t" r="r" b="b"/>
                <a:pathLst>
                  <a:path w="1717" h="1005" extrusionOk="0">
                    <a:moveTo>
                      <a:pt x="168" y="0"/>
                    </a:moveTo>
                    <a:cubicBezTo>
                      <a:pt x="159" y="0"/>
                      <a:pt x="151" y="6"/>
                      <a:pt x="150" y="15"/>
                    </a:cubicBezTo>
                    <a:lnTo>
                      <a:pt x="4" y="604"/>
                    </a:lnTo>
                    <a:cubicBezTo>
                      <a:pt x="0" y="614"/>
                      <a:pt x="6" y="624"/>
                      <a:pt x="16" y="626"/>
                    </a:cubicBezTo>
                    <a:lnTo>
                      <a:pt x="1545" y="1004"/>
                    </a:lnTo>
                    <a:cubicBezTo>
                      <a:pt x="1546" y="1004"/>
                      <a:pt x="1548" y="1004"/>
                      <a:pt x="1549" y="1004"/>
                    </a:cubicBezTo>
                    <a:cubicBezTo>
                      <a:pt x="1558" y="1004"/>
                      <a:pt x="1566" y="999"/>
                      <a:pt x="1569" y="990"/>
                    </a:cubicBezTo>
                    <a:lnTo>
                      <a:pt x="1715" y="400"/>
                    </a:lnTo>
                    <a:cubicBezTo>
                      <a:pt x="1717" y="390"/>
                      <a:pt x="1711" y="380"/>
                      <a:pt x="1701" y="378"/>
                    </a:cubicBezTo>
                    <a:lnTo>
                      <a:pt x="172" y="0"/>
                    </a:lnTo>
                    <a:cubicBezTo>
                      <a:pt x="171" y="0"/>
                      <a:pt x="169"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8;p19">
                <a:extLst>
                  <a:ext uri="{FF2B5EF4-FFF2-40B4-BE49-F238E27FC236}">
                    <a16:creationId xmlns:a16="http://schemas.microsoft.com/office/drawing/2014/main" id="{A5F85128-BDEE-0B5B-815B-044F3097EDA2}"/>
                  </a:ext>
                </a:extLst>
              </p:cNvPr>
              <p:cNvSpPr/>
              <p:nvPr/>
            </p:nvSpPr>
            <p:spPr>
              <a:xfrm>
                <a:off x="3028425" y="2462500"/>
                <a:ext cx="42900" cy="25100"/>
              </a:xfrm>
              <a:custGeom>
                <a:avLst/>
                <a:gdLst/>
                <a:ahLst/>
                <a:cxnLst/>
                <a:rect l="l" t="t" r="r" b="b"/>
                <a:pathLst>
                  <a:path w="1716" h="1004" extrusionOk="0">
                    <a:moveTo>
                      <a:pt x="167" y="0"/>
                    </a:moveTo>
                    <a:cubicBezTo>
                      <a:pt x="158" y="0"/>
                      <a:pt x="150" y="6"/>
                      <a:pt x="148" y="15"/>
                    </a:cubicBezTo>
                    <a:lnTo>
                      <a:pt x="3" y="605"/>
                    </a:lnTo>
                    <a:cubicBezTo>
                      <a:pt x="1" y="615"/>
                      <a:pt x="7" y="625"/>
                      <a:pt x="15" y="627"/>
                    </a:cubicBezTo>
                    <a:lnTo>
                      <a:pt x="1546" y="1002"/>
                    </a:lnTo>
                    <a:cubicBezTo>
                      <a:pt x="1548" y="1003"/>
                      <a:pt x="1549" y="1004"/>
                      <a:pt x="1551" y="1004"/>
                    </a:cubicBezTo>
                    <a:cubicBezTo>
                      <a:pt x="1558" y="1004"/>
                      <a:pt x="1565" y="998"/>
                      <a:pt x="1568" y="990"/>
                    </a:cubicBezTo>
                    <a:lnTo>
                      <a:pt x="1713" y="399"/>
                    </a:lnTo>
                    <a:cubicBezTo>
                      <a:pt x="1715" y="391"/>
                      <a:pt x="1709" y="381"/>
                      <a:pt x="1699" y="376"/>
                    </a:cubicBezTo>
                    <a:lnTo>
                      <a:pt x="171" y="1"/>
                    </a:lnTo>
                    <a:cubicBezTo>
                      <a:pt x="169" y="1"/>
                      <a:pt x="168"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9;p19">
                <a:extLst>
                  <a:ext uri="{FF2B5EF4-FFF2-40B4-BE49-F238E27FC236}">
                    <a16:creationId xmlns:a16="http://schemas.microsoft.com/office/drawing/2014/main" id="{A5333F40-B74B-7F3E-1931-2A3D88813ADA}"/>
                  </a:ext>
                </a:extLst>
              </p:cNvPr>
              <p:cNvSpPr/>
              <p:nvPr/>
            </p:nvSpPr>
            <p:spPr>
              <a:xfrm>
                <a:off x="3014800" y="2518025"/>
                <a:ext cx="42900" cy="25100"/>
              </a:xfrm>
              <a:custGeom>
                <a:avLst/>
                <a:gdLst/>
                <a:ahLst/>
                <a:cxnLst/>
                <a:rect l="l" t="t" r="r" b="b"/>
                <a:pathLst>
                  <a:path w="1716" h="1004" extrusionOk="0">
                    <a:moveTo>
                      <a:pt x="166" y="1"/>
                    </a:moveTo>
                    <a:cubicBezTo>
                      <a:pt x="158" y="1"/>
                      <a:pt x="150" y="6"/>
                      <a:pt x="148" y="13"/>
                    </a:cubicBezTo>
                    <a:lnTo>
                      <a:pt x="3" y="605"/>
                    </a:lnTo>
                    <a:cubicBezTo>
                      <a:pt x="1" y="615"/>
                      <a:pt x="7" y="625"/>
                      <a:pt x="15" y="627"/>
                    </a:cubicBezTo>
                    <a:lnTo>
                      <a:pt x="1546" y="1003"/>
                    </a:lnTo>
                    <a:cubicBezTo>
                      <a:pt x="1547" y="1003"/>
                      <a:pt x="1548" y="1003"/>
                      <a:pt x="1549" y="1003"/>
                    </a:cubicBezTo>
                    <a:cubicBezTo>
                      <a:pt x="1558" y="1003"/>
                      <a:pt x="1564" y="998"/>
                      <a:pt x="1568" y="991"/>
                    </a:cubicBezTo>
                    <a:lnTo>
                      <a:pt x="1713" y="399"/>
                    </a:lnTo>
                    <a:cubicBezTo>
                      <a:pt x="1715" y="389"/>
                      <a:pt x="1709" y="379"/>
                      <a:pt x="1699" y="377"/>
                    </a:cubicBezTo>
                    <a:lnTo>
                      <a:pt x="170" y="1"/>
                    </a:lnTo>
                    <a:cubicBezTo>
                      <a:pt x="169" y="1"/>
                      <a:pt x="168"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0;p19">
                <a:extLst>
                  <a:ext uri="{FF2B5EF4-FFF2-40B4-BE49-F238E27FC236}">
                    <a16:creationId xmlns:a16="http://schemas.microsoft.com/office/drawing/2014/main" id="{6A6F31A4-9352-70DA-10F4-1C7C166DCF8D}"/>
                  </a:ext>
                </a:extLst>
              </p:cNvPr>
              <p:cNvSpPr/>
              <p:nvPr/>
            </p:nvSpPr>
            <p:spPr>
              <a:xfrm>
                <a:off x="3000975" y="2573725"/>
                <a:ext cx="42875" cy="25075"/>
              </a:xfrm>
              <a:custGeom>
                <a:avLst/>
                <a:gdLst/>
                <a:ahLst/>
                <a:cxnLst/>
                <a:rect l="l" t="t" r="r" b="b"/>
                <a:pathLst>
                  <a:path w="1715" h="1003" extrusionOk="0">
                    <a:moveTo>
                      <a:pt x="166" y="0"/>
                    </a:moveTo>
                    <a:cubicBezTo>
                      <a:pt x="157" y="0"/>
                      <a:pt x="150" y="6"/>
                      <a:pt x="148" y="13"/>
                    </a:cubicBezTo>
                    <a:lnTo>
                      <a:pt x="2" y="605"/>
                    </a:lnTo>
                    <a:cubicBezTo>
                      <a:pt x="0" y="615"/>
                      <a:pt x="6" y="625"/>
                      <a:pt x="17" y="627"/>
                    </a:cubicBezTo>
                    <a:lnTo>
                      <a:pt x="1545" y="1002"/>
                    </a:lnTo>
                    <a:cubicBezTo>
                      <a:pt x="1547" y="1003"/>
                      <a:pt x="1549" y="1003"/>
                      <a:pt x="1550" y="1003"/>
                    </a:cubicBezTo>
                    <a:cubicBezTo>
                      <a:pt x="1558" y="1003"/>
                      <a:pt x="1564" y="999"/>
                      <a:pt x="1567" y="990"/>
                    </a:cubicBezTo>
                    <a:lnTo>
                      <a:pt x="1713" y="399"/>
                    </a:lnTo>
                    <a:cubicBezTo>
                      <a:pt x="1715" y="388"/>
                      <a:pt x="1709" y="380"/>
                      <a:pt x="1699" y="376"/>
                    </a:cubicBezTo>
                    <a:lnTo>
                      <a:pt x="170" y="1"/>
                    </a:lnTo>
                    <a:cubicBezTo>
                      <a:pt x="169" y="0"/>
                      <a:pt x="16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1;p19">
                <a:extLst>
                  <a:ext uri="{FF2B5EF4-FFF2-40B4-BE49-F238E27FC236}">
                    <a16:creationId xmlns:a16="http://schemas.microsoft.com/office/drawing/2014/main" id="{BEF40372-4469-F48B-A858-B8604E9E6D69}"/>
                  </a:ext>
                </a:extLst>
              </p:cNvPr>
              <p:cNvSpPr/>
              <p:nvPr/>
            </p:nvSpPr>
            <p:spPr>
              <a:xfrm>
                <a:off x="2987350" y="2629225"/>
                <a:ext cx="42875" cy="25125"/>
              </a:xfrm>
              <a:custGeom>
                <a:avLst/>
                <a:gdLst/>
                <a:ahLst/>
                <a:cxnLst/>
                <a:rect l="l" t="t" r="r" b="b"/>
                <a:pathLst>
                  <a:path w="1715" h="1005" extrusionOk="0">
                    <a:moveTo>
                      <a:pt x="163" y="1"/>
                    </a:moveTo>
                    <a:cubicBezTo>
                      <a:pt x="156" y="1"/>
                      <a:pt x="149" y="6"/>
                      <a:pt x="148" y="14"/>
                    </a:cubicBezTo>
                    <a:lnTo>
                      <a:pt x="2" y="606"/>
                    </a:lnTo>
                    <a:cubicBezTo>
                      <a:pt x="0" y="616"/>
                      <a:pt x="6" y="624"/>
                      <a:pt x="16" y="628"/>
                    </a:cubicBezTo>
                    <a:lnTo>
                      <a:pt x="1545" y="1004"/>
                    </a:lnTo>
                    <a:cubicBezTo>
                      <a:pt x="1546" y="1004"/>
                      <a:pt x="1548" y="1004"/>
                      <a:pt x="1549" y="1004"/>
                    </a:cubicBezTo>
                    <a:cubicBezTo>
                      <a:pt x="1558" y="1004"/>
                      <a:pt x="1565" y="999"/>
                      <a:pt x="1567" y="992"/>
                    </a:cubicBezTo>
                    <a:lnTo>
                      <a:pt x="1713" y="400"/>
                    </a:lnTo>
                    <a:cubicBezTo>
                      <a:pt x="1715" y="390"/>
                      <a:pt x="1709" y="380"/>
                      <a:pt x="1698" y="378"/>
                    </a:cubicBezTo>
                    <a:lnTo>
                      <a:pt x="170" y="2"/>
                    </a:lnTo>
                    <a:cubicBezTo>
                      <a:pt x="168" y="1"/>
                      <a:pt x="165"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2;p19">
                <a:extLst>
                  <a:ext uri="{FF2B5EF4-FFF2-40B4-BE49-F238E27FC236}">
                    <a16:creationId xmlns:a16="http://schemas.microsoft.com/office/drawing/2014/main" id="{0BA6F4AB-72D7-1EB1-B082-309F0E07F7C8}"/>
                  </a:ext>
                </a:extLst>
              </p:cNvPr>
              <p:cNvSpPr/>
              <p:nvPr/>
            </p:nvSpPr>
            <p:spPr>
              <a:xfrm>
                <a:off x="2973700" y="2684775"/>
                <a:ext cx="42900" cy="25100"/>
              </a:xfrm>
              <a:custGeom>
                <a:avLst/>
                <a:gdLst/>
                <a:ahLst/>
                <a:cxnLst/>
                <a:rect l="l" t="t" r="r" b="b"/>
                <a:pathLst>
                  <a:path w="1716" h="1004" extrusionOk="0">
                    <a:moveTo>
                      <a:pt x="164" y="0"/>
                    </a:moveTo>
                    <a:cubicBezTo>
                      <a:pt x="156" y="0"/>
                      <a:pt x="150" y="6"/>
                      <a:pt x="148" y="14"/>
                    </a:cubicBezTo>
                    <a:lnTo>
                      <a:pt x="3" y="605"/>
                    </a:lnTo>
                    <a:cubicBezTo>
                      <a:pt x="1" y="615"/>
                      <a:pt x="7" y="623"/>
                      <a:pt x="17" y="628"/>
                    </a:cubicBezTo>
                    <a:lnTo>
                      <a:pt x="1546" y="1003"/>
                    </a:lnTo>
                    <a:cubicBezTo>
                      <a:pt x="1547" y="1003"/>
                      <a:pt x="1548" y="1004"/>
                      <a:pt x="1550" y="1004"/>
                    </a:cubicBezTo>
                    <a:cubicBezTo>
                      <a:pt x="1558" y="1004"/>
                      <a:pt x="1566" y="998"/>
                      <a:pt x="1568" y="991"/>
                    </a:cubicBezTo>
                    <a:lnTo>
                      <a:pt x="1713" y="399"/>
                    </a:lnTo>
                    <a:cubicBezTo>
                      <a:pt x="1715" y="389"/>
                      <a:pt x="1709" y="379"/>
                      <a:pt x="1699" y="377"/>
                    </a:cubicBezTo>
                    <a:lnTo>
                      <a:pt x="170" y="1"/>
                    </a:lnTo>
                    <a:cubicBezTo>
                      <a:pt x="168" y="1"/>
                      <a:pt x="166"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3;p19">
                <a:extLst>
                  <a:ext uri="{FF2B5EF4-FFF2-40B4-BE49-F238E27FC236}">
                    <a16:creationId xmlns:a16="http://schemas.microsoft.com/office/drawing/2014/main" id="{9783B028-5BEB-7A76-7F9E-03911C5857B5}"/>
                  </a:ext>
                </a:extLst>
              </p:cNvPr>
              <p:cNvSpPr/>
              <p:nvPr/>
            </p:nvSpPr>
            <p:spPr>
              <a:xfrm>
                <a:off x="2961750" y="2729775"/>
                <a:ext cx="42875" cy="25100"/>
              </a:xfrm>
              <a:custGeom>
                <a:avLst/>
                <a:gdLst/>
                <a:ahLst/>
                <a:cxnLst/>
                <a:rect l="l" t="t" r="r" b="b"/>
                <a:pathLst>
                  <a:path w="1715" h="1004" extrusionOk="0">
                    <a:moveTo>
                      <a:pt x="166" y="0"/>
                    </a:moveTo>
                    <a:cubicBezTo>
                      <a:pt x="157" y="0"/>
                      <a:pt x="149" y="6"/>
                      <a:pt x="148" y="15"/>
                    </a:cubicBezTo>
                    <a:lnTo>
                      <a:pt x="2" y="605"/>
                    </a:lnTo>
                    <a:cubicBezTo>
                      <a:pt x="0" y="615"/>
                      <a:pt x="6" y="625"/>
                      <a:pt x="16" y="627"/>
                    </a:cubicBezTo>
                    <a:lnTo>
                      <a:pt x="1545" y="1002"/>
                    </a:lnTo>
                    <a:cubicBezTo>
                      <a:pt x="1547" y="1003"/>
                      <a:pt x="1549" y="1004"/>
                      <a:pt x="1552" y="1004"/>
                    </a:cubicBezTo>
                    <a:cubicBezTo>
                      <a:pt x="1559" y="1004"/>
                      <a:pt x="1566" y="998"/>
                      <a:pt x="1567" y="990"/>
                    </a:cubicBezTo>
                    <a:lnTo>
                      <a:pt x="1713" y="401"/>
                    </a:lnTo>
                    <a:cubicBezTo>
                      <a:pt x="1715" y="391"/>
                      <a:pt x="1709" y="380"/>
                      <a:pt x="1699" y="376"/>
                    </a:cubicBezTo>
                    <a:lnTo>
                      <a:pt x="170" y="1"/>
                    </a:lnTo>
                    <a:cubicBezTo>
                      <a:pt x="169" y="1"/>
                      <a:pt x="16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4;p19">
                <a:extLst>
                  <a:ext uri="{FF2B5EF4-FFF2-40B4-BE49-F238E27FC236}">
                    <a16:creationId xmlns:a16="http://schemas.microsoft.com/office/drawing/2014/main" id="{8AB022AD-2891-1781-CC84-46F08A1F8D8E}"/>
                  </a:ext>
                </a:extLst>
              </p:cNvPr>
              <p:cNvSpPr/>
              <p:nvPr/>
            </p:nvSpPr>
            <p:spPr>
              <a:xfrm>
                <a:off x="3158225" y="2448950"/>
                <a:ext cx="169525" cy="165575"/>
              </a:xfrm>
              <a:custGeom>
                <a:avLst/>
                <a:gdLst/>
                <a:ahLst/>
                <a:cxnLst/>
                <a:rect l="l" t="t" r="r" b="b"/>
                <a:pathLst>
                  <a:path w="6781" h="6623" extrusionOk="0">
                    <a:moveTo>
                      <a:pt x="1337" y="0"/>
                    </a:moveTo>
                    <a:cubicBezTo>
                      <a:pt x="1317" y="0"/>
                      <a:pt x="1298" y="13"/>
                      <a:pt x="1293" y="34"/>
                    </a:cubicBezTo>
                    <a:lnTo>
                      <a:pt x="7" y="5232"/>
                    </a:lnTo>
                    <a:cubicBezTo>
                      <a:pt x="1" y="5256"/>
                      <a:pt x="15" y="5278"/>
                      <a:pt x="39" y="5285"/>
                    </a:cubicBezTo>
                    <a:lnTo>
                      <a:pt x="5433" y="6621"/>
                    </a:lnTo>
                    <a:cubicBezTo>
                      <a:pt x="5437" y="6622"/>
                      <a:pt x="5441" y="6623"/>
                      <a:pt x="5444" y="6623"/>
                    </a:cubicBezTo>
                    <a:cubicBezTo>
                      <a:pt x="5464" y="6623"/>
                      <a:pt x="5481" y="6610"/>
                      <a:pt x="5486" y="6589"/>
                    </a:cubicBezTo>
                    <a:lnTo>
                      <a:pt x="6774" y="1391"/>
                    </a:lnTo>
                    <a:cubicBezTo>
                      <a:pt x="6780" y="1367"/>
                      <a:pt x="6766" y="1343"/>
                      <a:pt x="6742" y="1336"/>
                    </a:cubicBezTo>
                    <a:lnTo>
                      <a:pt x="1348" y="2"/>
                    </a:lnTo>
                    <a:cubicBezTo>
                      <a:pt x="1344" y="1"/>
                      <a:pt x="1340" y="0"/>
                      <a:pt x="1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5;p19">
                <a:extLst>
                  <a:ext uri="{FF2B5EF4-FFF2-40B4-BE49-F238E27FC236}">
                    <a16:creationId xmlns:a16="http://schemas.microsoft.com/office/drawing/2014/main" id="{D7B68554-2723-C71C-0A57-3833F5CEE685}"/>
                  </a:ext>
                </a:extLst>
              </p:cNvPr>
              <p:cNvSpPr/>
              <p:nvPr/>
            </p:nvSpPr>
            <p:spPr>
              <a:xfrm>
                <a:off x="3157675" y="2601675"/>
                <a:ext cx="122350" cy="38725"/>
              </a:xfrm>
              <a:custGeom>
                <a:avLst/>
                <a:gdLst/>
                <a:ahLst/>
                <a:cxnLst/>
                <a:rect l="l" t="t" r="r" b="b"/>
                <a:pathLst>
                  <a:path w="4894" h="1549" extrusionOk="0">
                    <a:moveTo>
                      <a:pt x="257" y="1"/>
                    </a:moveTo>
                    <a:cubicBezTo>
                      <a:pt x="152" y="1"/>
                      <a:pt x="57" y="72"/>
                      <a:pt x="31" y="177"/>
                    </a:cubicBezTo>
                    <a:cubicBezTo>
                      <a:pt x="1" y="300"/>
                      <a:pt x="75" y="426"/>
                      <a:pt x="201" y="456"/>
                    </a:cubicBezTo>
                    <a:lnTo>
                      <a:pt x="4583" y="1542"/>
                    </a:lnTo>
                    <a:cubicBezTo>
                      <a:pt x="4601" y="1546"/>
                      <a:pt x="4619" y="1548"/>
                      <a:pt x="4639" y="1548"/>
                    </a:cubicBezTo>
                    <a:cubicBezTo>
                      <a:pt x="4742" y="1548"/>
                      <a:pt x="4837" y="1478"/>
                      <a:pt x="4862" y="1373"/>
                    </a:cubicBezTo>
                    <a:cubicBezTo>
                      <a:pt x="4894" y="1249"/>
                      <a:pt x="4817" y="1124"/>
                      <a:pt x="4694" y="1094"/>
                    </a:cubicBezTo>
                    <a:lnTo>
                      <a:pt x="312" y="8"/>
                    </a:lnTo>
                    <a:cubicBezTo>
                      <a:pt x="293" y="3"/>
                      <a:pt x="275" y="1"/>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6;p19">
                <a:extLst>
                  <a:ext uri="{FF2B5EF4-FFF2-40B4-BE49-F238E27FC236}">
                    <a16:creationId xmlns:a16="http://schemas.microsoft.com/office/drawing/2014/main" id="{F81DBFDA-D96F-DD8B-6C96-0E199671C128}"/>
                  </a:ext>
                </a:extLst>
              </p:cNvPr>
              <p:cNvSpPr/>
              <p:nvPr/>
            </p:nvSpPr>
            <p:spPr>
              <a:xfrm>
                <a:off x="3150050" y="2632450"/>
                <a:ext cx="76825" cy="27425"/>
              </a:xfrm>
              <a:custGeom>
                <a:avLst/>
                <a:gdLst/>
                <a:ahLst/>
                <a:cxnLst/>
                <a:rect l="l" t="t" r="r" b="b"/>
                <a:pathLst>
                  <a:path w="3073" h="1097" extrusionOk="0">
                    <a:moveTo>
                      <a:pt x="254" y="1"/>
                    </a:moveTo>
                    <a:cubicBezTo>
                      <a:pt x="151" y="1"/>
                      <a:pt x="58" y="72"/>
                      <a:pt x="31" y="176"/>
                    </a:cubicBezTo>
                    <a:cubicBezTo>
                      <a:pt x="1" y="301"/>
                      <a:pt x="78" y="426"/>
                      <a:pt x="201" y="457"/>
                    </a:cubicBezTo>
                    <a:lnTo>
                      <a:pt x="2761" y="1091"/>
                    </a:lnTo>
                    <a:cubicBezTo>
                      <a:pt x="2780" y="1095"/>
                      <a:pt x="2798" y="1097"/>
                      <a:pt x="2816" y="1097"/>
                    </a:cubicBezTo>
                    <a:lnTo>
                      <a:pt x="2818" y="1097"/>
                    </a:lnTo>
                    <a:cubicBezTo>
                      <a:pt x="2921" y="1097"/>
                      <a:pt x="3016" y="1028"/>
                      <a:pt x="3040" y="921"/>
                    </a:cubicBezTo>
                    <a:cubicBezTo>
                      <a:pt x="3072" y="798"/>
                      <a:pt x="2996" y="673"/>
                      <a:pt x="2872" y="642"/>
                    </a:cubicBezTo>
                    <a:lnTo>
                      <a:pt x="312" y="8"/>
                    </a:lnTo>
                    <a:cubicBezTo>
                      <a:pt x="292" y="3"/>
                      <a:pt x="273"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337;p19">
              <a:extLst>
                <a:ext uri="{FF2B5EF4-FFF2-40B4-BE49-F238E27FC236}">
                  <a16:creationId xmlns:a16="http://schemas.microsoft.com/office/drawing/2014/main" id="{285F0851-DB70-1A49-AADD-3FFA744E2606}"/>
                </a:ext>
              </a:extLst>
            </p:cNvPr>
            <p:cNvGrpSpPr/>
            <p:nvPr/>
          </p:nvGrpSpPr>
          <p:grpSpPr>
            <a:xfrm rot="4499988">
              <a:off x="3856396" y="2169021"/>
              <a:ext cx="437597" cy="693415"/>
              <a:chOff x="3437575" y="2774725"/>
              <a:chExt cx="323600" cy="512775"/>
            </a:xfrm>
          </p:grpSpPr>
          <p:sp>
            <p:nvSpPr>
              <p:cNvPr id="31" name="Google Shape;338;p19">
                <a:extLst>
                  <a:ext uri="{FF2B5EF4-FFF2-40B4-BE49-F238E27FC236}">
                    <a16:creationId xmlns:a16="http://schemas.microsoft.com/office/drawing/2014/main" id="{632A6A15-CD05-C913-510A-9740BE6A56EB}"/>
                  </a:ext>
                </a:extLst>
              </p:cNvPr>
              <p:cNvSpPr/>
              <p:nvPr/>
            </p:nvSpPr>
            <p:spPr>
              <a:xfrm>
                <a:off x="3437575" y="2774725"/>
                <a:ext cx="322125" cy="511775"/>
              </a:xfrm>
              <a:custGeom>
                <a:avLst/>
                <a:gdLst/>
                <a:ahLst/>
                <a:cxnLst/>
                <a:rect l="l" t="t" r="r" b="b"/>
                <a:pathLst>
                  <a:path w="12885" h="20471" extrusionOk="0">
                    <a:moveTo>
                      <a:pt x="4146" y="0"/>
                    </a:moveTo>
                    <a:lnTo>
                      <a:pt x="1" y="2058"/>
                    </a:lnTo>
                    <a:lnTo>
                      <a:pt x="625" y="3312"/>
                    </a:lnTo>
                    <a:lnTo>
                      <a:pt x="1087" y="3082"/>
                    </a:lnTo>
                    <a:lnTo>
                      <a:pt x="9225" y="19474"/>
                    </a:lnTo>
                    <a:cubicBezTo>
                      <a:pt x="9540" y="20106"/>
                      <a:pt x="10176" y="20471"/>
                      <a:pt x="10837" y="20471"/>
                    </a:cubicBezTo>
                    <a:cubicBezTo>
                      <a:pt x="11105" y="20471"/>
                      <a:pt x="11378" y="20411"/>
                      <a:pt x="11635" y="20283"/>
                    </a:cubicBezTo>
                    <a:cubicBezTo>
                      <a:pt x="12523" y="19841"/>
                      <a:pt x="12885" y="18765"/>
                      <a:pt x="12444" y="17876"/>
                    </a:cubicBezTo>
                    <a:lnTo>
                      <a:pt x="4306" y="1484"/>
                    </a:lnTo>
                    <a:lnTo>
                      <a:pt x="4770" y="1254"/>
                    </a:lnTo>
                    <a:lnTo>
                      <a:pt x="41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9;p19">
                <a:extLst>
                  <a:ext uri="{FF2B5EF4-FFF2-40B4-BE49-F238E27FC236}">
                    <a16:creationId xmlns:a16="http://schemas.microsoft.com/office/drawing/2014/main" id="{B58D95DF-1196-D57E-0E3E-B14765CB25EE}"/>
                  </a:ext>
                </a:extLst>
              </p:cNvPr>
              <p:cNvSpPr/>
              <p:nvPr/>
            </p:nvSpPr>
            <p:spPr>
              <a:xfrm>
                <a:off x="3531275" y="2944050"/>
                <a:ext cx="229900" cy="343450"/>
              </a:xfrm>
              <a:custGeom>
                <a:avLst/>
                <a:gdLst/>
                <a:ahLst/>
                <a:cxnLst/>
                <a:rect l="l" t="t" r="r" b="b"/>
                <a:pathLst>
                  <a:path w="9196" h="13738" extrusionOk="0">
                    <a:moveTo>
                      <a:pt x="3226" y="0"/>
                    </a:moveTo>
                    <a:lnTo>
                      <a:pt x="1" y="1604"/>
                    </a:lnTo>
                    <a:lnTo>
                      <a:pt x="5528" y="12737"/>
                    </a:lnTo>
                    <a:cubicBezTo>
                      <a:pt x="5842" y="13370"/>
                      <a:pt x="6480" y="13737"/>
                      <a:pt x="7142" y="13737"/>
                    </a:cubicBezTo>
                    <a:cubicBezTo>
                      <a:pt x="7411" y="13737"/>
                      <a:pt x="7684" y="13677"/>
                      <a:pt x="7941" y="13549"/>
                    </a:cubicBezTo>
                    <a:cubicBezTo>
                      <a:pt x="8832" y="13107"/>
                      <a:pt x="9195" y="12024"/>
                      <a:pt x="8753" y="11134"/>
                    </a:cubicBezTo>
                    <a:lnTo>
                      <a:pt x="3226" y="0"/>
                    </a:lnTo>
                    <a:close/>
                  </a:path>
                </a:pathLst>
              </a:custGeom>
              <a:solidFill>
                <a:srgbClr val="FFFFFF">
                  <a:alpha val="4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0;p19">
                <a:extLst>
                  <a:ext uri="{FF2B5EF4-FFF2-40B4-BE49-F238E27FC236}">
                    <a16:creationId xmlns:a16="http://schemas.microsoft.com/office/drawing/2014/main" id="{126AAEEE-0F1D-69F6-C800-9AFCE36458E6}"/>
                  </a:ext>
                </a:extLst>
              </p:cNvPr>
              <p:cNvSpPr/>
              <p:nvPr/>
            </p:nvSpPr>
            <p:spPr>
              <a:xfrm>
                <a:off x="3445150" y="2799025"/>
                <a:ext cx="119675" cy="65525"/>
              </a:xfrm>
              <a:custGeom>
                <a:avLst/>
                <a:gdLst/>
                <a:ahLst/>
                <a:cxnLst/>
                <a:rect l="l" t="t" r="r" b="b"/>
                <a:pathLst>
                  <a:path w="4787" h="2621" extrusionOk="0">
                    <a:moveTo>
                      <a:pt x="4466" y="1"/>
                    </a:moveTo>
                    <a:cubicBezTo>
                      <a:pt x="4424" y="1"/>
                      <a:pt x="4382" y="10"/>
                      <a:pt x="4342" y="30"/>
                    </a:cubicBezTo>
                    <a:lnTo>
                      <a:pt x="196" y="2088"/>
                    </a:lnTo>
                    <a:cubicBezTo>
                      <a:pt x="57" y="2158"/>
                      <a:pt x="0" y="2326"/>
                      <a:pt x="69" y="2465"/>
                    </a:cubicBezTo>
                    <a:cubicBezTo>
                      <a:pt x="118" y="2564"/>
                      <a:pt x="219" y="2621"/>
                      <a:pt x="322" y="2621"/>
                    </a:cubicBezTo>
                    <a:cubicBezTo>
                      <a:pt x="362" y="2621"/>
                      <a:pt x="406" y="2613"/>
                      <a:pt x="445" y="2592"/>
                    </a:cubicBezTo>
                    <a:lnTo>
                      <a:pt x="4591" y="535"/>
                    </a:lnTo>
                    <a:cubicBezTo>
                      <a:pt x="4730" y="466"/>
                      <a:pt x="4787" y="296"/>
                      <a:pt x="4718" y="157"/>
                    </a:cubicBezTo>
                    <a:cubicBezTo>
                      <a:pt x="4669" y="58"/>
                      <a:pt x="4569" y="1"/>
                      <a:pt x="4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1;p19">
                <a:extLst>
                  <a:ext uri="{FF2B5EF4-FFF2-40B4-BE49-F238E27FC236}">
                    <a16:creationId xmlns:a16="http://schemas.microsoft.com/office/drawing/2014/main" id="{DCBF4F07-1BE3-B2E3-D568-5B87285674D5}"/>
                  </a:ext>
                </a:extLst>
              </p:cNvPr>
              <p:cNvSpPr/>
              <p:nvPr/>
            </p:nvSpPr>
            <p:spPr>
              <a:xfrm>
                <a:off x="3548550" y="2906925"/>
                <a:ext cx="161275" cy="302650"/>
              </a:xfrm>
              <a:custGeom>
                <a:avLst/>
                <a:gdLst/>
                <a:ahLst/>
                <a:cxnLst/>
                <a:rect l="l" t="t" r="r" b="b"/>
                <a:pathLst>
                  <a:path w="6451" h="12106" extrusionOk="0">
                    <a:moveTo>
                      <a:pt x="322" y="1"/>
                    </a:moveTo>
                    <a:cubicBezTo>
                      <a:pt x="280" y="1"/>
                      <a:pt x="236" y="11"/>
                      <a:pt x="196" y="31"/>
                    </a:cubicBezTo>
                    <a:cubicBezTo>
                      <a:pt x="57" y="100"/>
                      <a:pt x="0" y="270"/>
                      <a:pt x="71" y="407"/>
                    </a:cubicBezTo>
                    <a:lnTo>
                      <a:pt x="5879" y="11950"/>
                    </a:lnTo>
                    <a:cubicBezTo>
                      <a:pt x="5927" y="12049"/>
                      <a:pt x="6026" y="12106"/>
                      <a:pt x="6129" y="12106"/>
                    </a:cubicBezTo>
                    <a:cubicBezTo>
                      <a:pt x="6172" y="12106"/>
                      <a:pt x="6216" y="12096"/>
                      <a:pt x="6257" y="12075"/>
                    </a:cubicBezTo>
                    <a:cubicBezTo>
                      <a:pt x="6394" y="12005"/>
                      <a:pt x="6450" y="11835"/>
                      <a:pt x="6380" y="11698"/>
                    </a:cubicBezTo>
                    <a:lnTo>
                      <a:pt x="574" y="155"/>
                    </a:lnTo>
                    <a:cubicBezTo>
                      <a:pt x="524" y="58"/>
                      <a:pt x="425"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342;p19">
              <a:extLst>
                <a:ext uri="{FF2B5EF4-FFF2-40B4-BE49-F238E27FC236}">
                  <a16:creationId xmlns:a16="http://schemas.microsoft.com/office/drawing/2014/main" id="{15B27FE7-D412-81E1-846B-591D8698784C}"/>
                </a:ext>
              </a:extLst>
            </p:cNvPr>
            <p:cNvSpPr/>
            <p:nvPr/>
          </p:nvSpPr>
          <p:spPr>
            <a:xfrm>
              <a:off x="3914871" y="873923"/>
              <a:ext cx="129715" cy="146812"/>
            </a:xfrm>
            <a:custGeom>
              <a:avLst/>
              <a:gdLst/>
              <a:ahLst/>
              <a:cxnLst/>
              <a:rect l="l" t="t" r="r" b="b"/>
              <a:pathLst>
                <a:path w="5241" h="5930" extrusionOk="0">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3;p19">
              <a:extLst>
                <a:ext uri="{FF2B5EF4-FFF2-40B4-BE49-F238E27FC236}">
                  <a16:creationId xmlns:a16="http://schemas.microsoft.com/office/drawing/2014/main" id="{2396D5AD-4929-CD1E-14EC-C07EC96D3EBF}"/>
                </a:ext>
              </a:extLst>
            </p:cNvPr>
            <p:cNvSpPr/>
            <p:nvPr/>
          </p:nvSpPr>
          <p:spPr>
            <a:xfrm>
              <a:off x="1202725" y="3446925"/>
              <a:ext cx="73500" cy="73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4;p19">
              <a:extLst>
                <a:ext uri="{FF2B5EF4-FFF2-40B4-BE49-F238E27FC236}">
                  <a16:creationId xmlns:a16="http://schemas.microsoft.com/office/drawing/2014/main" id="{CA9E7C9D-DE60-90AB-122D-F43F5F944668}"/>
                </a:ext>
              </a:extLst>
            </p:cNvPr>
            <p:cNvSpPr/>
            <p:nvPr/>
          </p:nvSpPr>
          <p:spPr>
            <a:xfrm>
              <a:off x="4535250" y="3994500"/>
              <a:ext cx="73500" cy="7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5;p19">
              <a:extLst>
                <a:ext uri="{FF2B5EF4-FFF2-40B4-BE49-F238E27FC236}">
                  <a16:creationId xmlns:a16="http://schemas.microsoft.com/office/drawing/2014/main" id="{60C2882B-8B57-639E-137A-8D6706E6323A}"/>
                </a:ext>
              </a:extLst>
            </p:cNvPr>
            <p:cNvSpPr/>
            <p:nvPr/>
          </p:nvSpPr>
          <p:spPr>
            <a:xfrm>
              <a:off x="1768900" y="765500"/>
              <a:ext cx="73500" cy="7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346;p19">
              <a:extLst>
                <a:ext uri="{FF2B5EF4-FFF2-40B4-BE49-F238E27FC236}">
                  <a16:creationId xmlns:a16="http://schemas.microsoft.com/office/drawing/2014/main" id="{B07D575B-62A3-3A42-2F38-0880C9DD56A5}"/>
                </a:ext>
              </a:extLst>
            </p:cNvPr>
            <p:cNvGrpSpPr/>
            <p:nvPr/>
          </p:nvGrpSpPr>
          <p:grpSpPr>
            <a:xfrm>
              <a:off x="3434376" y="1502032"/>
              <a:ext cx="746020" cy="419005"/>
              <a:chOff x="3642800" y="2341125"/>
              <a:chExt cx="452325" cy="254050"/>
            </a:xfrm>
          </p:grpSpPr>
          <p:sp>
            <p:nvSpPr>
              <p:cNvPr id="26" name="Google Shape;347;p19">
                <a:extLst>
                  <a:ext uri="{FF2B5EF4-FFF2-40B4-BE49-F238E27FC236}">
                    <a16:creationId xmlns:a16="http://schemas.microsoft.com/office/drawing/2014/main" id="{CD3FE922-6F23-0BAC-FA5B-A701DAE2DF79}"/>
                  </a:ext>
                </a:extLst>
              </p:cNvPr>
              <p:cNvSpPr/>
              <p:nvPr/>
            </p:nvSpPr>
            <p:spPr>
              <a:xfrm>
                <a:off x="3727925" y="2341125"/>
                <a:ext cx="278900" cy="254050"/>
              </a:xfrm>
              <a:custGeom>
                <a:avLst/>
                <a:gdLst/>
                <a:ahLst/>
                <a:cxnLst/>
                <a:rect l="l" t="t" r="r" b="b"/>
                <a:pathLst>
                  <a:path w="11156" h="10162" extrusionOk="0">
                    <a:moveTo>
                      <a:pt x="5578" y="0"/>
                    </a:moveTo>
                    <a:cubicBezTo>
                      <a:pt x="4278" y="0"/>
                      <a:pt x="2977" y="496"/>
                      <a:pt x="1986" y="1487"/>
                    </a:cubicBezTo>
                    <a:cubicBezTo>
                      <a:pt x="0" y="3473"/>
                      <a:pt x="0" y="6690"/>
                      <a:pt x="1986" y="8675"/>
                    </a:cubicBezTo>
                    <a:cubicBezTo>
                      <a:pt x="2977" y="9666"/>
                      <a:pt x="4278" y="10162"/>
                      <a:pt x="5578" y="10162"/>
                    </a:cubicBezTo>
                    <a:cubicBezTo>
                      <a:pt x="6879" y="10162"/>
                      <a:pt x="8179" y="9666"/>
                      <a:pt x="9171" y="8675"/>
                    </a:cubicBezTo>
                    <a:cubicBezTo>
                      <a:pt x="11156" y="6690"/>
                      <a:pt x="11156" y="3473"/>
                      <a:pt x="9171" y="1487"/>
                    </a:cubicBezTo>
                    <a:cubicBezTo>
                      <a:pt x="8179" y="496"/>
                      <a:pt x="6879" y="0"/>
                      <a:pt x="5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8;p19">
                <a:extLst>
                  <a:ext uri="{FF2B5EF4-FFF2-40B4-BE49-F238E27FC236}">
                    <a16:creationId xmlns:a16="http://schemas.microsoft.com/office/drawing/2014/main" id="{757C7465-7C74-D09D-734D-5130BE7190E3}"/>
                  </a:ext>
                </a:extLst>
              </p:cNvPr>
              <p:cNvSpPr/>
              <p:nvPr/>
            </p:nvSpPr>
            <p:spPr>
              <a:xfrm>
                <a:off x="3642800" y="2386875"/>
                <a:ext cx="452325" cy="141800"/>
              </a:xfrm>
              <a:custGeom>
                <a:avLst/>
                <a:gdLst/>
                <a:ahLst/>
                <a:cxnLst/>
                <a:rect l="l" t="t" r="r" b="b"/>
                <a:pathLst>
                  <a:path w="18093" h="5672" extrusionOk="0">
                    <a:moveTo>
                      <a:pt x="2128" y="1"/>
                    </a:moveTo>
                    <a:cubicBezTo>
                      <a:pt x="1033" y="1"/>
                      <a:pt x="430" y="198"/>
                      <a:pt x="330" y="590"/>
                    </a:cubicBezTo>
                    <a:cubicBezTo>
                      <a:pt x="1" y="1879"/>
                      <a:pt x="5671" y="3688"/>
                      <a:pt x="8715" y="4466"/>
                    </a:cubicBezTo>
                    <a:cubicBezTo>
                      <a:pt x="11019" y="5053"/>
                      <a:pt x="13222" y="5461"/>
                      <a:pt x="14924" y="5611"/>
                    </a:cubicBezTo>
                    <a:cubicBezTo>
                      <a:pt x="15417" y="5653"/>
                      <a:pt x="15829" y="5671"/>
                      <a:pt x="16174" y="5671"/>
                    </a:cubicBezTo>
                    <a:cubicBezTo>
                      <a:pt x="17588" y="5671"/>
                      <a:pt x="17863" y="5352"/>
                      <a:pt x="17931" y="5088"/>
                    </a:cubicBezTo>
                    <a:cubicBezTo>
                      <a:pt x="18093" y="4452"/>
                      <a:pt x="16863" y="3638"/>
                      <a:pt x="14276" y="2670"/>
                    </a:cubicBezTo>
                    <a:cubicBezTo>
                      <a:pt x="14250" y="2660"/>
                      <a:pt x="14222" y="2656"/>
                      <a:pt x="14196" y="2656"/>
                    </a:cubicBezTo>
                    <a:cubicBezTo>
                      <a:pt x="14104" y="2656"/>
                      <a:pt x="14018" y="2712"/>
                      <a:pt x="13983" y="2804"/>
                    </a:cubicBezTo>
                    <a:cubicBezTo>
                      <a:pt x="13939" y="2921"/>
                      <a:pt x="13999" y="3050"/>
                      <a:pt x="14117" y="3095"/>
                    </a:cubicBezTo>
                    <a:cubicBezTo>
                      <a:pt x="17037" y="4189"/>
                      <a:pt x="17521" y="4855"/>
                      <a:pt x="17491" y="4975"/>
                    </a:cubicBezTo>
                    <a:cubicBezTo>
                      <a:pt x="17489" y="4978"/>
                      <a:pt x="17362" y="5218"/>
                      <a:pt x="16162" y="5218"/>
                    </a:cubicBezTo>
                    <a:cubicBezTo>
                      <a:pt x="15844" y="5218"/>
                      <a:pt x="15450" y="5201"/>
                      <a:pt x="14963" y="5158"/>
                    </a:cubicBezTo>
                    <a:cubicBezTo>
                      <a:pt x="13287" y="5009"/>
                      <a:pt x="11108" y="4609"/>
                      <a:pt x="8828" y="4025"/>
                    </a:cubicBezTo>
                    <a:cubicBezTo>
                      <a:pt x="3418" y="2644"/>
                      <a:pt x="667" y="1105"/>
                      <a:pt x="768" y="703"/>
                    </a:cubicBezTo>
                    <a:cubicBezTo>
                      <a:pt x="787" y="628"/>
                      <a:pt x="1096" y="456"/>
                      <a:pt x="2116" y="456"/>
                    </a:cubicBezTo>
                    <a:cubicBezTo>
                      <a:pt x="2685" y="456"/>
                      <a:pt x="3474" y="510"/>
                      <a:pt x="4558" y="663"/>
                    </a:cubicBezTo>
                    <a:cubicBezTo>
                      <a:pt x="4570" y="665"/>
                      <a:pt x="4581" y="665"/>
                      <a:pt x="4592" y="665"/>
                    </a:cubicBezTo>
                    <a:cubicBezTo>
                      <a:pt x="4705" y="665"/>
                      <a:pt x="4800" y="582"/>
                      <a:pt x="4815" y="469"/>
                    </a:cubicBezTo>
                    <a:cubicBezTo>
                      <a:pt x="4833" y="344"/>
                      <a:pt x="4746" y="231"/>
                      <a:pt x="4623" y="213"/>
                    </a:cubicBezTo>
                    <a:cubicBezTo>
                      <a:pt x="3616" y="71"/>
                      <a:pt x="2784" y="1"/>
                      <a:pt x="2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9;p19">
                <a:extLst>
                  <a:ext uri="{FF2B5EF4-FFF2-40B4-BE49-F238E27FC236}">
                    <a16:creationId xmlns:a16="http://schemas.microsoft.com/office/drawing/2014/main" id="{04B7D92B-D40E-F5CA-40B7-74B5A0FD3567}"/>
                  </a:ext>
                </a:extLst>
              </p:cNvPr>
              <p:cNvSpPr/>
              <p:nvPr/>
            </p:nvSpPr>
            <p:spPr>
              <a:xfrm>
                <a:off x="3843475" y="2414700"/>
                <a:ext cx="17550" cy="17300"/>
              </a:xfrm>
              <a:custGeom>
                <a:avLst/>
                <a:gdLst/>
                <a:ahLst/>
                <a:cxnLst/>
                <a:rect l="l" t="t" r="r" b="b"/>
                <a:pathLst>
                  <a:path w="702" h="692" extrusionOk="0">
                    <a:moveTo>
                      <a:pt x="352" y="0"/>
                    </a:moveTo>
                    <a:cubicBezTo>
                      <a:pt x="349" y="0"/>
                      <a:pt x="347" y="0"/>
                      <a:pt x="344" y="0"/>
                    </a:cubicBezTo>
                    <a:cubicBezTo>
                      <a:pt x="152" y="4"/>
                      <a:pt x="1" y="164"/>
                      <a:pt x="5" y="354"/>
                    </a:cubicBezTo>
                    <a:cubicBezTo>
                      <a:pt x="11" y="542"/>
                      <a:pt x="162" y="691"/>
                      <a:pt x="349" y="691"/>
                    </a:cubicBezTo>
                    <a:cubicBezTo>
                      <a:pt x="353" y="691"/>
                      <a:pt x="357" y="691"/>
                      <a:pt x="360" y="691"/>
                    </a:cubicBezTo>
                    <a:cubicBezTo>
                      <a:pt x="550" y="687"/>
                      <a:pt x="702" y="530"/>
                      <a:pt x="698" y="338"/>
                    </a:cubicBezTo>
                    <a:cubicBezTo>
                      <a:pt x="694" y="148"/>
                      <a:pt x="538"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0;p19">
                <a:extLst>
                  <a:ext uri="{FF2B5EF4-FFF2-40B4-BE49-F238E27FC236}">
                    <a16:creationId xmlns:a16="http://schemas.microsoft.com/office/drawing/2014/main" id="{9710C910-BBF2-26ED-7B6F-6B4CDD34A973}"/>
                  </a:ext>
                </a:extLst>
              </p:cNvPr>
              <p:cNvSpPr/>
              <p:nvPr/>
            </p:nvSpPr>
            <p:spPr>
              <a:xfrm>
                <a:off x="3900575" y="2433075"/>
                <a:ext cx="17550" cy="17300"/>
              </a:xfrm>
              <a:custGeom>
                <a:avLst/>
                <a:gdLst/>
                <a:ahLst/>
                <a:cxnLst/>
                <a:rect l="l" t="t" r="r" b="b"/>
                <a:pathLst>
                  <a:path w="702" h="692" extrusionOk="0">
                    <a:moveTo>
                      <a:pt x="352" y="0"/>
                    </a:moveTo>
                    <a:cubicBezTo>
                      <a:pt x="349" y="0"/>
                      <a:pt x="347" y="0"/>
                      <a:pt x="344" y="1"/>
                    </a:cubicBezTo>
                    <a:cubicBezTo>
                      <a:pt x="152" y="5"/>
                      <a:pt x="1" y="164"/>
                      <a:pt x="5" y="354"/>
                    </a:cubicBezTo>
                    <a:cubicBezTo>
                      <a:pt x="9" y="542"/>
                      <a:pt x="162" y="691"/>
                      <a:pt x="349" y="691"/>
                    </a:cubicBezTo>
                    <a:cubicBezTo>
                      <a:pt x="353" y="691"/>
                      <a:pt x="357" y="691"/>
                      <a:pt x="360" y="691"/>
                    </a:cubicBezTo>
                    <a:cubicBezTo>
                      <a:pt x="550" y="687"/>
                      <a:pt x="702" y="530"/>
                      <a:pt x="698" y="338"/>
                    </a:cubicBezTo>
                    <a:cubicBezTo>
                      <a:pt x="694" y="148"/>
                      <a:pt x="538"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1;p19">
                <a:extLst>
                  <a:ext uri="{FF2B5EF4-FFF2-40B4-BE49-F238E27FC236}">
                    <a16:creationId xmlns:a16="http://schemas.microsoft.com/office/drawing/2014/main" id="{D3A00E31-4CD9-AC96-D263-ADCC09034EB8}"/>
                  </a:ext>
                </a:extLst>
              </p:cNvPr>
              <p:cNvSpPr/>
              <p:nvPr/>
            </p:nvSpPr>
            <p:spPr>
              <a:xfrm>
                <a:off x="3850400" y="2444100"/>
                <a:ext cx="45425" cy="26975"/>
              </a:xfrm>
              <a:custGeom>
                <a:avLst/>
                <a:gdLst/>
                <a:ahLst/>
                <a:cxnLst/>
                <a:rect l="l" t="t" r="r" b="b"/>
                <a:pathLst>
                  <a:path w="1817" h="1079" extrusionOk="0">
                    <a:moveTo>
                      <a:pt x="196" y="0"/>
                    </a:moveTo>
                    <a:cubicBezTo>
                      <a:pt x="130" y="0"/>
                      <a:pt x="69" y="44"/>
                      <a:pt x="49" y="111"/>
                    </a:cubicBezTo>
                    <a:cubicBezTo>
                      <a:pt x="1" y="278"/>
                      <a:pt x="49" y="478"/>
                      <a:pt x="182" y="660"/>
                    </a:cubicBezTo>
                    <a:cubicBezTo>
                      <a:pt x="314" y="840"/>
                      <a:pt x="507" y="973"/>
                      <a:pt x="726" y="1038"/>
                    </a:cubicBezTo>
                    <a:cubicBezTo>
                      <a:pt x="822" y="1064"/>
                      <a:pt x="919" y="1078"/>
                      <a:pt x="1016" y="1078"/>
                    </a:cubicBezTo>
                    <a:cubicBezTo>
                      <a:pt x="1378" y="1078"/>
                      <a:pt x="1713" y="894"/>
                      <a:pt x="1794" y="616"/>
                    </a:cubicBezTo>
                    <a:cubicBezTo>
                      <a:pt x="1816" y="535"/>
                      <a:pt x="1770" y="450"/>
                      <a:pt x="1689" y="428"/>
                    </a:cubicBezTo>
                    <a:cubicBezTo>
                      <a:pt x="1675" y="424"/>
                      <a:pt x="1660" y="421"/>
                      <a:pt x="1646" y="421"/>
                    </a:cubicBezTo>
                    <a:cubicBezTo>
                      <a:pt x="1582" y="421"/>
                      <a:pt x="1521" y="465"/>
                      <a:pt x="1503" y="531"/>
                    </a:cubicBezTo>
                    <a:cubicBezTo>
                      <a:pt x="1468" y="649"/>
                      <a:pt x="1263" y="774"/>
                      <a:pt x="1015" y="774"/>
                    </a:cubicBezTo>
                    <a:cubicBezTo>
                      <a:pt x="949" y="774"/>
                      <a:pt x="880" y="765"/>
                      <a:pt x="810" y="745"/>
                    </a:cubicBezTo>
                    <a:cubicBezTo>
                      <a:pt x="657" y="703"/>
                      <a:pt x="518" y="606"/>
                      <a:pt x="427" y="480"/>
                    </a:cubicBezTo>
                    <a:cubicBezTo>
                      <a:pt x="352" y="379"/>
                      <a:pt x="318" y="268"/>
                      <a:pt x="340" y="194"/>
                    </a:cubicBezTo>
                    <a:cubicBezTo>
                      <a:pt x="364" y="115"/>
                      <a:pt x="318" y="30"/>
                      <a:pt x="237" y="6"/>
                    </a:cubicBezTo>
                    <a:cubicBezTo>
                      <a:pt x="223" y="2"/>
                      <a:pt x="210"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352;p19">
              <a:extLst>
                <a:ext uri="{FF2B5EF4-FFF2-40B4-BE49-F238E27FC236}">
                  <a16:creationId xmlns:a16="http://schemas.microsoft.com/office/drawing/2014/main" id="{07AF323B-9E18-1B54-36E4-5295E54DA5A9}"/>
                </a:ext>
              </a:extLst>
            </p:cNvPr>
            <p:cNvSpPr/>
            <p:nvPr/>
          </p:nvSpPr>
          <p:spPr>
            <a:xfrm>
              <a:off x="650244" y="1892329"/>
              <a:ext cx="129715" cy="146812"/>
            </a:xfrm>
            <a:custGeom>
              <a:avLst/>
              <a:gdLst/>
              <a:ahLst/>
              <a:cxnLst/>
              <a:rect l="l" t="t" r="r" b="b"/>
              <a:pathLst>
                <a:path w="5241" h="5930" extrusionOk="0">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53;p19">
              <a:extLst>
                <a:ext uri="{FF2B5EF4-FFF2-40B4-BE49-F238E27FC236}">
                  <a16:creationId xmlns:a16="http://schemas.microsoft.com/office/drawing/2014/main" id="{F10EEED7-76CD-CFA3-003C-680E82C709F3}"/>
                </a:ext>
              </a:extLst>
            </p:cNvPr>
            <p:cNvSpPr/>
            <p:nvPr/>
          </p:nvSpPr>
          <p:spPr>
            <a:xfrm>
              <a:off x="2778770" y="453875"/>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4;p19">
              <a:extLst>
                <a:ext uri="{FF2B5EF4-FFF2-40B4-BE49-F238E27FC236}">
                  <a16:creationId xmlns:a16="http://schemas.microsoft.com/office/drawing/2014/main" id="{23D05FE2-3222-ED51-FFB7-5659FC99CFBF}"/>
                </a:ext>
              </a:extLst>
            </p:cNvPr>
            <p:cNvSpPr/>
            <p:nvPr/>
          </p:nvSpPr>
          <p:spPr>
            <a:xfrm>
              <a:off x="872457" y="4186588"/>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55;p19">
              <a:extLst>
                <a:ext uri="{FF2B5EF4-FFF2-40B4-BE49-F238E27FC236}">
                  <a16:creationId xmlns:a16="http://schemas.microsoft.com/office/drawing/2014/main" id="{E08A006D-1F13-ACA8-0669-301E905B6405}"/>
                </a:ext>
              </a:extLst>
            </p:cNvPr>
            <p:cNvSpPr/>
            <p:nvPr/>
          </p:nvSpPr>
          <p:spPr>
            <a:xfrm>
              <a:off x="3963957" y="4456288"/>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56;p19">
              <a:extLst>
                <a:ext uri="{FF2B5EF4-FFF2-40B4-BE49-F238E27FC236}">
                  <a16:creationId xmlns:a16="http://schemas.microsoft.com/office/drawing/2014/main" id="{2901085F-8B28-EB2C-3A64-5AA67D63B219}"/>
                </a:ext>
              </a:extLst>
            </p:cNvPr>
            <p:cNvSpPr/>
            <p:nvPr/>
          </p:nvSpPr>
          <p:spPr>
            <a:xfrm>
              <a:off x="3250445" y="2347638"/>
              <a:ext cx="147900" cy="147900"/>
            </a:xfrm>
            <a:prstGeom prst="mathPlus">
              <a:avLst>
                <a:gd name="adj1" fmla="val 135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7763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E79C0D3-38B6-4ADC-295F-1910E9E55A7D}"/>
              </a:ext>
            </a:extLst>
          </p:cNvPr>
          <p:cNvGraphicFramePr>
            <a:graphicFrameLocks noGrp="1"/>
          </p:cNvGraphicFramePr>
          <p:nvPr>
            <p:extLst>
              <p:ext uri="{D42A27DB-BD31-4B8C-83A1-F6EECF244321}">
                <p14:modId xmlns:p14="http://schemas.microsoft.com/office/powerpoint/2010/main" val="4273793650"/>
              </p:ext>
            </p:extLst>
          </p:nvPr>
        </p:nvGraphicFramePr>
        <p:xfrm>
          <a:off x="364142" y="704006"/>
          <a:ext cx="8404473" cy="4180966"/>
        </p:xfrm>
        <a:graphic>
          <a:graphicData uri="http://schemas.openxmlformats.org/drawingml/2006/table">
            <a:tbl>
              <a:tblPr firstRow="1" bandRow="1">
                <a:tableStyleId>{7DA4D342-BCD6-440A-B98F-59449571F94C}</a:tableStyleId>
              </a:tblPr>
              <a:tblGrid>
                <a:gridCol w="756690">
                  <a:extLst>
                    <a:ext uri="{9D8B030D-6E8A-4147-A177-3AD203B41FA5}">
                      <a16:colId xmlns:a16="http://schemas.microsoft.com/office/drawing/2014/main" val="1615685966"/>
                    </a:ext>
                  </a:extLst>
                </a:gridCol>
                <a:gridCol w="5856127">
                  <a:extLst>
                    <a:ext uri="{9D8B030D-6E8A-4147-A177-3AD203B41FA5}">
                      <a16:colId xmlns:a16="http://schemas.microsoft.com/office/drawing/2014/main" val="2814602346"/>
                    </a:ext>
                  </a:extLst>
                </a:gridCol>
                <a:gridCol w="1791656">
                  <a:extLst>
                    <a:ext uri="{9D8B030D-6E8A-4147-A177-3AD203B41FA5}">
                      <a16:colId xmlns:a16="http://schemas.microsoft.com/office/drawing/2014/main" val="1751268215"/>
                    </a:ext>
                  </a:extLst>
                </a:gridCol>
              </a:tblGrid>
              <a:tr h="435958">
                <a:tc>
                  <a:txBody>
                    <a:bodyPr/>
                    <a:lstStyle/>
                    <a:p>
                      <a:pPr algn="ctr"/>
                      <a:endParaRPr lang="en-US" sz="2000" dirty="0">
                        <a:solidFill>
                          <a:srgbClr val="0070C0"/>
                        </a:solidFill>
                        <a:latin typeface="#9Slide03 Ample" panose="02000000000000000000" pitchFamily="2" charset="0"/>
                      </a:endParaRPr>
                    </a:p>
                  </a:txBody>
                  <a:tcPr>
                    <a:solidFill>
                      <a:schemeClr val="bg1"/>
                    </a:solidFill>
                  </a:tcPr>
                </a:tc>
                <a:tc>
                  <a:txBody>
                    <a:bodyPr/>
                    <a:lstStyle/>
                    <a:p>
                      <a:pPr algn="ctr"/>
                      <a:r>
                        <a:rPr lang="en-US" sz="2000" dirty="0" err="1">
                          <a:solidFill>
                            <a:srgbClr val="0070C0"/>
                          </a:solidFill>
                          <a:latin typeface="#9Slide03 Ample" panose="02000000000000000000" pitchFamily="2" charset="0"/>
                        </a:rPr>
                        <a:t>Tiêu</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chí</a:t>
                      </a:r>
                      <a:endParaRPr lang="en-US" sz="2000" dirty="0">
                        <a:solidFill>
                          <a:srgbClr val="0070C0"/>
                        </a:solidFill>
                        <a:latin typeface="#9Slide03 Ample" panose="02000000000000000000" pitchFamily="2" charset="0"/>
                      </a:endParaRPr>
                    </a:p>
                  </a:txBody>
                  <a:tcPr anchor="ctr">
                    <a:solidFill>
                      <a:schemeClr val="bg1"/>
                    </a:solidFill>
                  </a:tcPr>
                </a:tc>
                <a:tc>
                  <a:txBody>
                    <a:bodyPr/>
                    <a:lstStyle/>
                    <a:p>
                      <a:pPr algn="ctr"/>
                      <a:r>
                        <a:rPr lang="en-US" sz="2000" dirty="0" err="1">
                          <a:solidFill>
                            <a:srgbClr val="0070C0"/>
                          </a:solidFill>
                          <a:latin typeface="#9Slide03 Ample" panose="02000000000000000000" pitchFamily="2" charset="0"/>
                        </a:rPr>
                        <a:t>Đạt</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Chưa</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đạt</a:t>
                      </a:r>
                      <a:endParaRPr lang="en-US" sz="2000" dirty="0">
                        <a:solidFill>
                          <a:srgbClr val="0070C0"/>
                        </a:solidFill>
                        <a:latin typeface="#9Slide03 Ample" panose="02000000000000000000" pitchFamily="2" charset="0"/>
                      </a:endParaRPr>
                    </a:p>
                  </a:txBody>
                  <a:tcPr anchor="ctr">
                    <a:solidFill>
                      <a:schemeClr val="bg1"/>
                    </a:solidFill>
                  </a:tcPr>
                </a:tc>
                <a:extLst>
                  <a:ext uri="{0D108BD9-81ED-4DB2-BD59-A6C34878D82A}">
                    <a16:rowId xmlns:a16="http://schemas.microsoft.com/office/drawing/2014/main" val="4029309341"/>
                  </a:ext>
                </a:extLst>
              </a:tr>
              <a:tr h="744564">
                <a:tc rowSpan="2">
                  <a:txBody>
                    <a:bodyPr/>
                    <a:lstStyle/>
                    <a:p>
                      <a:pPr algn="ctr"/>
                      <a:r>
                        <a:rPr lang="en-US" sz="2000" dirty="0" err="1">
                          <a:solidFill>
                            <a:srgbClr val="0070C0"/>
                          </a:solidFill>
                          <a:latin typeface="#9Slide03 Ample" panose="02000000000000000000" pitchFamily="2" charset="0"/>
                        </a:rPr>
                        <a:t>Hình</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thức</a:t>
                      </a:r>
                      <a:endParaRPr lang="en-US" sz="2000" dirty="0">
                        <a:solidFill>
                          <a:srgbClr val="0070C0"/>
                        </a:solidFill>
                        <a:latin typeface="#9Slide03 Ample" panose="02000000000000000000" pitchFamily="2" charset="0"/>
                      </a:endParaRPr>
                    </a:p>
                  </a:txBody>
                  <a:tcPr anchor="ctr">
                    <a:solidFill>
                      <a:schemeClr val="bg1"/>
                    </a:solidFill>
                  </a:tcPr>
                </a:tc>
                <a:tc>
                  <a:txBody>
                    <a:bodyPr/>
                    <a:lstStyle/>
                    <a:p>
                      <a:pPr algn="just"/>
                      <a:r>
                        <a:rPr lang="en-US" sz="2000" dirty="0" err="1">
                          <a:latin typeface="#9Slide03 AmpleSoft" panose="02000000000000000000" pitchFamily="2" charset="0"/>
                        </a:rPr>
                        <a:t>Đảm</a:t>
                      </a:r>
                      <a:r>
                        <a:rPr lang="en-US" sz="2000" dirty="0">
                          <a:latin typeface="#9Slide03 AmpleSoft" panose="02000000000000000000" pitchFamily="2" charset="0"/>
                        </a:rPr>
                        <a:t> </a:t>
                      </a:r>
                      <a:r>
                        <a:rPr lang="en-US" sz="2000" dirty="0" err="1">
                          <a:latin typeface="#9Slide03 AmpleSoft" panose="02000000000000000000" pitchFamily="2" charset="0"/>
                        </a:rPr>
                        <a:t>bảo</a:t>
                      </a:r>
                      <a:r>
                        <a:rPr lang="en-US" sz="2000" dirty="0">
                          <a:latin typeface="#9Slide03 AmpleSoft" panose="02000000000000000000" pitchFamily="2" charset="0"/>
                        </a:rPr>
                        <a:t> </a:t>
                      </a:r>
                      <a:r>
                        <a:rPr lang="en-US" sz="2000" dirty="0" err="1">
                          <a:latin typeface="#9Slide03 AmpleSoft" panose="02000000000000000000" pitchFamily="2" charset="0"/>
                        </a:rPr>
                        <a:t>kết</a:t>
                      </a:r>
                      <a:r>
                        <a:rPr lang="en-US" sz="2000" dirty="0">
                          <a:latin typeface="#9Slide03 AmpleSoft" panose="02000000000000000000" pitchFamily="2" charset="0"/>
                        </a:rPr>
                        <a:t> </a:t>
                      </a:r>
                      <a:r>
                        <a:rPr lang="en-US" sz="2000" dirty="0" err="1">
                          <a:latin typeface="#9Slide03 AmpleSoft" panose="02000000000000000000" pitchFamily="2" charset="0"/>
                        </a:rPr>
                        <a:t>cấu</a:t>
                      </a:r>
                      <a:r>
                        <a:rPr lang="en-US" sz="2000" dirty="0">
                          <a:latin typeface="#9Slide03 AmpleSoft" panose="02000000000000000000" pitchFamily="2" charset="0"/>
                        </a:rPr>
                        <a:t> </a:t>
                      </a:r>
                      <a:r>
                        <a:rPr lang="en-US" sz="2000" dirty="0" err="1">
                          <a:latin typeface="#9Slide03 AmpleSoft" panose="02000000000000000000" pitchFamily="2" charset="0"/>
                        </a:rPr>
                        <a:t>của</a:t>
                      </a:r>
                      <a:r>
                        <a:rPr lang="en-US" sz="2000" dirty="0">
                          <a:latin typeface="#9Slide03 AmpleSoft" panose="02000000000000000000" pitchFamily="2" charset="0"/>
                        </a:rPr>
                        <a:t> 1 </a:t>
                      </a:r>
                      <a:r>
                        <a:rPr lang="en-US" sz="2000" dirty="0" err="1">
                          <a:latin typeface="#9Slide03 AmpleSoft" panose="02000000000000000000" pitchFamily="2" charset="0"/>
                        </a:rPr>
                        <a:t>bài</a:t>
                      </a:r>
                      <a:r>
                        <a:rPr lang="en-US" sz="2000" dirty="0">
                          <a:latin typeface="#9Slide03 AmpleSoft" panose="02000000000000000000" pitchFamily="2" charset="0"/>
                        </a:rPr>
                        <a:t> </a:t>
                      </a:r>
                      <a:r>
                        <a:rPr lang="en-US" sz="2000" dirty="0" err="1">
                          <a:latin typeface="#9Slide03 AmpleSoft" panose="02000000000000000000" pitchFamily="2" charset="0"/>
                        </a:rPr>
                        <a:t>văn</a:t>
                      </a:r>
                      <a:r>
                        <a:rPr lang="en-US" sz="2000" dirty="0">
                          <a:latin typeface="#9Slide03 AmpleSoft" panose="02000000000000000000" pitchFamily="2" charset="0"/>
                        </a:rPr>
                        <a:t> </a:t>
                      </a:r>
                      <a:r>
                        <a:rPr lang="en-US" sz="2000" dirty="0" err="1">
                          <a:latin typeface="#9Slide03 AmpleSoft" panose="02000000000000000000" pitchFamily="2" charset="0"/>
                        </a:rPr>
                        <a:t>với</a:t>
                      </a:r>
                      <a:r>
                        <a:rPr lang="en-US" sz="2000" dirty="0">
                          <a:latin typeface="#9Slide03 AmpleSoft" panose="02000000000000000000" pitchFamily="2" charset="0"/>
                        </a:rPr>
                        <a:t> 3 </a:t>
                      </a:r>
                      <a:r>
                        <a:rPr lang="en-US" sz="2000" dirty="0" err="1">
                          <a:latin typeface="#9Slide03 AmpleSoft" panose="02000000000000000000" pitchFamily="2" charset="0"/>
                        </a:rPr>
                        <a:t>phần</a:t>
                      </a:r>
                      <a:r>
                        <a:rPr lang="en-US" sz="2000" dirty="0">
                          <a:latin typeface="#9Slide03 AmpleSoft" panose="02000000000000000000" pitchFamily="2" charset="0"/>
                        </a:rPr>
                        <a:t>, </a:t>
                      </a:r>
                      <a:r>
                        <a:rPr lang="en-US" sz="2000" dirty="0" err="1">
                          <a:latin typeface="#9Slide03 AmpleSoft" panose="02000000000000000000" pitchFamily="2" charset="0"/>
                        </a:rPr>
                        <a:t>mỗi</a:t>
                      </a:r>
                      <a:r>
                        <a:rPr lang="en-US" sz="2000" dirty="0">
                          <a:latin typeface="#9Slide03 AmpleSoft" panose="02000000000000000000" pitchFamily="2" charset="0"/>
                        </a:rPr>
                        <a:t> </a:t>
                      </a:r>
                      <a:r>
                        <a:rPr lang="en-US" sz="2000" dirty="0" err="1">
                          <a:latin typeface="#9Slide03 AmpleSoft" panose="02000000000000000000" pitchFamily="2" charset="0"/>
                        </a:rPr>
                        <a:t>đoạn</a:t>
                      </a:r>
                      <a:r>
                        <a:rPr lang="en-US" sz="2000" dirty="0">
                          <a:latin typeface="#9Slide03 AmpleSoft" panose="02000000000000000000" pitchFamily="2" charset="0"/>
                        </a:rPr>
                        <a:t> </a:t>
                      </a:r>
                      <a:r>
                        <a:rPr lang="en-US" sz="2000" dirty="0" err="1">
                          <a:latin typeface="#9Slide03 AmpleSoft" panose="02000000000000000000" pitchFamily="2" charset="0"/>
                        </a:rPr>
                        <a:t>văn</a:t>
                      </a:r>
                      <a:r>
                        <a:rPr lang="en-US" sz="2000" dirty="0">
                          <a:latin typeface="#9Slide03 AmpleSoft" panose="02000000000000000000" pitchFamily="2" charset="0"/>
                        </a:rPr>
                        <a:t> </a:t>
                      </a:r>
                      <a:r>
                        <a:rPr lang="en-US" sz="2000" dirty="0" err="1">
                          <a:latin typeface="#9Slide03 AmpleSoft" panose="02000000000000000000" pitchFamily="2" charset="0"/>
                        </a:rPr>
                        <a:t>được</a:t>
                      </a:r>
                      <a:r>
                        <a:rPr lang="en-US" sz="2000" dirty="0">
                          <a:latin typeface="#9Slide03 AmpleSoft" panose="02000000000000000000" pitchFamily="2" charset="0"/>
                        </a:rPr>
                        <a:t> </a:t>
                      </a:r>
                      <a:r>
                        <a:rPr lang="en-US" sz="2000" dirty="0" err="1">
                          <a:latin typeface="#9Slide03 AmpleSoft" panose="02000000000000000000" pitchFamily="2" charset="0"/>
                        </a:rPr>
                        <a:t>mở</a:t>
                      </a:r>
                      <a:r>
                        <a:rPr lang="en-US" sz="2000" dirty="0">
                          <a:latin typeface="#9Slide03 AmpleSoft" panose="02000000000000000000" pitchFamily="2" charset="0"/>
                        </a:rPr>
                        <a:t> </a:t>
                      </a:r>
                      <a:r>
                        <a:rPr lang="en-US" sz="2000" dirty="0" err="1">
                          <a:latin typeface="#9Slide03 AmpleSoft" panose="02000000000000000000" pitchFamily="2" charset="0"/>
                        </a:rPr>
                        <a:t>đầu</a:t>
                      </a:r>
                      <a:r>
                        <a:rPr lang="en-US" sz="2000" dirty="0">
                          <a:latin typeface="#9Slide03 AmpleSoft" panose="02000000000000000000" pitchFamily="2" charset="0"/>
                        </a:rPr>
                        <a:t> </a:t>
                      </a:r>
                      <a:r>
                        <a:rPr lang="en-US" sz="2000" dirty="0" err="1">
                          <a:latin typeface="#9Slide03 AmpleSoft" panose="02000000000000000000" pitchFamily="2" charset="0"/>
                        </a:rPr>
                        <a:t>bằng</a:t>
                      </a:r>
                      <a:r>
                        <a:rPr lang="en-US" sz="2000" dirty="0">
                          <a:latin typeface="#9Slide03 AmpleSoft" panose="02000000000000000000" pitchFamily="2" charset="0"/>
                        </a:rPr>
                        <a:t> </a:t>
                      </a:r>
                      <a:r>
                        <a:rPr lang="en-US" sz="2000" dirty="0" err="1">
                          <a:latin typeface="#9Slide03 AmpleSoft" panose="02000000000000000000" pitchFamily="2" charset="0"/>
                        </a:rPr>
                        <a:t>chữ</a:t>
                      </a:r>
                      <a:r>
                        <a:rPr lang="en-US" sz="2000" dirty="0">
                          <a:latin typeface="#9Slide03 AmpleSoft" panose="02000000000000000000" pitchFamily="2" charset="0"/>
                        </a:rPr>
                        <a:t> </a:t>
                      </a:r>
                      <a:r>
                        <a:rPr lang="en-US" sz="2000" dirty="0" err="1">
                          <a:latin typeface="#9Slide03 AmpleSoft" panose="02000000000000000000" pitchFamily="2" charset="0"/>
                        </a:rPr>
                        <a:t>viết</a:t>
                      </a:r>
                      <a:r>
                        <a:rPr lang="en-US" sz="2000" dirty="0">
                          <a:latin typeface="#9Slide03 AmpleSoft" panose="02000000000000000000" pitchFamily="2" charset="0"/>
                        </a:rPr>
                        <a:t> </a:t>
                      </a:r>
                      <a:r>
                        <a:rPr lang="en-US" sz="2000" dirty="0" err="1">
                          <a:latin typeface="#9Slide03 AmpleSoft" panose="02000000000000000000" pitchFamily="2" charset="0"/>
                        </a:rPr>
                        <a:t>hoa</a:t>
                      </a:r>
                      <a:r>
                        <a:rPr lang="en-US" sz="2000" dirty="0">
                          <a:latin typeface="#9Slide03 AmpleSoft" panose="02000000000000000000" pitchFamily="2" charset="0"/>
                        </a:rPr>
                        <a:t> </a:t>
                      </a:r>
                      <a:r>
                        <a:rPr lang="en-US" sz="2000" dirty="0" err="1">
                          <a:latin typeface="#9Slide03 AmpleSoft" panose="02000000000000000000" pitchFamily="2" charset="0"/>
                        </a:rPr>
                        <a:t>lùi</a:t>
                      </a:r>
                      <a:r>
                        <a:rPr lang="en-US" sz="2000" dirty="0">
                          <a:latin typeface="#9Slide03 AmpleSoft" panose="02000000000000000000" pitchFamily="2" charset="0"/>
                        </a:rPr>
                        <a:t> </a:t>
                      </a:r>
                      <a:r>
                        <a:rPr lang="en-US" sz="2000" dirty="0" err="1">
                          <a:latin typeface="#9Slide03 AmpleSoft" panose="02000000000000000000" pitchFamily="2" charset="0"/>
                        </a:rPr>
                        <a:t>đầu</a:t>
                      </a:r>
                      <a:r>
                        <a:rPr lang="en-US" sz="2000" dirty="0">
                          <a:latin typeface="#9Slide03 AmpleSoft" panose="02000000000000000000" pitchFamily="2" charset="0"/>
                        </a:rPr>
                        <a:t> </a:t>
                      </a:r>
                      <a:r>
                        <a:rPr lang="en-US" sz="2000" dirty="0" err="1">
                          <a:latin typeface="#9Slide03 AmpleSoft" panose="02000000000000000000" pitchFamily="2" charset="0"/>
                        </a:rPr>
                        <a:t>dòng</a:t>
                      </a:r>
                      <a:endParaRPr lang="en-US" sz="2000" dirty="0">
                        <a:latin typeface="#9Slide03 AmpleSoft" panose="02000000000000000000" pitchFamily="2" charset="0"/>
                      </a:endParaRPr>
                    </a:p>
                  </a:txBody>
                  <a:tcPr anchor="ctr">
                    <a:solidFill>
                      <a:schemeClr val="bg1"/>
                    </a:solidFill>
                  </a:tcPr>
                </a:tc>
                <a:tc>
                  <a:txBody>
                    <a:bodyPr/>
                    <a:lstStyle/>
                    <a:p>
                      <a:endParaRPr lang="en-US" sz="2000" dirty="0">
                        <a:latin typeface="#9Slide03 AmpleSoft" panose="02000000000000000000" pitchFamily="2" charset="0"/>
                      </a:endParaRPr>
                    </a:p>
                  </a:txBody>
                  <a:tcPr>
                    <a:solidFill>
                      <a:schemeClr val="bg1"/>
                    </a:solidFill>
                  </a:tcPr>
                </a:tc>
                <a:extLst>
                  <a:ext uri="{0D108BD9-81ED-4DB2-BD59-A6C34878D82A}">
                    <a16:rowId xmlns:a16="http://schemas.microsoft.com/office/drawing/2014/main" val="1169428229"/>
                  </a:ext>
                </a:extLst>
              </a:tr>
              <a:tr h="435958">
                <a:tc vMerge="1">
                  <a:txBody>
                    <a:bodyPr/>
                    <a:lstStyle/>
                    <a:p>
                      <a:endParaRPr lang="en-US" dirty="0"/>
                    </a:p>
                  </a:txBody>
                  <a:tcPr/>
                </a:tc>
                <a:tc>
                  <a:txBody>
                    <a:bodyPr/>
                    <a:lstStyle/>
                    <a:p>
                      <a:pPr algn="just"/>
                      <a:r>
                        <a:rPr lang="en-US" sz="2000" dirty="0" err="1">
                          <a:latin typeface="#9Slide03 AmpleSoft" panose="02000000000000000000" pitchFamily="2" charset="0"/>
                        </a:rPr>
                        <a:t>Bảo</a:t>
                      </a:r>
                      <a:r>
                        <a:rPr lang="en-US" sz="2000" dirty="0">
                          <a:latin typeface="#9Slide03 AmpleSoft" panose="02000000000000000000" pitchFamily="2" charset="0"/>
                        </a:rPr>
                        <a:t> </a:t>
                      </a:r>
                      <a:r>
                        <a:rPr lang="en-US" sz="2000" dirty="0" err="1">
                          <a:latin typeface="#9Slide03 AmpleSoft" panose="02000000000000000000" pitchFamily="2" charset="0"/>
                        </a:rPr>
                        <a:t>đảm</a:t>
                      </a:r>
                      <a:r>
                        <a:rPr lang="en-US" sz="2000" dirty="0">
                          <a:latin typeface="#9Slide03 AmpleSoft" panose="02000000000000000000" pitchFamily="2" charset="0"/>
                        </a:rPr>
                        <a:t> </a:t>
                      </a:r>
                      <a:r>
                        <a:rPr lang="en-US" sz="2000" dirty="0" err="1">
                          <a:latin typeface="#9Slide03 AmpleSoft" panose="02000000000000000000" pitchFamily="2" charset="0"/>
                        </a:rPr>
                        <a:t>yêu</a:t>
                      </a:r>
                      <a:r>
                        <a:rPr lang="en-US" sz="2000" dirty="0">
                          <a:latin typeface="#9Slide03 AmpleSoft" panose="02000000000000000000" pitchFamily="2" charset="0"/>
                        </a:rPr>
                        <a:t> </a:t>
                      </a:r>
                      <a:r>
                        <a:rPr lang="en-US" sz="2000" dirty="0" err="1">
                          <a:latin typeface="#9Slide03 AmpleSoft" panose="02000000000000000000" pitchFamily="2" charset="0"/>
                        </a:rPr>
                        <a:t>cầu</a:t>
                      </a:r>
                      <a:r>
                        <a:rPr lang="en-US" sz="2000" dirty="0">
                          <a:latin typeface="#9Slide03 AmpleSoft" panose="02000000000000000000" pitchFamily="2" charset="0"/>
                        </a:rPr>
                        <a:t> </a:t>
                      </a:r>
                      <a:r>
                        <a:rPr lang="en-US" sz="2000" dirty="0" err="1">
                          <a:latin typeface="#9Slide03 AmpleSoft" panose="02000000000000000000" pitchFamily="2" charset="0"/>
                        </a:rPr>
                        <a:t>về</a:t>
                      </a:r>
                      <a:r>
                        <a:rPr lang="en-US" sz="2000" dirty="0">
                          <a:latin typeface="#9Slide03 AmpleSoft" panose="02000000000000000000" pitchFamily="2" charset="0"/>
                        </a:rPr>
                        <a:t> </a:t>
                      </a:r>
                      <a:r>
                        <a:rPr lang="en-US" sz="2000" dirty="0" err="1">
                          <a:latin typeface="#9Slide03 AmpleSoft" panose="02000000000000000000" pitchFamily="2" charset="0"/>
                        </a:rPr>
                        <a:t>chính</a:t>
                      </a:r>
                      <a:r>
                        <a:rPr lang="en-US" sz="2000" dirty="0">
                          <a:latin typeface="#9Slide03 AmpleSoft" panose="02000000000000000000" pitchFamily="2" charset="0"/>
                        </a:rPr>
                        <a:t> </a:t>
                      </a:r>
                      <a:r>
                        <a:rPr lang="en-US" sz="2000" dirty="0" err="1">
                          <a:latin typeface="#9Slide03 AmpleSoft" panose="02000000000000000000" pitchFamily="2" charset="0"/>
                        </a:rPr>
                        <a:t>tả</a:t>
                      </a:r>
                      <a:r>
                        <a:rPr lang="en-US" sz="2000" dirty="0">
                          <a:latin typeface="#9Slide03 AmpleSoft" panose="02000000000000000000" pitchFamily="2" charset="0"/>
                        </a:rPr>
                        <a:t> </a:t>
                      </a:r>
                      <a:r>
                        <a:rPr lang="en-US" sz="2000" dirty="0" err="1">
                          <a:latin typeface="#9Slide03 AmpleSoft" panose="02000000000000000000" pitchFamily="2" charset="0"/>
                        </a:rPr>
                        <a:t>và</a:t>
                      </a:r>
                      <a:r>
                        <a:rPr lang="en-US" sz="2000" dirty="0">
                          <a:latin typeface="#9Slide03 AmpleSoft" panose="02000000000000000000" pitchFamily="2" charset="0"/>
                        </a:rPr>
                        <a:t> </a:t>
                      </a:r>
                      <a:r>
                        <a:rPr lang="en-US" sz="2000" dirty="0" err="1">
                          <a:latin typeface="#9Slide03 AmpleSoft" panose="02000000000000000000" pitchFamily="2" charset="0"/>
                        </a:rPr>
                        <a:t>diễn</a:t>
                      </a:r>
                      <a:r>
                        <a:rPr lang="en-US" sz="2000" dirty="0">
                          <a:latin typeface="#9Slide03 AmpleSoft" panose="02000000000000000000" pitchFamily="2" charset="0"/>
                        </a:rPr>
                        <a:t> </a:t>
                      </a:r>
                      <a:r>
                        <a:rPr lang="en-US" sz="2000" dirty="0" err="1">
                          <a:latin typeface="#9Slide03 AmpleSoft" panose="02000000000000000000" pitchFamily="2" charset="0"/>
                        </a:rPr>
                        <a:t>đạt</a:t>
                      </a:r>
                      <a:endParaRPr lang="en-US" sz="2000" dirty="0">
                        <a:latin typeface="#9Slide03 AmpleSoft" panose="02000000000000000000" pitchFamily="2" charset="0"/>
                      </a:endParaRPr>
                    </a:p>
                  </a:txBody>
                  <a:tcPr anchor="ctr">
                    <a:solidFill>
                      <a:schemeClr val="bg1"/>
                    </a:solidFill>
                  </a:tcPr>
                </a:tc>
                <a:tc>
                  <a:txBody>
                    <a:bodyPr/>
                    <a:lstStyle/>
                    <a:p>
                      <a:endParaRPr lang="en-US" sz="2000">
                        <a:latin typeface="#9Slide03 AmpleSoft" panose="02000000000000000000" pitchFamily="2" charset="0"/>
                      </a:endParaRPr>
                    </a:p>
                  </a:txBody>
                  <a:tcPr>
                    <a:solidFill>
                      <a:schemeClr val="bg1"/>
                    </a:solidFill>
                  </a:tcPr>
                </a:tc>
                <a:extLst>
                  <a:ext uri="{0D108BD9-81ED-4DB2-BD59-A6C34878D82A}">
                    <a16:rowId xmlns:a16="http://schemas.microsoft.com/office/drawing/2014/main" val="2882009018"/>
                  </a:ext>
                </a:extLst>
              </a:tr>
              <a:tr h="435958">
                <a:tc rowSpan="4">
                  <a:txBody>
                    <a:bodyPr/>
                    <a:lstStyle/>
                    <a:p>
                      <a:pPr algn="ctr"/>
                      <a:r>
                        <a:rPr lang="en-US" sz="2000" dirty="0" err="1">
                          <a:solidFill>
                            <a:srgbClr val="0070C0"/>
                          </a:solidFill>
                          <a:latin typeface="#9Slide03 Ample" panose="02000000000000000000" pitchFamily="2" charset="0"/>
                        </a:rPr>
                        <a:t>Nội</a:t>
                      </a:r>
                      <a:r>
                        <a:rPr lang="en-US" sz="2000" dirty="0">
                          <a:solidFill>
                            <a:srgbClr val="0070C0"/>
                          </a:solidFill>
                          <a:latin typeface="#9Slide03 Ample" panose="02000000000000000000" pitchFamily="2" charset="0"/>
                        </a:rPr>
                        <a:t> dung</a:t>
                      </a:r>
                    </a:p>
                  </a:txBody>
                  <a:tcPr anchor="ctr">
                    <a:solidFill>
                      <a:schemeClr val="bg1"/>
                    </a:solidFill>
                  </a:tcPr>
                </a:tc>
                <a:tc>
                  <a:txBody>
                    <a:bodyPr/>
                    <a:lstStyle/>
                    <a:p>
                      <a:pPr algn="just"/>
                      <a:r>
                        <a:rPr lang="en-US" sz="2000" dirty="0" err="1">
                          <a:latin typeface="#9Slide03 AmpleSoft" panose="02000000000000000000" pitchFamily="2" charset="0"/>
                        </a:rPr>
                        <a:t>Giới</a:t>
                      </a:r>
                      <a:r>
                        <a:rPr lang="en-US" sz="2000" dirty="0">
                          <a:latin typeface="#9Slide03 AmpleSoft" panose="02000000000000000000" pitchFamily="2" charset="0"/>
                        </a:rPr>
                        <a:t> </a:t>
                      </a:r>
                      <a:r>
                        <a:rPr lang="en-US" sz="2000" dirty="0" err="1">
                          <a:latin typeface="#9Slide03 AmpleSoft" panose="02000000000000000000" pitchFamily="2" charset="0"/>
                        </a:rPr>
                        <a:t>thiệu</a:t>
                      </a:r>
                      <a:r>
                        <a:rPr lang="en-US" sz="2000" dirty="0">
                          <a:latin typeface="#9Slide03 AmpleSoft" panose="02000000000000000000" pitchFamily="2" charset="0"/>
                        </a:rPr>
                        <a:t> </a:t>
                      </a:r>
                      <a:r>
                        <a:rPr lang="en-US" sz="2000" dirty="0" err="1">
                          <a:latin typeface="#9Slide03 AmpleSoft" panose="02000000000000000000" pitchFamily="2" charset="0"/>
                        </a:rPr>
                        <a:t>được</a:t>
                      </a:r>
                      <a:r>
                        <a:rPr lang="en-US" sz="2000" dirty="0">
                          <a:latin typeface="#9Slide03 AmpleSoft" panose="02000000000000000000" pitchFamily="2" charset="0"/>
                        </a:rPr>
                        <a:t> </a:t>
                      </a:r>
                      <a:r>
                        <a:rPr lang="en-US" sz="2000" dirty="0" err="1">
                          <a:latin typeface="#9Slide03 AmpleSoft" panose="02000000000000000000" pitchFamily="2" charset="0"/>
                        </a:rPr>
                        <a:t>vấn</a:t>
                      </a:r>
                      <a:r>
                        <a:rPr lang="en-US" sz="2000" dirty="0">
                          <a:latin typeface="#9Slide03 AmpleSoft" panose="02000000000000000000" pitchFamily="2" charset="0"/>
                        </a:rPr>
                        <a:t> </a:t>
                      </a:r>
                      <a:r>
                        <a:rPr lang="en-US" sz="2000" dirty="0" err="1">
                          <a:latin typeface="#9Slide03 AmpleSoft" panose="02000000000000000000" pitchFamily="2" charset="0"/>
                        </a:rPr>
                        <a:t>đề</a:t>
                      </a:r>
                      <a:r>
                        <a:rPr lang="en-US" sz="2000" dirty="0">
                          <a:latin typeface="#9Slide03 AmpleSoft" panose="02000000000000000000" pitchFamily="2" charset="0"/>
                        </a:rPr>
                        <a:t> </a:t>
                      </a:r>
                      <a:r>
                        <a:rPr lang="en-US" sz="2000" dirty="0" err="1">
                          <a:latin typeface="#9Slide03 AmpleSoft" panose="02000000000000000000" pitchFamily="2" charset="0"/>
                        </a:rPr>
                        <a:t>đời</a:t>
                      </a:r>
                      <a:r>
                        <a:rPr lang="en-US" sz="2000" dirty="0">
                          <a:latin typeface="#9Slide03 AmpleSoft" panose="02000000000000000000" pitchFamily="2" charset="0"/>
                        </a:rPr>
                        <a:t> </a:t>
                      </a:r>
                      <a:r>
                        <a:rPr lang="en-US" sz="2000" dirty="0" err="1">
                          <a:latin typeface="#9Slide03 AmpleSoft" panose="02000000000000000000" pitchFamily="2" charset="0"/>
                        </a:rPr>
                        <a:t>sống</a:t>
                      </a:r>
                      <a:r>
                        <a:rPr lang="en-US" sz="2000" dirty="0">
                          <a:latin typeface="#9Slide03 AmpleSoft" panose="02000000000000000000" pitchFamily="2" charset="0"/>
                        </a:rPr>
                        <a:t> </a:t>
                      </a:r>
                      <a:r>
                        <a:rPr lang="en-US" sz="2000" dirty="0" err="1">
                          <a:latin typeface="#9Slide03 AmpleSoft" panose="02000000000000000000" pitchFamily="2" charset="0"/>
                        </a:rPr>
                        <a:t>cần</a:t>
                      </a:r>
                      <a:r>
                        <a:rPr lang="en-US" sz="2000" dirty="0">
                          <a:latin typeface="#9Slide03 AmpleSoft" panose="02000000000000000000" pitchFamily="2" charset="0"/>
                        </a:rPr>
                        <a:t> </a:t>
                      </a:r>
                      <a:r>
                        <a:rPr lang="en-US" sz="2000" dirty="0" err="1">
                          <a:latin typeface="#9Slide03 AmpleSoft" panose="02000000000000000000" pitchFamily="2" charset="0"/>
                        </a:rPr>
                        <a:t>bàn</a:t>
                      </a:r>
                      <a:r>
                        <a:rPr lang="en-US" sz="2000" dirty="0">
                          <a:latin typeface="#9Slide03 AmpleSoft" panose="02000000000000000000" pitchFamily="2" charset="0"/>
                        </a:rPr>
                        <a:t> </a:t>
                      </a:r>
                      <a:r>
                        <a:rPr lang="en-US" sz="2000" dirty="0" err="1">
                          <a:latin typeface="#9Slide03 AmpleSoft" panose="02000000000000000000" pitchFamily="2" charset="0"/>
                        </a:rPr>
                        <a:t>luận</a:t>
                      </a:r>
                      <a:endParaRPr lang="en-US" sz="2000" dirty="0">
                        <a:latin typeface="#9Slide03 AmpleSoft" panose="02000000000000000000" pitchFamily="2" charset="0"/>
                      </a:endParaRPr>
                    </a:p>
                  </a:txBody>
                  <a:tcPr anchor="ctr">
                    <a:solidFill>
                      <a:schemeClr val="bg1"/>
                    </a:solidFill>
                  </a:tcPr>
                </a:tc>
                <a:tc>
                  <a:txBody>
                    <a:bodyPr/>
                    <a:lstStyle/>
                    <a:p>
                      <a:endParaRPr lang="en-US" sz="2000">
                        <a:latin typeface="#9Slide03 AmpleSoft" panose="02000000000000000000" pitchFamily="2" charset="0"/>
                      </a:endParaRPr>
                    </a:p>
                  </a:txBody>
                  <a:tcPr>
                    <a:solidFill>
                      <a:schemeClr val="bg1"/>
                    </a:solidFill>
                  </a:tcPr>
                </a:tc>
                <a:extLst>
                  <a:ext uri="{0D108BD9-81ED-4DB2-BD59-A6C34878D82A}">
                    <a16:rowId xmlns:a16="http://schemas.microsoft.com/office/drawing/2014/main" val="3157111186"/>
                  </a:ext>
                </a:extLst>
              </a:tr>
              <a:tr h="512048">
                <a:tc vMerge="1">
                  <a:txBody>
                    <a:bodyPr/>
                    <a:lstStyle/>
                    <a:p>
                      <a:pPr algn="ctr"/>
                      <a:endParaRPr lang="en-US" sz="2000" dirty="0">
                        <a:latin typeface="#9Slide03 Ample" panose="02000000000000000000" pitchFamily="2" charset="0"/>
                      </a:endParaRPr>
                    </a:p>
                  </a:txBody>
                  <a:tcPr anchor="ctr"/>
                </a:tc>
                <a:tc>
                  <a:txBody>
                    <a:bodyPr/>
                    <a:lstStyle/>
                    <a:p>
                      <a:pPr algn="just"/>
                      <a:r>
                        <a:rPr lang="en-US" sz="2000" dirty="0" err="1">
                          <a:latin typeface="#9Slide03 AmpleSoft" panose="02000000000000000000" pitchFamily="2" charset="0"/>
                        </a:rPr>
                        <a:t>Thể</a:t>
                      </a:r>
                      <a:r>
                        <a:rPr lang="en-US" sz="2000" dirty="0">
                          <a:latin typeface="#9Slide03 AmpleSoft" panose="02000000000000000000" pitchFamily="2" charset="0"/>
                        </a:rPr>
                        <a:t> </a:t>
                      </a:r>
                      <a:r>
                        <a:rPr lang="en-US" sz="2000" dirty="0" err="1">
                          <a:latin typeface="#9Slide03 AmpleSoft" panose="02000000000000000000" pitchFamily="2" charset="0"/>
                        </a:rPr>
                        <a:t>hiện</a:t>
                      </a:r>
                      <a:r>
                        <a:rPr lang="en-US" sz="2000" dirty="0">
                          <a:latin typeface="#9Slide03 AmpleSoft" panose="02000000000000000000" pitchFamily="2" charset="0"/>
                        </a:rPr>
                        <a:t> </a:t>
                      </a:r>
                      <a:r>
                        <a:rPr lang="en-US" sz="2000" dirty="0" err="1">
                          <a:latin typeface="#9Slide03 AmpleSoft" panose="02000000000000000000" pitchFamily="2" charset="0"/>
                        </a:rPr>
                        <a:t>rõ</a:t>
                      </a:r>
                      <a:r>
                        <a:rPr lang="en-US" sz="2000" dirty="0">
                          <a:latin typeface="#9Slide03 AmpleSoft" panose="02000000000000000000" pitchFamily="2" charset="0"/>
                        </a:rPr>
                        <a:t> </a:t>
                      </a:r>
                      <a:r>
                        <a:rPr lang="en-US" sz="2000" dirty="0" err="1">
                          <a:latin typeface="#9Slide03 AmpleSoft" panose="02000000000000000000" pitchFamily="2" charset="0"/>
                        </a:rPr>
                        <a:t>thái</a:t>
                      </a:r>
                      <a:r>
                        <a:rPr lang="en-US" sz="2000" dirty="0">
                          <a:latin typeface="#9Slide03 AmpleSoft" panose="02000000000000000000" pitchFamily="2" charset="0"/>
                        </a:rPr>
                        <a:t> </a:t>
                      </a:r>
                      <a:r>
                        <a:rPr lang="en-US" sz="2000" dirty="0" err="1">
                          <a:latin typeface="#9Slide03 AmpleSoft" panose="02000000000000000000" pitchFamily="2" charset="0"/>
                        </a:rPr>
                        <a:t>độ</a:t>
                      </a:r>
                      <a:r>
                        <a:rPr lang="en-US" sz="2000" dirty="0">
                          <a:latin typeface="#9Slide03 AmpleSoft" panose="02000000000000000000" pitchFamily="2" charset="0"/>
                        </a:rPr>
                        <a:t> </a:t>
                      </a:r>
                      <a:r>
                        <a:rPr lang="en-US" sz="2000" dirty="0" err="1">
                          <a:latin typeface="#9Slide03 AmpleSoft" panose="02000000000000000000" pitchFamily="2" charset="0"/>
                        </a:rPr>
                        <a:t>của</a:t>
                      </a:r>
                      <a:r>
                        <a:rPr lang="en-US" sz="2000" dirty="0">
                          <a:latin typeface="#9Slide03 AmpleSoft" panose="02000000000000000000" pitchFamily="2" charset="0"/>
                        </a:rPr>
                        <a:t> </a:t>
                      </a:r>
                      <a:r>
                        <a:rPr lang="en-US" sz="2000" dirty="0" err="1">
                          <a:latin typeface="#9Slide03 AmpleSoft" panose="02000000000000000000" pitchFamily="2" charset="0"/>
                        </a:rPr>
                        <a:t>bản</a:t>
                      </a:r>
                      <a:r>
                        <a:rPr lang="en-US" sz="2000" dirty="0">
                          <a:latin typeface="#9Slide03 AmpleSoft" panose="02000000000000000000" pitchFamily="2" charset="0"/>
                        </a:rPr>
                        <a:t> </a:t>
                      </a:r>
                      <a:r>
                        <a:rPr lang="en-US" sz="2000" dirty="0" err="1">
                          <a:latin typeface="#9Slide03 AmpleSoft" panose="02000000000000000000" pitchFamily="2" charset="0"/>
                        </a:rPr>
                        <a:t>thân</a:t>
                      </a:r>
                      <a:r>
                        <a:rPr lang="en-US" sz="2000" dirty="0">
                          <a:latin typeface="#9Slide03 AmpleSoft" panose="02000000000000000000" pitchFamily="2" charset="0"/>
                        </a:rPr>
                        <a:t> </a:t>
                      </a:r>
                      <a:r>
                        <a:rPr lang="en-US" sz="2000" dirty="0" err="1">
                          <a:latin typeface="#9Slide03 AmpleSoft" panose="02000000000000000000" pitchFamily="2" charset="0"/>
                        </a:rPr>
                        <a:t>với</a:t>
                      </a:r>
                      <a:r>
                        <a:rPr lang="en-US" sz="2000" dirty="0">
                          <a:latin typeface="#9Slide03 AmpleSoft" panose="02000000000000000000" pitchFamily="2" charset="0"/>
                        </a:rPr>
                        <a:t> </a:t>
                      </a:r>
                      <a:r>
                        <a:rPr lang="en-US" sz="2000" dirty="0" err="1">
                          <a:latin typeface="#9Slide03 AmpleSoft" panose="02000000000000000000" pitchFamily="2" charset="0"/>
                        </a:rPr>
                        <a:t>vấn</a:t>
                      </a:r>
                      <a:r>
                        <a:rPr lang="en-US" sz="2000" dirty="0">
                          <a:latin typeface="#9Slide03 AmpleSoft" panose="02000000000000000000" pitchFamily="2" charset="0"/>
                        </a:rPr>
                        <a:t> </a:t>
                      </a:r>
                      <a:r>
                        <a:rPr lang="en-US" sz="2000" dirty="0" err="1">
                          <a:latin typeface="#9Slide03 AmpleSoft" panose="02000000000000000000" pitchFamily="2" charset="0"/>
                        </a:rPr>
                        <a:t>đề</a:t>
                      </a:r>
                      <a:endParaRPr lang="en-US" sz="2000" dirty="0">
                        <a:latin typeface="#9Slide03 AmpleSoft" panose="02000000000000000000" pitchFamily="2" charset="0"/>
                      </a:endParaRPr>
                    </a:p>
                  </a:txBody>
                  <a:tcPr anchor="ctr">
                    <a:solidFill>
                      <a:schemeClr val="bg1"/>
                    </a:solidFill>
                  </a:tcPr>
                </a:tc>
                <a:tc>
                  <a:txBody>
                    <a:bodyPr/>
                    <a:lstStyle/>
                    <a:p>
                      <a:endParaRPr lang="en-US" sz="2000" dirty="0">
                        <a:latin typeface="#9Slide03 AmpleSoft" panose="02000000000000000000" pitchFamily="2" charset="0"/>
                      </a:endParaRPr>
                    </a:p>
                  </a:txBody>
                  <a:tcPr>
                    <a:solidFill>
                      <a:schemeClr val="bg1"/>
                    </a:solidFill>
                  </a:tcPr>
                </a:tc>
                <a:extLst>
                  <a:ext uri="{0D108BD9-81ED-4DB2-BD59-A6C34878D82A}">
                    <a16:rowId xmlns:a16="http://schemas.microsoft.com/office/drawing/2014/main" val="889383792"/>
                  </a:ext>
                </a:extLst>
              </a:tr>
              <a:tr h="744564">
                <a:tc vMerge="1">
                  <a:txBody>
                    <a:bodyPr/>
                    <a:lstStyle/>
                    <a:p>
                      <a:pPr algn="ctr"/>
                      <a:endParaRPr lang="en-US" sz="2000" dirty="0">
                        <a:latin typeface="#9Slide03 Ample" panose="02000000000000000000" pitchFamily="2" charset="0"/>
                      </a:endParaRPr>
                    </a:p>
                  </a:txBody>
                  <a:tcPr anchor="ctr"/>
                </a:tc>
                <a:tc>
                  <a:txBody>
                    <a:bodyPr/>
                    <a:lstStyle/>
                    <a:p>
                      <a:pPr algn="just"/>
                      <a:r>
                        <a:rPr lang="en-US" sz="2000" dirty="0">
                          <a:latin typeface="#9Slide03 AmpleSoft" panose="02000000000000000000" pitchFamily="2" charset="0"/>
                        </a:rPr>
                        <a:t>Ý </a:t>
                      </a:r>
                      <a:r>
                        <a:rPr lang="en-US" sz="2000" dirty="0" err="1">
                          <a:latin typeface="#9Slide03 AmpleSoft" panose="02000000000000000000" pitchFamily="2" charset="0"/>
                        </a:rPr>
                        <a:t>kiến</a:t>
                      </a:r>
                      <a:r>
                        <a:rPr lang="en-US" sz="2000" dirty="0">
                          <a:latin typeface="#9Slide03 AmpleSoft" panose="02000000000000000000" pitchFamily="2" charset="0"/>
                        </a:rPr>
                        <a:t> </a:t>
                      </a:r>
                      <a:r>
                        <a:rPr lang="en-US" sz="2000" dirty="0" err="1">
                          <a:latin typeface="#9Slide03 AmpleSoft" panose="02000000000000000000" pitchFamily="2" charset="0"/>
                        </a:rPr>
                        <a:t>của</a:t>
                      </a:r>
                      <a:r>
                        <a:rPr lang="en-US" sz="2000" dirty="0">
                          <a:latin typeface="#9Slide03 AmpleSoft" panose="02000000000000000000" pitchFamily="2" charset="0"/>
                        </a:rPr>
                        <a:t> </a:t>
                      </a:r>
                      <a:r>
                        <a:rPr lang="en-US" sz="2000" dirty="0" err="1">
                          <a:latin typeface="#9Slide03 AmpleSoft" panose="02000000000000000000" pitchFamily="2" charset="0"/>
                        </a:rPr>
                        <a:t>bản</a:t>
                      </a:r>
                      <a:r>
                        <a:rPr lang="en-US" sz="2000" dirty="0">
                          <a:latin typeface="#9Slide03 AmpleSoft" panose="02000000000000000000" pitchFamily="2" charset="0"/>
                        </a:rPr>
                        <a:t> </a:t>
                      </a:r>
                      <a:r>
                        <a:rPr lang="en-US" sz="2000" dirty="0" err="1">
                          <a:latin typeface="#9Slide03 AmpleSoft" panose="02000000000000000000" pitchFamily="2" charset="0"/>
                        </a:rPr>
                        <a:t>thân</a:t>
                      </a:r>
                      <a:r>
                        <a:rPr lang="en-US" sz="2000" dirty="0">
                          <a:latin typeface="#9Slide03 AmpleSoft" panose="02000000000000000000" pitchFamily="2" charset="0"/>
                        </a:rPr>
                        <a:t> </a:t>
                      </a:r>
                      <a:r>
                        <a:rPr lang="en-US" sz="2000" dirty="0" err="1">
                          <a:latin typeface="#9Slide03 AmpleSoft" panose="02000000000000000000" pitchFamily="2" charset="0"/>
                        </a:rPr>
                        <a:t>được</a:t>
                      </a:r>
                      <a:r>
                        <a:rPr lang="en-US" sz="2000" dirty="0">
                          <a:latin typeface="#9Slide03 AmpleSoft" panose="02000000000000000000" pitchFamily="2" charset="0"/>
                        </a:rPr>
                        <a:t> </a:t>
                      </a:r>
                      <a:r>
                        <a:rPr lang="en-US" sz="2000" dirty="0" err="1">
                          <a:latin typeface="#9Slide03 AmpleSoft" panose="02000000000000000000" pitchFamily="2" charset="0"/>
                        </a:rPr>
                        <a:t>củng</a:t>
                      </a:r>
                      <a:r>
                        <a:rPr lang="en-US" sz="2000" dirty="0">
                          <a:latin typeface="#9Slide03 AmpleSoft" panose="02000000000000000000" pitchFamily="2" charset="0"/>
                        </a:rPr>
                        <a:t> </a:t>
                      </a:r>
                      <a:r>
                        <a:rPr lang="en-US" sz="2000" dirty="0" err="1">
                          <a:latin typeface="#9Slide03 AmpleSoft" panose="02000000000000000000" pitchFamily="2" charset="0"/>
                        </a:rPr>
                        <a:t>cố</a:t>
                      </a:r>
                      <a:r>
                        <a:rPr lang="en-US" sz="2000" dirty="0">
                          <a:latin typeface="#9Slide03 AmpleSoft" panose="02000000000000000000" pitchFamily="2" charset="0"/>
                        </a:rPr>
                        <a:t> </a:t>
                      </a:r>
                      <a:r>
                        <a:rPr lang="en-US" sz="2000" dirty="0" err="1">
                          <a:latin typeface="#9Slide03 AmpleSoft" panose="02000000000000000000" pitchFamily="2" charset="0"/>
                        </a:rPr>
                        <a:t>bằng</a:t>
                      </a:r>
                      <a:r>
                        <a:rPr lang="en-US" sz="2000" dirty="0">
                          <a:latin typeface="#9Slide03 AmpleSoft" panose="02000000000000000000" pitchFamily="2" charset="0"/>
                        </a:rPr>
                        <a:t> </a:t>
                      </a:r>
                      <a:r>
                        <a:rPr lang="en-US" sz="2000" dirty="0" err="1">
                          <a:latin typeface="#9Slide03 AmpleSoft" panose="02000000000000000000" pitchFamily="2" charset="0"/>
                        </a:rPr>
                        <a:t>những</a:t>
                      </a:r>
                      <a:r>
                        <a:rPr lang="en-US" sz="2000" dirty="0">
                          <a:latin typeface="#9Slide03 AmpleSoft" panose="02000000000000000000" pitchFamily="2" charset="0"/>
                        </a:rPr>
                        <a:t> </a:t>
                      </a:r>
                      <a:r>
                        <a:rPr lang="en-US" sz="2000" dirty="0" err="1">
                          <a:latin typeface="#9Slide03 AmpleSoft" panose="02000000000000000000" pitchFamily="2" charset="0"/>
                        </a:rPr>
                        <a:t>lí</a:t>
                      </a:r>
                      <a:r>
                        <a:rPr lang="en-US" sz="2000" dirty="0">
                          <a:latin typeface="#9Slide03 AmpleSoft" panose="02000000000000000000" pitchFamily="2" charset="0"/>
                        </a:rPr>
                        <a:t> </a:t>
                      </a:r>
                      <a:r>
                        <a:rPr lang="en-US" sz="2000" dirty="0" err="1">
                          <a:latin typeface="#9Slide03 AmpleSoft" panose="02000000000000000000" pitchFamily="2" charset="0"/>
                        </a:rPr>
                        <a:t>lẽ</a:t>
                      </a:r>
                      <a:r>
                        <a:rPr lang="en-US" sz="2000" dirty="0">
                          <a:latin typeface="#9Slide03 AmpleSoft" panose="02000000000000000000" pitchFamily="2" charset="0"/>
                        </a:rPr>
                        <a:t>, </a:t>
                      </a:r>
                      <a:r>
                        <a:rPr lang="en-US" sz="2000" dirty="0" err="1">
                          <a:latin typeface="#9Slide03 AmpleSoft" panose="02000000000000000000" pitchFamily="2" charset="0"/>
                        </a:rPr>
                        <a:t>bằng</a:t>
                      </a:r>
                      <a:r>
                        <a:rPr lang="en-US" sz="2000" dirty="0">
                          <a:latin typeface="#9Slide03 AmpleSoft" panose="02000000000000000000" pitchFamily="2" charset="0"/>
                        </a:rPr>
                        <a:t> </a:t>
                      </a:r>
                      <a:r>
                        <a:rPr lang="en-US" sz="2000" dirty="0" err="1">
                          <a:latin typeface="#9Slide03 AmpleSoft" panose="02000000000000000000" pitchFamily="2" charset="0"/>
                        </a:rPr>
                        <a:t>chứng</a:t>
                      </a:r>
                      <a:r>
                        <a:rPr lang="en-US" sz="2000" dirty="0">
                          <a:latin typeface="#9Slide03 AmpleSoft" panose="02000000000000000000" pitchFamily="2" charset="0"/>
                        </a:rPr>
                        <a:t> </a:t>
                      </a:r>
                      <a:r>
                        <a:rPr lang="en-US" sz="2000" dirty="0" err="1">
                          <a:latin typeface="#9Slide03 AmpleSoft" panose="02000000000000000000" pitchFamily="2" charset="0"/>
                        </a:rPr>
                        <a:t>đa</a:t>
                      </a:r>
                      <a:r>
                        <a:rPr lang="en-US" sz="2000" dirty="0">
                          <a:latin typeface="#9Slide03 AmpleSoft" panose="02000000000000000000" pitchFamily="2" charset="0"/>
                        </a:rPr>
                        <a:t> </a:t>
                      </a:r>
                      <a:r>
                        <a:rPr lang="en-US" sz="2000" dirty="0" err="1">
                          <a:latin typeface="#9Slide03 AmpleSoft" panose="02000000000000000000" pitchFamily="2" charset="0"/>
                        </a:rPr>
                        <a:t>dạng</a:t>
                      </a:r>
                      <a:r>
                        <a:rPr lang="en-US" sz="2000" dirty="0">
                          <a:latin typeface="#9Slide03 AmpleSoft" panose="02000000000000000000" pitchFamily="2" charset="0"/>
                        </a:rPr>
                        <a:t>, </a:t>
                      </a:r>
                      <a:r>
                        <a:rPr lang="en-US" sz="2000" dirty="0" err="1">
                          <a:latin typeface="#9Slide03 AmpleSoft" panose="02000000000000000000" pitchFamily="2" charset="0"/>
                        </a:rPr>
                        <a:t>giàu</a:t>
                      </a:r>
                      <a:r>
                        <a:rPr lang="en-US" sz="2000" dirty="0">
                          <a:latin typeface="#9Slide03 AmpleSoft" panose="02000000000000000000" pitchFamily="2" charset="0"/>
                        </a:rPr>
                        <a:t> </a:t>
                      </a:r>
                      <a:r>
                        <a:rPr lang="en-US" sz="2000" dirty="0" err="1">
                          <a:latin typeface="#9Slide03 AmpleSoft" panose="02000000000000000000" pitchFamily="2" charset="0"/>
                        </a:rPr>
                        <a:t>sức</a:t>
                      </a:r>
                      <a:r>
                        <a:rPr lang="en-US" sz="2000" dirty="0">
                          <a:latin typeface="#9Slide03 AmpleSoft" panose="02000000000000000000" pitchFamily="2" charset="0"/>
                        </a:rPr>
                        <a:t> </a:t>
                      </a:r>
                      <a:r>
                        <a:rPr lang="en-US" sz="2000" dirty="0" err="1">
                          <a:latin typeface="#9Slide03 AmpleSoft" panose="02000000000000000000" pitchFamily="2" charset="0"/>
                        </a:rPr>
                        <a:t>thuyết</a:t>
                      </a:r>
                      <a:r>
                        <a:rPr lang="en-US" sz="2000" dirty="0">
                          <a:latin typeface="#9Slide03 AmpleSoft" panose="02000000000000000000" pitchFamily="2" charset="0"/>
                        </a:rPr>
                        <a:t> </a:t>
                      </a:r>
                      <a:r>
                        <a:rPr lang="en-US" sz="2000" dirty="0" err="1">
                          <a:latin typeface="#9Slide03 AmpleSoft" panose="02000000000000000000" pitchFamily="2" charset="0"/>
                        </a:rPr>
                        <a:t>phục</a:t>
                      </a:r>
                      <a:endParaRPr lang="en-US" sz="2000" dirty="0">
                        <a:latin typeface="#9Slide03 AmpleSoft" panose="02000000000000000000" pitchFamily="2" charset="0"/>
                      </a:endParaRPr>
                    </a:p>
                  </a:txBody>
                  <a:tcPr anchor="ctr">
                    <a:solidFill>
                      <a:schemeClr val="bg1"/>
                    </a:solidFill>
                  </a:tcPr>
                </a:tc>
                <a:tc>
                  <a:txBody>
                    <a:bodyPr/>
                    <a:lstStyle/>
                    <a:p>
                      <a:endParaRPr lang="en-US" sz="2000" dirty="0">
                        <a:latin typeface="#9Slide03 AmpleSoft" panose="02000000000000000000" pitchFamily="2" charset="0"/>
                      </a:endParaRPr>
                    </a:p>
                  </a:txBody>
                  <a:tcPr>
                    <a:solidFill>
                      <a:schemeClr val="bg1"/>
                    </a:solidFill>
                  </a:tcPr>
                </a:tc>
                <a:extLst>
                  <a:ext uri="{0D108BD9-81ED-4DB2-BD59-A6C34878D82A}">
                    <a16:rowId xmlns:a16="http://schemas.microsoft.com/office/drawing/2014/main" val="1253869195"/>
                  </a:ext>
                </a:extLst>
              </a:tr>
              <a:tr h="435958">
                <a:tc vMerge="1">
                  <a:txBody>
                    <a:bodyPr/>
                    <a:lstStyle/>
                    <a:p>
                      <a:pPr algn="ctr"/>
                      <a:endParaRPr lang="en-US" sz="2000" dirty="0">
                        <a:latin typeface="#9Slide03 Ample" panose="02000000000000000000" pitchFamily="2" charset="0"/>
                      </a:endParaRPr>
                    </a:p>
                  </a:txBody>
                  <a:tcPr anchor="ctr"/>
                </a:tc>
                <a:tc>
                  <a:txBody>
                    <a:bodyPr/>
                    <a:lstStyle/>
                    <a:p>
                      <a:pPr algn="just"/>
                      <a:r>
                        <a:rPr lang="en-US" sz="2000" dirty="0">
                          <a:latin typeface="#9Slide03 AmpleSoft" panose="02000000000000000000" pitchFamily="2" charset="0"/>
                        </a:rPr>
                        <a:t>Liên </a:t>
                      </a:r>
                      <a:r>
                        <a:rPr lang="en-US" sz="2000" dirty="0" err="1">
                          <a:latin typeface="#9Slide03 AmpleSoft" panose="02000000000000000000" pitchFamily="2" charset="0"/>
                        </a:rPr>
                        <a:t>hệ</a:t>
                      </a:r>
                      <a:r>
                        <a:rPr lang="en-US" sz="2000" dirty="0">
                          <a:latin typeface="#9Slide03 AmpleSoft" panose="02000000000000000000" pitchFamily="2" charset="0"/>
                        </a:rPr>
                        <a:t> </a:t>
                      </a:r>
                      <a:r>
                        <a:rPr lang="en-US" sz="2000" dirty="0" err="1">
                          <a:latin typeface="#9Slide03 AmpleSoft" panose="02000000000000000000" pitchFamily="2" charset="0"/>
                        </a:rPr>
                        <a:t>bản</a:t>
                      </a:r>
                      <a:r>
                        <a:rPr lang="en-US" sz="2000" dirty="0">
                          <a:latin typeface="#9Slide03 AmpleSoft" panose="02000000000000000000" pitchFamily="2" charset="0"/>
                        </a:rPr>
                        <a:t> </a:t>
                      </a:r>
                      <a:r>
                        <a:rPr lang="en-US" sz="2000" dirty="0" err="1">
                          <a:latin typeface="#9Slide03 AmpleSoft" panose="02000000000000000000" pitchFamily="2" charset="0"/>
                        </a:rPr>
                        <a:t>thân</a:t>
                      </a:r>
                      <a:r>
                        <a:rPr lang="en-US" sz="2000" dirty="0">
                          <a:latin typeface="#9Slide03 AmpleSoft" panose="02000000000000000000" pitchFamily="2" charset="0"/>
                        </a:rPr>
                        <a:t> </a:t>
                      </a:r>
                      <a:r>
                        <a:rPr lang="en-US" sz="2000" dirty="0" err="1">
                          <a:latin typeface="#9Slide03 AmpleSoft" panose="02000000000000000000" pitchFamily="2" charset="0"/>
                        </a:rPr>
                        <a:t>với</a:t>
                      </a:r>
                      <a:r>
                        <a:rPr lang="en-US" sz="2000" dirty="0">
                          <a:latin typeface="#9Slide03 AmpleSoft" panose="02000000000000000000" pitchFamily="2" charset="0"/>
                        </a:rPr>
                        <a:t> </a:t>
                      </a:r>
                      <a:r>
                        <a:rPr lang="en-US" sz="2000" dirty="0" err="1">
                          <a:latin typeface="#9Slide03 AmpleSoft" panose="02000000000000000000" pitchFamily="2" charset="0"/>
                        </a:rPr>
                        <a:t>vấn</a:t>
                      </a:r>
                      <a:r>
                        <a:rPr lang="en-US" sz="2000" dirty="0">
                          <a:latin typeface="#9Slide03 AmpleSoft" panose="02000000000000000000" pitchFamily="2" charset="0"/>
                        </a:rPr>
                        <a:t> </a:t>
                      </a:r>
                      <a:r>
                        <a:rPr lang="en-US" sz="2000" dirty="0" err="1">
                          <a:latin typeface="#9Slide03 AmpleSoft" panose="02000000000000000000" pitchFamily="2" charset="0"/>
                        </a:rPr>
                        <a:t>đề</a:t>
                      </a:r>
                      <a:r>
                        <a:rPr lang="en-US" sz="2000" dirty="0">
                          <a:latin typeface="#9Slide03 AmpleSoft" panose="02000000000000000000" pitchFamily="2" charset="0"/>
                        </a:rPr>
                        <a:t> </a:t>
                      </a:r>
                      <a:r>
                        <a:rPr lang="en-US" sz="2000" dirty="0" err="1">
                          <a:latin typeface="#9Slide03 AmpleSoft" panose="02000000000000000000" pitchFamily="2" charset="0"/>
                        </a:rPr>
                        <a:t>cần</a:t>
                      </a:r>
                      <a:r>
                        <a:rPr lang="en-US" sz="2000" dirty="0">
                          <a:latin typeface="#9Slide03 AmpleSoft" panose="02000000000000000000" pitchFamily="2" charset="0"/>
                        </a:rPr>
                        <a:t> </a:t>
                      </a:r>
                      <a:r>
                        <a:rPr lang="en-US" sz="2000" dirty="0" err="1">
                          <a:latin typeface="#9Slide03 AmpleSoft" panose="02000000000000000000" pitchFamily="2" charset="0"/>
                        </a:rPr>
                        <a:t>bàn</a:t>
                      </a:r>
                      <a:r>
                        <a:rPr lang="en-US" sz="2000" dirty="0">
                          <a:latin typeface="#9Slide03 AmpleSoft" panose="02000000000000000000" pitchFamily="2" charset="0"/>
                        </a:rPr>
                        <a:t> </a:t>
                      </a:r>
                      <a:r>
                        <a:rPr lang="en-US" sz="2000" dirty="0" err="1">
                          <a:latin typeface="#9Slide03 AmpleSoft" panose="02000000000000000000" pitchFamily="2" charset="0"/>
                        </a:rPr>
                        <a:t>luận</a:t>
                      </a:r>
                      <a:endParaRPr lang="en-US" sz="2000" dirty="0">
                        <a:latin typeface="#9Slide03 AmpleSoft" panose="02000000000000000000" pitchFamily="2" charset="0"/>
                      </a:endParaRPr>
                    </a:p>
                  </a:txBody>
                  <a:tcPr anchor="ctr">
                    <a:solidFill>
                      <a:schemeClr val="bg1"/>
                    </a:solidFill>
                  </a:tcPr>
                </a:tc>
                <a:tc>
                  <a:txBody>
                    <a:bodyPr/>
                    <a:lstStyle/>
                    <a:p>
                      <a:endParaRPr lang="en-US" sz="2000" dirty="0">
                        <a:latin typeface="#9Slide03 AmpleSoft" panose="02000000000000000000" pitchFamily="2" charset="0"/>
                      </a:endParaRPr>
                    </a:p>
                  </a:txBody>
                  <a:tcPr>
                    <a:solidFill>
                      <a:schemeClr val="bg1"/>
                    </a:solidFill>
                  </a:tcPr>
                </a:tc>
                <a:extLst>
                  <a:ext uri="{0D108BD9-81ED-4DB2-BD59-A6C34878D82A}">
                    <a16:rowId xmlns:a16="http://schemas.microsoft.com/office/drawing/2014/main" val="3390484706"/>
                  </a:ext>
                </a:extLst>
              </a:tr>
              <a:tr h="435958">
                <a:tc>
                  <a:txBody>
                    <a:bodyPr/>
                    <a:lstStyle/>
                    <a:p>
                      <a:pPr algn="ctr"/>
                      <a:endParaRPr lang="en-US" sz="2000" dirty="0">
                        <a:solidFill>
                          <a:srgbClr val="0070C0"/>
                        </a:solidFill>
                        <a:latin typeface="#9Slide03 Ample" panose="02000000000000000000" pitchFamily="2" charset="0"/>
                      </a:endParaRPr>
                    </a:p>
                  </a:txBody>
                  <a:tcPr anchor="ctr">
                    <a:solidFill>
                      <a:schemeClr val="bg1"/>
                    </a:solidFill>
                  </a:tcPr>
                </a:tc>
                <a:tc>
                  <a:txBody>
                    <a:bodyPr/>
                    <a:lstStyle/>
                    <a:p>
                      <a:pPr algn="just"/>
                      <a:r>
                        <a:rPr lang="en-US" sz="2000" dirty="0" err="1">
                          <a:latin typeface="#9Slide03 AmpleSoft" panose="02000000000000000000" pitchFamily="2" charset="0"/>
                        </a:rPr>
                        <a:t>Khẳng</a:t>
                      </a:r>
                      <a:r>
                        <a:rPr lang="en-US" sz="2000" dirty="0">
                          <a:latin typeface="#9Slide03 AmpleSoft" panose="02000000000000000000" pitchFamily="2" charset="0"/>
                        </a:rPr>
                        <a:t> </a:t>
                      </a:r>
                      <a:r>
                        <a:rPr lang="en-US" sz="2000" dirty="0" err="1">
                          <a:latin typeface="#9Slide03 AmpleSoft" panose="02000000000000000000" pitchFamily="2" charset="0"/>
                        </a:rPr>
                        <a:t>định</a:t>
                      </a:r>
                      <a:r>
                        <a:rPr lang="en-US" sz="2000" dirty="0">
                          <a:latin typeface="#9Slide03 AmpleSoft" panose="02000000000000000000" pitchFamily="2" charset="0"/>
                        </a:rPr>
                        <a:t> </a:t>
                      </a:r>
                      <a:r>
                        <a:rPr lang="en-US" sz="2000" dirty="0" err="1">
                          <a:latin typeface="#9Slide03 AmpleSoft" panose="02000000000000000000" pitchFamily="2" charset="0"/>
                        </a:rPr>
                        <a:t>vai</a:t>
                      </a:r>
                      <a:r>
                        <a:rPr lang="en-US" sz="2000" dirty="0">
                          <a:latin typeface="#9Slide03 AmpleSoft" panose="02000000000000000000" pitchFamily="2" charset="0"/>
                        </a:rPr>
                        <a:t> </a:t>
                      </a:r>
                      <a:r>
                        <a:rPr lang="en-US" sz="2000" dirty="0" err="1">
                          <a:latin typeface="#9Slide03 AmpleSoft" panose="02000000000000000000" pitchFamily="2" charset="0"/>
                        </a:rPr>
                        <a:t>trò</a:t>
                      </a:r>
                      <a:r>
                        <a:rPr lang="en-US" sz="2000" dirty="0">
                          <a:latin typeface="#9Slide03 AmpleSoft" panose="02000000000000000000" pitchFamily="2" charset="0"/>
                        </a:rPr>
                        <a:t> </a:t>
                      </a:r>
                      <a:r>
                        <a:rPr lang="en-US" sz="2000" dirty="0" err="1">
                          <a:latin typeface="#9Slide03 AmpleSoft" panose="02000000000000000000" pitchFamily="2" charset="0"/>
                        </a:rPr>
                        <a:t>của</a:t>
                      </a:r>
                      <a:r>
                        <a:rPr lang="en-US" sz="2000" dirty="0">
                          <a:latin typeface="#9Slide03 AmpleSoft" panose="02000000000000000000" pitchFamily="2" charset="0"/>
                        </a:rPr>
                        <a:t> </a:t>
                      </a:r>
                      <a:r>
                        <a:rPr lang="en-US" sz="2000" dirty="0" err="1">
                          <a:latin typeface="#9Slide03 AmpleSoft" panose="02000000000000000000" pitchFamily="2" charset="0"/>
                        </a:rPr>
                        <a:t>vấn</a:t>
                      </a:r>
                      <a:r>
                        <a:rPr lang="en-US" sz="2000" dirty="0">
                          <a:latin typeface="#9Slide03 AmpleSoft" panose="02000000000000000000" pitchFamily="2" charset="0"/>
                        </a:rPr>
                        <a:t> </a:t>
                      </a:r>
                      <a:r>
                        <a:rPr lang="en-US" sz="2000" dirty="0" err="1">
                          <a:latin typeface="#9Slide03 AmpleSoft" panose="02000000000000000000" pitchFamily="2" charset="0"/>
                        </a:rPr>
                        <a:t>đề</a:t>
                      </a:r>
                      <a:r>
                        <a:rPr lang="en-US" sz="2000" dirty="0">
                          <a:latin typeface="#9Slide03 AmpleSoft" panose="02000000000000000000" pitchFamily="2" charset="0"/>
                        </a:rPr>
                        <a:t> </a:t>
                      </a:r>
                      <a:r>
                        <a:rPr lang="en-US" sz="2000" dirty="0" err="1">
                          <a:latin typeface="#9Slide03 AmpleSoft" panose="02000000000000000000" pitchFamily="2" charset="0"/>
                        </a:rPr>
                        <a:t>trong</a:t>
                      </a:r>
                      <a:r>
                        <a:rPr lang="en-US" sz="2000" dirty="0">
                          <a:latin typeface="#9Slide03 AmpleSoft" panose="02000000000000000000" pitchFamily="2" charset="0"/>
                        </a:rPr>
                        <a:t> </a:t>
                      </a:r>
                      <a:r>
                        <a:rPr lang="en-US" sz="2000" dirty="0" err="1">
                          <a:latin typeface="#9Slide03 AmpleSoft" panose="02000000000000000000" pitchFamily="2" charset="0"/>
                        </a:rPr>
                        <a:t>đời</a:t>
                      </a:r>
                      <a:r>
                        <a:rPr lang="en-US" sz="2000" dirty="0">
                          <a:latin typeface="#9Slide03 AmpleSoft" panose="02000000000000000000" pitchFamily="2" charset="0"/>
                        </a:rPr>
                        <a:t> </a:t>
                      </a:r>
                      <a:r>
                        <a:rPr lang="en-US" sz="2000" dirty="0" err="1">
                          <a:latin typeface="#9Slide03 AmpleSoft" panose="02000000000000000000" pitchFamily="2" charset="0"/>
                        </a:rPr>
                        <a:t>sống</a:t>
                      </a:r>
                      <a:endParaRPr lang="en-US" sz="2000" dirty="0">
                        <a:latin typeface="#9Slide03 AmpleSoft" panose="02000000000000000000" pitchFamily="2" charset="0"/>
                      </a:endParaRPr>
                    </a:p>
                  </a:txBody>
                  <a:tcPr anchor="ctr">
                    <a:solidFill>
                      <a:schemeClr val="bg1"/>
                    </a:solidFill>
                  </a:tcPr>
                </a:tc>
                <a:tc>
                  <a:txBody>
                    <a:bodyPr/>
                    <a:lstStyle/>
                    <a:p>
                      <a:endParaRPr lang="en-US" sz="2000" dirty="0">
                        <a:latin typeface="#9Slide03 AmpleSoft" panose="02000000000000000000" pitchFamily="2" charset="0"/>
                      </a:endParaRPr>
                    </a:p>
                  </a:txBody>
                  <a:tcPr>
                    <a:solidFill>
                      <a:schemeClr val="bg1"/>
                    </a:solidFill>
                  </a:tcPr>
                </a:tc>
                <a:extLst>
                  <a:ext uri="{0D108BD9-81ED-4DB2-BD59-A6C34878D82A}">
                    <a16:rowId xmlns:a16="http://schemas.microsoft.com/office/drawing/2014/main" val="2454270522"/>
                  </a:ext>
                </a:extLst>
              </a:tr>
            </a:tbl>
          </a:graphicData>
        </a:graphic>
      </p:graphicFrame>
      <p:sp>
        <p:nvSpPr>
          <p:cNvPr id="6" name="TextBox 5">
            <a:extLst>
              <a:ext uri="{FF2B5EF4-FFF2-40B4-BE49-F238E27FC236}">
                <a16:creationId xmlns:a16="http://schemas.microsoft.com/office/drawing/2014/main" id="{E9C2C4B9-8222-7FC9-080F-B1F8B3119B95}"/>
              </a:ext>
            </a:extLst>
          </p:cNvPr>
          <p:cNvSpPr txBox="1"/>
          <p:nvPr/>
        </p:nvSpPr>
        <p:spPr>
          <a:xfrm>
            <a:off x="2286000" y="258526"/>
            <a:ext cx="4572000" cy="400110"/>
          </a:xfrm>
          <a:prstGeom prst="rect">
            <a:avLst/>
          </a:prstGeom>
          <a:noFill/>
        </p:spPr>
        <p:txBody>
          <a:bodyPr wrap="square">
            <a:spAutoFit/>
          </a:bodyPr>
          <a:lstStyle/>
          <a:p>
            <a:pPr algn="ctr"/>
            <a:r>
              <a:rPr lang="en-US" sz="2000" dirty="0">
                <a:solidFill>
                  <a:srgbClr val="FF0000"/>
                </a:solidFill>
                <a:latin typeface="#9Slide03 Ample" panose="02000000000000000000" pitchFamily="2" charset="0"/>
              </a:rPr>
              <a:t>BẢNG KIỂM</a:t>
            </a:r>
          </a:p>
        </p:txBody>
      </p:sp>
    </p:spTree>
    <p:extLst>
      <p:ext uri="{BB962C8B-B14F-4D97-AF65-F5344CB8AC3E}">
        <p14:creationId xmlns:p14="http://schemas.microsoft.com/office/powerpoint/2010/main" val="64987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2;p19">
            <a:extLst>
              <a:ext uri="{FF2B5EF4-FFF2-40B4-BE49-F238E27FC236}">
                <a16:creationId xmlns:a16="http://schemas.microsoft.com/office/drawing/2014/main" id="{F4545571-1D25-9F3F-38B8-A7B3BA7E05E1}"/>
              </a:ext>
            </a:extLst>
          </p:cNvPr>
          <p:cNvSpPr txBox="1">
            <a:spLocks/>
          </p:cNvSpPr>
          <p:nvPr/>
        </p:nvSpPr>
        <p:spPr>
          <a:xfrm>
            <a:off x="2743956" y="1560053"/>
            <a:ext cx="5743833" cy="1809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pPr>
            <a:r>
              <a:rPr lang="en-US" sz="8800" dirty="0">
                <a:solidFill>
                  <a:srgbClr val="FF0000"/>
                </a:solidFill>
                <a:latin typeface="#9Slide05 Claudia" pitchFamily="2" charset="0"/>
              </a:rPr>
              <a:t>3. </a:t>
            </a:r>
            <a:r>
              <a:rPr lang="en-US" sz="8800" dirty="0" err="1">
                <a:solidFill>
                  <a:srgbClr val="FF0000"/>
                </a:solidFill>
                <a:latin typeface="#9Slide05 Claudia" pitchFamily="2" charset="0"/>
              </a:rPr>
              <a:t>Thực</a:t>
            </a:r>
            <a:r>
              <a:rPr lang="en-US" sz="8800" dirty="0">
                <a:solidFill>
                  <a:srgbClr val="FF0000"/>
                </a:solidFill>
                <a:latin typeface="#9Slide05 Claudia" pitchFamily="2" charset="0"/>
              </a:rPr>
              <a:t> </a:t>
            </a:r>
            <a:r>
              <a:rPr lang="en-US" sz="8800" dirty="0" err="1">
                <a:solidFill>
                  <a:srgbClr val="FF0000"/>
                </a:solidFill>
                <a:latin typeface="#9Slide05 Claudia" pitchFamily="2" charset="0"/>
              </a:rPr>
              <a:t>hành</a:t>
            </a:r>
            <a:endParaRPr lang="en-US" sz="8800" dirty="0">
              <a:solidFill>
                <a:srgbClr val="FF0000"/>
              </a:solidFill>
              <a:latin typeface="#9Slide05 Claudia" pitchFamily="2" charset="0"/>
            </a:endParaRPr>
          </a:p>
        </p:txBody>
      </p:sp>
      <p:pic>
        <p:nvPicPr>
          <p:cNvPr id="4" name="Picture 3">
            <a:extLst>
              <a:ext uri="{FF2B5EF4-FFF2-40B4-BE49-F238E27FC236}">
                <a16:creationId xmlns:a16="http://schemas.microsoft.com/office/drawing/2014/main" id="{382ADF9C-3F54-44D6-4038-519560CC8581}"/>
              </a:ext>
            </a:extLst>
          </p:cNvPr>
          <p:cNvPicPr>
            <a:picLocks noChangeAspect="1"/>
          </p:cNvPicPr>
          <p:nvPr/>
        </p:nvPicPr>
        <p:blipFill>
          <a:blip r:embed="rId3"/>
          <a:stretch>
            <a:fillRect/>
          </a:stretch>
        </p:blipFill>
        <p:spPr>
          <a:xfrm>
            <a:off x="1147701" y="1475870"/>
            <a:ext cx="1692742" cy="2191759"/>
          </a:xfrm>
          <a:prstGeom prst="rect">
            <a:avLst/>
          </a:prstGeom>
        </p:spPr>
      </p:pic>
    </p:spTree>
    <p:extLst>
      <p:ext uri="{BB962C8B-B14F-4D97-AF65-F5344CB8AC3E}">
        <p14:creationId xmlns:p14="http://schemas.microsoft.com/office/powerpoint/2010/main" val="372372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14" name="Google Shape;348;p24">
            <a:extLst>
              <a:ext uri="{FF2B5EF4-FFF2-40B4-BE49-F238E27FC236}">
                <a16:creationId xmlns:a16="http://schemas.microsoft.com/office/drawing/2014/main" id="{628BC028-F8A5-04DA-26BC-3300E8366A7C}"/>
              </a:ext>
            </a:extLst>
          </p:cNvPr>
          <p:cNvSpPr/>
          <p:nvPr/>
        </p:nvSpPr>
        <p:spPr>
          <a:xfrm>
            <a:off x="962780" y="1997868"/>
            <a:ext cx="3760153" cy="1296036"/>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348;p24">
            <a:extLst>
              <a:ext uri="{FF2B5EF4-FFF2-40B4-BE49-F238E27FC236}">
                <a16:creationId xmlns:a16="http://schemas.microsoft.com/office/drawing/2014/main" id="{7D3C7ED2-87ED-35B4-B92B-7E9A7636C786}"/>
              </a:ext>
            </a:extLst>
          </p:cNvPr>
          <p:cNvSpPr/>
          <p:nvPr/>
        </p:nvSpPr>
        <p:spPr>
          <a:xfrm>
            <a:off x="962780" y="3396926"/>
            <a:ext cx="3648408" cy="1154620"/>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Box 6">
            <a:extLst>
              <a:ext uri="{FF2B5EF4-FFF2-40B4-BE49-F238E27FC236}">
                <a16:creationId xmlns:a16="http://schemas.microsoft.com/office/drawing/2014/main" id="{C92A6404-C536-07E7-5AED-EB202A695B25}"/>
              </a:ext>
            </a:extLst>
          </p:cNvPr>
          <p:cNvSpPr txBox="1"/>
          <p:nvPr/>
        </p:nvSpPr>
        <p:spPr>
          <a:xfrm>
            <a:off x="1092254" y="2033806"/>
            <a:ext cx="3518933" cy="910570"/>
          </a:xfrm>
          <a:prstGeom prst="rect">
            <a:avLst/>
          </a:prstGeom>
          <a:noFill/>
        </p:spPr>
        <p:txBody>
          <a:bodyPr wrap="square">
            <a:spAutoFit/>
          </a:bodyPr>
          <a:lstStyle/>
          <a:p>
            <a:pPr algn="just">
              <a:lnSpc>
                <a:spcPct val="120000"/>
              </a:lnSpc>
            </a:pPr>
            <a:r>
              <a:rPr lang="en-US" sz="2300" dirty="0" err="1">
                <a:solidFill>
                  <a:srgbClr val="0070C0"/>
                </a:solidFill>
                <a:latin typeface="#9Slide03 AmpleSoft" panose="02000000000000000000" pitchFamily="2" charset="0"/>
              </a:rPr>
              <a:t>Nhóm</a:t>
            </a:r>
            <a:r>
              <a:rPr lang="en-US" sz="2300" dirty="0">
                <a:solidFill>
                  <a:srgbClr val="0070C0"/>
                </a:solidFill>
                <a:latin typeface="#9Slide03 AmpleSoft" panose="02000000000000000000" pitchFamily="2" charset="0"/>
              </a:rPr>
              <a:t> 4: </a:t>
            </a:r>
            <a:r>
              <a:rPr lang="en-US" sz="2300" dirty="0" err="1">
                <a:solidFill>
                  <a:srgbClr val="0070C0"/>
                </a:solidFill>
                <a:latin typeface="#9Slide03 AmpleSoft" panose="02000000000000000000" pitchFamily="2" charset="0"/>
              </a:rPr>
              <a:t>Lập</a:t>
            </a:r>
            <a:r>
              <a:rPr lang="en-US" sz="2300" dirty="0">
                <a:solidFill>
                  <a:srgbClr val="0070C0"/>
                </a:solidFill>
                <a:latin typeface="#9Slide03 AmpleSoft" panose="02000000000000000000" pitchFamily="2" charset="0"/>
              </a:rPr>
              <a:t> </a:t>
            </a:r>
            <a:r>
              <a:rPr lang="en-US" sz="2300" dirty="0" err="1">
                <a:solidFill>
                  <a:srgbClr val="0070C0"/>
                </a:solidFill>
                <a:latin typeface="#9Slide03 AmpleSoft" panose="02000000000000000000" pitchFamily="2" charset="0"/>
              </a:rPr>
              <a:t>dàn</a:t>
            </a:r>
            <a:r>
              <a:rPr lang="en-US" sz="2300" dirty="0">
                <a:solidFill>
                  <a:srgbClr val="0070C0"/>
                </a:solidFill>
                <a:latin typeface="#9Slide03 AmpleSoft" panose="02000000000000000000" pitchFamily="2" charset="0"/>
              </a:rPr>
              <a:t> ý chi </a:t>
            </a:r>
            <a:r>
              <a:rPr lang="en-US" sz="2300" dirty="0" err="1">
                <a:solidFill>
                  <a:srgbClr val="0070C0"/>
                </a:solidFill>
                <a:latin typeface="#9Slide03 AmpleSoft" panose="02000000000000000000" pitchFamily="2" charset="0"/>
              </a:rPr>
              <a:t>tiết</a:t>
            </a:r>
            <a:r>
              <a:rPr lang="en-US" sz="2300" dirty="0">
                <a:solidFill>
                  <a:srgbClr val="0070C0"/>
                </a:solidFill>
                <a:latin typeface="#9Slide03 AmpleSoft" panose="02000000000000000000" pitchFamily="2" charset="0"/>
              </a:rPr>
              <a:t> </a:t>
            </a:r>
            <a:r>
              <a:rPr lang="en-US" sz="2300" dirty="0" err="1">
                <a:solidFill>
                  <a:srgbClr val="0070C0"/>
                </a:solidFill>
                <a:latin typeface="#9Slide03 AmpleSoft" panose="02000000000000000000" pitchFamily="2" charset="0"/>
              </a:rPr>
              <a:t>dựa</a:t>
            </a:r>
            <a:r>
              <a:rPr lang="en-US" sz="2300" dirty="0">
                <a:solidFill>
                  <a:srgbClr val="0070C0"/>
                </a:solidFill>
                <a:latin typeface="#9Slide03 AmpleSoft" panose="02000000000000000000" pitchFamily="2" charset="0"/>
              </a:rPr>
              <a:t> </a:t>
            </a:r>
            <a:r>
              <a:rPr lang="en-US" sz="2300" dirty="0" err="1">
                <a:solidFill>
                  <a:srgbClr val="0070C0"/>
                </a:solidFill>
                <a:latin typeface="#9Slide03 AmpleSoft" panose="02000000000000000000" pitchFamily="2" charset="0"/>
              </a:rPr>
              <a:t>theo</a:t>
            </a:r>
            <a:r>
              <a:rPr lang="en-US" sz="2300" dirty="0">
                <a:solidFill>
                  <a:srgbClr val="0070C0"/>
                </a:solidFill>
                <a:latin typeface="#9Slide03 AmpleSoft" panose="02000000000000000000" pitchFamily="2" charset="0"/>
              </a:rPr>
              <a:t> </a:t>
            </a:r>
            <a:r>
              <a:rPr lang="en-US" sz="2300" dirty="0" err="1">
                <a:solidFill>
                  <a:srgbClr val="0070C0"/>
                </a:solidFill>
                <a:latin typeface="#9Slide03 AmpleSoft" panose="02000000000000000000" pitchFamily="2" charset="0"/>
              </a:rPr>
              <a:t>mẫu</a:t>
            </a:r>
            <a:endParaRPr lang="en-US" sz="2300" dirty="0">
              <a:solidFill>
                <a:srgbClr val="0070C0"/>
              </a:solidFill>
              <a:latin typeface="#9Slide03 AmpleSoft" panose="02000000000000000000" pitchFamily="2" charset="0"/>
            </a:endParaRPr>
          </a:p>
        </p:txBody>
      </p:sp>
      <p:sp>
        <p:nvSpPr>
          <p:cNvPr id="13" name="TextBox 12">
            <a:extLst>
              <a:ext uri="{FF2B5EF4-FFF2-40B4-BE49-F238E27FC236}">
                <a16:creationId xmlns:a16="http://schemas.microsoft.com/office/drawing/2014/main" id="{B0D6A926-6285-CBDE-3D64-A3FC8C25C0FA}"/>
              </a:ext>
            </a:extLst>
          </p:cNvPr>
          <p:cNvSpPr txBox="1"/>
          <p:nvPr/>
        </p:nvSpPr>
        <p:spPr>
          <a:xfrm>
            <a:off x="523714" y="642454"/>
            <a:ext cx="4737674" cy="947695"/>
          </a:xfrm>
          <a:prstGeom prst="rect">
            <a:avLst/>
          </a:prstGeom>
          <a:noFill/>
        </p:spPr>
        <p:txBody>
          <a:bodyPr wrap="square">
            <a:spAutoFit/>
          </a:bodyPr>
          <a:lstStyle/>
          <a:p>
            <a:pPr algn="ctr">
              <a:lnSpc>
                <a:spcPct val="120000"/>
              </a:lnSpc>
            </a:pPr>
            <a:r>
              <a:rPr lang="en-US" sz="2400" dirty="0" err="1">
                <a:solidFill>
                  <a:srgbClr val="FF0000"/>
                </a:solidFill>
                <a:latin typeface="#9Slide03 Ample" panose="02000000000000000000" pitchFamily="2" charset="0"/>
              </a:rPr>
              <a:t>Viết</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bài</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văn</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trả</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lời</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cho</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câu</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hỏi</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Thế</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nào</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là</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lối</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sống</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giản</a:t>
            </a:r>
            <a:r>
              <a:rPr lang="en-US" sz="2400" dirty="0">
                <a:solidFill>
                  <a:srgbClr val="FF0000"/>
                </a:solidFill>
                <a:latin typeface="#9Slide03 Ample" panose="02000000000000000000" pitchFamily="2" charset="0"/>
              </a:rPr>
              <a:t> </a:t>
            </a:r>
            <a:r>
              <a:rPr lang="en-US" sz="2400" dirty="0" err="1">
                <a:solidFill>
                  <a:srgbClr val="FF0000"/>
                </a:solidFill>
                <a:latin typeface="#9Slide03 Ample" panose="02000000000000000000" pitchFamily="2" charset="0"/>
              </a:rPr>
              <a:t>dị</a:t>
            </a:r>
            <a:r>
              <a:rPr lang="en-US" sz="2400" dirty="0">
                <a:solidFill>
                  <a:srgbClr val="FF0000"/>
                </a:solidFill>
                <a:latin typeface="#9Slide03 Ample" panose="02000000000000000000" pitchFamily="2" charset="0"/>
              </a:rPr>
              <a:t>?”</a:t>
            </a:r>
          </a:p>
        </p:txBody>
      </p:sp>
      <p:sp>
        <p:nvSpPr>
          <p:cNvPr id="16" name="TextBox 15">
            <a:extLst>
              <a:ext uri="{FF2B5EF4-FFF2-40B4-BE49-F238E27FC236}">
                <a16:creationId xmlns:a16="http://schemas.microsoft.com/office/drawing/2014/main" id="{3A7C85EB-9719-7AE1-687A-B65A1862157B}"/>
              </a:ext>
            </a:extLst>
          </p:cNvPr>
          <p:cNvSpPr txBox="1"/>
          <p:nvPr/>
        </p:nvSpPr>
        <p:spPr>
          <a:xfrm>
            <a:off x="1108438" y="3571361"/>
            <a:ext cx="3398655" cy="485839"/>
          </a:xfrm>
          <a:prstGeom prst="rect">
            <a:avLst/>
          </a:prstGeom>
          <a:noFill/>
        </p:spPr>
        <p:txBody>
          <a:bodyPr wrap="square">
            <a:spAutoFit/>
          </a:bodyPr>
          <a:lstStyle/>
          <a:p>
            <a:pPr algn="just">
              <a:lnSpc>
                <a:spcPct val="120000"/>
              </a:lnSpc>
            </a:pPr>
            <a:r>
              <a:rPr lang="en-US" sz="2300" dirty="0" err="1">
                <a:solidFill>
                  <a:srgbClr val="0070C0"/>
                </a:solidFill>
                <a:latin typeface="#9Slide03 AmpleSoft" panose="02000000000000000000" pitchFamily="2" charset="0"/>
              </a:rPr>
              <a:t>Cá</a:t>
            </a:r>
            <a:r>
              <a:rPr lang="en-US" sz="2300" dirty="0">
                <a:solidFill>
                  <a:srgbClr val="0070C0"/>
                </a:solidFill>
                <a:latin typeface="#9Slide03 AmpleSoft" panose="02000000000000000000" pitchFamily="2" charset="0"/>
              </a:rPr>
              <a:t> </a:t>
            </a:r>
            <a:r>
              <a:rPr lang="en-US" sz="2300" dirty="0" err="1">
                <a:solidFill>
                  <a:srgbClr val="0070C0"/>
                </a:solidFill>
                <a:latin typeface="#9Slide03 AmpleSoft" panose="02000000000000000000" pitchFamily="2" charset="0"/>
              </a:rPr>
              <a:t>nhân</a:t>
            </a:r>
            <a:r>
              <a:rPr lang="en-US" sz="2300" dirty="0">
                <a:solidFill>
                  <a:srgbClr val="0070C0"/>
                </a:solidFill>
                <a:latin typeface="#9Slide03 AmpleSoft" panose="02000000000000000000" pitchFamily="2" charset="0"/>
              </a:rPr>
              <a:t>: </a:t>
            </a:r>
            <a:r>
              <a:rPr lang="en-US" sz="2300" dirty="0" err="1">
                <a:solidFill>
                  <a:srgbClr val="0070C0"/>
                </a:solidFill>
                <a:latin typeface="#9Slide03 AmpleSoft" panose="02000000000000000000" pitchFamily="2" charset="0"/>
              </a:rPr>
              <a:t>Viết</a:t>
            </a:r>
            <a:r>
              <a:rPr lang="en-US" sz="2300" dirty="0">
                <a:solidFill>
                  <a:srgbClr val="0070C0"/>
                </a:solidFill>
                <a:latin typeface="#9Slide03 AmpleSoft" panose="02000000000000000000" pitchFamily="2" charset="0"/>
              </a:rPr>
              <a:t> </a:t>
            </a:r>
            <a:r>
              <a:rPr lang="en-US" sz="2300" dirty="0" err="1">
                <a:solidFill>
                  <a:srgbClr val="0070C0"/>
                </a:solidFill>
                <a:latin typeface="#9Slide03 AmpleSoft" panose="02000000000000000000" pitchFamily="2" charset="0"/>
              </a:rPr>
              <a:t>mở</a:t>
            </a:r>
            <a:r>
              <a:rPr lang="en-US" sz="2300" dirty="0">
                <a:solidFill>
                  <a:srgbClr val="0070C0"/>
                </a:solidFill>
                <a:latin typeface="#9Slide03 AmpleSoft" panose="02000000000000000000" pitchFamily="2" charset="0"/>
              </a:rPr>
              <a:t> </a:t>
            </a:r>
            <a:r>
              <a:rPr lang="en-US" sz="2300" dirty="0" err="1">
                <a:solidFill>
                  <a:srgbClr val="0070C0"/>
                </a:solidFill>
                <a:latin typeface="#9Slide03 AmpleSoft" panose="02000000000000000000" pitchFamily="2" charset="0"/>
              </a:rPr>
              <a:t>bài</a:t>
            </a:r>
            <a:endParaRPr lang="en-US" sz="2300" dirty="0">
              <a:solidFill>
                <a:srgbClr val="0070C0"/>
              </a:solidFill>
              <a:latin typeface="#9Slide03 AmpleSoft" panose="02000000000000000000" pitchFamily="2" charset="0"/>
            </a:endParaRPr>
          </a:p>
        </p:txBody>
      </p:sp>
      <p:pic>
        <p:nvPicPr>
          <p:cNvPr id="3" name="Picture 2">
            <a:extLst>
              <a:ext uri="{FF2B5EF4-FFF2-40B4-BE49-F238E27FC236}">
                <a16:creationId xmlns:a16="http://schemas.microsoft.com/office/drawing/2014/main" id="{19DDBC2C-0230-3235-1897-80F883308567}"/>
              </a:ext>
            </a:extLst>
          </p:cNvPr>
          <p:cNvPicPr>
            <a:picLocks noChangeAspect="1"/>
          </p:cNvPicPr>
          <p:nvPr/>
        </p:nvPicPr>
        <p:blipFill>
          <a:blip r:embed="rId3"/>
          <a:stretch>
            <a:fillRect/>
          </a:stretch>
        </p:blipFill>
        <p:spPr>
          <a:xfrm>
            <a:off x="5261388" y="505326"/>
            <a:ext cx="2992487" cy="4132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022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7" grpId="0"/>
      <p:bldP spid="13"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D07AFB-67DC-4F6B-101B-4947B2C41F64}"/>
              </a:ext>
            </a:extLst>
          </p:cNvPr>
          <p:cNvSpPr txBox="1"/>
          <p:nvPr/>
        </p:nvSpPr>
        <p:spPr>
          <a:xfrm flipH="1">
            <a:off x="509798" y="498987"/>
            <a:ext cx="8124404" cy="1107996"/>
          </a:xfrm>
          <a:prstGeom prst="rect">
            <a:avLst/>
          </a:prstGeom>
          <a:noFill/>
        </p:spPr>
        <p:txBody>
          <a:bodyPr wrap="square" rtlCol="0">
            <a:spAutoFit/>
          </a:bodyPr>
          <a:lstStyle/>
          <a:p>
            <a:pPr algn="just"/>
            <a:r>
              <a:rPr lang="en-US" sz="2200" dirty="0">
                <a:solidFill>
                  <a:srgbClr val="FF0000"/>
                </a:solidFill>
                <a:latin typeface="#9Slide03 Ample" panose="02000000000000000000" pitchFamily="2" charset="0"/>
              </a:rPr>
              <a:t>a/ </a:t>
            </a:r>
            <a:r>
              <a:rPr lang="en-US" sz="2200" dirty="0" err="1">
                <a:solidFill>
                  <a:srgbClr val="FF0000"/>
                </a:solidFill>
                <a:latin typeface="#9Slide03 Ample" panose="02000000000000000000" pitchFamily="2" charset="0"/>
              </a:rPr>
              <a:t>Khái</a:t>
            </a:r>
            <a:r>
              <a:rPr lang="en-US" sz="2200" dirty="0">
                <a:solidFill>
                  <a:srgbClr val="FF0000"/>
                </a:solidFill>
                <a:latin typeface="#9Slide03 Ample" panose="02000000000000000000" pitchFamily="2" charset="0"/>
              </a:rPr>
              <a:t> </a:t>
            </a:r>
            <a:r>
              <a:rPr lang="en-US" sz="2200" dirty="0" err="1">
                <a:solidFill>
                  <a:srgbClr val="FF0000"/>
                </a:solidFill>
                <a:latin typeface="#9Slide03 Ample" panose="02000000000000000000" pitchFamily="2" charset="0"/>
              </a:rPr>
              <a:t>niệm</a:t>
            </a:r>
            <a:r>
              <a:rPr lang="en-US" sz="2200" dirty="0">
                <a:solidFill>
                  <a:srgbClr val="FF0000"/>
                </a:solidFill>
                <a:latin typeface="#9Slide03 Ample" panose="02000000000000000000" pitchFamily="2" charset="0"/>
              </a:rPr>
              <a:t>: </a:t>
            </a:r>
            <a:r>
              <a:rPr lang="en-US" sz="2200" dirty="0" err="1">
                <a:solidFill>
                  <a:schemeClr val="tx1">
                    <a:lumMod val="50000"/>
                  </a:schemeClr>
                </a:solidFill>
                <a:latin typeface="#9Slide03 AmpleSoft" panose="02000000000000000000" pitchFamily="2" charset="0"/>
              </a:rPr>
              <a:t>Là</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trình</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bày</a:t>
            </a:r>
            <a:r>
              <a:rPr lang="en-US" sz="2200" dirty="0">
                <a:solidFill>
                  <a:schemeClr val="tx1">
                    <a:lumMod val="50000"/>
                  </a:schemeClr>
                </a:solidFill>
                <a:latin typeface="#9Slide03 AmpleSoft" panose="02000000000000000000" pitchFamily="2" charset="0"/>
              </a:rPr>
              <a:t> ý </a:t>
            </a:r>
            <a:r>
              <a:rPr lang="en-US" sz="2200" dirty="0" err="1">
                <a:solidFill>
                  <a:schemeClr val="tx1">
                    <a:lumMod val="50000"/>
                  </a:schemeClr>
                </a:solidFill>
                <a:latin typeface="#9Slide03 AmpleSoft" panose="02000000000000000000" pitchFamily="2" charset="0"/>
              </a:rPr>
              <a:t>kiến</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của</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mình</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tán</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thành</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phản</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đối</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về</a:t>
            </a:r>
            <a:r>
              <a:rPr lang="en-US" sz="2200" dirty="0">
                <a:solidFill>
                  <a:schemeClr val="tx1">
                    <a:lumMod val="50000"/>
                  </a:schemeClr>
                </a:solidFill>
                <a:latin typeface="#9Slide03 AmpleSoft" panose="02000000000000000000" pitchFamily="2" charset="0"/>
              </a:rPr>
              <a:t> 1 </a:t>
            </a:r>
            <a:r>
              <a:rPr lang="en-US" sz="2200" dirty="0" err="1">
                <a:solidFill>
                  <a:schemeClr val="tx1">
                    <a:lumMod val="50000"/>
                  </a:schemeClr>
                </a:solidFill>
                <a:latin typeface="#9Slide03 AmpleSoft" panose="02000000000000000000" pitchFamily="2" charset="0"/>
              </a:rPr>
              <a:t>vấn</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đề</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nào</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đó</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của</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đời</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sống</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bằng</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cách</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đưa</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ra</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lí</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lẽ</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rõ</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ràng</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kết</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hợp</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với</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bằng</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chứng</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đa</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dạng</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để</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thuyết</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phục</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người</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đọc</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người</a:t>
            </a:r>
            <a:r>
              <a:rPr lang="en-US" sz="2200" dirty="0">
                <a:solidFill>
                  <a:schemeClr val="tx1">
                    <a:lumMod val="50000"/>
                  </a:schemeClr>
                </a:solidFill>
                <a:latin typeface="#9Slide03 AmpleSoft" panose="02000000000000000000" pitchFamily="2" charset="0"/>
              </a:rPr>
              <a:t> </a:t>
            </a:r>
            <a:r>
              <a:rPr lang="en-US" sz="2200" dirty="0" err="1">
                <a:solidFill>
                  <a:schemeClr val="tx1">
                    <a:lumMod val="50000"/>
                  </a:schemeClr>
                </a:solidFill>
                <a:latin typeface="#9Slide03 AmpleSoft" panose="02000000000000000000" pitchFamily="2" charset="0"/>
              </a:rPr>
              <a:t>nghe</a:t>
            </a:r>
            <a:r>
              <a:rPr lang="en-US" sz="2200" dirty="0">
                <a:solidFill>
                  <a:schemeClr val="tx1">
                    <a:lumMod val="50000"/>
                  </a:schemeClr>
                </a:solidFill>
                <a:latin typeface="#9Slide03 AmpleSoft" panose="02000000000000000000" pitchFamily="2" charset="0"/>
              </a:rPr>
              <a:t>.</a:t>
            </a:r>
          </a:p>
        </p:txBody>
      </p:sp>
      <p:pic>
        <p:nvPicPr>
          <p:cNvPr id="6" name="Picture 5">
            <a:extLst>
              <a:ext uri="{FF2B5EF4-FFF2-40B4-BE49-F238E27FC236}">
                <a16:creationId xmlns:a16="http://schemas.microsoft.com/office/drawing/2014/main" id="{0D7604F0-5A75-0F6F-5BC9-C028D1265F53}"/>
              </a:ext>
            </a:extLst>
          </p:cNvPr>
          <p:cNvPicPr>
            <a:picLocks noChangeAspect="1"/>
          </p:cNvPicPr>
          <p:nvPr/>
        </p:nvPicPr>
        <p:blipFill rotWithShape="1">
          <a:blip r:embed="rId3"/>
          <a:srcRect l="12798" t="23470" r="11972" b="25488"/>
          <a:stretch/>
        </p:blipFill>
        <p:spPr>
          <a:xfrm>
            <a:off x="2329812" y="1702085"/>
            <a:ext cx="4503900" cy="3009379"/>
          </a:xfrm>
          <a:prstGeom prst="rect">
            <a:avLst/>
          </a:prstGeom>
        </p:spPr>
      </p:pic>
      <p:sp>
        <p:nvSpPr>
          <p:cNvPr id="7" name="TextBox 6">
            <a:extLst>
              <a:ext uri="{FF2B5EF4-FFF2-40B4-BE49-F238E27FC236}">
                <a16:creationId xmlns:a16="http://schemas.microsoft.com/office/drawing/2014/main" id="{9350CBDA-3D1A-5608-9D0D-7D10887E33AF}"/>
              </a:ext>
            </a:extLst>
          </p:cNvPr>
          <p:cNvSpPr txBox="1"/>
          <p:nvPr/>
        </p:nvSpPr>
        <p:spPr>
          <a:xfrm>
            <a:off x="2681478" y="2657905"/>
            <a:ext cx="1172347" cy="1015663"/>
          </a:xfrm>
          <a:prstGeom prst="rect">
            <a:avLst/>
          </a:prstGeom>
          <a:noFill/>
        </p:spPr>
        <p:txBody>
          <a:bodyPr wrap="square" rtlCol="0">
            <a:spAutoFit/>
          </a:bodyPr>
          <a:lstStyle/>
          <a:p>
            <a:pPr algn="ctr"/>
            <a:r>
              <a:rPr lang="en-US" sz="2000" dirty="0" err="1">
                <a:latin typeface="#9Slide03 Ample" panose="02000000000000000000" pitchFamily="2" charset="0"/>
              </a:rPr>
              <a:t>Không</a:t>
            </a:r>
            <a:r>
              <a:rPr lang="en-US" sz="2000" dirty="0">
                <a:latin typeface="#9Slide03 Ample" panose="02000000000000000000" pitchFamily="2" charset="0"/>
              </a:rPr>
              <a:t> </a:t>
            </a:r>
            <a:r>
              <a:rPr lang="en-US" sz="2000" dirty="0" err="1">
                <a:latin typeface="#9Slide03 Ample" panose="02000000000000000000" pitchFamily="2" charset="0"/>
              </a:rPr>
              <a:t>tán</a:t>
            </a:r>
            <a:r>
              <a:rPr lang="en-US" sz="2000" dirty="0">
                <a:latin typeface="#9Slide03 Ample" panose="02000000000000000000" pitchFamily="2" charset="0"/>
              </a:rPr>
              <a:t> </a:t>
            </a:r>
            <a:r>
              <a:rPr lang="en-US" sz="2000" dirty="0" err="1">
                <a:latin typeface="#9Slide03 Ample" panose="02000000000000000000" pitchFamily="2" charset="0"/>
              </a:rPr>
              <a:t>thành</a:t>
            </a:r>
            <a:endParaRPr lang="en-US" sz="2000" dirty="0">
              <a:latin typeface="#9Slide03 Ample" panose="02000000000000000000" pitchFamily="2" charset="0"/>
            </a:endParaRPr>
          </a:p>
        </p:txBody>
      </p:sp>
      <p:sp>
        <p:nvSpPr>
          <p:cNvPr id="8" name="TextBox 7">
            <a:extLst>
              <a:ext uri="{FF2B5EF4-FFF2-40B4-BE49-F238E27FC236}">
                <a16:creationId xmlns:a16="http://schemas.microsoft.com/office/drawing/2014/main" id="{F4FB56DC-7CEA-8969-003E-1D478C00D7E3}"/>
              </a:ext>
            </a:extLst>
          </p:cNvPr>
          <p:cNvSpPr txBox="1"/>
          <p:nvPr/>
        </p:nvSpPr>
        <p:spPr>
          <a:xfrm>
            <a:off x="5278092" y="2791275"/>
            <a:ext cx="1172347" cy="707886"/>
          </a:xfrm>
          <a:prstGeom prst="rect">
            <a:avLst/>
          </a:prstGeom>
          <a:noFill/>
        </p:spPr>
        <p:txBody>
          <a:bodyPr wrap="square" rtlCol="0">
            <a:spAutoFit/>
          </a:bodyPr>
          <a:lstStyle/>
          <a:p>
            <a:pPr algn="ctr"/>
            <a:r>
              <a:rPr lang="en-US" sz="2000" dirty="0" err="1">
                <a:latin typeface="#9Slide03 Ample" panose="02000000000000000000" pitchFamily="2" charset="0"/>
              </a:rPr>
              <a:t>Tán</a:t>
            </a:r>
            <a:r>
              <a:rPr lang="en-US" sz="2000" dirty="0">
                <a:latin typeface="#9Slide03 Ample" panose="02000000000000000000" pitchFamily="2" charset="0"/>
              </a:rPr>
              <a:t> </a:t>
            </a:r>
            <a:r>
              <a:rPr lang="en-US" sz="2000" dirty="0" err="1">
                <a:latin typeface="#9Slide03 Ample" panose="02000000000000000000" pitchFamily="2" charset="0"/>
              </a:rPr>
              <a:t>thành</a:t>
            </a:r>
            <a:endParaRPr lang="en-US" sz="2000" dirty="0">
              <a:latin typeface="#9Slide03 Ample" panose="02000000000000000000" pitchFamily="2" charset="0"/>
            </a:endParaRPr>
          </a:p>
        </p:txBody>
      </p:sp>
      <p:sp>
        <p:nvSpPr>
          <p:cNvPr id="9" name="TextBox 8">
            <a:extLst>
              <a:ext uri="{FF2B5EF4-FFF2-40B4-BE49-F238E27FC236}">
                <a16:creationId xmlns:a16="http://schemas.microsoft.com/office/drawing/2014/main" id="{CF0FEC15-D5ED-6DBF-0540-F856FE398EA8}"/>
              </a:ext>
            </a:extLst>
          </p:cNvPr>
          <p:cNvSpPr txBox="1"/>
          <p:nvPr/>
        </p:nvSpPr>
        <p:spPr>
          <a:xfrm>
            <a:off x="3979785" y="2416290"/>
            <a:ext cx="1172347" cy="1631216"/>
          </a:xfrm>
          <a:prstGeom prst="rect">
            <a:avLst/>
          </a:prstGeom>
          <a:noFill/>
        </p:spPr>
        <p:txBody>
          <a:bodyPr wrap="square" rtlCol="0">
            <a:spAutoFit/>
          </a:bodyPr>
          <a:lstStyle/>
          <a:p>
            <a:pPr algn="ctr"/>
            <a:r>
              <a:rPr lang="en-US" sz="2000" dirty="0" err="1">
                <a:latin typeface="#9Slide03 Ample" panose="02000000000000000000" pitchFamily="2" charset="0"/>
              </a:rPr>
              <a:t>Tán</a:t>
            </a:r>
            <a:r>
              <a:rPr lang="en-US" sz="2000" dirty="0">
                <a:latin typeface="#9Slide03 Ample" panose="02000000000000000000" pitchFamily="2" charset="0"/>
              </a:rPr>
              <a:t> </a:t>
            </a:r>
            <a:r>
              <a:rPr lang="en-US" sz="2000" dirty="0" err="1">
                <a:latin typeface="#9Slide03 Ample" panose="02000000000000000000" pitchFamily="2" charset="0"/>
              </a:rPr>
              <a:t>thành</a:t>
            </a:r>
            <a:r>
              <a:rPr lang="en-US" sz="2000" dirty="0">
                <a:latin typeface="#9Slide03 Ample" panose="02000000000000000000" pitchFamily="2" charset="0"/>
              </a:rPr>
              <a:t> + </a:t>
            </a:r>
            <a:r>
              <a:rPr lang="en-US" sz="2000" dirty="0" err="1">
                <a:latin typeface="#9Slide03 Ample" panose="02000000000000000000" pitchFamily="2" charset="0"/>
              </a:rPr>
              <a:t>Không</a:t>
            </a:r>
            <a:r>
              <a:rPr lang="en-US" sz="2000" dirty="0">
                <a:latin typeface="#9Slide03 Ample" panose="02000000000000000000" pitchFamily="2" charset="0"/>
              </a:rPr>
              <a:t> </a:t>
            </a:r>
            <a:r>
              <a:rPr lang="en-US" sz="2000" dirty="0" err="1">
                <a:latin typeface="#9Slide03 Ample" panose="02000000000000000000" pitchFamily="2" charset="0"/>
              </a:rPr>
              <a:t>tán</a:t>
            </a:r>
            <a:r>
              <a:rPr lang="en-US" sz="2000" dirty="0">
                <a:latin typeface="#9Slide03 Ample" panose="02000000000000000000" pitchFamily="2" charset="0"/>
              </a:rPr>
              <a:t> </a:t>
            </a:r>
            <a:r>
              <a:rPr lang="en-US" sz="2000" dirty="0" err="1">
                <a:latin typeface="#9Slide03 Ample" panose="02000000000000000000" pitchFamily="2" charset="0"/>
              </a:rPr>
              <a:t>thành</a:t>
            </a:r>
            <a:endParaRPr lang="en-US" sz="2000" dirty="0">
              <a:latin typeface="#9Slide03 Ample" panose="02000000000000000000" pitchFamily="2" charset="0"/>
            </a:endParaRPr>
          </a:p>
        </p:txBody>
      </p:sp>
      <p:pic>
        <p:nvPicPr>
          <p:cNvPr id="10" name="Picture 9">
            <a:extLst>
              <a:ext uri="{FF2B5EF4-FFF2-40B4-BE49-F238E27FC236}">
                <a16:creationId xmlns:a16="http://schemas.microsoft.com/office/drawing/2014/main" id="{215BFADC-523E-2365-24B0-430A1D56DEC1}"/>
              </a:ext>
            </a:extLst>
          </p:cNvPr>
          <p:cNvPicPr>
            <a:picLocks noChangeAspect="1"/>
          </p:cNvPicPr>
          <p:nvPr/>
        </p:nvPicPr>
        <p:blipFill rotWithShape="1">
          <a:blip r:embed="rId4"/>
          <a:srcRect r="52306"/>
          <a:stretch/>
        </p:blipFill>
        <p:spPr>
          <a:xfrm>
            <a:off x="6792407" y="1755692"/>
            <a:ext cx="1764190" cy="2902163"/>
          </a:xfrm>
          <a:prstGeom prst="rect">
            <a:avLst/>
          </a:prstGeom>
        </p:spPr>
      </p:pic>
      <p:pic>
        <p:nvPicPr>
          <p:cNvPr id="11" name="Picture 10">
            <a:extLst>
              <a:ext uri="{FF2B5EF4-FFF2-40B4-BE49-F238E27FC236}">
                <a16:creationId xmlns:a16="http://schemas.microsoft.com/office/drawing/2014/main" id="{28D2BA42-00B6-E0D9-8AD3-B0DD05E2BEEB}"/>
              </a:ext>
            </a:extLst>
          </p:cNvPr>
          <p:cNvPicPr>
            <a:picLocks noChangeAspect="1"/>
          </p:cNvPicPr>
          <p:nvPr/>
        </p:nvPicPr>
        <p:blipFill rotWithShape="1">
          <a:blip r:embed="rId4"/>
          <a:srcRect l="50000"/>
          <a:stretch/>
        </p:blipFill>
        <p:spPr>
          <a:xfrm>
            <a:off x="549261" y="1810530"/>
            <a:ext cx="1824548" cy="2863063"/>
          </a:xfrm>
          <a:prstGeom prst="rect">
            <a:avLst/>
          </a:prstGeom>
        </p:spPr>
      </p:pic>
    </p:spTree>
    <p:extLst>
      <p:ext uri="{BB962C8B-B14F-4D97-AF65-F5344CB8AC3E}">
        <p14:creationId xmlns:p14="http://schemas.microsoft.com/office/powerpoint/2010/main" val="20244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1026" name="Picture 2" descr="Hình Minh Họa Vector Hoạt Hình Của Biểu Ngữ Yes No Trong Tay Con Người Trên  Nền Trắng Câu Hỏi Kiểm Tra Lựa Chọn Do Dự Tranh Chấp Hình minh họa Sẵn">
            <a:extLst>
              <a:ext uri="{FF2B5EF4-FFF2-40B4-BE49-F238E27FC236}">
                <a16:creationId xmlns:a16="http://schemas.microsoft.com/office/drawing/2014/main" id="{CAFDD4AE-8A51-0A0D-24CF-BFBA85128B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91" r="50000"/>
          <a:stretch/>
        </p:blipFill>
        <p:spPr bwMode="auto">
          <a:xfrm>
            <a:off x="574755" y="811928"/>
            <a:ext cx="1669831" cy="20755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AD6469-D1E0-E981-ECEE-6602CAAE0C85}"/>
              </a:ext>
            </a:extLst>
          </p:cNvPr>
          <p:cNvSpPr txBox="1"/>
          <p:nvPr/>
        </p:nvSpPr>
        <p:spPr>
          <a:xfrm>
            <a:off x="3398654" y="1282011"/>
            <a:ext cx="5022061" cy="769441"/>
          </a:xfrm>
          <a:prstGeom prst="rect">
            <a:avLst/>
          </a:prstGeom>
          <a:noFill/>
        </p:spPr>
        <p:txBody>
          <a:bodyPr wrap="square">
            <a:spAutoFit/>
          </a:bodyPr>
          <a:lstStyle/>
          <a:p>
            <a:pPr marL="342900" indent="-342900" algn="just">
              <a:buFont typeface="Wingdings" panose="05000000000000000000" pitchFamily="2" charset="2"/>
              <a:buChar char="§"/>
            </a:pPr>
            <a:r>
              <a:rPr lang="en-US" sz="2200" dirty="0" err="1">
                <a:latin typeface="#9Slide03 AmpleSoft" panose="02000000000000000000" pitchFamily="2" charset="0"/>
              </a:rPr>
              <a:t>Xác</a:t>
            </a:r>
            <a:r>
              <a:rPr lang="en-US" sz="2200" dirty="0">
                <a:latin typeface="#9Slide03 AmpleSoft" panose="02000000000000000000" pitchFamily="2" charset="0"/>
              </a:rPr>
              <a:t> </a:t>
            </a:r>
            <a:r>
              <a:rPr lang="en-US" sz="2200" dirty="0" err="1">
                <a:latin typeface="#9Slide03 AmpleSoft" panose="02000000000000000000" pitchFamily="2" charset="0"/>
              </a:rPr>
              <a:t>định</a:t>
            </a:r>
            <a:r>
              <a:rPr lang="en-US" sz="2200" dirty="0">
                <a:latin typeface="#9Slide03 AmpleSoft" panose="02000000000000000000" pitchFamily="2" charset="0"/>
              </a:rPr>
              <a:t> </a:t>
            </a:r>
            <a:r>
              <a:rPr lang="en-US" sz="2200" dirty="0" err="1">
                <a:latin typeface="#9Slide03 AmpleSoft" panose="02000000000000000000" pitchFamily="2" charset="0"/>
              </a:rPr>
              <a:t>được</a:t>
            </a:r>
            <a:r>
              <a:rPr lang="en-US" sz="2200" dirty="0">
                <a:latin typeface="#9Slide03 AmpleSoft" panose="02000000000000000000" pitchFamily="2" charset="0"/>
              </a:rPr>
              <a:t> </a:t>
            </a:r>
            <a:r>
              <a:rPr lang="en-US" sz="2200" dirty="0" err="1">
                <a:latin typeface="#9Slide03 AmpleSoft" panose="02000000000000000000" pitchFamily="2" charset="0"/>
              </a:rPr>
              <a:t>vấn</a:t>
            </a:r>
            <a:r>
              <a:rPr lang="en-US" sz="2200" dirty="0">
                <a:latin typeface="#9Slide03 AmpleSoft" panose="02000000000000000000" pitchFamily="2" charset="0"/>
              </a:rPr>
              <a:t> </a:t>
            </a:r>
            <a:r>
              <a:rPr lang="en-US" sz="2200" dirty="0" err="1">
                <a:latin typeface="#9Slide03 AmpleSoft" panose="02000000000000000000" pitchFamily="2" charset="0"/>
              </a:rPr>
              <a:t>đề</a:t>
            </a:r>
            <a:r>
              <a:rPr lang="en-US" sz="2200" dirty="0">
                <a:latin typeface="#9Slide03 AmpleSoft" panose="02000000000000000000" pitchFamily="2" charset="0"/>
              </a:rPr>
              <a:t> </a:t>
            </a:r>
            <a:r>
              <a:rPr lang="en-US" sz="2200" dirty="0" err="1">
                <a:latin typeface="#9Slide03 AmpleSoft" panose="02000000000000000000" pitchFamily="2" charset="0"/>
              </a:rPr>
              <a:t>cần</a:t>
            </a:r>
            <a:r>
              <a:rPr lang="en-US" sz="2200" dirty="0">
                <a:latin typeface="#9Slide03 AmpleSoft" panose="02000000000000000000" pitchFamily="2" charset="0"/>
              </a:rPr>
              <a:t> </a:t>
            </a:r>
            <a:r>
              <a:rPr lang="en-US" sz="2200" dirty="0" err="1">
                <a:latin typeface="#9Slide03 AmpleSoft" panose="02000000000000000000" pitchFamily="2" charset="0"/>
              </a:rPr>
              <a:t>bàn</a:t>
            </a:r>
            <a:r>
              <a:rPr lang="en-US" sz="2200" dirty="0">
                <a:latin typeface="#9Slide03 AmpleSoft" panose="02000000000000000000" pitchFamily="2" charset="0"/>
              </a:rPr>
              <a:t> </a:t>
            </a:r>
            <a:r>
              <a:rPr lang="en-US" sz="2200" dirty="0" err="1">
                <a:latin typeface="#9Slide03 AmpleSoft" panose="02000000000000000000" pitchFamily="2" charset="0"/>
              </a:rPr>
              <a:t>luận</a:t>
            </a:r>
            <a:r>
              <a:rPr lang="en-US" sz="2200" dirty="0">
                <a:latin typeface="#9Slide03 AmpleSoft" panose="02000000000000000000" pitchFamily="2" charset="0"/>
              </a:rPr>
              <a:t> </a:t>
            </a:r>
            <a:r>
              <a:rPr lang="en-US" sz="2200" dirty="0" err="1">
                <a:latin typeface="#9Slide03 AmpleSoft" panose="02000000000000000000" pitchFamily="2" charset="0"/>
              </a:rPr>
              <a:t>và</a:t>
            </a:r>
            <a:r>
              <a:rPr lang="en-US" sz="2200" dirty="0">
                <a:latin typeface="#9Slide03 AmpleSoft" panose="02000000000000000000" pitchFamily="2" charset="0"/>
              </a:rPr>
              <a:t> </a:t>
            </a:r>
            <a:r>
              <a:rPr lang="en-US" sz="2200" dirty="0" err="1">
                <a:latin typeface="#9Slide03 AmpleSoft" panose="02000000000000000000" pitchFamily="2" charset="0"/>
              </a:rPr>
              <a:t>thái</a:t>
            </a:r>
            <a:r>
              <a:rPr lang="en-US" sz="2200" dirty="0">
                <a:latin typeface="#9Slide03 AmpleSoft" panose="02000000000000000000" pitchFamily="2" charset="0"/>
              </a:rPr>
              <a:t> </a:t>
            </a:r>
            <a:r>
              <a:rPr lang="en-US" sz="2200" dirty="0" err="1">
                <a:latin typeface="#9Slide03 AmpleSoft" panose="02000000000000000000" pitchFamily="2" charset="0"/>
              </a:rPr>
              <a:t>độ</a:t>
            </a:r>
            <a:r>
              <a:rPr lang="en-US" sz="2200" dirty="0">
                <a:latin typeface="#9Slide03 AmpleSoft" panose="02000000000000000000" pitchFamily="2" charset="0"/>
              </a:rPr>
              <a:t> </a:t>
            </a:r>
            <a:r>
              <a:rPr lang="en-US" sz="2200" dirty="0" err="1">
                <a:latin typeface="#9Slide03 AmpleSoft" panose="02000000000000000000" pitchFamily="2" charset="0"/>
              </a:rPr>
              <a:t>tán</a:t>
            </a:r>
            <a:r>
              <a:rPr lang="en-US" sz="2200" dirty="0">
                <a:latin typeface="#9Slide03 AmpleSoft" panose="02000000000000000000" pitchFamily="2" charset="0"/>
              </a:rPr>
              <a:t> </a:t>
            </a:r>
            <a:r>
              <a:rPr lang="en-US" sz="2200" dirty="0" err="1">
                <a:latin typeface="#9Slide03 AmpleSoft" panose="02000000000000000000" pitchFamily="2" charset="0"/>
              </a:rPr>
              <a:t>thành</a:t>
            </a:r>
            <a:r>
              <a:rPr lang="en-US" sz="2200" dirty="0">
                <a:latin typeface="#9Slide03 AmpleSoft" panose="02000000000000000000" pitchFamily="2" charset="0"/>
              </a:rPr>
              <a:t>/ </a:t>
            </a:r>
            <a:r>
              <a:rPr lang="en-US" sz="2200" dirty="0" err="1">
                <a:latin typeface="#9Slide03 AmpleSoft" panose="02000000000000000000" pitchFamily="2" charset="0"/>
              </a:rPr>
              <a:t>không</a:t>
            </a:r>
            <a:r>
              <a:rPr lang="en-US" sz="2200" dirty="0">
                <a:latin typeface="#9Slide03 AmpleSoft" panose="02000000000000000000" pitchFamily="2" charset="0"/>
              </a:rPr>
              <a:t> </a:t>
            </a:r>
            <a:r>
              <a:rPr lang="en-US" sz="2200" dirty="0" err="1">
                <a:latin typeface="#9Slide03 AmpleSoft" panose="02000000000000000000" pitchFamily="2" charset="0"/>
              </a:rPr>
              <a:t>tán</a:t>
            </a:r>
            <a:r>
              <a:rPr lang="en-US" sz="2200" dirty="0">
                <a:latin typeface="#9Slide03 AmpleSoft" panose="02000000000000000000" pitchFamily="2" charset="0"/>
              </a:rPr>
              <a:t> </a:t>
            </a:r>
            <a:r>
              <a:rPr lang="en-US" sz="2200" dirty="0" err="1">
                <a:latin typeface="#9Slide03 AmpleSoft" panose="02000000000000000000" pitchFamily="2" charset="0"/>
              </a:rPr>
              <a:t>thành</a:t>
            </a:r>
            <a:endParaRPr lang="en-US" sz="2200" dirty="0"/>
          </a:p>
        </p:txBody>
      </p:sp>
      <p:sp>
        <p:nvSpPr>
          <p:cNvPr id="9" name="TextBox 8">
            <a:extLst>
              <a:ext uri="{FF2B5EF4-FFF2-40B4-BE49-F238E27FC236}">
                <a16:creationId xmlns:a16="http://schemas.microsoft.com/office/drawing/2014/main" id="{D313FE49-B445-A8E9-13EB-AEF31EF6FEDD}"/>
              </a:ext>
            </a:extLst>
          </p:cNvPr>
          <p:cNvSpPr txBox="1"/>
          <p:nvPr/>
        </p:nvSpPr>
        <p:spPr>
          <a:xfrm>
            <a:off x="3398654" y="2237173"/>
            <a:ext cx="5022061" cy="1107996"/>
          </a:xfrm>
          <a:prstGeom prst="rect">
            <a:avLst/>
          </a:prstGeom>
          <a:noFill/>
        </p:spPr>
        <p:txBody>
          <a:bodyPr wrap="square">
            <a:spAutoFit/>
          </a:bodyPr>
          <a:lstStyle/>
          <a:p>
            <a:pPr marL="342900" indent="-342900" algn="just">
              <a:buFont typeface="Wingdings" panose="05000000000000000000" pitchFamily="2" charset="2"/>
              <a:buChar char="§"/>
            </a:pPr>
            <a:r>
              <a:rPr lang="en-US" sz="2200" dirty="0" err="1">
                <a:latin typeface="#9Slide03 AmpleSoft" panose="02000000000000000000" pitchFamily="2" charset="0"/>
              </a:rPr>
              <a:t>Tìm</a:t>
            </a:r>
            <a:r>
              <a:rPr lang="en-US" sz="2200" dirty="0">
                <a:latin typeface="#9Slide03 AmpleSoft" panose="02000000000000000000" pitchFamily="2" charset="0"/>
              </a:rPr>
              <a:t> </a:t>
            </a:r>
            <a:r>
              <a:rPr lang="en-US" sz="2200" dirty="0" err="1">
                <a:latin typeface="#9Slide03 AmpleSoft" panose="02000000000000000000" pitchFamily="2" charset="0"/>
              </a:rPr>
              <a:t>hiểu</a:t>
            </a:r>
            <a:r>
              <a:rPr lang="en-US" sz="2200" dirty="0">
                <a:latin typeface="#9Slide03 AmpleSoft" panose="02000000000000000000" pitchFamily="2" charset="0"/>
              </a:rPr>
              <a:t> </a:t>
            </a:r>
            <a:r>
              <a:rPr lang="en-US" sz="2200" dirty="0" err="1">
                <a:latin typeface="#9Slide03 AmpleSoft" panose="02000000000000000000" pitchFamily="2" charset="0"/>
              </a:rPr>
              <a:t>các</a:t>
            </a:r>
            <a:r>
              <a:rPr lang="en-US" sz="2200" dirty="0">
                <a:latin typeface="#9Slide03 AmpleSoft" panose="02000000000000000000" pitchFamily="2" charset="0"/>
              </a:rPr>
              <a:t> </a:t>
            </a:r>
            <a:r>
              <a:rPr lang="en-US" sz="2200" dirty="0" err="1">
                <a:latin typeface="#9Slide03 AmpleSoft" panose="02000000000000000000" pitchFamily="2" charset="0"/>
              </a:rPr>
              <a:t>tư</a:t>
            </a:r>
            <a:r>
              <a:rPr lang="en-US" sz="2200" dirty="0">
                <a:latin typeface="#9Slide03 AmpleSoft" panose="02000000000000000000" pitchFamily="2" charset="0"/>
              </a:rPr>
              <a:t> </a:t>
            </a:r>
            <a:r>
              <a:rPr lang="en-US" sz="2200" dirty="0" err="1">
                <a:latin typeface="#9Slide03 AmpleSoft" panose="02000000000000000000" pitchFamily="2" charset="0"/>
              </a:rPr>
              <a:t>liệu</a:t>
            </a:r>
            <a:r>
              <a:rPr lang="en-US" sz="2200" dirty="0">
                <a:latin typeface="#9Slide03 AmpleSoft" panose="02000000000000000000" pitchFamily="2" charset="0"/>
              </a:rPr>
              <a:t> </a:t>
            </a:r>
            <a:r>
              <a:rPr lang="en-US" sz="2200" dirty="0" err="1">
                <a:latin typeface="#9Slide03 AmpleSoft" panose="02000000000000000000" pitchFamily="2" charset="0"/>
              </a:rPr>
              <a:t>liên</a:t>
            </a:r>
            <a:r>
              <a:rPr lang="en-US" sz="2200" dirty="0">
                <a:latin typeface="#9Slide03 AmpleSoft" panose="02000000000000000000" pitchFamily="2" charset="0"/>
              </a:rPr>
              <a:t> </a:t>
            </a:r>
            <a:r>
              <a:rPr lang="en-US" sz="2200" dirty="0" err="1">
                <a:latin typeface="#9Slide03 AmpleSoft" panose="02000000000000000000" pitchFamily="2" charset="0"/>
              </a:rPr>
              <a:t>quan</a:t>
            </a:r>
            <a:r>
              <a:rPr lang="en-US" sz="2200" dirty="0">
                <a:latin typeface="#9Slide03 AmpleSoft" panose="02000000000000000000" pitchFamily="2" charset="0"/>
              </a:rPr>
              <a:t> </a:t>
            </a:r>
            <a:r>
              <a:rPr lang="en-US" sz="2200" dirty="0" err="1">
                <a:latin typeface="#9Slide03 AmpleSoft" panose="02000000000000000000" pitchFamily="2" charset="0"/>
              </a:rPr>
              <a:t>vấn</a:t>
            </a:r>
            <a:r>
              <a:rPr lang="en-US" sz="2200" dirty="0">
                <a:latin typeface="#9Slide03 AmpleSoft" panose="02000000000000000000" pitchFamily="2" charset="0"/>
              </a:rPr>
              <a:t> </a:t>
            </a:r>
            <a:r>
              <a:rPr lang="en-US" sz="2200" dirty="0" err="1">
                <a:latin typeface="#9Slide03 AmpleSoft" panose="02000000000000000000" pitchFamily="2" charset="0"/>
              </a:rPr>
              <a:t>đề</a:t>
            </a:r>
            <a:r>
              <a:rPr lang="en-US" sz="2200" dirty="0">
                <a:latin typeface="#9Slide03 AmpleSoft" panose="02000000000000000000" pitchFamily="2" charset="0"/>
              </a:rPr>
              <a:t> </a:t>
            </a:r>
            <a:r>
              <a:rPr lang="en-US" sz="2200" dirty="0" err="1">
                <a:latin typeface="#9Slide03 AmpleSoft" panose="02000000000000000000" pitchFamily="2" charset="0"/>
              </a:rPr>
              <a:t>cần</a:t>
            </a:r>
            <a:r>
              <a:rPr lang="en-US" sz="2200" dirty="0">
                <a:latin typeface="#9Slide03 AmpleSoft" panose="02000000000000000000" pitchFamily="2" charset="0"/>
              </a:rPr>
              <a:t> </a:t>
            </a:r>
            <a:r>
              <a:rPr lang="en-US" sz="2200" dirty="0" err="1">
                <a:latin typeface="#9Slide03 AmpleSoft" panose="02000000000000000000" pitchFamily="2" charset="0"/>
              </a:rPr>
              <a:t>bàn</a:t>
            </a:r>
            <a:r>
              <a:rPr lang="en-US" sz="2200" dirty="0">
                <a:latin typeface="#9Slide03 AmpleSoft" panose="02000000000000000000" pitchFamily="2" charset="0"/>
              </a:rPr>
              <a:t> </a:t>
            </a:r>
            <a:r>
              <a:rPr lang="en-US" sz="2200" dirty="0" err="1">
                <a:latin typeface="#9Slide03 AmpleSoft" panose="02000000000000000000" pitchFamily="2" charset="0"/>
              </a:rPr>
              <a:t>luận</a:t>
            </a:r>
            <a:r>
              <a:rPr lang="en-US" sz="2200" dirty="0">
                <a:latin typeface="#9Slide03 AmpleSoft" panose="02000000000000000000" pitchFamily="2" charset="0"/>
              </a:rPr>
              <a:t> </a:t>
            </a:r>
            <a:r>
              <a:rPr lang="en-US" sz="2200" dirty="0" err="1">
                <a:latin typeface="#9Slide03 AmpleSoft" panose="02000000000000000000" pitchFamily="2" charset="0"/>
              </a:rPr>
              <a:t>để</a:t>
            </a:r>
            <a:r>
              <a:rPr lang="en-US" sz="2200" dirty="0">
                <a:latin typeface="#9Slide03 AmpleSoft" panose="02000000000000000000" pitchFamily="2" charset="0"/>
              </a:rPr>
              <a:t> </a:t>
            </a:r>
            <a:r>
              <a:rPr lang="en-US" sz="2200" dirty="0" err="1">
                <a:latin typeface="#9Slide03 AmpleSoft" panose="02000000000000000000" pitchFamily="2" charset="0"/>
              </a:rPr>
              <a:t>hiểu</a:t>
            </a:r>
            <a:r>
              <a:rPr lang="en-US" sz="2200" dirty="0">
                <a:latin typeface="#9Slide03 AmpleSoft" panose="02000000000000000000" pitchFamily="2" charset="0"/>
              </a:rPr>
              <a:t> </a:t>
            </a:r>
            <a:r>
              <a:rPr lang="en-US" sz="2200" dirty="0" err="1">
                <a:latin typeface="#9Slide03 AmpleSoft" panose="02000000000000000000" pitchFamily="2" charset="0"/>
              </a:rPr>
              <a:t>rõ</a:t>
            </a:r>
            <a:r>
              <a:rPr lang="en-US" sz="2200" dirty="0">
                <a:latin typeface="#9Slide03 AmpleSoft" panose="02000000000000000000" pitchFamily="2" charset="0"/>
              </a:rPr>
              <a:t> </a:t>
            </a:r>
            <a:r>
              <a:rPr lang="en-US" sz="2200" dirty="0" err="1">
                <a:latin typeface="#9Slide03 AmpleSoft" panose="02000000000000000000" pitchFamily="2" charset="0"/>
              </a:rPr>
              <a:t>vấn</a:t>
            </a:r>
            <a:r>
              <a:rPr lang="en-US" sz="2200" dirty="0">
                <a:latin typeface="#9Slide03 AmpleSoft" panose="02000000000000000000" pitchFamily="2" charset="0"/>
              </a:rPr>
              <a:t> </a:t>
            </a:r>
            <a:r>
              <a:rPr lang="en-US" sz="2200" dirty="0" err="1">
                <a:latin typeface="#9Slide03 AmpleSoft" panose="02000000000000000000" pitchFamily="2" charset="0"/>
              </a:rPr>
              <a:t>đề</a:t>
            </a:r>
            <a:r>
              <a:rPr lang="en-US" sz="2200" dirty="0">
                <a:latin typeface="#9Slide03 AmpleSoft" panose="02000000000000000000" pitchFamily="2" charset="0"/>
              </a:rPr>
              <a:t> ở </a:t>
            </a:r>
            <a:r>
              <a:rPr lang="en-US" sz="2200" dirty="0" err="1">
                <a:latin typeface="#9Slide03 AmpleSoft" panose="02000000000000000000" pitchFamily="2" charset="0"/>
              </a:rPr>
              <a:t>mọi</a:t>
            </a:r>
            <a:r>
              <a:rPr lang="en-US" sz="2200" dirty="0">
                <a:latin typeface="#9Slide03 AmpleSoft" panose="02000000000000000000" pitchFamily="2" charset="0"/>
              </a:rPr>
              <a:t> </a:t>
            </a:r>
            <a:r>
              <a:rPr lang="en-US" sz="2200" dirty="0" err="1">
                <a:latin typeface="#9Slide03 AmpleSoft" panose="02000000000000000000" pitchFamily="2" charset="0"/>
              </a:rPr>
              <a:t>khía</a:t>
            </a:r>
            <a:r>
              <a:rPr lang="en-US" sz="2200" dirty="0">
                <a:latin typeface="#9Slide03 AmpleSoft" panose="02000000000000000000" pitchFamily="2" charset="0"/>
              </a:rPr>
              <a:t> </a:t>
            </a:r>
            <a:r>
              <a:rPr lang="en-US" sz="2200" dirty="0" err="1">
                <a:latin typeface="#9Slide03 AmpleSoft" panose="02000000000000000000" pitchFamily="2" charset="0"/>
              </a:rPr>
              <a:t>cạnh</a:t>
            </a:r>
            <a:r>
              <a:rPr lang="en-US" sz="2200" dirty="0">
                <a:latin typeface="#9Slide03 AmpleSoft" panose="02000000000000000000" pitchFamily="2" charset="0"/>
              </a:rPr>
              <a:t> </a:t>
            </a:r>
            <a:r>
              <a:rPr lang="en-US" sz="2200" dirty="0" err="1">
                <a:latin typeface="#9Slide03 AmpleSoft" panose="02000000000000000000" pitchFamily="2" charset="0"/>
              </a:rPr>
              <a:t>khác</a:t>
            </a:r>
            <a:r>
              <a:rPr lang="en-US" sz="2200" dirty="0">
                <a:latin typeface="#9Slide03 AmpleSoft" panose="02000000000000000000" pitchFamily="2" charset="0"/>
              </a:rPr>
              <a:t> </a:t>
            </a:r>
            <a:r>
              <a:rPr lang="en-US" sz="2200" dirty="0" err="1">
                <a:latin typeface="#9Slide03 AmpleSoft" panose="02000000000000000000" pitchFamily="2" charset="0"/>
              </a:rPr>
              <a:t>nhau</a:t>
            </a:r>
            <a:endParaRPr lang="en-US" sz="2200" dirty="0"/>
          </a:p>
        </p:txBody>
      </p:sp>
      <p:sp>
        <p:nvSpPr>
          <p:cNvPr id="10" name="TextBox 9">
            <a:extLst>
              <a:ext uri="{FF2B5EF4-FFF2-40B4-BE49-F238E27FC236}">
                <a16:creationId xmlns:a16="http://schemas.microsoft.com/office/drawing/2014/main" id="{F8FC3541-EB82-64C1-A884-16DAF972C461}"/>
              </a:ext>
            </a:extLst>
          </p:cNvPr>
          <p:cNvSpPr txBox="1"/>
          <p:nvPr/>
        </p:nvSpPr>
        <p:spPr>
          <a:xfrm>
            <a:off x="3398655" y="3530890"/>
            <a:ext cx="5022061" cy="1107996"/>
          </a:xfrm>
          <a:prstGeom prst="rect">
            <a:avLst/>
          </a:prstGeom>
          <a:noFill/>
        </p:spPr>
        <p:txBody>
          <a:bodyPr wrap="square">
            <a:spAutoFit/>
          </a:bodyPr>
          <a:lstStyle/>
          <a:p>
            <a:pPr marL="342900" indent="-342900" algn="just">
              <a:buFont typeface="Wingdings" panose="05000000000000000000" pitchFamily="2" charset="2"/>
              <a:buChar char="§"/>
            </a:pPr>
            <a:r>
              <a:rPr lang="en-US" sz="2200" dirty="0" err="1">
                <a:latin typeface="#9Slide03 AmpleSoft" panose="02000000000000000000" pitchFamily="2" charset="0"/>
              </a:rPr>
              <a:t>Đưa</a:t>
            </a:r>
            <a:r>
              <a:rPr lang="en-US" sz="2200" dirty="0">
                <a:latin typeface="#9Slide03 AmpleSoft" panose="02000000000000000000" pitchFamily="2" charset="0"/>
              </a:rPr>
              <a:t> </a:t>
            </a:r>
            <a:r>
              <a:rPr lang="en-US" sz="2200" dirty="0" err="1">
                <a:latin typeface="#9Slide03 AmpleSoft" panose="02000000000000000000" pitchFamily="2" charset="0"/>
              </a:rPr>
              <a:t>ra</a:t>
            </a:r>
            <a:r>
              <a:rPr lang="en-US" sz="2200" dirty="0">
                <a:latin typeface="#9Slide03 AmpleSoft" panose="02000000000000000000" pitchFamily="2" charset="0"/>
              </a:rPr>
              <a:t> </a:t>
            </a:r>
            <a:r>
              <a:rPr lang="en-US" sz="2200" dirty="0" err="1">
                <a:latin typeface="#9Slide03 AmpleSoft" panose="02000000000000000000" pitchFamily="2" charset="0"/>
              </a:rPr>
              <a:t>được</a:t>
            </a:r>
            <a:r>
              <a:rPr lang="en-US" sz="2200" dirty="0">
                <a:latin typeface="#9Slide03 AmpleSoft" panose="02000000000000000000" pitchFamily="2" charset="0"/>
              </a:rPr>
              <a:t> </a:t>
            </a:r>
            <a:r>
              <a:rPr lang="en-US" sz="2200" dirty="0" err="1">
                <a:latin typeface="#9Slide03 AmpleSoft" panose="02000000000000000000" pitchFamily="2" charset="0"/>
              </a:rPr>
              <a:t>những</a:t>
            </a:r>
            <a:r>
              <a:rPr lang="en-US" sz="2200" dirty="0">
                <a:latin typeface="#9Slide03 AmpleSoft" panose="02000000000000000000" pitchFamily="2" charset="0"/>
              </a:rPr>
              <a:t> </a:t>
            </a:r>
            <a:r>
              <a:rPr lang="en-US" sz="2200" dirty="0" err="1">
                <a:latin typeface="#9Slide03 AmpleSoft" panose="02000000000000000000" pitchFamily="2" charset="0"/>
              </a:rPr>
              <a:t>lí</a:t>
            </a:r>
            <a:r>
              <a:rPr lang="en-US" sz="2200" dirty="0">
                <a:latin typeface="#9Slide03 AmpleSoft" panose="02000000000000000000" pitchFamily="2" charset="0"/>
              </a:rPr>
              <a:t> </a:t>
            </a:r>
            <a:r>
              <a:rPr lang="en-US" sz="2200" dirty="0" err="1">
                <a:latin typeface="#9Slide03 AmpleSoft" panose="02000000000000000000" pitchFamily="2" charset="0"/>
              </a:rPr>
              <a:t>lẽ</a:t>
            </a:r>
            <a:r>
              <a:rPr lang="en-US" sz="2200" dirty="0">
                <a:latin typeface="#9Slide03 AmpleSoft" panose="02000000000000000000" pitchFamily="2" charset="0"/>
              </a:rPr>
              <a:t> </a:t>
            </a:r>
            <a:r>
              <a:rPr lang="en-US" sz="2200" dirty="0" err="1">
                <a:latin typeface="#9Slide03 AmpleSoft" panose="02000000000000000000" pitchFamily="2" charset="0"/>
              </a:rPr>
              <a:t>rõ</a:t>
            </a:r>
            <a:r>
              <a:rPr lang="en-US" sz="2200" dirty="0">
                <a:latin typeface="#9Slide03 AmpleSoft" panose="02000000000000000000" pitchFamily="2" charset="0"/>
              </a:rPr>
              <a:t> </a:t>
            </a:r>
            <a:r>
              <a:rPr lang="en-US" sz="2200" dirty="0" err="1">
                <a:latin typeface="#9Slide03 AmpleSoft" panose="02000000000000000000" pitchFamily="2" charset="0"/>
              </a:rPr>
              <a:t>ràng</a:t>
            </a:r>
            <a:r>
              <a:rPr lang="en-US" sz="2200" dirty="0">
                <a:latin typeface="#9Slide03 AmpleSoft" panose="02000000000000000000" pitchFamily="2" charset="0"/>
              </a:rPr>
              <a:t>, </a:t>
            </a:r>
            <a:r>
              <a:rPr lang="en-US" sz="2200" dirty="0" err="1">
                <a:latin typeface="#9Slide03 AmpleSoft" panose="02000000000000000000" pitchFamily="2" charset="0"/>
              </a:rPr>
              <a:t>bằng</a:t>
            </a:r>
            <a:r>
              <a:rPr lang="en-US" sz="2200" dirty="0">
                <a:latin typeface="#9Slide03 AmpleSoft" panose="02000000000000000000" pitchFamily="2" charset="0"/>
              </a:rPr>
              <a:t> </a:t>
            </a:r>
            <a:r>
              <a:rPr lang="en-US" sz="2200" dirty="0" err="1">
                <a:latin typeface="#9Slide03 AmpleSoft" panose="02000000000000000000" pitchFamily="2" charset="0"/>
              </a:rPr>
              <a:t>chứng</a:t>
            </a:r>
            <a:r>
              <a:rPr lang="en-US" sz="2200" dirty="0">
                <a:latin typeface="#9Slide03 AmpleSoft" panose="02000000000000000000" pitchFamily="2" charset="0"/>
              </a:rPr>
              <a:t> </a:t>
            </a:r>
            <a:r>
              <a:rPr lang="en-US" sz="2200" dirty="0" err="1">
                <a:latin typeface="#9Slide03 AmpleSoft" panose="02000000000000000000" pitchFamily="2" charset="0"/>
              </a:rPr>
              <a:t>đa</a:t>
            </a:r>
            <a:r>
              <a:rPr lang="en-US" sz="2200" dirty="0">
                <a:latin typeface="#9Slide03 AmpleSoft" panose="02000000000000000000" pitchFamily="2" charset="0"/>
              </a:rPr>
              <a:t> </a:t>
            </a:r>
            <a:r>
              <a:rPr lang="en-US" sz="2200" dirty="0" err="1">
                <a:latin typeface="#9Slide03 AmpleSoft" panose="02000000000000000000" pitchFamily="2" charset="0"/>
              </a:rPr>
              <a:t>dạng</a:t>
            </a:r>
            <a:r>
              <a:rPr lang="en-US" sz="2200" dirty="0">
                <a:latin typeface="#9Slide03 AmpleSoft" panose="02000000000000000000" pitchFamily="2" charset="0"/>
              </a:rPr>
              <a:t> </a:t>
            </a:r>
            <a:r>
              <a:rPr lang="en-US" sz="2200" dirty="0" err="1">
                <a:latin typeface="#9Slide03 AmpleSoft" panose="02000000000000000000" pitchFamily="2" charset="0"/>
              </a:rPr>
              <a:t>để</a:t>
            </a:r>
            <a:r>
              <a:rPr lang="en-US" sz="2200" dirty="0">
                <a:latin typeface="#9Slide03 AmpleSoft" panose="02000000000000000000" pitchFamily="2" charset="0"/>
              </a:rPr>
              <a:t> </a:t>
            </a:r>
            <a:r>
              <a:rPr lang="en-US" sz="2200" dirty="0" err="1">
                <a:latin typeface="#9Slide03 AmpleSoft" panose="02000000000000000000" pitchFamily="2" charset="0"/>
              </a:rPr>
              <a:t>chứng</a:t>
            </a:r>
            <a:r>
              <a:rPr lang="en-US" sz="2200" dirty="0">
                <a:latin typeface="#9Slide03 AmpleSoft" panose="02000000000000000000" pitchFamily="2" charset="0"/>
              </a:rPr>
              <a:t> </a:t>
            </a:r>
            <a:r>
              <a:rPr lang="en-US" sz="2200" dirty="0" err="1">
                <a:latin typeface="#9Slide03 AmpleSoft" panose="02000000000000000000" pitchFamily="2" charset="0"/>
              </a:rPr>
              <a:t>tỏ</a:t>
            </a:r>
            <a:r>
              <a:rPr lang="en-US" sz="2200" dirty="0">
                <a:latin typeface="#9Slide03 AmpleSoft" panose="02000000000000000000" pitchFamily="2" charset="0"/>
              </a:rPr>
              <a:t> </a:t>
            </a:r>
            <a:r>
              <a:rPr lang="en-US" sz="2200" dirty="0" err="1">
                <a:latin typeface="#9Slide03 AmpleSoft" panose="02000000000000000000" pitchFamily="2" charset="0"/>
              </a:rPr>
              <a:t>sự</a:t>
            </a:r>
            <a:r>
              <a:rPr lang="en-US" sz="2200" dirty="0">
                <a:latin typeface="#9Slide03 AmpleSoft" panose="02000000000000000000" pitchFamily="2" charset="0"/>
              </a:rPr>
              <a:t> </a:t>
            </a:r>
            <a:r>
              <a:rPr lang="en-US" sz="2200" dirty="0" err="1">
                <a:latin typeface="#9Slide03 AmpleSoft" panose="02000000000000000000" pitchFamily="2" charset="0"/>
              </a:rPr>
              <a:t>tán</a:t>
            </a:r>
            <a:r>
              <a:rPr lang="en-US" sz="2200" dirty="0">
                <a:latin typeface="#9Slide03 AmpleSoft" panose="02000000000000000000" pitchFamily="2" charset="0"/>
              </a:rPr>
              <a:t> </a:t>
            </a:r>
            <a:r>
              <a:rPr lang="en-US" sz="2200" dirty="0" err="1">
                <a:latin typeface="#9Slide03 AmpleSoft" panose="02000000000000000000" pitchFamily="2" charset="0"/>
              </a:rPr>
              <a:t>thành</a:t>
            </a:r>
            <a:r>
              <a:rPr lang="en-US" sz="2200" dirty="0">
                <a:latin typeface="#9Slide03 AmpleSoft" panose="02000000000000000000" pitchFamily="2" charset="0"/>
              </a:rPr>
              <a:t>/ </a:t>
            </a:r>
            <a:r>
              <a:rPr lang="en-US" sz="2200" dirty="0" err="1">
                <a:latin typeface="#9Slide03 AmpleSoft" panose="02000000000000000000" pitchFamily="2" charset="0"/>
              </a:rPr>
              <a:t>phản</a:t>
            </a:r>
            <a:r>
              <a:rPr lang="en-US" sz="2200" dirty="0">
                <a:latin typeface="#9Slide03 AmpleSoft" panose="02000000000000000000" pitchFamily="2" charset="0"/>
              </a:rPr>
              <a:t> </a:t>
            </a:r>
            <a:r>
              <a:rPr lang="en-US" sz="2200" dirty="0" err="1">
                <a:latin typeface="#9Slide03 AmpleSoft" panose="02000000000000000000" pitchFamily="2" charset="0"/>
              </a:rPr>
              <a:t>đối</a:t>
            </a:r>
            <a:r>
              <a:rPr lang="en-US" sz="2200" dirty="0">
                <a:latin typeface="#9Slide03 AmpleSoft" panose="02000000000000000000" pitchFamily="2" charset="0"/>
              </a:rPr>
              <a:t> </a:t>
            </a:r>
            <a:r>
              <a:rPr lang="en-US" sz="2200" dirty="0" err="1">
                <a:latin typeface="#9Slide03 AmpleSoft" panose="02000000000000000000" pitchFamily="2" charset="0"/>
              </a:rPr>
              <a:t>là</a:t>
            </a:r>
            <a:r>
              <a:rPr lang="en-US" sz="2200" dirty="0">
                <a:latin typeface="#9Slide03 AmpleSoft" panose="02000000000000000000" pitchFamily="2" charset="0"/>
              </a:rPr>
              <a:t> </a:t>
            </a:r>
            <a:r>
              <a:rPr lang="en-US" sz="2200" dirty="0" err="1">
                <a:latin typeface="#9Slide03 AmpleSoft" panose="02000000000000000000" pitchFamily="2" charset="0"/>
              </a:rPr>
              <a:t>có</a:t>
            </a:r>
            <a:r>
              <a:rPr lang="en-US" sz="2200" dirty="0">
                <a:latin typeface="#9Slide03 AmpleSoft" panose="02000000000000000000" pitchFamily="2" charset="0"/>
              </a:rPr>
              <a:t> </a:t>
            </a:r>
            <a:r>
              <a:rPr lang="en-US" sz="2200" dirty="0" err="1">
                <a:latin typeface="#9Slide03 AmpleSoft" panose="02000000000000000000" pitchFamily="2" charset="0"/>
              </a:rPr>
              <a:t>căn</a:t>
            </a:r>
            <a:r>
              <a:rPr lang="en-US" sz="2200" dirty="0">
                <a:latin typeface="#9Slide03 AmpleSoft" panose="02000000000000000000" pitchFamily="2" charset="0"/>
              </a:rPr>
              <a:t> </a:t>
            </a:r>
            <a:r>
              <a:rPr lang="en-US" sz="2200" dirty="0" err="1">
                <a:latin typeface="#9Slide03 AmpleSoft" panose="02000000000000000000" pitchFamily="2" charset="0"/>
              </a:rPr>
              <a:t>cứ</a:t>
            </a:r>
            <a:endParaRPr lang="en-US" sz="2200" dirty="0"/>
          </a:p>
        </p:txBody>
      </p:sp>
      <p:sp>
        <p:nvSpPr>
          <p:cNvPr id="3" name="TextBox 2">
            <a:extLst>
              <a:ext uri="{FF2B5EF4-FFF2-40B4-BE49-F238E27FC236}">
                <a16:creationId xmlns:a16="http://schemas.microsoft.com/office/drawing/2014/main" id="{6EA49C65-07E9-FEB9-4208-2008D15F647B}"/>
              </a:ext>
            </a:extLst>
          </p:cNvPr>
          <p:cNvSpPr txBox="1"/>
          <p:nvPr/>
        </p:nvSpPr>
        <p:spPr>
          <a:xfrm flipH="1">
            <a:off x="3335354" y="603847"/>
            <a:ext cx="5022061" cy="492443"/>
          </a:xfrm>
          <a:prstGeom prst="rect">
            <a:avLst/>
          </a:prstGeom>
          <a:noFill/>
        </p:spPr>
        <p:txBody>
          <a:bodyPr wrap="square" rtlCol="0">
            <a:spAutoFit/>
          </a:bodyPr>
          <a:lstStyle/>
          <a:p>
            <a:pPr algn="ctr"/>
            <a:r>
              <a:rPr lang="en-US" sz="2600" dirty="0">
                <a:solidFill>
                  <a:srgbClr val="FF0000"/>
                </a:solidFill>
                <a:latin typeface="#9Slide03 Ample" panose="02000000000000000000" pitchFamily="2" charset="0"/>
              </a:rPr>
              <a:t>b/ </a:t>
            </a:r>
            <a:r>
              <a:rPr lang="en-US" sz="2600" dirty="0" err="1">
                <a:solidFill>
                  <a:srgbClr val="FF0000"/>
                </a:solidFill>
                <a:latin typeface="#9Slide03 Ample" panose="02000000000000000000" pitchFamily="2" charset="0"/>
              </a:rPr>
              <a:t>Yêu</a:t>
            </a:r>
            <a:r>
              <a:rPr lang="en-US" sz="2600" dirty="0">
                <a:solidFill>
                  <a:srgbClr val="FF0000"/>
                </a:solidFill>
                <a:latin typeface="#9Slide03 Ample" panose="02000000000000000000" pitchFamily="2" charset="0"/>
              </a:rPr>
              <a:t> </a:t>
            </a:r>
            <a:r>
              <a:rPr lang="en-US" sz="2600" dirty="0" err="1">
                <a:solidFill>
                  <a:srgbClr val="FF0000"/>
                </a:solidFill>
                <a:latin typeface="#9Slide03 Ample" panose="02000000000000000000" pitchFamily="2" charset="0"/>
              </a:rPr>
              <a:t>cầu</a:t>
            </a:r>
            <a:r>
              <a:rPr lang="en-US" sz="2600" dirty="0">
                <a:solidFill>
                  <a:srgbClr val="FF0000"/>
                </a:solidFill>
                <a:latin typeface="#9Slide03 Ample" panose="02000000000000000000" pitchFamily="2" charset="0"/>
              </a:rPr>
              <a:t>:</a:t>
            </a:r>
            <a:endParaRPr lang="en-US" sz="2600" dirty="0">
              <a:solidFill>
                <a:schemeClr val="tx1">
                  <a:lumMod val="50000"/>
                </a:schemeClr>
              </a:solidFill>
              <a:latin typeface="#9Slide03 AmpleSoft" panose="02000000000000000000" pitchFamily="2" charset="0"/>
            </a:endParaRPr>
          </a:p>
        </p:txBody>
      </p:sp>
      <p:pic>
        <p:nvPicPr>
          <p:cNvPr id="4" name="Picture 2" descr="Hình Minh Họa Vector Hoạt Hình Của Biểu Ngữ Yes No Trong Tay Con Người Trên  Nền Trắng Câu Hỏi Kiểm Tra Lựa Chọn Do Dự Tranh Chấp Hình minh họa Sẵn">
            <a:extLst>
              <a:ext uri="{FF2B5EF4-FFF2-40B4-BE49-F238E27FC236}">
                <a16:creationId xmlns:a16="http://schemas.microsoft.com/office/drawing/2014/main" id="{C36AA56F-F8FD-05C9-74A9-2FC148108F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0721" b="609"/>
          <a:stretch/>
        </p:blipFill>
        <p:spPr bwMode="auto">
          <a:xfrm>
            <a:off x="1494140" y="2490962"/>
            <a:ext cx="1500892" cy="197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63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2;p19">
            <a:extLst>
              <a:ext uri="{FF2B5EF4-FFF2-40B4-BE49-F238E27FC236}">
                <a16:creationId xmlns:a16="http://schemas.microsoft.com/office/drawing/2014/main" id="{F4545571-1D25-9F3F-38B8-A7B3BA7E05E1}"/>
              </a:ext>
            </a:extLst>
          </p:cNvPr>
          <p:cNvSpPr txBox="1">
            <a:spLocks/>
          </p:cNvSpPr>
          <p:nvPr/>
        </p:nvSpPr>
        <p:spPr>
          <a:xfrm>
            <a:off x="2743956" y="1560053"/>
            <a:ext cx="5743833" cy="1809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pPr>
            <a:r>
              <a:rPr lang="en-US" sz="8800" dirty="0">
                <a:solidFill>
                  <a:srgbClr val="FF0000"/>
                </a:solidFill>
                <a:latin typeface="#9Slide05 Claudia" pitchFamily="2" charset="0"/>
              </a:rPr>
              <a:t>2. Quy </a:t>
            </a:r>
            <a:r>
              <a:rPr lang="en-US" sz="8800" dirty="0" err="1">
                <a:solidFill>
                  <a:srgbClr val="FF0000"/>
                </a:solidFill>
                <a:latin typeface="#9Slide05 Claudia" pitchFamily="2" charset="0"/>
              </a:rPr>
              <a:t>trình</a:t>
            </a:r>
            <a:endParaRPr lang="en-US" sz="8800" dirty="0">
              <a:solidFill>
                <a:srgbClr val="FF0000"/>
              </a:solidFill>
              <a:latin typeface="#9Slide05 Claudia" pitchFamily="2" charset="0"/>
            </a:endParaRPr>
          </a:p>
        </p:txBody>
      </p:sp>
      <p:pic>
        <p:nvPicPr>
          <p:cNvPr id="4" name="Picture 3">
            <a:extLst>
              <a:ext uri="{FF2B5EF4-FFF2-40B4-BE49-F238E27FC236}">
                <a16:creationId xmlns:a16="http://schemas.microsoft.com/office/drawing/2014/main" id="{382ADF9C-3F54-44D6-4038-519560CC8581}"/>
              </a:ext>
            </a:extLst>
          </p:cNvPr>
          <p:cNvPicPr>
            <a:picLocks noChangeAspect="1"/>
          </p:cNvPicPr>
          <p:nvPr/>
        </p:nvPicPr>
        <p:blipFill>
          <a:blip r:embed="rId3"/>
          <a:stretch>
            <a:fillRect/>
          </a:stretch>
        </p:blipFill>
        <p:spPr>
          <a:xfrm>
            <a:off x="1147701" y="1475870"/>
            <a:ext cx="1692742" cy="2191759"/>
          </a:xfrm>
          <a:prstGeom prst="rect">
            <a:avLst/>
          </a:prstGeom>
        </p:spPr>
      </p:pic>
    </p:spTree>
    <p:extLst>
      <p:ext uri="{BB962C8B-B14F-4D97-AF65-F5344CB8AC3E}">
        <p14:creationId xmlns:p14="http://schemas.microsoft.com/office/powerpoint/2010/main" val="36181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2" name="Google Shape;222;p19">
            <a:extLst>
              <a:ext uri="{FF2B5EF4-FFF2-40B4-BE49-F238E27FC236}">
                <a16:creationId xmlns:a16="http://schemas.microsoft.com/office/drawing/2014/main" id="{36DAD5E4-ABE5-440D-4F00-FF2B0C032270}"/>
              </a:ext>
            </a:extLst>
          </p:cNvPr>
          <p:cNvSpPr txBox="1">
            <a:spLocks/>
          </p:cNvSpPr>
          <p:nvPr/>
        </p:nvSpPr>
        <p:spPr>
          <a:xfrm>
            <a:off x="1700083" y="459536"/>
            <a:ext cx="5743833" cy="503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pPr>
            <a:r>
              <a:rPr lang="en-US" sz="3600" dirty="0">
                <a:solidFill>
                  <a:srgbClr val="FF0000"/>
                </a:solidFill>
                <a:latin typeface="#9Slide05 Claudia" pitchFamily="2" charset="0"/>
              </a:rPr>
              <a:t>2.1. </a:t>
            </a:r>
            <a:r>
              <a:rPr lang="en-US" sz="3600" dirty="0" err="1">
                <a:solidFill>
                  <a:srgbClr val="FF0000"/>
                </a:solidFill>
                <a:latin typeface="#9Slide05 Claudia" pitchFamily="2" charset="0"/>
              </a:rPr>
              <a:t>Trước</a:t>
            </a:r>
            <a:r>
              <a:rPr lang="en-US" sz="3600" dirty="0">
                <a:solidFill>
                  <a:srgbClr val="FF0000"/>
                </a:solidFill>
                <a:latin typeface="#9Slide05 Claudia" pitchFamily="2" charset="0"/>
              </a:rPr>
              <a:t> </a:t>
            </a:r>
            <a:r>
              <a:rPr lang="en-US" sz="3600" dirty="0" err="1">
                <a:solidFill>
                  <a:srgbClr val="FF0000"/>
                </a:solidFill>
                <a:latin typeface="#9Slide05 Claudia" pitchFamily="2" charset="0"/>
              </a:rPr>
              <a:t>khi</a:t>
            </a:r>
            <a:r>
              <a:rPr lang="en-US" sz="3600" dirty="0">
                <a:solidFill>
                  <a:srgbClr val="FF0000"/>
                </a:solidFill>
                <a:latin typeface="#9Slide05 Claudia" pitchFamily="2" charset="0"/>
              </a:rPr>
              <a:t> </a:t>
            </a:r>
            <a:r>
              <a:rPr lang="en-US" sz="3600" dirty="0" err="1">
                <a:solidFill>
                  <a:srgbClr val="FF0000"/>
                </a:solidFill>
                <a:latin typeface="#9Slide05 Claudia" pitchFamily="2" charset="0"/>
              </a:rPr>
              <a:t>viết</a:t>
            </a:r>
            <a:endParaRPr lang="en-US" sz="3600" dirty="0">
              <a:solidFill>
                <a:srgbClr val="FF0000"/>
              </a:solidFill>
              <a:latin typeface="#9Slide05 Claudia" pitchFamily="2" charset="0"/>
            </a:endParaRPr>
          </a:p>
        </p:txBody>
      </p:sp>
      <p:grpSp>
        <p:nvGrpSpPr>
          <p:cNvPr id="15" name="Group 14">
            <a:extLst>
              <a:ext uri="{FF2B5EF4-FFF2-40B4-BE49-F238E27FC236}">
                <a16:creationId xmlns:a16="http://schemas.microsoft.com/office/drawing/2014/main" id="{94392247-B5F3-2BE8-8143-5E500D5D8258}"/>
              </a:ext>
            </a:extLst>
          </p:cNvPr>
          <p:cNvGrpSpPr/>
          <p:nvPr/>
        </p:nvGrpSpPr>
        <p:grpSpPr>
          <a:xfrm>
            <a:off x="545110" y="1019596"/>
            <a:ext cx="2529861" cy="3648183"/>
            <a:chOff x="545110" y="1019596"/>
            <a:chExt cx="2529861" cy="3648183"/>
          </a:xfrm>
        </p:grpSpPr>
        <p:sp>
          <p:nvSpPr>
            <p:cNvPr id="3" name="Google Shape;1249;p31">
              <a:extLst>
                <a:ext uri="{FF2B5EF4-FFF2-40B4-BE49-F238E27FC236}">
                  <a16:creationId xmlns:a16="http://schemas.microsoft.com/office/drawing/2014/main" id="{0993F76B-29CC-0BE0-FA43-72F33B026E62}"/>
                </a:ext>
              </a:extLst>
            </p:cNvPr>
            <p:cNvSpPr/>
            <p:nvPr/>
          </p:nvSpPr>
          <p:spPr>
            <a:xfrm rot="10800000">
              <a:off x="545110" y="1594130"/>
              <a:ext cx="2529861" cy="3073649"/>
            </a:xfrm>
            <a:prstGeom prst="round2SameRect">
              <a:avLst>
                <a:gd name="adj1" fmla="val 16667"/>
                <a:gd name="adj2" fmla="val 50000"/>
              </a:avLst>
            </a:prstGeom>
            <a:solidFill>
              <a:schemeClr val="tx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100"/>
            </a:p>
          </p:txBody>
        </p:sp>
        <p:pic>
          <p:nvPicPr>
            <p:cNvPr id="7" name="Picture 6">
              <a:extLst>
                <a:ext uri="{FF2B5EF4-FFF2-40B4-BE49-F238E27FC236}">
                  <a16:creationId xmlns:a16="http://schemas.microsoft.com/office/drawing/2014/main" id="{5504A6F1-429B-4295-E245-C9C1DFA59FA5}"/>
                </a:ext>
              </a:extLst>
            </p:cNvPr>
            <p:cNvPicPr>
              <a:picLocks noChangeAspect="1"/>
            </p:cNvPicPr>
            <p:nvPr/>
          </p:nvPicPr>
          <p:blipFill>
            <a:blip r:embed="rId3"/>
            <a:stretch>
              <a:fillRect/>
            </a:stretch>
          </p:blipFill>
          <p:spPr>
            <a:xfrm>
              <a:off x="1205641" y="1019596"/>
              <a:ext cx="1045989" cy="1045989"/>
            </a:xfrm>
            <a:prstGeom prst="rect">
              <a:avLst/>
            </a:prstGeom>
          </p:spPr>
        </p:pic>
        <p:sp>
          <p:nvSpPr>
            <p:cNvPr id="12" name="TextBox 11">
              <a:extLst>
                <a:ext uri="{FF2B5EF4-FFF2-40B4-BE49-F238E27FC236}">
                  <a16:creationId xmlns:a16="http://schemas.microsoft.com/office/drawing/2014/main" id="{4D042863-DE8D-9B01-45AF-4ACBD5ADAD8D}"/>
                </a:ext>
              </a:extLst>
            </p:cNvPr>
            <p:cNvSpPr txBox="1"/>
            <p:nvPr/>
          </p:nvSpPr>
          <p:spPr>
            <a:xfrm flipH="1">
              <a:off x="601329" y="2212277"/>
              <a:ext cx="2448940" cy="2354491"/>
            </a:xfrm>
            <a:prstGeom prst="rect">
              <a:avLst/>
            </a:prstGeom>
            <a:noFill/>
          </p:spPr>
          <p:txBody>
            <a:bodyPr wrap="square" rtlCol="0">
              <a:spAutoFit/>
            </a:bodyPr>
            <a:lstStyle/>
            <a:p>
              <a:pPr algn="just"/>
              <a:r>
                <a:rPr lang="en-US" sz="2100" dirty="0" err="1">
                  <a:latin typeface="#9Slide03 Ample" panose="02000000000000000000" pitchFamily="2" charset="0"/>
                </a:rPr>
                <a:t>Lựa</a:t>
              </a:r>
              <a:r>
                <a:rPr lang="en-US" sz="2100" dirty="0">
                  <a:latin typeface="#9Slide03 Ample" panose="02000000000000000000" pitchFamily="2" charset="0"/>
                </a:rPr>
                <a:t> </a:t>
              </a:r>
              <a:r>
                <a:rPr lang="en-US" sz="2100" dirty="0" err="1">
                  <a:latin typeface="#9Slide03 Ample" panose="02000000000000000000" pitchFamily="2" charset="0"/>
                </a:rPr>
                <a:t>chọn</a:t>
              </a:r>
              <a:r>
                <a:rPr lang="en-US" sz="2100" dirty="0">
                  <a:latin typeface="#9Slide03 Ample" panose="02000000000000000000" pitchFamily="2" charset="0"/>
                </a:rPr>
                <a:t> </a:t>
              </a:r>
              <a:r>
                <a:rPr lang="en-US" sz="2100" dirty="0" err="1">
                  <a:latin typeface="#9Slide03 Ample" panose="02000000000000000000" pitchFamily="2" charset="0"/>
                </a:rPr>
                <a:t>đề</a:t>
              </a:r>
              <a:r>
                <a:rPr lang="en-US" sz="2100" dirty="0">
                  <a:latin typeface="#9Slide03 Ample" panose="02000000000000000000" pitchFamily="2" charset="0"/>
                </a:rPr>
                <a:t> </a:t>
              </a:r>
              <a:r>
                <a:rPr lang="en-US" sz="2100" dirty="0" err="1">
                  <a:latin typeface="#9Slide03 Ample" panose="02000000000000000000" pitchFamily="2" charset="0"/>
                </a:rPr>
                <a:t>tài</a:t>
              </a:r>
              <a:r>
                <a:rPr lang="en-US" sz="2100" dirty="0">
                  <a:latin typeface="#9Slide03 Ample" panose="02000000000000000000" pitchFamily="2" charset="0"/>
                </a:rPr>
                <a:t>: </a:t>
              </a:r>
              <a:r>
                <a:rPr lang="en-US" sz="2100" dirty="0" err="1">
                  <a:latin typeface="#9Slide03 AmpleSoft" panose="02000000000000000000" pitchFamily="2" charset="0"/>
                </a:rPr>
                <a:t>Là</a:t>
              </a:r>
              <a:r>
                <a:rPr lang="en-US" sz="2100" dirty="0">
                  <a:latin typeface="#9Slide03 AmpleSoft" panose="02000000000000000000" pitchFamily="2" charset="0"/>
                </a:rPr>
                <a:t> 1 </a:t>
              </a:r>
              <a:r>
                <a:rPr lang="en-US" sz="2100" dirty="0" err="1">
                  <a:latin typeface="#9Slide03 AmpleSoft" panose="02000000000000000000" pitchFamily="2" charset="0"/>
                </a:rPr>
                <a:t>vấn</a:t>
              </a:r>
              <a:r>
                <a:rPr lang="en-US" sz="2100" dirty="0">
                  <a:latin typeface="#9Slide03 AmpleSoft" panose="02000000000000000000" pitchFamily="2" charset="0"/>
                </a:rPr>
                <a:t> </a:t>
              </a:r>
              <a:r>
                <a:rPr lang="en-US" sz="2100" dirty="0" err="1">
                  <a:latin typeface="#9Slide03 AmpleSoft" panose="02000000000000000000" pitchFamily="2" charset="0"/>
                </a:rPr>
                <a:t>đề</a:t>
              </a:r>
              <a:r>
                <a:rPr lang="en-US" sz="2100" dirty="0">
                  <a:latin typeface="#9Slide03 AmpleSoft" panose="02000000000000000000" pitchFamily="2" charset="0"/>
                </a:rPr>
                <a:t> </a:t>
              </a:r>
              <a:r>
                <a:rPr lang="en-US" sz="2100" dirty="0" err="1">
                  <a:latin typeface="#9Slide03 AmpleSoft" panose="02000000000000000000" pitchFamily="2" charset="0"/>
                </a:rPr>
                <a:t>trong</a:t>
              </a:r>
              <a:r>
                <a:rPr lang="en-US" sz="2100" dirty="0">
                  <a:latin typeface="#9Slide03 AmpleSoft" panose="02000000000000000000" pitchFamily="2" charset="0"/>
                </a:rPr>
                <a:t> </a:t>
              </a:r>
              <a:r>
                <a:rPr lang="en-US" sz="2100" dirty="0" err="1">
                  <a:latin typeface="#9Slide03 AmpleSoft" panose="02000000000000000000" pitchFamily="2" charset="0"/>
                </a:rPr>
                <a:t>đời</a:t>
              </a:r>
              <a:r>
                <a:rPr lang="en-US" sz="2100" dirty="0">
                  <a:latin typeface="#9Slide03 AmpleSoft" panose="02000000000000000000" pitchFamily="2" charset="0"/>
                </a:rPr>
                <a:t> </a:t>
              </a:r>
              <a:r>
                <a:rPr lang="en-US" sz="2100" dirty="0" err="1">
                  <a:latin typeface="#9Slide03 AmpleSoft" panose="02000000000000000000" pitchFamily="2" charset="0"/>
                </a:rPr>
                <a:t>sống</a:t>
              </a:r>
              <a:r>
                <a:rPr lang="en-US" sz="2100" dirty="0">
                  <a:latin typeface="#9Slide03 AmpleSoft" panose="02000000000000000000" pitchFamily="2" charset="0"/>
                </a:rPr>
                <a:t> </a:t>
              </a:r>
              <a:r>
                <a:rPr lang="en-US" sz="2100" dirty="0" err="1">
                  <a:latin typeface="#9Slide03 AmpleSoft" panose="02000000000000000000" pitchFamily="2" charset="0"/>
                </a:rPr>
                <a:t>mà</a:t>
              </a:r>
              <a:r>
                <a:rPr lang="en-US" sz="2100" dirty="0">
                  <a:latin typeface="#9Slide03 AmpleSoft" panose="02000000000000000000" pitchFamily="2" charset="0"/>
                </a:rPr>
                <a:t> </a:t>
              </a:r>
              <a:r>
                <a:rPr lang="en-US" sz="2100" dirty="0" err="1">
                  <a:latin typeface="#9Slide03 AmpleSoft" panose="02000000000000000000" pitchFamily="2" charset="0"/>
                </a:rPr>
                <a:t>mình</a:t>
              </a:r>
              <a:r>
                <a:rPr lang="en-US" sz="2100" dirty="0">
                  <a:latin typeface="#9Slide03 AmpleSoft" panose="02000000000000000000" pitchFamily="2" charset="0"/>
                </a:rPr>
                <a:t> </a:t>
              </a:r>
              <a:r>
                <a:rPr lang="en-US" sz="2100" dirty="0" err="1">
                  <a:latin typeface="#9Slide03 AmpleSoft" panose="02000000000000000000" pitchFamily="2" charset="0"/>
                </a:rPr>
                <a:t>quan</a:t>
              </a:r>
              <a:r>
                <a:rPr lang="en-US" sz="2100" dirty="0">
                  <a:latin typeface="#9Slide03 AmpleSoft" panose="02000000000000000000" pitchFamily="2" charset="0"/>
                </a:rPr>
                <a:t> </a:t>
              </a:r>
              <a:r>
                <a:rPr lang="en-US" sz="2100" dirty="0" err="1">
                  <a:latin typeface="#9Slide03 AmpleSoft" panose="02000000000000000000" pitchFamily="2" charset="0"/>
                </a:rPr>
                <a:t>tâm</a:t>
              </a:r>
              <a:r>
                <a:rPr lang="en-US" sz="2100" dirty="0">
                  <a:latin typeface="#9Slide03 AmpleSoft" panose="02000000000000000000" pitchFamily="2" charset="0"/>
                </a:rPr>
                <a:t> </a:t>
              </a:r>
              <a:r>
                <a:rPr lang="en-US" sz="2100" dirty="0" err="1">
                  <a:latin typeface="#9Slide03 AmpleSoft" panose="02000000000000000000" pitchFamily="2" charset="0"/>
                </a:rPr>
                <a:t>và</a:t>
              </a:r>
              <a:r>
                <a:rPr lang="en-US" sz="2100" dirty="0">
                  <a:latin typeface="#9Slide03 AmpleSoft" panose="02000000000000000000" pitchFamily="2" charset="0"/>
                </a:rPr>
                <a:t> </a:t>
              </a:r>
              <a:r>
                <a:rPr lang="en-US" sz="2100" dirty="0" err="1">
                  <a:latin typeface="#9Slide03 AmpleSoft" panose="02000000000000000000" pitchFamily="2" charset="0"/>
                </a:rPr>
                <a:t>hiểu</a:t>
              </a:r>
              <a:r>
                <a:rPr lang="en-US" sz="2100" dirty="0">
                  <a:latin typeface="#9Slide03 AmpleSoft" panose="02000000000000000000" pitchFamily="2" charset="0"/>
                </a:rPr>
                <a:t> </a:t>
              </a:r>
              <a:r>
                <a:rPr lang="en-US" sz="2100" dirty="0" err="1">
                  <a:latin typeface="#9Slide03 AmpleSoft" panose="02000000000000000000" pitchFamily="2" charset="0"/>
                </a:rPr>
                <a:t>biết</a:t>
              </a:r>
              <a:r>
                <a:rPr lang="en-US" sz="2100" dirty="0">
                  <a:latin typeface="#9Slide03 AmpleSoft" panose="02000000000000000000" pitchFamily="2" charset="0"/>
                </a:rPr>
                <a:t>, </a:t>
              </a:r>
              <a:r>
                <a:rPr lang="en-US" sz="2100" dirty="0" err="1">
                  <a:latin typeface="#9Slide03 AmpleSoft" panose="02000000000000000000" pitchFamily="2" charset="0"/>
                </a:rPr>
                <a:t>có</a:t>
              </a:r>
              <a:r>
                <a:rPr lang="en-US" sz="2100" dirty="0">
                  <a:latin typeface="#9Slide03 AmpleSoft" panose="02000000000000000000" pitchFamily="2" charset="0"/>
                </a:rPr>
                <a:t> </a:t>
              </a:r>
              <a:r>
                <a:rPr lang="en-US" sz="2100" dirty="0" err="1">
                  <a:latin typeface="#9Slide03 AmpleSoft" panose="02000000000000000000" pitchFamily="2" charset="0"/>
                </a:rPr>
                <a:t>nhiều</a:t>
              </a:r>
              <a:r>
                <a:rPr lang="en-US" sz="2100" dirty="0">
                  <a:latin typeface="#9Slide03 AmpleSoft" panose="02000000000000000000" pitchFamily="2" charset="0"/>
                </a:rPr>
                <a:t> ý </a:t>
              </a:r>
              <a:r>
                <a:rPr lang="en-US" sz="2100" dirty="0" err="1">
                  <a:latin typeface="#9Slide03 AmpleSoft" panose="02000000000000000000" pitchFamily="2" charset="0"/>
                </a:rPr>
                <a:t>kiến</a:t>
              </a:r>
              <a:r>
                <a:rPr lang="en-US" sz="2100" dirty="0">
                  <a:latin typeface="#9Slide03 AmpleSoft" panose="02000000000000000000" pitchFamily="2" charset="0"/>
                </a:rPr>
                <a:t> </a:t>
              </a:r>
              <a:r>
                <a:rPr lang="en-US" sz="2100" dirty="0" err="1">
                  <a:latin typeface="#9Slide03 AmpleSoft" panose="02000000000000000000" pitchFamily="2" charset="0"/>
                </a:rPr>
                <a:t>khác</a:t>
              </a:r>
              <a:r>
                <a:rPr lang="en-US" sz="2100" dirty="0">
                  <a:latin typeface="#9Slide03 AmpleSoft" panose="02000000000000000000" pitchFamily="2" charset="0"/>
                </a:rPr>
                <a:t> </a:t>
              </a:r>
              <a:r>
                <a:rPr lang="en-US" sz="2100" dirty="0" err="1">
                  <a:latin typeface="#9Slide03 AmpleSoft" panose="02000000000000000000" pitchFamily="2" charset="0"/>
                </a:rPr>
                <a:t>nhau</a:t>
              </a:r>
              <a:r>
                <a:rPr lang="en-US" sz="2100" dirty="0">
                  <a:latin typeface="#9Slide03 AmpleSoft" panose="02000000000000000000" pitchFamily="2" charset="0"/>
                </a:rPr>
                <a:t> </a:t>
              </a:r>
              <a:r>
                <a:rPr lang="en-US" sz="2100" dirty="0" err="1">
                  <a:latin typeface="#9Slide03 AmpleSoft" panose="02000000000000000000" pitchFamily="2" charset="0"/>
                </a:rPr>
                <a:t>khi</a:t>
              </a:r>
              <a:r>
                <a:rPr lang="en-US" sz="2100" dirty="0">
                  <a:latin typeface="#9Slide03 AmpleSoft" panose="02000000000000000000" pitchFamily="2" charset="0"/>
                </a:rPr>
                <a:t> </a:t>
              </a:r>
              <a:r>
                <a:rPr lang="en-US" sz="2100" dirty="0" err="1">
                  <a:latin typeface="#9Slide03 AmpleSoft" panose="02000000000000000000" pitchFamily="2" charset="0"/>
                </a:rPr>
                <a:t>nhìn</a:t>
              </a:r>
              <a:r>
                <a:rPr lang="en-US" sz="2100" dirty="0">
                  <a:latin typeface="#9Slide03 AmpleSoft" panose="02000000000000000000" pitchFamily="2" charset="0"/>
                </a:rPr>
                <a:t> </a:t>
              </a:r>
              <a:r>
                <a:rPr lang="en-US" sz="2100" dirty="0" err="1">
                  <a:latin typeface="#9Slide03 AmpleSoft" panose="02000000000000000000" pitchFamily="2" charset="0"/>
                </a:rPr>
                <a:t>nhận</a:t>
              </a:r>
              <a:r>
                <a:rPr lang="en-US" sz="2100" dirty="0">
                  <a:latin typeface="#9Slide03 AmpleSoft" panose="02000000000000000000" pitchFamily="2" charset="0"/>
                </a:rPr>
                <a:t>, </a:t>
              </a:r>
              <a:r>
                <a:rPr lang="en-US" sz="2100" dirty="0" err="1">
                  <a:latin typeface="#9Slide03 AmpleSoft" panose="02000000000000000000" pitchFamily="2" charset="0"/>
                </a:rPr>
                <a:t>đánh</a:t>
              </a:r>
              <a:r>
                <a:rPr lang="en-US" sz="2100" dirty="0">
                  <a:latin typeface="#9Slide03 AmpleSoft" panose="02000000000000000000" pitchFamily="2" charset="0"/>
                </a:rPr>
                <a:t> </a:t>
              </a:r>
              <a:r>
                <a:rPr lang="en-US" sz="2100" dirty="0" err="1">
                  <a:latin typeface="#9Slide03 AmpleSoft" panose="02000000000000000000" pitchFamily="2" charset="0"/>
                </a:rPr>
                <a:t>giá</a:t>
              </a:r>
              <a:endParaRPr lang="en-US" sz="2100" dirty="0">
                <a:latin typeface="#9Slide03 AmpleSoft" panose="02000000000000000000" pitchFamily="2" charset="0"/>
              </a:endParaRPr>
            </a:p>
          </p:txBody>
        </p:sp>
      </p:grpSp>
      <p:grpSp>
        <p:nvGrpSpPr>
          <p:cNvPr id="16" name="Group 15">
            <a:extLst>
              <a:ext uri="{FF2B5EF4-FFF2-40B4-BE49-F238E27FC236}">
                <a16:creationId xmlns:a16="http://schemas.microsoft.com/office/drawing/2014/main" id="{11B758BD-3D2E-9EA8-6312-75E78121D591}"/>
              </a:ext>
            </a:extLst>
          </p:cNvPr>
          <p:cNvGrpSpPr/>
          <p:nvPr/>
        </p:nvGrpSpPr>
        <p:grpSpPr>
          <a:xfrm>
            <a:off x="3307067" y="1174305"/>
            <a:ext cx="2529861" cy="3517750"/>
            <a:chOff x="3307067" y="1174305"/>
            <a:chExt cx="2529861" cy="3517750"/>
          </a:xfrm>
        </p:grpSpPr>
        <p:sp>
          <p:nvSpPr>
            <p:cNvPr id="4" name="Google Shape;1249;p31">
              <a:extLst>
                <a:ext uri="{FF2B5EF4-FFF2-40B4-BE49-F238E27FC236}">
                  <a16:creationId xmlns:a16="http://schemas.microsoft.com/office/drawing/2014/main" id="{16C335D3-C7D1-C1E7-0106-95CA61C9FC3E}"/>
                </a:ext>
              </a:extLst>
            </p:cNvPr>
            <p:cNvSpPr/>
            <p:nvPr/>
          </p:nvSpPr>
          <p:spPr>
            <a:xfrm rot="10800000">
              <a:off x="3307067" y="1618406"/>
              <a:ext cx="2529861" cy="3073649"/>
            </a:xfrm>
            <a:prstGeom prst="round2SameRect">
              <a:avLst>
                <a:gd name="adj1" fmla="val 16667"/>
                <a:gd name="adj2" fmla="val 50000"/>
              </a:avLst>
            </a:prstGeom>
            <a:solidFill>
              <a:schemeClr val="tx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100" dirty="0"/>
            </a:p>
          </p:txBody>
        </p:sp>
        <p:pic>
          <p:nvPicPr>
            <p:cNvPr id="9" name="Picture 8">
              <a:extLst>
                <a:ext uri="{FF2B5EF4-FFF2-40B4-BE49-F238E27FC236}">
                  <a16:creationId xmlns:a16="http://schemas.microsoft.com/office/drawing/2014/main" id="{8EE5EE95-E630-BB44-3285-AC8588DBAF77}"/>
                </a:ext>
              </a:extLst>
            </p:cNvPr>
            <p:cNvPicPr>
              <a:picLocks noChangeAspect="1"/>
            </p:cNvPicPr>
            <p:nvPr/>
          </p:nvPicPr>
          <p:blipFill>
            <a:blip r:embed="rId4"/>
            <a:stretch>
              <a:fillRect/>
            </a:stretch>
          </p:blipFill>
          <p:spPr>
            <a:xfrm>
              <a:off x="4138496" y="1174305"/>
              <a:ext cx="867003" cy="867003"/>
            </a:xfrm>
            <a:prstGeom prst="rect">
              <a:avLst/>
            </a:prstGeom>
          </p:spPr>
        </p:pic>
        <p:sp>
          <p:nvSpPr>
            <p:cNvPr id="13" name="TextBox 12">
              <a:extLst>
                <a:ext uri="{FF2B5EF4-FFF2-40B4-BE49-F238E27FC236}">
                  <a16:creationId xmlns:a16="http://schemas.microsoft.com/office/drawing/2014/main" id="{A3C87F5C-143E-FA1A-A0F5-B0845F3BF0C5}"/>
                </a:ext>
              </a:extLst>
            </p:cNvPr>
            <p:cNvSpPr txBox="1"/>
            <p:nvPr/>
          </p:nvSpPr>
          <p:spPr>
            <a:xfrm flipH="1">
              <a:off x="3337478" y="2237297"/>
              <a:ext cx="2462550" cy="2354491"/>
            </a:xfrm>
            <a:prstGeom prst="rect">
              <a:avLst/>
            </a:prstGeom>
            <a:noFill/>
          </p:spPr>
          <p:txBody>
            <a:bodyPr wrap="square" rtlCol="0">
              <a:spAutoFit/>
            </a:bodyPr>
            <a:lstStyle/>
            <a:p>
              <a:pPr algn="just"/>
              <a:r>
                <a:rPr lang="en-US" sz="2100" dirty="0" err="1">
                  <a:latin typeface="#9Slide03 Ample" panose="02000000000000000000" pitchFamily="2" charset="0"/>
                </a:rPr>
                <a:t>Tìm</a:t>
              </a:r>
              <a:r>
                <a:rPr lang="en-US" sz="2100" dirty="0">
                  <a:latin typeface="#9Slide03 Ample" panose="02000000000000000000" pitchFamily="2" charset="0"/>
                </a:rPr>
                <a:t> ý: </a:t>
              </a:r>
              <a:r>
                <a:rPr lang="en-US" sz="2100" dirty="0" err="1">
                  <a:latin typeface="#9Slide03 AmpleSoft" panose="02000000000000000000" pitchFamily="2" charset="0"/>
                </a:rPr>
                <a:t>Đặt</a:t>
              </a:r>
              <a:r>
                <a:rPr lang="en-US" sz="2100" dirty="0">
                  <a:latin typeface="#9Slide03 AmpleSoft" panose="02000000000000000000" pitchFamily="2" charset="0"/>
                </a:rPr>
                <a:t> </a:t>
              </a:r>
              <a:r>
                <a:rPr lang="en-US" sz="2100" dirty="0" err="1">
                  <a:latin typeface="#9Slide03 AmpleSoft" panose="02000000000000000000" pitchFamily="2" charset="0"/>
                </a:rPr>
                <a:t>và</a:t>
              </a:r>
              <a:r>
                <a:rPr lang="en-US" sz="2100" dirty="0">
                  <a:latin typeface="#9Slide03 AmpleSoft" panose="02000000000000000000" pitchFamily="2" charset="0"/>
                </a:rPr>
                <a:t> </a:t>
              </a:r>
              <a:r>
                <a:rPr lang="en-US" sz="2100" dirty="0" err="1">
                  <a:latin typeface="#9Slide03 AmpleSoft" panose="02000000000000000000" pitchFamily="2" charset="0"/>
                </a:rPr>
                <a:t>trả</a:t>
              </a:r>
              <a:r>
                <a:rPr lang="en-US" sz="2100" dirty="0">
                  <a:latin typeface="#9Slide03 AmpleSoft" panose="02000000000000000000" pitchFamily="2" charset="0"/>
                </a:rPr>
                <a:t> </a:t>
              </a:r>
              <a:r>
                <a:rPr lang="en-US" sz="2100" dirty="0" err="1">
                  <a:latin typeface="#9Slide03 AmpleSoft" panose="02000000000000000000" pitchFamily="2" charset="0"/>
                </a:rPr>
                <a:t>lời</a:t>
              </a:r>
              <a:r>
                <a:rPr lang="en-US" sz="2100" dirty="0">
                  <a:latin typeface="#9Slide03 AmpleSoft" panose="02000000000000000000" pitchFamily="2" charset="0"/>
                </a:rPr>
                <a:t> </a:t>
              </a:r>
              <a:r>
                <a:rPr lang="en-US" sz="2100" dirty="0" err="1">
                  <a:latin typeface="#9Slide03 AmpleSoft" panose="02000000000000000000" pitchFamily="2" charset="0"/>
                </a:rPr>
                <a:t>các</a:t>
              </a:r>
              <a:r>
                <a:rPr lang="en-US" sz="2100" dirty="0">
                  <a:latin typeface="#9Slide03 AmpleSoft" panose="02000000000000000000" pitchFamily="2" charset="0"/>
                </a:rPr>
                <a:t> </a:t>
              </a:r>
              <a:r>
                <a:rPr lang="en-US" sz="2100" dirty="0" err="1">
                  <a:latin typeface="#9Slide03 AmpleSoft" panose="02000000000000000000" pitchFamily="2" charset="0"/>
                </a:rPr>
                <a:t>câu</a:t>
              </a:r>
              <a:r>
                <a:rPr lang="en-US" sz="2100" dirty="0">
                  <a:latin typeface="#9Slide03 AmpleSoft" panose="02000000000000000000" pitchFamily="2" charset="0"/>
                </a:rPr>
                <a:t> </a:t>
              </a:r>
              <a:r>
                <a:rPr lang="en-US" sz="2100" dirty="0" err="1">
                  <a:latin typeface="#9Slide03 AmpleSoft" panose="02000000000000000000" pitchFamily="2" charset="0"/>
                </a:rPr>
                <a:t>hỏi</a:t>
              </a:r>
              <a:r>
                <a:rPr lang="en-US" sz="2100" dirty="0">
                  <a:latin typeface="#9Slide03 AmpleSoft" panose="02000000000000000000" pitchFamily="2" charset="0"/>
                </a:rPr>
                <a:t>: </a:t>
              </a:r>
              <a:r>
                <a:rPr lang="en-US" sz="2100" dirty="0" err="1">
                  <a:latin typeface="#9Slide03 AmpleSoft" panose="02000000000000000000" pitchFamily="2" charset="0"/>
                </a:rPr>
                <a:t>Vấn</a:t>
              </a:r>
              <a:r>
                <a:rPr lang="en-US" sz="2100" dirty="0">
                  <a:latin typeface="#9Slide03 AmpleSoft" panose="02000000000000000000" pitchFamily="2" charset="0"/>
                </a:rPr>
                <a:t> </a:t>
              </a:r>
              <a:r>
                <a:rPr lang="en-US" sz="2100" dirty="0" err="1">
                  <a:latin typeface="#9Slide03 AmpleSoft" panose="02000000000000000000" pitchFamily="2" charset="0"/>
                </a:rPr>
                <a:t>đề</a:t>
              </a:r>
              <a:r>
                <a:rPr lang="en-US" sz="2100" dirty="0">
                  <a:latin typeface="#9Slide03 AmpleSoft" panose="02000000000000000000" pitchFamily="2" charset="0"/>
                </a:rPr>
                <a:t> </a:t>
              </a:r>
              <a:r>
                <a:rPr lang="en-US" sz="2100" dirty="0" err="1">
                  <a:latin typeface="#9Slide03 AmpleSoft" panose="02000000000000000000" pitchFamily="2" charset="0"/>
                </a:rPr>
                <a:t>gì</a:t>
              </a:r>
              <a:r>
                <a:rPr lang="en-US" sz="2100" dirty="0">
                  <a:latin typeface="#9Slide03 AmpleSoft" panose="02000000000000000000" pitchFamily="2" charset="0"/>
                </a:rPr>
                <a:t> </a:t>
              </a:r>
              <a:r>
                <a:rPr lang="en-US" sz="2100" dirty="0" err="1">
                  <a:latin typeface="#9Slide03 AmpleSoft" panose="02000000000000000000" pitchFamily="2" charset="0"/>
                </a:rPr>
                <a:t>được</a:t>
              </a:r>
              <a:r>
                <a:rPr lang="en-US" sz="2100" dirty="0">
                  <a:latin typeface="#9Slide03 AmpleSoft" panose="02000000000000000000" pitchFamily="2" charset="0"/>
                </a:rPr>
                <a:t> </a:t>
              </a:r>
              <a:r>
                <a:rPr lang="en-US" sz="2100" dirty="0" err="1">
                  <a:latin typeface="#9Slide03 AmpleSoft" panose="02000000000000000000" pitchFamily="2" charset="0"/>
                </a:rPr>
                <a:t>nêu</a:t>
              </a:r>
              <a:r>
                <a:rPr lang="en-US" sz="2100" dirty="0">
                  <a:latin typeface="#9Slide03 AmpleSoft" panose="02000000000000000000" pitchFamily="2" charset="0"/>
                </a:rPr>
                <a:t> </a:t>
              </a:r>
              <a:r>
                <a:rPr lang="en-US" sz="2100" dirty="0" err="1">
                  <a:latin typeface="#9Slide03 AmpleSoft" panose="02000000000000000000" pitchFamily="2" charset="0"/>
                </a:rPr>
                <a:t>ra</a:t>
              </a:r>
              <a:r>
                <a:rPr lang="en-US" sz="2100" dirty="0">
                  <a:latin typeface="#9Slide03 AmpleSoft" panose="02000000000000000000" pitchFamily="2" charset="0"/>
                </a:rPr>
                <a:t>? ; </a:t>
              </a:r>
              <a:r>
                <a:rPr lang="en-US" sz="2100" dirty="0" err="1">
                  <a:latin typeface="#9Slide03 AmpleSoft" panose="02000000000000000000" pitchFamily="2" charset="0"/>
                </a:rPr>
                <a:t>Vấn</a:t>
              </a:r>
              <a:r>
                <a:rPr lang="en-US" sz="2100" dirty="0">
                  <a:latin typeface="#9Slide03 AmpleSoft" panose="02000000000000000000" pitchFamily="2" charset="0"/>
                </a:rPr>
                <a:t> </a:t>
              </a:r>
              <a:r>
                <a:rPr lang="en-US" sz="2100" dirty="0" err="1">
                  <a:latin typeface="#9Slide03 AmpleSoft" panose="02000000000000000000" pitchFamily="2" charset="0"/>
                </a:rPr>
                <a:t>đề</a:t>
              </a:r>
              <a:r>
                <a:rPr lang="en-US" sz="2100" dirty="0">
                  <a:latin typeface="#9Slide03 AmpleSoft" panose="02000000000000000000" pitchFamily="2" charset="0"/>
                </a:rPr>
                <a:t> </a:t>
              </a:r>
              <a:r>
                <a:rPr lang="en-US" sz="2100" dirty="0" err="1">
                  <a:latin typeface="#9Slide03 AmpleSoft" panose="02000000000000000000" pitchFamily="2" charset="0"/>
                </a:rPr>
                <a:t>gợi</a:t>
              </a:r>
              <a:r>
                <a:rPr lang="en-US" sz="2100" dirty="0">
                  <a:latin typeface="#9Slide03 AmpleSoft" panose="02000000000000000000" pitchFamily="2" charset="0"/>
                </a:rPr>
                <a:t> </a:t>
              </a:r>
              <a:r>
                <a:rPr lang="en-US" sz="2100" dirty="0" err="1">
                  <a:latin typeface="#9Slide03 AmpleSoft" panose="02000000000000000000" pitchFamily="2" charset="0"/>
                </a:rPr>
                <a:t>ra</a:t>
              </a:r>
              <a:r>
                <a:rPr lang="en-US" sz="2100" dirty="0">
                  <a:latin typeface="#9Slide03 AmpleSoft" panose="02000000000000000000" pitchFamily="2" charset="0"/>
                </a:rPr>
                <a:t> </a:t>
              </a:r>
              <a:r>
                <a:rPr lang="en-US" sz="2100" dirty="0" err="1">
                  <a:latin typeface="#9Slide03 AmpleSoft" panose="02000000000000000000" pitchFamily="2" charset="0"/>
                </a:rPr>
                <a:t>những</a:t>
              </a:r>
              <a:r>
                <a:rPr lang="en-US" sz="2100" dirty="0">
                  <a:latin typeface="#9Slide03 AmpleSoft" panose="02000000000000000000" pitchFamily="2" charset="0"/>
                </a:rPr>
                <a:t> </a:t>
              </a:r>
              <a:r>
                <a:rPr lang="en-US" sz="2100" dirty="0" err="1">
                  <a:latin typeface="#9Slide03 AmpleSoft" panose="02000000000000000000" pitchFamily="2" charset="0"/>
                </a:rPr>
                <a:t>cách</a:t>
              </a:r>
              <a:r>
                <a:rPr lang="en-US" sz="2100" dirty="0">
                  <a:latin typeface="#9Slide03 AmpleSoft" panose="02000000000000000000" pitchFamily="2" charset="0"/>
                </a:rPr>
                <a:t> </a:t>
              </a:r>
              <a:r>
                <a:rPr lang="en-US" sz="2100" dirty="0" err="1">
                  <a:latin typeface="#9Slide03 AmpleSoft" panose="02000000000000000000" pitchFamily="2" charset="0"/>
                </a:rPr>
                <a:t>hiểu</a:t>
              </a:r>
              <a:r>
                <a:rPr lang="en-US" sz="2100" dirty="0">
                  <a:latin typeface="#9Slide03 AmpleSoft" panose="02000000000000000000" pitchFamily="2" charset="0"/>
                </a:rPr>
                <a:t> </a:t>
              </a:r>
              <a:r>
                <a:rPr lang="en-US" sz="2100" dirty="0" err="1">
                  <a:latin typeface="#9Slide03 AmpleSoft" panose="02000000000000000000" pitchFamily="2" charset="0"/>
                </a:rPr>
                <a:t>nào</a:t>
              </a:r>
              <a:r>
                <a:rPr lang="en-US" sz="2100" dirty="0">
                  <a:latin typeface="#9Slide03 AmpleSoft" panose="02000000000000000000" pitchFamily="2" charset="0"/>
                </a:rPr>
                <a:t>? ; Ý </a:t>
              </a:r>
              <a:r>
                <a:rPr lang="en-US" sz="2100" dirty="0" err="1">
                  <a:latin typeface="#9Slide03 AmpleSoft" panose="02000000000000000000" pitchFamily="2" charset="0"/>
                </a:rPr>
                <a:t>kiến</a:t>
              </a:r>
              <a:r>
                <a:rPr lang="en-US" sz="2100" dirty="0">
                  <a:latin typeface="#9Slide03 AmpleSoft" panose="02000000000000000000" pitchFamily="2" charset="0"/>
                </a:rPr>
                <a:t> </a:t>
              </a:r>
              <a:r>
                <a:rPr lang="en-US" sz="2100" dirty="0" err="1">
                  <a:latin typeface="#9Slide03 AmpleSoft" panose="02000000000000000000" pitchFamily="2" charset="0"/>
                </a:rPr>
                <a:t>nào</a:t>
              </a:r>
              <a:r>
                <a:rPr lang="en-US" sz="2100" dirty="0">
                  <a:latin typeface="#9Slide03 AmpleSoft" panose="02000000000000000000" pitchFamily="2" charset="0"/>
                </a:rPr>
                <a:t> </a:t>
              </a:r>
              <a:r>
                <a:rPr lang="en-US" sz="2100" dirty="0" err="1">
                  <a:latin typeface="#9Slide03 AmpleSoft" panose="02000000000000000000" pitchFamily="2" charset="0"/>
                </a:rPr>
                <a:t>đáng</a:t>
              </a:r>
              <a:r>
                <a:rPr lang="en-US" sz="2100" dirty="0">
                  <a:latin typeface="#9Slide03 AmpleSoft" panose="02000000000000000000" pitchFamily="2" charset="0"/>
                </a:rPr>
                <a:t> </a:t>
              </a:r>
              <a:r>
                <a:rPr lang="en-US" sz="2100" dirty="0" err="1">
                  <a:latin typeface="#9Slide03 AmpleSoft" panose="02000000000000000000" pitchFamily="2" charset="0"/>
                </a:rPr>
                <a:t>quan</a:t>
              </a:r>
              <a:r>
                <a:rPr lang="en-US" sz="2100" dirty="0">
                  <a:latin typeface="#9Slide03 AmpleSoft" panose="02000000000000000000" pitchFamily="2" charset="0"/>
                </a:rPr>
                <a:t> </a:t>
              </a:r>
              <a:r>
                <a:rPr lang="en-US" sz="2100" dirty="0" err="1">
                  <a:latin typeface="#9Slide03 AmpleSoft" panose="02000000000000000000" pitchFamily="2" charset="0"/>
                </a:rPr>
                <a:t>tâm</a:t>
              </a:r>
              <a:r>
                <a:rPr lang="en-US" sz="2100" dirty="0">
                  <a:latin typeface="#9Slide03 AmpleSoft" panose="02000000000000000000" pitchFamily="2" charset="0"/>
                </a:rPr>
                <a:t> </a:t>
              </a:r>
              <a:r>
                <a:rPr lang="en-US" sz="2100" dirty="0" err="1">
                  <a:latin typeface="#9Slide03 AmpleSoft" panose="02000000000000000000" pitchFamily="2" charset="0"/>
                </a:rPr>
                <a:t>nhất</a:t>
              </a:r>
              <a:r>
                <a:rPr lang="en-US" sz="2100" dirty="0">
                  <a:latin typeface="#9Slide03 AmpleSoft" panose="02000000000000000000" pitchFamily="2" charset="0"/>
                </a:rPr>
                <a:t>? ; …</a:t>
              </a:r>
            </a:p>
          </p:txBody>
        </p:sp>
      </p:grpSp>
      <p:grpSp>
        <p:nvGrpSpPr>
          <p:cNvPr id="17" name="Group 16">
            <a:extLst>
              <a:ext uri="{FF2B5EF4-FFF2-40B4-BE49-F238E27FC236}">
                <a16:creationId xmlns:a16="http://schemas.microsoft.com/office/drawing/2014/main" id="{327B4DCC-E878-3CED-04C1-A5B9002596CF}"/>
              </a:ext>
            </a:extLst>
          </p:cNvPr>
          <p:cNvGrpSpPr/>
          <p:nvPr/>
        </p:nvGrpSpPr>
        <p:grpSpPr>
          <a:xfrm>
            <a:off x="6060935" y="1174305"/>
            <a:ext cx="2529861" cy="3493474"/>
            <a:chOff x="6060935" y="1174305"/>
            <a:chExt cx="2529861" cy="3493474"/>
          </a:xfrm>
        </p:grpSpPr>
        <p:sp>
          <p:nvSpPr>
            <p:cNvPr id="5" name="Google Shape;1249;p31">
              <a:extLst>
                <a:ext uri="{FF2B5EF4-FFF2-40B4-BE49-F238E27FC236}">
                  <a16:creationId xmlns:a16="http://schemas.microsoft.com/office/drawing/2014/main" id="{CD2C4D1F-B914-023C-7D55-6FA4BA0C1BC4}"/>
                </a:ext>
              </a:extLst>
            </p:cNvPr>
            <p:cNvSpPr/>
            <p:nvPr/>
          </p:nvSpPr>
          <p:spPr>
            <a:xfrm rot="10800000">
              <a:off x="6060935" y="1594130"/>
              <a:ext cx="2529861" cy="3073649"/>
            </a:xfrm>
            <a:prstGeom prst="round2SameRect">
              <a:avLst>
                <a:gd name="adj1" fmla="val 16667"/>
                <a:gd name="adj2" fmla="val 50000"/>
              </a:avLst>
            </a:prstGeom>
            <a:solidFill>
              <a:schemeClr val="tx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100"/>
            </a:p>
          </p:txBody>
        </p:sp>
        <p:pic>
          <p:nvPicPr>
            <p:cNvPr id="11" name="Picture 10">
              <a:extLst>
                <a:ext uri="{FF2B5EF4-FFF2-40B4-BE49-F238E27FC236}">
                  <a16:creationId xmlns:a16="http://schemas.microsoft.com/office/drawing/2014/main" id="{9D9BC759-2638-E2E0-552D-6EB4F35074A4}"/>
                </a:ext>
              </a:extLst>
            </p:cNvPr>
            <p:cNvPicPr>
              <a:picLocks noChangeAspect="1"/>
            </p:cNvPicPr>
            <p:nvPr/>
          </p:nvPicPr>
          <p:blipFill>
            <a:blip r:embed="rId5"/>
            <a:stretch>
              <a:fillRect/>
            </a:stretch>
          </p:blipFill>
          <p:spPr>
            <a:xfrm>
              <a:off x="6802871" y="1174305"/>
              <a:ext cx="1045988" cy="1045988"/>
            </a:xfrm>
            <a:prstGeom prst="rect">
              <a:avLst/>
            </a:prstGeom>
          </p:spPr>
        </p:pic>
        <p:sp>
          <p:nvSpPr>
            <p:cNvPr id="14" name="TextBox 13">
              <a:extLst>
                <a:ext uri="{FF2B5EF4-FFF2-40B4-BE49-F238E27FC236}">
                  <a16:creationId xmlns:a16="http://schemas.microsoft.com/office/drawing/2014/main" id="{C6E99921-F4EE-F552-B666-C1E3004BB5B1}"/>
                </a:ext>
              </a:extLst>
            </p:cNvPr>
            <p:cNvSpPr txBox="1"/>
            <p:nvPr/>
          </p:nvSpPr>
          <p:spPr>
            <a:xfrm flipH="1">
              <a:off x="6149942" y="2253621"/>
              <a:ext cx="2361289" cy="2031325"/>
            </a:xfrm>
            <a:prstGeom prst="rect">
              <a:avLst/>
            </a:prstGeom>
            <a:noFill/>
          </p:spPr>
          <p:txBody>
            <a:bodyPr wrap="square" rtlCol="0">
              <a:spAutoFit/>
            </a:bodyPr>
            <a:lstStyle/>
            <a:p>
              <a:pPr algn="just"/>
              <a:r>
                <a:rPr lang="en-US" sz="2100" dirty="0" err="1">
                  <a:latin typeface="#9Slide03 Ample" panose="02000000000000000000" pitchFamily="2" charset="0"/>
                </a:rPr>
                <a:t>Lập</a:t>
              </a:r>
              <a:r>
                <a:rPr lang="en-US" sz="2100" dirty="0">
                  <a:latin typeface="#9Slide03 Ample" panose="02000000000000000000" pitchFamily="2" charset="0"/>
                </a:rPr>
                <a:t> </a:t>
              </a:r>
              <a:r>
                <a:rPr lang="en-US" sz="2100" dirty="0" err="1">
                  <a:latin typeface="#9Slide03 Ample" panose="02000000000000000000" pitchFamily="2" charset="0"/>
                </a:rPr>
                <a:t>dàn</a:t>
              </a:r>
              <a:r>
                <a:rPr lang="en-US" sz="2100" dirty="0">
                  <a:latin typeface="#9Slide03 Ample" panose="02000000000000000000" pitchFamily="2" charset="0"/>
                </a:rPr>
                <a:t> ý: </a:t>
              </a:r>
              <a:r>
                <a:rPr lang="en-US" sz="2100" dirty="0" err="1">
                  <a:latin typeface="#9Slide03 AmpleSoft" panose="02000000000000000000" pitchFamily="2" charset="0"/>
                </a:rPr>
                <a:t>Gồm</a:t>
              </a:r>
              <a:r>
                <a:rPr lang="en-US" sz="2100" dirty="0">
                  <a:latin typeface="#9Slide03 AmpleSoft" panose="02000000000000000000" pitchFamily="2" charset="0"/>
                </a:rPr>
                <a:t> 3 </a:t>
              </a:r>
              <a:r>
                <a:rPr lang="en-US" sz="2100" dirty="0" err="1">
                  <a:latin typeface="#9Slide03 AmpleSoft" panose="02000000000000000000" pitchFamily="2" charset="0"/>
                </a:rPr>
                <a:t>phần</a:t>
              </a:r>
              <a:r>
                <a:rPr lang="en-US" sz="2100" dirty="0">
                  <a:latin typeface="#9Slide03 AmpleSoft" panose="02000000000000000000" pitchFamily="2" charset="0"/>
                </a:rPr>
                <a:t>, </a:t>
              </a:r>
              <a:r>
                <a:rPr lang="en-US" sz="2100" dirty="0" err="1">
                  <a:latin typeface="#9Slide03 AmpleSoft" panose="02000000000000000000" pitchFamily="2" charset="0"/>
                </a:rPr>
                <a:t>sắp</a:t>
              </a:r>
              <a:r>
                <a:rPr lang="en-US" sz="2100" dirty="0">
                  <a:latin typeface="#9Slide03 AmpleSoft" panose="02000000000000000000" pitchFamily="2" charset="0"/>
                </a:rPr>
                <a:t> </a:t>
              </a:r>
              <a:r>
                <a:rPr lang="en-US" sz="2100" dirty="0" err="1">
                  <a:latin typeface="#9Slide03 AmpleSoft" panose="02000000000000000000" pitchFamily="2" charset="0"/>
                </a:rPr>
                <a:t>xếp</a:t>
              </a:r>
              <a:r>
                <a:rPr lang="en-US" sz="2100" dirty="0">
                  <a:latin typeface="#9Slide03 AmpleSoft" panose="02000000000000000000" pitchFamily="2" charset="0"/>
                </a:rPr>
                <a:t> </a:t>
              </a:r>
              <a:r>
                <a:rPr lang="en-US" sz="2100" dirty="0" err="1">
                  <a:latin typeface="#9Slide03 AmpleSoft" panose="02000000000000000000" pitchFamily="2" charset="0"/>
                </a:rPr>
                <a:t>hợp</a:t>
              </a:r>
              <a:r>
                <a:rPr lang="en-US" sz="2100" dirty="0">
                  <a:latin typeface="#9Slide03 AmpleSoft" panose="02000000000000000000" pitchFamily="2" charset="0"/>
                </a:rPr>
                <a:t> </a:t>
              </a:r>
              <a:r>
                <a:rPr lang="en-US" sz="2100" dirty="0" err="1">
                  <a:latin typeface="#9Slide03 AmpleSoft" panose="02000000000000000000" pitchFamily="2" charset="0"/>
                </a:rPr>
                <a:t>lí</a:t>
              </a:r>
              <a:r>
                <a:rPr lang="en-US" sz="2100" dirty="0">
                  <a:latin typeface="#9Slide03 AmpleSoft" panose="02000000000000000000" pitchFamily="2" charset="0"/>
                </a:rPr>
                <a:t> </a:t>
              </a:r>
              <a:r>
                <a:rPr lang="en-US" sz="2100" dirty="0" err="1">
                  <a:latin typeface="#9Slide03 AmpleSoft" panose="02000000000000000000" pitchFamily="2" charset="0"/>
                </a:rPr>
                <a:t>các</a:t>
              </a:r>
              <a:r>
                <a:rPr lang="en-US" sz="2100" dirty="0">
                  <a:latin typeface="#9Slide03 AmpleSoft" panose="02000000000000000000" pitchFamily="2" charset="0"/>
                </a:rPr>
                <a:t> ý </a:t>
              </a:r>
              <a:r>
                <a:rPr lang="en-US" sz="2100" dirty="0" err="1">
                  <a:latin typeface="#9Slide03 AmpleSoft" panose="02000000000000000000" pitchFamily="2" charset="0"/>
                </a:rPr>
                <a:t>đã</a:t>
              </a:r>
              <a:r>
                <a:rPr lang="en-US" sz="2100" dirty="0">
                  <a:latin typeface="#9Slide03 AmpleSoft" panose="02000000000000000000" pitchFamily="2" charset="0"/>
                </a:rPr>
                <a:t> </a:t>
              </a:r>
              <a:r>
                <a:rPr lang="en-US" sz="2100" dirty="0" err="1">
                  <a:latin typeface="#9Slide03 AmpleSoft" panose="02000000000000000000" pitchFamily="2" charset="0"/>
                </a:rPr>
                <a:t>tìm</a:t>
              </a:r>
              <a:r>
                <a:rPr lang="en-US" sz="2100" dirty="0">
                  <a:latin typeface="#9Slide03 AmpleSoft" panose="02000000000000000000" pitchFamily="2" charset="0"/>
                </a:rPr>
                <a:t> </a:t>
              </a:r>
              <a:r>
                <a:rPr lang="en-US" sz="2100" dirty="0" err="1">
                  <a:latin typeface="#9Slide03 AmpleSoft" panose="02000000000000000000" pitchFamily="2" charset="0"/>
                </a:rPr>
                <a:t>được</a:t>
              </a:r>
              <a:r>
                <a:rPr lang="en-US" sz="2100" dirty="0">
                  <a:latin typeface="#9Slide03 AmpleSoft" panose="02000000000000000000" pitchFamily="2" charset="0"/>
                </a:rPr>
                <a:t> ở </a:t>
              </a:r>
              <a:r>
                <a:rPr lang="en-US" sz="2100" dirty="0" err="1">
                  <a:latin typeface="#9Slide03 AmpleSoft" panose="02000000000000000000" pitchFamily="2" charset="0"/>
                </a:rPr>
                <a:t>phần</a:t>
              </a:r>
              <a:r>
                <a:rPr lang="en-US" sz="2100" dirty="0">
                  <a:latin typeface="#9Slide03 AmpleSoft" panose="02000000000000000000" pitchFamily="2" charset="0"/>
                </a:rPr>
                <a:t> </a:t>
              </a:r>
              <a:r>
                <a:rPr lang="en-US" sz="2100" dirty="0" err="1">
                  <a:latin typeface="#9Slide03 AmpleSoft" panose="02000000000000000000" pitchFamily="2" charset="0"/>
                </a:rPr>
                <a:t>tìm</a:t>
              </a:r>
              <a:r>
                <a:rPr lang="en-US" sz="2100" dirty="0">
                  <a:latin typeface="#9Slide03 AmpleSoft" panose="02000000000000000000" pitchFamily="2" charset="0"/>
                </a:rPr>
                <a:t> ý, </a:t>
              </a:r>
              <a:r>
                <a:rPr lang="en-US" sz="2100" dirty="0" err="1">
                  <a:latin typeface="#9Slide03 AmpleSoft" panose="02000000000000000000" pitchFamily="2" charset="0"/>
                </a:rPr>
                <a:t>phân</a:t>
              </a:r>
              <a:r>
                <a:rPr lang="en-US" sz="2100" dirty="0">
                  <a:latin typeface="#9Slide03 AmpleSoft" panose="02000000000000000000" pitchFamily="2" charset="0"/>
                </a:rPr>
                <a:t> </a:t>
              </a:r>
              <a:r>
                <a:rPr lang="en-US" sz="2100" dirty="0" err="1">
                  <a:latin typeface="#9Slide03 AmpleSoft" panose="02000000000000000000" pitchFamily="2" charset="0"/>
                </a:rPr>
                <a:t>bố</a:t>
              </a:r>
              <a:r>
                <a:rPr lang="en-US" sz="2100" dirty="0">
                  <a:latin typeface="#9Slide03 AmpleSoft" panose="02000000000000000000" pitchFamily="2" charset="0"/>
                </a:rPr>
                <a:t> </a:t>
              </a:r>
              <a:r>
                <a:rPr lang="en-US" sz="2100" dirty="0" err="1">
                  <a:latin typeface="#9Slide03 AmpleSoft" panose="02000000000000000000" pitchFamily="2" charset="0"/>
                </a:rPr>
                <a:t>vào</a:t>
              </a:r>
              <a:r>
                <a:rPr lang="en-US" sz="2100" dirty="0">
                  <a:latin typeface="#9Slide03 AmpleSoft" panose="02000000000000000000" pitchFamily="2" charset="0"/>
                </a:rPr>
                <a:t> </a:t>
              </a:r>
              <a:r>
                <a:rPr lang="en-US" sz="2100" dirty="0" err="1">
                  <a:latin typeface="#9Slide03 AmpleSoft" panose="02000000000000000000" pitchFamily="2" charset="0"/>
                </a:rPr>
                <a:t>từng</a:t>
              </a:r>
              <a:r>
                <a:rPr lang="en-US" sz="2100" dirty="0">
                  <a:latin typeface="#9Slide03 AmpleSoft" panose="02000000000000000000" pitchFamily="2" charset="0"/>
                </a:rPr>
                <a:t> </a:t>
              </a:r>
              <a:r>
                <a:rPr lang="en-US" sz="2100" dirty="0" err="1">
                  <a:latin typeface="#9Slide03 AmpleSoft" panose="02000000000000000000" pitchFamily="2" charset="0"/>
                </a:rPr>
                <a:t>phần</a:t>
              </a:r>
              <a:r>
                <a:rPr lang="en-US" sz="2100" dirty="0">
                  <a:latin typeface="#9Slide03 AmpleSoft" panose="02000000000000000000" pitchFamily="2" charset="0"/>
                </a:rPr>
                <a:t> </a:t>
              </a:r>
              <a:r>
                <a:rPr lang="en-US" sz="2100" dirty="0" err="1">
                  <a:latin typeface="#9Slide03 AmpleSoft" panose="02000000000000000000" pitchFamily="2" charset="0"/>
                </a:rPr>
                <a:t>khi</a:t>
              </a:r>
              <a:r>
                <a:rPr lang="en-US" sz="2100" dirty="0">
                  <a:latin typeface="#9Slide03 AmpleSoft" panose="02000000000000000000" pitchFamily="2" charset="0"/>
                </a:rPr>
                <a:t> </a:t>
              </a:r>
              <a:r>
                <a:rPr lang="en-US" sz="2100" dirty="0" err="1">
                  <a:latin typeface="#9Slide03 AmpleSoft" panose="02000000000000000000" pitchFamily="2" charset="0"/>
                </a:rPr>
                <a:t>viết</a:t>
              </a:r>
              <a:r>
                <a:rPr lang="en-US" sz="2100" dirty="0">
                  <a:latin typeface="#9Slide03 AmpleSoft" panose="02000000000000000000" pitchFamily="2" charset="0"/>
                </a:rPr>
                <a:t> </a:t>
              </a:r>
              <a:r>
                <a:rPr lang="en-US" sz="2100" dirty="0" err="1">
                  <a:latin typeface="#9Slide03 AmpleSoft" panose="02000000000000000000" pitchFamily="2" charset="0"/>
                </a:rPr>
                <a:t>bài</a:t>
              </a:r>
              <a:endParaRPr lang="en-US" sz="2100" dirty="0">
                <a:latin typeface="#9Slide03 AmpleSoft" panose="02000000000000000000" pitchFamily="2" charset="0"/>
              </a:endParaRPr>
            </a:p>
          </p:txBody>
        </p:sp>
      </p:grpSp>
    </p:spTree>
    <p:extLst>
      <p:ext uri="{BB962C8B-B14F-4D97-AF65-F5344CB8AC3E}">
        <p14:creationId xmlns:p14="http://schemas.microsoft.com/office/powerpoint/2010/main" val="388336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2" name="Google Shape;222;p19">
            <a:extLst>
              <a:ext uri="{FF2B5EF4-FFF2-40B4-BE49-F238E27FC236}">
                <a16:creationId xmlns:a16="http://schemas.microsoft.com/office/drawing/2014/main" id="{36DAD5E4-ABE5-440D-4F00-FF2B0C032270}"/>
              </a:ext>
            </a:extLst>
          </p:cNvPr>
          <p:cNvSpPr txBox="1">
            <a:spLocks/>
          </p:cNvSpPr>
          <p:nvPr/>
        </p:nvSpPr>
        <p:spPr>
          <a:xfrm>
            <a:off x="1700083" y="502819"/>
            <a:ext cx="5743833" cy="503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pPr>
            <a:r>
              <a:rPr lang="en-US" sz="3600" dirty="0" err="1">
                <a:solidFill>
                  <a:srgbClr val="FF0000"/>
                </a:solidFill>
                <a:latin typeface="#9Slide05 Claudia" pitchFamily="2" charset="0"/>
              </a:rPr>
              <a:t>Dàn</a:t>
            </a:r>
            <a:r>
              <a:rPr lang="en-US" sz="3600" dirty="0">
                <a:solidFill>
                  <a:srgbClr val="FF0000"/>
                </a:solidFill>
                <a:latin typeface="#9Slide05 Claudia" pitchFamily="2" charset="0"/>
              </a:rPr>
              <a:t> ý</a:t>
            </a:r>
          </a:p>
        </p:txBody>
      </p:sp>
      <p:pic>
        <p:nvPicPr>
          <p:cNvPr id="8" name="Picture 7">
            <a:extLst>
              <a:ext uri="{FF2B5EF4-FFF2-40B4-BE49-F238E27FC236}">
                <a16:creationId xmlns:a16="http://schemas.microsoft.com/office/drawing/2014/main" id="{87660DC3-DA46-209D-8447-0BF66E7A6999}"/>
              </a:ext>
            </a:extLst>
          </p:cNvPr>
          <p:cNvPicPr>
            <a:picLocks noChangeAspect="1"/>
          </p:cNvPicPr>
          <p:nvPr/>
        </p:nvPicPr>
        <p:blipFill>
          <a:blip r:embed="rId3"/>
          <a:stretch>
            <a:fillRect/>
          </a:stretch>
        </p:blipFill>
        <p:spPr>
          <a:xfrm>
            <a:off x="370119" y="1900599"/>
            <a:ext cx="1931101" cy="1931101"/>
          </a:xfrm>
          <a:prstGeom prst="rect">
            <a:avLst/>
          </a:prstGeom>
        </p:spPr>
      </p:pic>
      <p:grpSp>
        <p:nvGrpSpPr>
          <p:cNvPr id="10" name="Google Shape;422;p24">
            <a:extLst>
              <a:ext uri="{FF2B5EF4-FFF2-40B4-BE49-F238E27FC236}">
                <a16:creationId xmlns:a16="http://schemas.microsoft.com/office/drawing/2014/main" id="{7CFB8E7A-083A-1327-48BA-93AB81D1318E}"/>
              </a:ext>
            </a:extLst>
          </p:cNvPr>
          <p:cNvGrpSpPr/>
          <p:nvPr/>
        </p:nvGrpSpPr>
        <p:grpSpPr>
          <a:xfrm>
            <a:off x="2012040" y="3944950"/>
            <a:ext cx="1650550" cy="567797"/>
            <a:chOff x="5621382" y="3874647"/>
            <a:chExt cx="2581390" cy="859488"/>
          </a:xfrm>
        </p:grpSpPr>
        <p:sp>
          <p:nvSpPr>
            <p:cNvPr id="18" name="Google Shape;429;p24">
              <a:extLst>
                <a:ext uri="{FF2B5EF4-FFF2-40B4-BE49-F238E27FC236}">
                  <a16:creationId xmlns:a16="http://schemas.microsoft.com/office/drawing/2014/main" id="{D95D73B5-C7D6-707C-FB4E-7DAFB9B036B3}"/>
                </a:ext>
              </a:extLst>
            </p:cNvPr>
            <p:cNvSpPr/>
            <p:nvPr/>
          </p:nvSpPr>
          <p:spPr>
            <a:xfrm>
              <a:off x="6411209" y="3874647"/>
              <a:ext cx="1791563" cy="859488"/>
            </a:xfrm>
            <a:custGeom>
              <a:avLst/>
              <a:gdLst/>
              <a:ahLst/>
              <a:cxnLst/>
              <a:rect l="l" t="t" r="r" b="b"/>
              <a:pathLst>
                <a:path w="10948" h="4217" fill="none" extrusionOk="0">
                  <a:moveTo>
                    <a:pt x="784" y="867"/>
                  </a:moveTo>
                  <a:cubicBezTo>
                    <a:pt x="0" y="2017"/>
                    <a:pt x="467" y="4049"/>
                    <a:pt x="1867" y="3999"/>
                  </a:cubicBezTo>
                  <a:cubicBezTo>
                    <a:pt x="3250" y="3933"/>
                    <a:pt x="9215" y="4216"/>
                    <a:pt x="9915" y="3849"/>
                  </a:cubicBezTo>
                  <a:cubicBezTo>
                    <a:pt x="10615" y="3483"/>
                    <a:pt x="10948" y="1733"/>
                    <a:pt x="10098" y="867"/>
                  </a:cubicBezTo>
                  <a:cubicBezTo>
                    <a:pt x="9265" y="0"/>
                    <a:pt x="1633" y="84"/>
                    <a:pt x="1167" y="1233"/>
                  </a:cubicBezTo>
                </a:path>
              </a:pathLst>
            </a:custGeom>
            <a:noFill/>
            <a:ln w="28575" cap="rnd" cmpd="sng">
              <a:solidFill>
                <a:srgbClr val="00B050"/>
              </a:solidFill>
              <a:prstDash val="solid"/>
              <a:miter lim="16662"/>
              <a:headEnd type="none" w="sm" len="sm"/>
              <a:tailEnd type="none" w="sm" len="sm"/>
            </a:ln>
          </p:spPr>
          <p:txBody>
            <a:bodyPr spcFirstLastPara="1" wrap="square" lIns="91425" tIns="91425" rIns="91425" bIns="91425" anchor="ctr" anchorCtr="0">
              <a:noAutofit/>
            </a:bodyPr>
            <a:lstStyle/>
            <a:p>
              <a:endParaRPr sz="1800" dirty="0"/>
            </a:p>
          </p:txBody>
        </p:sp>
        <p:sp>
          <p:nvSpPr>
            <p:cNvPr id="19" name="Google Shape;435;p24">
              <a:extLst>
                <a:ext uri="{FF2B5EF4-FFF2-40B4-BE49-F238E27FC236}">
                  <a16:creationId xmlns:a16="http://schemas.microsoft.com/office/drawing/2014/main" id="{E688858E-E547-8DAE-4E32-CF562F9E3152}"/>
                </a:ext>
              </a:extLst>
            </p:cNvPr>
            <p:cNvSpPr/>
            <p:nvPr/>
          </p:nvSpPr>
          <p:spPr>
            <a:xfrm rot="20085158" flipH="1">
              <a:off x="5621382" y="3884089"/>
              <a:ext cx="645680" cy="684597"/>
            </a:xfrm>
            <a:custGeom>
              <a:avLst/>
              <a:gdLst/>
              <a:ahLst/>
              <a:cxnLst/>
              <a:rect l="l" t="t" r="r" b="b"/>
              <a:pathLst>
                <a:path w="5100" h="2000" fill="none" extrusionOk="0">
                  <a:moveTo>
                    <a:pt x="5099" y="0"/>
                  </a:moveTo>
                  <a:cubicBezTo>
                    <a:pt x="4849" y="883"/>
                    <a:pt x="3466" y="2000"/>
                    <a:pt x="1" y="1950"/>
                  </a:cubicBezTo>
                </a:path>
              </a:pathLst>
            </a:custGeom>
            <a:noFill/>
            <a:ln w="28575" cap="rnd" cmpd="sng">
              <a:solidFill>
                <a:srgbClr val="00B050"/>
              </a:solidFill>
              <a:prstDash val="solid"/>
              <a:miter lim="16662"/>
              <a:headEnd type="none" w="sm" len="sm"/>
              <a:tailEnd type="none" w="sm" len="sm"/>
            </a:ln>
          </p:spPr>
          <p:txBody>
            <a:bodyPr spcFirstLastPara="1" wrap="square" lIns="91425" tIns="91425" rIns="91425" bIns="91425" anchor="ctr" anchorCtr="0">
              <a:noAutofit/>
            </a:bodyPr>
            <a:lstStyle/>
            <a:p>
              <a:endParaRPr sz="1800" dirty="0"/>
            </a:p>
          </p:txBody>
        </p:sp>
      </p:grpSp>
      <p:grpSp>
        <p:nvGrpSpPr>
          <p:cNvPr id="20" name="Group 19">
            <a:extLst>
              <a:ext uri="{FF2B5EF4-FFF2-40B4-BE49-F238E27FC236}">
                <a16:creationId xmlns:a16="http://schemas.microsoft.com/office/drawing/2014/main" id="{6CC10A49-F4ED-6B0A-4CC9-7D45BFB3FBB7}"/>
              </a:ext>
            </a:extLst>
          </p:cNvPr>
          <p:cNvGrpSpPr/>
          <p:nvPr/>
        </p:nvGrpSpPr>
        <p:grpSpPr>
          <a:xfrm>
            <a:off x="1998093" y="1272594"/>
            <a:ext cx="1607338" cy="666357"/>
            <a:chOff x="2304652" y="1716173"/>
            <a:chExt cx="2015020" cy="838545"/>
          </a:xfrm>
        </p:grpSpPr>
        <p:sp>
          <p:nvSpPr>
            <p:cNvPr id="21" name="Google Shape;427;p24">
              <a:extLst>
                <a:ext uri="{FF2B5EF4-FFF2-40B4-BE49-F238E27FC236}">
                  <a16:creationId xmlns:a16="http://schemas.microsoft.com/office/drawing/2014/main" id="{50CA5DD8-5E5B-D5F9-EC63-8F3264401EBD}"/>
                </a:ext>
              </a:extLst>
            </p:cNvPr>
            <p:cNvSpPr/>
            <p:nvPr/>
          </p:nvSpPr>
          <p:spPr>
            <a:xfrm>
              <a:off x="3019893" y="1716173"/>
              <a:ext cx="1299779" cy="838545"/>
            </a:xfrm>
            <a:custGeom>
              <a:avLst/>
              <a:gdLst/>
              <a:ahLst/>
              <a:cxnLst/>
              <a:rect l="l" t="t" r="r" b="b"/>
              <a:pathLst>
                <a:path w="10316" h="4949" fill="none" extrusionOk="0">
                  <a:moveTo>
                    <a:pt x="584" y="1900"/>
                  </a:moveTo>
                  <a:cubicBezTo>
                    <a:pt x="1" y="2883"/>
                    <a:pt x="417" y="4599"/>
                    <a:pt x="1301" y="4782"/>
                  </a:cubicBezTo>
                  <a:cubicBezTo>
                    <a:pt x="2200" y="4949"/>
                    <a:pt x="7932" y="4949"/>
                    <a:pt x="9099" y="4616"/>
                  </a:cubicBezTo>
                  <a:cubicBezTo>
                    <a:pt x="10282" y="4266"/>
                    <a:pt x="10315" y="2849"/>
                    <a:pt x="9932" y="1533"/>
                  </a:cubicBezTo>
                  <a:cubicBezTo>
                    <a:pt x="9565" y="217"/>
                    <a:pt x="2167" y="0"/>
                    <a:pt x="217" y="1750"/>
                  </a:cubicBezTo>
                </a:path>
              </a:pathLst>
            </a:custGeom>
            <a:noFill/>
            <a:ln w="28575" cap="rnd" cmpd="sng">
              <a:solidFill>
                <a:schemeClr val="tx2"/>
              </a:solidFill>
              <a:prstDash val="solid"/>
              <a:miter lim="16662"/>
              <a:headEnd type="none" w="sm" len="sm"/>
              <a:tailEnd type="none" w="sm" len="sm"/>
            </a:ln>
          </p:spPr>
          <p:txBody>
            <a:bodyPr spcFirstLastPara="1" wrap="square" lIns="91425" tIns="91425" rIns="91425" bIns="91425" anchor="ctr" anchorCtr="0">
              <a:noAutofit/>
            </a:bodyPr>
            <a:lstStyle/>
            <a:p>
              <a:endParaRPr sz="1800" dirty="0"/>
            </a:p>
          </p:txBody>
        </p:sp>
        <p:sp>
          <p:nvSpPr>
            <p:cNvPr id="22" name="Google Shape;433;p24">
              <a:extLst>
                <a:ext uri="{FF2B5EF4-FFF2-40B4-BE49-F238E27FC236}">
                  <a16:creationId xmlns:a16="http://schemas.microsoft.com/office/drawing/2014/main" id="{F4023740-566A-FF5A-3E31-EDDC762C4ADA}"/>
                </a:ext>
              </a:extLst>
            </p:cNvPr>
            <p:cNvSpPr/>
            <p:nvPr/>
          </p:nvSpPr>
          <p:spPr>
            <a:xfrm rot="505651" flipH="1">
              <a:off x="2304652" y="2098762"/>
              <a:ext cx="609219" cy="303359"/>
            </a:xfrm>
            <a:custGeom>
              <a:avLst/>
              <a:gdLst/>
              <a:ahLst/>
              <a:cxnLst/>
              <a:rect l="l" t="t" r="r" b="b"/>
              <a:pathLst>
                <a:path w="4966" h="1251" fill="none" extrusionOk="0">
                  <a:moveTo>
                    <a:pt x="4966" y="1251"/>
                  </a:moveTo>
                  <a:cubicBezTo>
                    <a:pt x="3999" y="434"/>
                    <a:pt x="1300" y="1"/>
                    <a:pt x="0" y="101"/>
                  </a:cubicBezTo>
                </a:path>
              </a:pathLst>
            </a:custGeom>
            <a:noFill/>
            <a:ln w="28575" cap="rnd" cmpd="sng">
              <a:solidFill>
                <a:schemeClr val="tx2"/>
              </a:solidFill>
              <a:prstDash val="solid"/>
              <a:miter lim="16662"/>
              <a:headEnd type="none" w="sm" len="sm"/>
              <a:tailEnd type="none" w="sm" len="sm"/>
            </a:ln>
          </p:spPr>
          <p:txBody>
            <a:bodyPr spcFirstLastPara="1" wrap="square" lIns="91425" tIns="91425" rIns="91425" bIns="91425" anchor="ctr" anchorCtr="0">
              <a:noAutofit/>
            </a:bodyPr>
            <a:lstStyle/>
            <a:p>
              <a:endParaRPr sz="1800"/>
            </a:p>
          </p:txBody>
        </p:sp>
      </p:grpSp>
      <p:grpSp>
        <p:nvGrpSpPr>
          <p:cNvPr id="23" name="Group 22">
            <a:extLst>
              <a:ext uri="{FF2B5EF4-FFF2-40B4-BE49-F238E27FC236}">
                <a16:creationId xmlns:a16="http://schemas.microsoft.com/office/drawing/2014/main" id="{B53163A1-5DD1-BFEF-C46D-3F1C43E6BB30}"/>
              </a:ext>
            </a:extLst>
          </p:cNvPr>
          <p:cNvGrpSpPr/>
          <p:nvPr/>
        </p:nvGrpSpPr>
        <p:grpSpPr>
          <a:xfrm>
            <a:off x="2077015" y="2717983"/>
            <a:ext cx="1528416" cy="623809"/>
            <a:chOff x="2435583" y="2842545"/>
            <a:chExt cx="1916080" cy="785003"/>
          </a:xfrm>
        </p:grpSpPr>
        <p:sp>
          <p:nvSpPr>
            <p:cNvPr id="24" name="Google Shape;428;p24">
              <a:extLst>
                <a:ext uri="{FF2B5EF4-FFF2-40B4-BE49-F238E27FC236}">
                  <a16:creationId xmlns:a16="http://schemas.microsoft.com/office/drawing/2014/main" id="{DD6CDDDF-859F-241C-C576-22080539483E}"/>
                </a:ext>
              </a:extLst>
            </p:cNvPr>
            <p:cNvSpPr/>
            <p:nvPr/>
          </p:nvSpPr>
          <p:spPr>
            <a:xfrm>
              <a:off x="3051883" y="2842545"/>
              <a:ext cx="1299780" cy="785003"/>
            </a:xfrm>
            <a:custGeom>
              <a:avLst/>
              <a:gdLst/>
              <a:ahLst/>
              <a:cxnLst/>
              <a:rect l="l" t="t" r="r" b="b"/>
              <a:pathLst>
                <a:path w="11382" h="4633" fill="none" extrusionOk="0">
                  <a:moveTo>
                    <a:pt x="568" y="1100"/>
                  </a:moveTo>
                  <a:cubicBezTo>
                    <a:pt x="34" y="2150"/>
                    <a:pt x="501" y="4549"/>
                    <a:pt x="1617" y="4449"/>
                  </a:cubicBezTo>
                  <a:cubicBezTo>
                    <a:pt x="2734" y="4366"/>
                    <a:pt x="10782" y="4633"/>
                    <a:pt x="10998" y="3716"/>
                  </a:cubicBezTo>
                  <a:cubicBezTo>
                    <a:pt x="11232" y="2800"/>
                    <a:pt x="11382" y="567"/>
                    <a:pt x="10515" y="284"/>
                  </a:cubicBezTo>
                  <a:cubicBezTo>
                    <a:pt x="9649" y="0"/>
                    <a:pt x="934" y="84"/>
                    <a:pt x="1" y="1134"/>
                  </a:cubicBezTo>
                </a:path>
              </a:pathLst>
            </a:custGeom>
            <a:noFill/>
            <a:ln w="28575" cap="rnd" cmpd="sng">
              <a:solidFill>
                <a:schemeClr val="accent1"/>
              </a:solidFill>
              <a:prstDash val="solid"/>
              <a:miter lim="16662"/>
              <a:headEnd type="none" w="sm" len="sm"/>
              <a:tailEnd type="none" w="sm" len="sm"/>
            </a:ln>
          </p:spPr>
          <p:txBody>
            <a:bodyPr spcFirstLastPara="1" wrap="square" lIns="91425" tIns="91425" rIns="91425" bIns="91425" anchor="ctr" anchorCtr="0">
              <a:noAutofit/>
            </a:bodyPr>
            <a:lstStyle/>
            <a:p>
              <a:endParaRPr sz="1800" dirty="0"/>
            </a:p>
          </p:txBody>
        </p:sp>
        <p:sp>
          <p:nvSpPr>
            <p:cNvPr id="25" name="Google Shape;434;p24">
              <a:extLst>
                <a:ext uri="{FF2B5EF4-FFF2-40B4-BE49-F238E27FC236}">
                  <a16:creationId xmlns:a16="http://schemas.microsoft.com/office/drawing/2014/main" id="{46B5F3CA-089C-BB36-D1E2-18022F78A163}"/>
                </a:ext>
              </a:extLst>
            </p:cNvPr>
            <p:cNvSpPr/>
            <p:nvPr/>
          </p:nvSpPr>
          <p:spPr>
            <a:xfrm rot="1013775" flipH="1">
              <a:off x="2435583" y="3297426"/>
              <a:ext cx="444941" cy="105555"/>
            </a:xfrm>
            <a:custGeom>
              <a:avLst/>
              <a:gdLst/>
              <a:ahLst/>
              <a:cxnLst/>
              <a:rect l="l" t="t" r="r" b="b"/>
              <a:pathLst>
                <a:path w="3467" h="384" fill="none" extrusionOk="0">
                  <a:moveTo>
                    <a:pt x="1" y="34"/>
                  </a:moveTo>
                  <a:cubicBezTo>
                    <a:pt x="667" y="1"/>
                    <a:pt x="2950" y="384"/>
                    <a:pt x="3467" y="367"/>
                  </a:cubicBezTo>
                </a:path>
              </a:pathLst>
            </a:custGeom>
            <a:noFill/>
            <a:ln w="28575" cap="rnd" cmpd="sng">
              <a:solidFill>
                <a:schemeClr val="accent1"/>
              </a:solidFill>
              <a:prstDash val="solid"/>
              <a:miter lim="16662"/>
              <a:headEnd type="none" w="sm" len="sm"/>
              <a:tailEnd type="none" w="sm" len="sm"/>
            </a:ln>
          </p:spPr>
          <p:txBody>
            <a:bodyPr spcFirstLastPara="1" wrap="square" lIns="91425" tIns="91425" rIns="91425" bIns="91425" anchor="ctr" anchorCtr="0">
              <a:noAutofit/>
            </a:bodyPr>
            <a:lstStyle/>
            <a:p>
              <a:endParaRPr sz="1800" dirty="0"/>
            </a:p>
          </p:txBody>
        </p:sp>
      </p:grpSp>
      <p:sp>
        <p:nvSpPr>
          <p:cNvPr id="26" name="TextBox 25">
            <a:extLst>
              <a:ext uri="{FF2B5EF4-FFF2-40B4-BE49-F238E27FC236}">
                <a16:creationId xmlns:a16="http://schemas.microsoft.com/office/drawing/2014/main" id="{093473E4-9919-3661-FC63-A58A634318B9}"/>
              </a:ext>
            </a:extLst>
          </p:cNvPr>
          <p:cNvSpPr txBox="1"/>
          <p:nvPr/>
        </p:nvSpPr>
        <p:spPr>
          <a:xfrm>
            <a:off x="2477063" y="1426165"/>
            <a:ext cx="1106335" cy="400110"/>
          </a:xfrm>
          <a:prstGeom prst="rect">
            <a:avLst/>
          </a:prstGeom>
          <a:noFill/>
        </p:spPr>
        <p:txBody>
          <a:bodyPr wrap="square">
            <a:spAutoFit/>
          </a:bodyPr>
          <a:lstStyle/>
          <a:p>
            <a:pPr marL="158746" algn="just" defTabSz="914378">
              <a:buSzPts val="1100"/>
              <a:defRPr/>
            </a:pPr>
            <a:r>
              <a:rPr lang="en-US" sz="2000" b="1" dirty="0" err="1">
                <a:latin typeface="#9Slide03 AmpleSoft" panose="02000000000000000000" pitchFamily="2" charset="0"/>
              </a:rPr>
              <a:t>Mở</a:t>
            </a:r>
            <a:r>
              <a:rPr lang="en-US" sz="2000" b="1" dirty="0">
                <a:latin typeface="#9Slide03 AmpleSoft" panose="02000000000000000000" pitchFamily="2" charset="0"/>
              </a:rPr>
              <a:t> </a:t>
            </a:r>
            <a:r>
              <a:rPr lang="en-US" sz="2000" b="1" dirty="0" err="1">
                <a:latin typeface="#9Slide03 AmpleSoft" panose="02000000000000000000" pitchFamily="2" charset="0"/>
              </a:rPr>
              <a:t>bài</a:t>
            </a:r>
            <a:endParaRPr lang="en-US" sz="2000" dirty="0">
              <a:latin typeface="#9Slide03 AmpleSoft" panose="02000000000000000000" pitchFamily="2" charset="0"/>
            </a:endParaRPr>
          </a:p>
        </p:txBody>
      </p:sp>
      <p:sp>
        <p:nvSpPr>
          <p:cNvPr id="27" name="TextBox 26">
            <a:extLst>
              <a:ext uri="{FF2B5EF4-FFF2-40B4-BE49-F238E27FC236}">
                <a16:creationId xmlns:a16="http://schemas.microsoft.com/office/drawing/2014/main" id="{FDE07427-00C8-B65C-E5BA-F853EF348E12}"/>
              </a:ext>
            </a:extLst>
          </p:cNvPr>
          <p:cNvSpPr txBox="1"/>
          <p:nvPr/>
        </p:nvSpPr>
        <p:spPr>
          <a:xfrm>
            <a:off x="3705269" y="1255276"/>
            <a:ext cx="4865291" cy="707886"/>
          </a:xfrm>
          <a:prstGeom prst="rect">
            <a:avLst/>
          </a:prstGeom>
          <a:noFill/>
        </p:spPr>
        <p:txBody>
          <a:bodyPr wrap="square">
            <a:spAutoFit/>
          </a:bodyPr>
          <a:lstStyle/>
          <a:p>
            <a:pPr marL="158746" algn="just" defTabSz="914378">
              <a:buSzPts val="1100"/>
              <a:defRPr/>
            </a:pPr>
            <a:r>
              <a:rPr lang="en-US" sz="2000" dirty="0" err="1">
                <a:latin typeface="#9Slide03 AmpleSoft" panose="02000000000000000000" pitchFamily="2" charset="0"/>
              </a:rPr>
              <a:t>Nêu</a:t>
            </a:r>
            <a:r>
              <a:rPr lang="en-US" sz="2000" dirty="0">
                <a:latin typeface="#9Slide03 AmpleSoft" panose="02000000000000000000" pitchFamily="2" charset="0"/>
              </a:rPr>
              <a:t> </a:t>
            </a:r>
            <a:r>
              <a:rPr lang="en-US" sz="2000" dirty="0" err="1">
                <a:latin typeface="#9Slide03 AmpleSoft" panose="02000000000000000000" pitchFamily="2" charset="0"/>
              </a:rPr>
              <a:t>vấn</a:t>
            </a:r>
            <a:r>
              <a:rPr lang="en-US" sz="2000" dirty="0">
                <a:latin typeface="#9Slide03 AmpleSoft" panose="02000000000000000000" pitchFamily="2" charset="0"/>
              </a:rPr>
              <a:t> </a:t>
            </a:r>
            <a:r>
              <a:rPr lang="en-US" sz="2000" dirty="0" err="1">
                <a:latin typeface="#9Slide03 AmpleSoft" panose="02000000000000000000" pitchFamily="2" charset="0"/>
              </a:rPr>
              <a:t>đề</a:t>
            </a:r>
            <a:r>
              <a:rPr lang="en-US" sz="2000" dirty="0">
                <a:latin typeface="#9Slide03 AmpleSoft" panose="02000000000000000000" pitchFamily="2" charset="0"/>
              </a:rPr>
              <a:t> </a:t>
            </a:r>
            <a:r>
              <a:rPr lang="en-US" sz="2000" dirty="0" err="1">
                <a:latin typeface="#9Slide03 AmpleSoft" panose="02000000000000000000" pitchFamily="2" charset="0"/>
              </a:rPr>
              <a:t>đời</a:t>
            </a:r>
            <a:r>
              <a:rPr lang="en-US" sz="2000" dirty="0">
                <a:latin typeface="#9Slide03 AmpleSoft" panose="02000000000000000000" pitchFamily="2" charset="0"/>
              </a:rPr>
              <a:t> </a:t>
            </a:r>
            <a:r>
              <a:rPr lang="en-US" sz="2000" dirty="0" err="1">
                <a:latin typeface="#9Slide03 AmpleSoft" panose="02000000000000000000" pitchFamily="2" charset="0"/>
              </a:rPr>
              <a:t>sống</a:t>
            </a:r>
            <a:r>
              <a:rPr lang="en-US" sz="2000" dirty="0">
                <a:latin typeface="#9Slide03 AmpleSoft" panose="02000000000000000000" pitchFamily="2" charset="0"/>
              </a:rPr>
              <a:t> </a:t>
            </a:r>
            <a:r>
              <a:rPr lang="en-US" sz="2000" dirty="0" err="1">
                <a:latin typeface="#9Slide03 AmpleSoft" panose="02000000000000000000" pitchFamily="2" charset="0"/>
              </a:rPr>
              <a:t>cần</a:t>
            </a:r>
            <a:r>
              <a:rPr lang="en-US" sz="2000" dirty="0">
                <a:latin typeface="#9Slide03 AmpleSoft" panose="02000000000000000000" pitchFamily="2" charset="0"/>
              </a:rPr>
              <a:t> </a:t>
            </a:r>
            <a:r>
              <a:rPr lang="en-US" sz="2000" dirty="0" err="1">
                <a:latin typeface="#9Slide03 AmpleSoft" panose="02000000000000000000" pitchFamily="2" charset="0"/>
              </a:rPr>
              <a:t>bàn</a:t>
            </a:r>
            <a:r>
              <a:rPr lang="en-US" sz="2000" dirty="0">
                <a:latin typeface="#9Slide03 AmpleSoft" panose="02000000000000000000" pitchFamily="2" charset="0"/>
              </a:rPr>
              <a:t> </a:t>
            </a:r>
            <a:r>
              <a:rPr lang="en-US" sz="2000" dirty="0" err="1">
                <a:latin typeface="#9Slide03 AmpleSoft" panose="02000000000000000000" pitchFamily="2" charset="0"/>
              </a:rPr>
              <a:t>và</a:t>
            </a:r>
            <a:r>
              <a:rPr lang="en-US" sz="2000" dirty="0">
                <a:latin typeface="#9Slide03 AmpleSoft" panose="02000000000000000000" pitchFamily="2" charset="0"/>
              </a:rPr>
              <a:t> ý </a:t>
            </a:r>
            <a:r>
              <a:rPr lang="en-US" sz="2000" dirty="0" err="1">
                <a:latin typeface="#9Slide03 AmpleSoft" panose="02000000000000000000" pitchFamily="2" charset="0"/>
              </a:rPr>
              <a:t>kiến</a:t>
            </a:r>
            <a:r>
              <a:rPr lang="en-US" sz="2000" dirty="0">
                <a:latin typeface="#9Slide03 AmpleSoft" panose="02000000000000000000" pitchFamily="2" charset="0"/>
              </a:rPr>
              <a:t> </a:t>
            </a:r>
            <a:r>
              <a:rPr lang="en-US" sz="2000" dirty="0" err="1">
                <a:latin typeface="#9Slide03 AmpleSoft" panose="02000000000000000000" pitchFamily="2" charset="0"/>
              </a:rPr>
              <a:t>đáng</a:t>
            </a:r>
            <a:r>
              <a:rPr lang="en-US" sz="2000" dirty="0">
                <a:latin typeface="#9Slide03 AmpleSoft" panose="02000000000000000000" pitchFamily="2" charset="0"/>
              </a:rPr>
              <a:t> </a:t>
            </a:r>
            <a:r>
              <a:rPr lang="en-US" sz="2000" dirty="0" err="1">
                <a:latin typeface="#9Slide03 AmpleSoft" panose="02000000000000000000" pitchFamily="2" charset="0"/>
              </a:rPr>
              <a:t>quan</a:t>
            </a:r>
            <a:r>
              <a:rPr lang="en-US" sz="2000" dirty="0">
                <a:latin typeface="#9Slide03 AmpleSoft" panose="02000000000000000000" pitchFamily="2" charset="0"/>
              </a:rPr>
              <a:t> </a:t>
            </a:r>
            <a:r>
              <a:rPr lang="en-US" sz="2000" dirty="0" err="1">
                <a:latin typeface="#9Slide03 AmpleSoft" panose="02000000000000000000" pitchFamily="2" charset="0"/>
              </a:rPr>
              <a:t>tâm</a:t>
            </a:r>
            <a:r>
              <a:rPr lang="en-US" sz="2000" dirty="0">
                <a:latin typeface="#9Slide03 AmpleSoft" panose="02000000000000000000" pitchFamily="2" charset="0"/>
              </a:rPr>
              <a:t> </a:t>
            </a:r>
            <a:r>
              <a:rPr lang="en-US" sz="2000" dirty="0" err="1">
                <a:latin typeface="#9Slide03 AmpleSoft" panose="02000000000000000000" pitchFamily="2" charset="0"/>
              </a:rPr>
              <a:t>về</a:t>
            </a:r>
            <a:r>
              <a:rPr lang="en-US" sz="2000" dirty="0">
                <a:latin typeface="#9Slide03 AmpleSoft" panose="02000000000000000000" pitchFamily="2" charset="0"/>
              </a:rPr>
              <a:t> </a:t>
            </a:r>
            <a:r>
              <a:rPr lang="en-US" sz="2000" dirty="0" err="1">
                <a:latin typeface="#9Slide03 AmpleSoft" panose="02000000000000000000" pitchFamily="2" charset="0"/>
              </a:rPr>
              <a:t>vấn</a:t>
            </a:r>
            <a:r>
              <a:rPr lang="en-US" sz="2000" dirty="0">
                <a:latin typeface="#9Slide03 AmpleSoft" panose="02000000000000000000" pitchFamily="2" charset="0"/>
              </a:rPr>
              <a:t> </a:t>
            </a:r>
            <a:r>
              <a:rPr lang="en-US" sz="2000" dirty="0" err="1">
                <a:latin typeface="#9Slide03 AmpleSoft" panose="02000000000000000000" pitchFamily="2" charset="0"/>
              </a:rPr>
              <a:t>đề</a:t>
            </a:r>
            <a:r>
              <a:rPr lang="en-US" sz="2000" dirty="0">
                <a:latin typeface="#9Slide03 AmpleSoft" panose="02000000000000000000" pitchFamily="2" charset="0"/>
              </a:rPr>
              <a:t> </a:t>
            </a:r>
            <a:r>
              <a:rPr lang="en-US" sz="2000" dirty="0" err="1">
                <a:latin typeface="#9Slide03 AmpleSoft" panose="02000000000000000000" pitchFamily="2" charset="0"/>
              </a:rPr>
              <a:t>đó</a:t>
            </a:r>
            <a:endParaRPr lang="en-US" sz="2000" dirty="0">
              <a:latin typeface="#9Slide03 AmpleSoft" panose="02000000000000000000" pitchFamily="2" charset="0"/>
            </a:endParaRPr>
          </a:p>
        </p:txBody>
      </p:sp>
      <p:sp>
        <p:nvSpPr>
          <p:cNvPr id="28" name="TextBox 27">
            <a:extLst>
              <a:ext uri="{FF2B5EF4-FFF2-40B4-BE49-F238E27FC236}">
                <a16:creationId xmlns:a16="http://schemas.microsoft.com/office/drawing/2014/main" id="{6386071A-0A1B-43CA-AE30-51D73E0FB29F}"/>
              </a:ext>
            </a:extLst>
          </p:cNvPr>
          <p:cNvSpPr txBox="1"/>
          <p:nvPr/>
        </p:nvSpPr>
        <p:spPr>
          <a:xfrm>
            <a:off x="3750295" y="2119590"/>
            <a:ext cx="4865291" cy="1631216"/>
          </a:xfrm>
          <a:prstGeom prst="rect">
            <a:avLst/>
          </a:prstGeom>
          <a:noFill/>
        </p:spPr>
        <p:txBody>
          <a:bodyPr wrap="square">
            <a:spAutoFit/>
          </a:bodyPr>
          <a:lstStyle/>
          <a:p>
            <a:pPr marL="117472" algn="just" defTabSz="914378">
              <a:buSzPts val="1100"/>
              <a:defRPr/>
            </a:pPr>
            <a:r>
              <a:rPr lang="en-US" sz="2000" dirty="0">
                <a:latin typeface="#9Slide03 AmpleSoft" panose="02000000000000000000" pitchFamily="2" charset="0"/>
              </a:rPr>
              <a:t>* </a:t>
            </a:r>
            <a:r>
              <a:rPr lang="en-US" sz="2000" dirty="0" err="1">
                <a:latin typeface="#9Slide03 AmpleSoft" panose="02000000000000000000" pitchFamily="2" charset="0"/>
              </a:rPr>
              <a:t>Trình</a:t>
            </a:r>
            <a:r>
              <a:rPr lang="en-US" sz="2000" dirty="0">
                <a:latin typeface="#9Slide03 AmpleSoft" panose="02000000000000000000" pitchFamily="2" charset="0"/>
              </a:rPr>
              <a:t> </a:t>
            </a:r>
            <a:r>
              <a:rPr lang="en-US" sz="2000" dirty="0" err="1">
                <a:latin typeface="#9Slide03 AmpleSoft" panose="02000000000000000000" pitchFamily="2" charset="0"/>
              </a:rPr>
              <a:t>bày</a:t>
            </a:r>
            <a:r>
              <a:rPr lang="en-US" sz="2000" dirty="0">
                <a:latin typeface="#9Slide03 AmpleSoft" panose="02000000000000000000" pitchFamily="2" charset="0"/>
              </a:rPr>
              <a:t> </a:t>
            </a:r>
            <a:r>
              <a:rPr lang="en-US" sz="2000" dirty="0" err="1">
                <a:latin typeface="#9Slide03 AmpleSoft" panose="02000000000000000000" pitchFamily="2" charset="0"/>
              </a:rPr>
              <a:t>thực</a:t>
            </a:r>
            <a:r>
              <a:rPr lang="en-US" sz="2000" dirty="0">
                <a:latin typeface="#9Slide03 AmpleSoft" panose="02000000000000000000" pitchFamily="2" charset="0"/>
              </a:rPr>
              <a:t> </a:t>
            </a:r>
            <a:r>
              <a:rPr lang="en-US" sz="2000" dirty="0" err="1">
                <a:latin typeface="#9Slide03 AmpleSoft" panose="02000000000000000000" pitchFamily="2" charset="0"/>
              </a:rPr>
              <a:t>chất</a:t>
            </a:r>
            <a:r>
              <a:rPr lang="en-US" sz="2000" dirty="0">
                <a:latin typeface="#9Slide03 AmpleSoft" panose="02000000000000000000" pitchFamily="2" charset="0"/>
              </a:rPr>
              <a:t> </a:t>
            </a:r>
            <a:r>
              <a:rPr lang="en-US" sz="2000" dirty="0" err="1">
                <a:latin typeface="#9Slide03 AmpleSoft" panose="02000000000000000000" pitchFamily="2" charset="0"/>
              </a:rPr>
              <a:t>của</a:t>
            </a:r>
            <a:r>
              <a:rPr lang="en-US" sz="2000" dirty="0">
                <a:latin typeface="#9Slide03 AmpleSoft" panose="02000000000000000000" pitchFamily="2" charset="0"/>
              </a:rPr>
              <a:t> ý </a:t>
            </a:r>
            <a:r>
              <a:rPr lang="en-US" sz="2000" dirty="0" err="1">
                <a:latin typeface="#9Slide03 AmpleSoft" panose="02000000000000000000" pitchFamily="2" charset="0"/>
              </a:rPr>
              <a:t>kiến</a:t>
            </a:r>
            <a:r>
              <a:rPr lang="en-US" sz="2000" dirty="0">
                <a:latin typeface="#9Slide03 AmpleSoft" panose="02000000000000000000" pitchFamily="2" charset="0"/>
              </a:rPr>
              <a:t>, </a:t>
            </a:r>
            <a:r>
              <a:rPr lang="en-US" sz="2000" dirty="0" err="1">
                <a:latin typeface="#9Slide03 AmpleSoft" panose="02000000000000000000" pitchFamily="2" charset="0"/>
              </a:rPr>
              <a:t>quan</a:t>
            </a:r>
            <a:r>
              <a:rPr lang="en-US" sz="2000" dirty="0">
                <a:latin typeface="#9Slide03 AmpleSoft" panose="02000000000000000000" pitchFamily="2" charset="0"/>
              </a:rPr>
              <a:t> </a:t>
            </a:r>
            <a:r>
              <a:rPr lang="en-US" sz="2000" dirty="0" err="1">
                <a:latin typeface="#9Slide03 AmpleSoft" panose="02000000000000000000" pitchFamily="2" charset="0"/>
              </a:rPr>
              <a:t>niệm</a:t>
            </a:r>
            <a:r>
              <a:rPr lang="en-US" sz="2000" dirty="0">
                <a:latin typeface="#9Slide03 AmpleSoft" panose="02000000000000000000" pitchFamily="2" charset="0"/>
              </a:rPr>
              <a:t> </a:t>
            </a:r>
            <a:r>
              <a:rPr lang="en-US" sz="2000" dirty="0" err="1">
                <a:latin typeface="#9Slide03 AmpleSoft" panose="02000000000000000000" pitchFamily="2" charset="0"/>
              </a:rPr>
              <a:t>đã</a:t>
            </a:r>
            <a:r>
              <a:rPr lang="en-US" sz="2000" dirty="0">
                <a:latin typeface="#9Slide03 AmpleSoft" panose="02000000000000000000" pitchFamily="2" charset="0"/>
              </a:rPr>
              <a:t> </a:t>
            </a:r>
            <a:r>
              <a:rPr lang="en-US" sz="2000" dirty="0" err="1">
                <a:latin typeface="#9Slide03 AmpleSoft" panose="02000000000000000000" pitchFamily="2" charset="0"/>
              </a:rPr>
              <a:t>nêu</a:t>
            </a:r>
            <a:r>
              <a:rPr lang="en-US" sz="2000" dirty="0">
                <a:latin typeface="#9Slide03 AmpleSoft" panose="02000000000000000000" pitchFamily="2" charset="0"/>
              </a:rPr>
              <a:t> </a:t>
            </a:r>
            <a:r>
              <a:rPr lang="en-US" sz="2000" dirty="0" err="1">
                <a:latin typeface="#9Slide03 AmpleSoft" panose="02000000000000000000" pitchFamily="2" charset="0"/>
              </a:rPr>
              <a:t>để</a:t>
            </a:r>
            <a:r>
              <a:rPr lang="en-US" sz="2000" dirty="0">
                <a:latin typeface="#9Slide03 AmpleSoft" panose="02000000000000000000" pitchFamily="2" charset="0"/>
              </a:rPr>
              <a:t> </a:t>
            </a:r>
            <a:r>
              <a:rPr lang="en-US" sz="2000" dirty="0" err="1">
                <a:latin typeface="#9Slide03 AmpleSoft" panose="02000000000000000000" pitchFamily="2" charset="0"/>
              </a:rPr>
              <a:t>bàn</a:t>
            </a:r>
            <a:r>
              <a:rPr lang="en-US" sz="2000" dirty="0">
                <a:latin typeface="#9Slide03 AmpleSoft" panose="02000000000000000000" pitchFamily="2" charset="0"/>
              </a:rPr>
              <a:t> </a:t>
            </a:r>
            <a:r>
              <a:rPr lang="en-US" sz="2000" dirty="0" err="1">
                <a:latin typeface="#9Slide03 AmpleSoft" panose="02000000000000000000" pitchFamily="2" charset="0"/>
              </a:rPr>
              <a:t>luận</a:t>
            </a:r>
            <a:endParaRPr lang="en-US" sz="2000" dirty="0">
              <a:latin typeface="#9Slide03 AmpleSoft" panose="02000000000000000000" pitchFamily="2" charset="0"/>
            </a:endParaRPr>
          </a:p>
          <a:p>
            <a:pPr marL="117472" algn="just" defTabSz="914378">
              <a:buSzPts val="1100"/>
              <a:defRPr/>
            </a:pPr>
            <a:r>
              <a:rPr lang="en-US" sz="2000" dirty="0">
                <a:latin typeface="#9Slide03 AmpleSoft" panose="02000000000000000000" pitchFamily="2" charset="0"/>
              </a:rPr>
              <a:t>* </a:t>
            </a:r>
            <a:r>
              <a:rPr lang="en-US" sz="2000" dirty="0" err="1">
                <a:latin typeface="#9Slide03 AmpleSoft" panose="02000000000000000000" pitchFamily="2" charset="0"/>
              </a:rPr>
              <a:t>Thể</a:t>
            </a:r>
            <a:r>
              <a:rPr lang="en-US" sz="2000" dirty="0">
                <a:latin typeface="#9Slide03 AmpleSoft" panose="02000000000000000000" pitchFamily="2" charset="0"/>
              </a:rPr>
              <a:t> </a:t>
            </a:r>
            <a:r>
              <a:rPr lang="en-US" sz="2000" dirty="0" err="1">
                <a:latin typeface="#9Slide03 AmpleSoft" panose="02000000000000000000" pitchFamily="2" charset="0"/>
              </a:rPr>
              <a:t>hiện</a:t>
            </a:r>
            <a:r>
              <a:rPr lang="en-US" sz="2000" dirty="0">
                <a:latin typeface="#9Slide03 AmpleSoft" panose="02000000000000000000" pitchFamily="2" charset="0"/>
              </a:rPr>
              <a:t> </a:t>
            </a:r>
            <a:r>
              <a:rPr lang="en-US" sz="2000" dirty="0" err="1">
                <a:latin typeface="#9Slide03 AmpleSoft" panose="02000000000000000000" pitchFamily="2" charset="0"/>
              </a:rPr>
              <a:t>thái</a:t>
            </a:r>
            <a:r>
              <a:rPr lang="en-US" sz="2000" dirty="0">
                <a:latin typeface="#9Slide03 AmpleSoft" panose="02000000000000000000" pitchFamily="2" charset="0"/>
              </a:rPr>
              <a:t> </a:t>
            </a:r>
            <a:r>
              <a:rPr lang="en-US" sz="2000" dirty="0" err="1">
                <a:latin typeface="#9Slide03 AmpleSoft" panose="02000000000000000000" pitchFamily="2" charset="0"/>
              </a:rPr>
              <a:t>độ</a:t>
            </a:r>
            <a:r>
              <a:rPr lang="en-US" sz="2000" dirty="0">
                <a:latin typeface="#9Slide03 AmpleSoft" panose="02000000000000000000" pitchFamily="2" charset="0"/>
              </a:rPr>
              <a:t> </a:t>
            </a:r>
            <a:r>
              <a:rPr lang="en-US" sz="2000" dirty="0" err="1">
                <a:latin typeface="#9Slide03 AmpleSoft" panose="02000000000000000000" pitchFamily="2" charset="0"/>
              </a:rPr>
              <a:t>vừa</a:t>
            </a:r>
            <a:r>
              <a:rPr lang="en-US" sz="2000" dirty="0">
                <a:latin typeface="#9Slide03 AmpleSoft" panose="02000000000000000000" pitchFamily="2" charset="0"/>
              </a:rPr>
              <a:t> </a:t>
            </a:r>
            <a:r>
              <a:rPr lang="en-US" sz="2000" dirty="0" err="1">
                <a:latin typeface="#9Slide03 AmpleSoft" panose="02000000000000000000" pitchFamily="2" charset="0"/>
              </a:rPr>
              <a:t>nêu</a:t>
            </a:r>
            <a:r>
              <a:rPr lang="en-US" sz="2000" dirty="0">
                <a:latin typeface="#9Slide03 AmpleSoft" panose="02000000000000000000" pitchFamily="2" charset="0"/>
              </a:rPr>
              <a:t> qua </a:t>
            </a:r>
            <a:r>
              <a:rPr lang="en-US" sz="2000" dirty="0" err="1">
                <a:latin typeface="#9Slide03 AmpleSoft" panose="02000000000000000000" pitchFamily="2" charset="0"/>
              </a:rPr>
              <a:t>các</a:t>
            </a:r>
            <a:r>
              <a:rPr lang="en-US" sz="2000" dirty="0">
                <a:latin typeface="#9Slide03 AmpleSoft" panose="02000000000000000000" pitchFamily="2" charset="0"/>
              </a:rPr>
              <a:t> </a:t>
            </a:r>
            <a:r>
              <a:rPr lang="en-US" sz="2000" dirty="0" err="1">
                <a:latin typeface="#9Slide03 AmpleSoft" panose="02000000000000000000" pitchFamily="2" charset="0"/>
              </a:rPr>
              <a:t>khía</a:t>
            </a:r>
            <a:r>
              <a:rPr lang="en-US" sz="2000" dirty="0">
                <a:latin typeface="#9Slide03 AmpleSoft" panose="02000000000000000000" pitchFamily="2" charset="0"/>
              </a:rPr>
              <a:t> </a:t>
            </a:r>
            <a:r>
              <a:rPr lang="en-US" sz="2000" dirty="0" err="1">
                <a:latin typeface="#9Slide03 AmpleSoft" panose="02000000000000000000" pitchFamily="2" charset="0"/>
              </a:rPr>
              <a:t>cạnh</a:t>
            </a:r>
            <a:r>
              <a:rPr lang="en-US" sz="2000" dirty="0">
                <a:latin typeface="#9Slide03 AmpleSoft" panose="02000000000000000000" pitchFamily="2" charset="0"/>
              </a:rPr>
              <a:t> (</a:t>
            </a:r>
            <a:r>
              <a:rPr lang="en-US" sz="2000" dirty="0" err="1">
                <a:latin typeface="#9Slide03 AmpleSoft" panose="02000000000000000000" pitchFamily="2" charset="0"/>
              </a:rPr>
              <a:t>mỗi</a:t>
            </a:r>
            <a:r>
              <a:rPr lang="en-US" sz="2000" dirty="0">
                <a:latin typeface="#9Slide03 AmpleSoft" panose="02000000000000000000" pitchFamily="2" charset="0"/>
              </a:rPr>
              <a:t> </a:t>
            </a:r>
            <a:r>
              <a:rPr lang="en-US" sz="2000" dirty="0" err="1">
                <a:latin typeface="#9Slide03 AmpleSoft" panose="02000000000000000000" pitchFamily="2" charset="0"/>
              </a:rPr>
              <a:t>khía</a:t>
            </a:r>
            <a:r>
              <a:rPr lang="en-US" sz="2000" dirty="0">
                <a:latin typeface="#9Slide03 AmpleSoft" panose="02000000000000000000" pitchFamily="2" charset="0"/>
              </a:rPr>
              <a:t> </a:t>
            </a:r>
            <a:r>
              <a:rPr lang="en-US" sz="2000" dirty="0" err="1">
                <a:latin typeface="#9Slide03 AmpleSoft" panose="02000000000000000000" pitchFamily="2" charset="0"/>
              </a:rPr>
              <a:t>cạnh</a:t>
            </a:r>
            <a:r>
              <a:rPr lang="en-US" sz="2000" dirty="0">
                <a:latin typeface="#9Slide03 AmpleSoft" panose="02000000000000000000" pitchFamily="2" charset="0"/>
              </a:rPr>
              <a:t> </a:t>
            </a:r>
            <a:r>
              <a:rPr lang="en-US" sz="2000" dirty="0" err="1">
                <a:latin typeface="#9Slide03 AmpleSoft" panose="02000000000000000000" pitchFamily="2" charset="0"/>
              </a:rPr>
              <a:t>đều</a:t>
            </a:r>
            <a:r>
              <a:rPr lang="en-US" sz="2000" dirty="0">
                <a:latin typeface="#9Slide03 AmpleSoft" panose="02000000000000000000" pitchFamily="2" charset="0"/>
              </a:rPr>
              <a:t> </a:t>
            </a:r>
            <a:r>
              <a:rPr lang="en-US" sz="2000" dirty="0" err="1">
                <a:latin typeface="#9Slide03 AmpleSoft" panose="02000000000000000000" pitchFamily="2" charset="0"/>
              </a:rPr>
              <a:t>có</a:t>
            </a:r>
            <a:r>
              <a:rPr lang="en-US" sz="2000" dirty="0">
                <a:latin typeface="#9Slide03 AmpleSoft" panose="02000000000000000000" pitchFamily="2" charset="0"/>
              </a:rPr>
              <a:t> </a:t>
            </a:r>
            <a:r>
              <a:rPr lang="en-US" sz="2000" dirty="0" err="1">
                <a:latin typeface="#9Slide03 AmpleSoft" panose="02000000000000000000" pitchFamily="2" charset="0"/>
              </a:rPr>
              <a:t>lí</a:t>
            </a:r>
            <a:r>
              <a:rPr lang="en-US" sz="2000" dirty="0">
                <a:latin typeface="#9Slide03 AmpleSoft" panose="02000000000000000000" pitchFamily="2" charset="0"/>
              </a:rPr>
              <a:t> </a:t>
            </a:r>
            <a:r>
              <a:rPr lang="en-US" sz="2000" dirty="0" err="1">
                <a:latin typeface="#9Slide03 AmpleSoft" panose="02000000000000000000" pitchFamily="2" charset="0"/>
              </a:rPr>
              <a:t>lẽ</a:t>
            </a:r>
            <a:r>
              <a:rPr lang="en-US" sz="2000" dirty="0">
                <a:latin typeface="#9Slide03 AmpleSoft" panose="02000000000000000000" pitchFamily="2" charset="0"/>
              </a:rPr>
              <a:t> </a:t>
            </a:r>
            <a:r>
              <a:rPr lang="en-US" sz="2000" dirty="0" err="1">
                <a:latin typeface="#9Slide03 AmpleSoft" panose="02000000000000000000" pitchFamily="2" charset="0"/>
              </a:rPr>
              <a:t>và</a:t>
            </a:r>
            <a:r>
              <a:rPr lang="en-US" sz="2000" dirty="0">
                <a:latin typeface="#9Slide03 AmpleSoft" panose="02000000000000000000" pitchFamily="2" charset="0"/>
              </a:rPr>
              <a:t> </a:t>
            </a:r>
            <a:r>
              <a:rPr lang="en-US" sz="2000" dirty="0" err="1">
                <a:latin typeface="#9Slide03 AmpleSoft" panose="02000000000000000000" pitchFamily="2" charset="0"/>
              </a:rPr>
              <a:t>dẫn</a:t>
            </a:r>
            <a:r>
              <a:rPr lang="en-US" sz="2000" dirty="0">
                <a:latin typeface="#9Slide03 AmpleSoft" panose="02000000000000000000" pitchFamily="2" charset="0"/>
              </a:rPr>
              <a:t> </a:t>
            </a:r>
            <a:r>
              <a:rPr lang="en-US" sz="2000" dirty="0" err="1">
                <a:latin typeface="#9Slide03 AmpleSoft" panose="02000000000000000000" pitchFamily="2" charset="0"/>
              </a:rPr>
              <a:t>chứng</a:t>
            </a:r>
            <a:r>
              <a:rPr lang="en-US" sz="2000" dirty="0">
                <a:latin typeface="#9Slide03 AmpleSoft" panose="02000000000000000000" pitchFamily="2" charset="0"/>
              </a:rPr>
              <a:t> </a:t>
            </a:r>
            <a:r>
              <a:rPr lang="en-US" sz="2000" dirty="0" err="1">
                <a:latin typeface="#9Slide03 AmpleSoft" panose="02000000000000000000" pitchFamily="2" charset="0"/>
              </a:rPr>
              <a:t>cụ</a:t>
            </a:r>
            <a:r>
              <a:rPr lang="en-US" sz="2000" dirty="0">
                <a:latin typeface="#9Slide03 AmpleSoft" panose="02000000000000000000" pitchFamily="2" charset="0"/>
              </a:rPr>
              <a:t> </a:t>
            </a:r>
            <a:r>
              <a:rPr lang="en-US" sz="2000" dirty="0" err="1">
                <a:latin typeface="#9Slide03 AmpleSoft" panose="02000000000000000000" pitchFamily="2" charset="0"/>
              </a:rPr>
              <a:t>thể</a:t>
            </a:r>
            <a:r>
              <a:rPr lang="en-US" sz="2000" dirty="0">
                <a:latin typeface="#9Slide03 AmpleSoft" panose="02000000000000000000" pitchFamily="2" charset="0"/>
              </a:rPr>
              <a:t>, </a:t>
            </a:r>
            <a:r>
              <a:rPr lang="en-US" sz="2000" dirty="0" err="1">
                <a:latin typeface="#9Slide03 AmpleSoft" panose="02000000000000000000" pitchFamily="2" charset="0"/>
              </a:rPr>
              <a:t>thuyết</a:t>
            </a:r>
            <a:r>
              <a:rPr lang="en-US" sz="2000" dirty="0">
                <a:latin typeface="#9Slide03 AmpleSoft" panose="02000000000000000000" pitchFamily="2" charset="0"/>
              </a:rPr>
              <a:t> </a:t>
            </a:r>
            <a:r>
              <a:rPr lang="en-US" sz="2000" dirty="0" err="1">
                <a:latin typeface="#9Slide03 AmpleSoft" panose="02000000000000000000" pitchFamily="2" charset="0"/>
              </a:rPr>
              <a:t>phục</a:t>
            </a:r>
            <a:r>
              <a:rPr lang="en-US" sz="2000" dirty="0">
                <a:latin typeface="#9Slide03 AmpleSoft" panose="02000000000000000000" pitchFamily="2" charset="0"/>
              </a:rPr>
              <a:t>)</a:t>
            </a:r>
          </a:p>
        </p:txBody>
      </p:sp>
      <p:sp>
        <p:nvSpPr>
          <p:cNvPr id="29" name="TextBox 28">
            <a:extLst>
              <a:ext uri="{FF2B5EF4-FFF2-40B4-BE49-F238E27FC236}">
                <a16:creationId xmlns:a16="http://schemas.microsoft.com/office/drawing/2014/main" id="{8781A395-02D5-27F1-1B47-91FC37F796A1}"/>
              </a:ext>
            </a:extLst>
          </p:cNvPr>
          <p:cNvSpPr txBox="1"/>
          <p:nvPr/>
        </p:nvSpPr>
        <p:spPr>
          <a:xfrm>
            <a:off x="2366893" y="2814868"/>
            <a:ext cx="1317729" cy="400110"/>
          </a:xfrm>
          <a:prstGeom prst="rect">
            <a:avLst/>
          </a:prstGeom>
          <a:noFill/>
        </p:spPr>
        <p:txBody>
          <a:bodyPr wrap="square">
            <a:spAutoFit/>
          </a:bodyPr>
          <a:lstStyle/>
          <a:p>
            <a:pPr marL="158746" algn="just" defTabSz="914378">
              <a:buSzPts val="1100"/>
              <a:defRPr/>
            </a:pPr>
            <a:r>
              <a:rPr lang="en-US" sz="2000" b="1" dirty="0" err="1">
                <a:latin typeface="#9Slide03 AmpleSoft" panose="02000000000000000000" pitchFamily="2" charset="0"/>
              </a:rPr>
              <a:t>Thân</a:t>
            </a:r>
            <a:r>
              <a:rPr lang="en-US" sz="2000" b="1" dirty="0">
                <a:latin typeface="#9Slide03 AmpleSoft" panose="02000000000000000000" pitchFamily="2" charset="0"/>
              </a:rPr>
              <a:t> </a:t>
            </a:r>
            <a:r>
              <a:rPr lang="en-US" sz="2000" b="1" dirty="0" err="1">
                <a:latin typeface="#9Slide03 AmpleSoft" panose="02000000000000000000" pitchFamily="2" charset="0"/>
              </a:rPr>
              <a:t>bài</a:t>
            </a:r>
            <a:endParaRPr lang="en-US" sz="2000" dirty="0">
              <a:latin typeface="#9Slide03 AmpleSoft" panose="02000000000000000000" pitchFamily="2" charset="0"/>
            </a:endParaRPr>
          </a:p>
        </p:txBody>
      </p:sp>
      <p:sp>
        <p:nvSpPr>
          <p:cNvPr id="30" name="TextBox 29">
            <a:extLst>
              <a:ext uri="{FF2B5EF4-FFF2-40B4-BE49-F238E27FC236}">
                <a16:creationId xmlns:a16="http://schemas.microsoft.com/office/drawing/2014/main" id="{CC37B12A-51D5-FE1F-3242-B99A50E58399}"/>
              </a:ext>
            </a:extLst>
          </p:cNvPr>
          <p:cNvSpPr txBox="1"/>
          <p:nvPr/>
        </p:nvSpPr>
        <p:spPr>
          <a:xfrm>
            <a:off x="2453710" y="4028921"/>
            <a:ext cx="1317729" cy="400110"/>
          </a:xfrm>
          <a:prstGeom prst="rect">
            <a:avLst/>
          </a:prstGeom>
          <a:noFill/>
        </p:spPr>
        <p:txBody>
          <a:bodyPr wrap="square">
            <a:spAutoFit/>
          </a:bodyPr>
          <a:lstStyle/>
          <a:p>
            <a:pPr marL="158746" algn="just" defTabSz="914378">
              <a:buSzPts val="1100"/>
              <a:defRPr/>
            </a:pPr>
            <a:r>
              <a:rPr lang="en-US" sz="2000" b="1" dirty="0" err="1">
                <a:latin typeface="#9Slide03 AmpleSoft" panose="02000000000000000000" pitchFamily="2" charset="0"/>
              </a:rPr>
              <a:t>Kết</a:t>
            </a:r>
            <a:r>
              <a:rPr lang="en-US" sz="2000" b="1" dirty="0">
                <a:latin typeface="#9Slide03 AmpleSoft" panose="02000000000000000000" pitchFamily="2" charset="0"/>
              </a:rPr>
              <a:t> </a:t>
            </a:r>
            <a:r>
              <a:rPr lang="en-US" sz="2000" b="1" dirty="0" err="1">
                <a:latin typeface="#9Slide03 AmpleSoft" panose="02000000000000000000" pitchFamily="2" charset="0"/>
              </a:rPr>
              <a:t>bài</a:t>
            </a:r>
            <a:endParaRPr lang="en-US" sz="2000" dirty="0">
              <a:latin typeface="#9Slide03 AmpleSoft" panose="02000000000000000000" pitchFamily="2" charset="0"/>
            </a:endParaRPr>
          </a:p>
        </p:txBody>
      </p:sp>
      <p:sp>
        <p:nvSpPr>
          <p:cNvPr id="31" name="TextBox 30">
            <a:extLst>
              <a:ext uri="{FF2B5EF4-FFF2-40B4-BE49-F238E27FC236}">
                <a16:creationId xmlns:a16="http://schemas.microsoft.com/office/drawing/2014/main" id="{CBA14F5B-A062-BE8C-A0DC-6FCEEC25A289}"/>
              </a:ext>
            </a:extLst>
          </p:cNvPr>
          <p:cNvSpPr txBox="1"/>
          <p:nvPr/>
        </p:nvSpPr>
        <p:spPr>
          <a:xfrm>
            <a:off x="3728263" y="3907235"/>
            <a:ext cx="4865291" cy="707886"/>
          </a:xfrm>
          <a:prstGeom prst="rect">
            <a:avLst/>
          </a:prstGeom>
          <a:noFill/>
        </p:spPr>
        <p:txBody>
          <a:bodyPr wrap="square">
            <a:spAutoFit/>
          </a:bodyPr>
          <a:lstStyle/>
          <a:p>
            <a:pPr marL="158746" algn="just" defTabSz="914378">
              <a:buSzPts val="1100"/>
              <a:defRPr/>
            </a:pPr>
            <a:r>
              <a:rPr lang="en-US" sz="2000" dirty="0" err="1">
                <a:latin typeface="#9Slide03 AmpleSoft" panose="02000000000000000000" pitchFamily="2" charset="0"/>
              </a:rPr>
              <a:t>Khẳng</a:t>
            </a:r>
            <a:r>
              <a:rPr lang="en-US" sz="2000" dirty="0">
                <a:latin typeface="#9Slide03 AmpleSoft" panose="02000000000000000000" pitchFamily="2" charset="0"/>
              </a:rPr>
              <a:t> </a:t>
            </a:r>
            <a:r>
              <a:rPr lang="en-US" sz="2000" dirty="0" err="1">
                <a:latin typeface="#9Slide03 AmpleSoft" panose="02000000000000000000" pitchFamily="2" charset="0"/>
              </a:rPr>
              <a:t>định</a:t>
            </a:r>
            <a:r>
              <a:rPr lang="en-US" sz="2000" dirty="0">
                <a:latin typeface="#9Slide03 AmpleSoft" panose="02000000000000000000" pitchFamily="2" charset="0"/>
              </a:rPr>
              <a:t> </a:t>
            </a:r>
            <a:r>
              <a:rPr lang="en-US" sz="2000" dirty="0" err="1">
                <a:latin typeface="#9Slide03 AmpleSoft" panose="02000000000000000000" pitchFamily="2" charset="0"/>
              </a:rPr>
              <a:t>lại</a:t>
            </a:r>
            <a:r>
              <a:rPr lang="en-US" sz="2000" dirty="0">
                <a:latin typeface="#9Slide03 AmpleSoft" panose="02000000000000000000" pitchFamily="2" charset="0"/>
              </a:rPr>
              <a:t> </a:t>
            </a:r>
            <a:r>
              <a:rPr lang="en-US" sz="2000" dirty="0" err="1">
                <a:latin typeface="#9Slide03 AmpleSoft" panose="02000000000000000000" pitchFamily="2" charset="0"/>
              </a:rPr>
              <a:t>tính</a:t>
            </a:r>
            <a:r>
              <a:rPr lang="en-US" sz="2000" dirty="0">
                <a:latin typeface="#9Slide03 AmpleSoft" panose="02000000000000000000" pitchFamily="2" charset="0"/>
              </a:rPr>
              <a:t> </a:t>
            </a:r>
            <a:r>
              <a:rPr lang="en-US" sz="2000" dirty="0" err="1">
                <a:latin typeface="#9Slide03 AmpleSoft" panose="02000000000000000000" pitchFamily="2" charset="0"/>
              </a:rPr>
              <a:t>đúng</a:t>
            </a:r>
            <a:r>
              <a:rPr lang="en-US" sz="2000" dirty="0">
                <a:latin typeface="#9Slide03 AmpleSoft" panose="02000000000000000000" pitchFamily="2" charset="0"/>
              </a:rPr>
              <a:t> </a:t>
            </a:r>
            <a:r>
              <a:rPr lang="en-US" sz="2000" dirty="0" err="1">
                <a:latin typeface="#9Slide03 AmpleSoft" panose="02000000000000000000" pitchFamily="2" charset="0"/>
              </a:rPr>
              <a:t>đắn</a:t>
            </a:r>
            <a:r>
              <a:rPr lang="en-US" sz="2000" dirty="0">
                <a:latin typeface="#9Slide03 AmpleSoft" panose="02000000000000000000" pitchFamily="2" charset="0"/>
              </a:rPr>
              <a:t> </a:t>
            </a:r>
            <a:r>
              <a:rPr lang="en-US" sz="2000" dirty="0" err="1">
                <a:latin typeface="#9Slide03 AmpleSoft" panose="02000000000000000000" pitchFamily="2" charset="0"/>
              </a:rPr>
              <a:t>của</a:t>
            </a:r>
            <a:r>
              <a:rPr lang="en-US" sz="2000" dirty="0">
                <a:latin typeface="#9Slide03 AmpleSoft" panose="02000000000000000000" pitchFamily="2" charset="0"/>
              </a:rPr>
              <a:t> ý </a:t>
            </a:r>
            <a:r>
              <a:rPr lang="en-US" sz="2000" dirty="0" err="1">
                <a:latin typeface="#9Slide03 AmpleSoft" panose="02000000000000000000" pitchFamily="2" charset="0"/>
              </a:rPr>
              <a:t>kiến</a:t>
            </a:r>
            <a:r>
              <a:rPr lang="en-US" sz="2000" dirty="0">
                <a:latin typeface="#9Slide03 AmpleSoft" panose="02000000000000000000" pitchFamily="2" charset="0"/>
              </a:rPr>
              <a:t> </a:t>
            </a:r>
            <a:r>
              <a:rPr lang="en-US" sz="2000" dirty="0" err="1">
                <a:latin typeface="#9Slide03 AmpleSoft" panose="02000000000000000000" pitchFamily="2" charset="0"/>
              </a:rPr>
              <a:t>và</a:t>
            </a:r>
            <a:r>
              <a:rPr lang="en-US" sz="2000" dirty="0">
                <a:latin typeface="#9Slide03 AmpleSoft" panose="02000000000000000000" pitchFamily="2" charset="0"/>
              </a:rPr>
              <a:t> ý </a:t>
            </a:r>
            <a:r>
              <a:rPr lang="en-US" sz="2000" dirty="0" err="1">
                <a:latin typeface="#9Slide03 AmpleSoft" panose="02000000000000000000" pitchFamily="2" charset="0"/>
              </a:rPr>
              <a:t>nghĩa</a:t>
            </a:r>
            <a:r>
              <a:rPr lang="en-US" sz="2000" dirty="0">
                <a:latin typeface="#9Slide03 AmpleSoft" panose="02000000000000000000" pitchFamily="2" charset="0"/>
              </a:rPr>
              <a:t> </a:t>
            </a:r>
            <a:r>
              <a:rPr lang="en-US" sz="2000" dirty="0" err="1">
                <a:latin typeface="#9Slide03 AmpleSoft" panose="02000000000000000000" pitchFamily="2" charset="0"/>
              </a:rPr>
              <a:t>thực</a:t>
            </a:r>
            <a:r>
              <a:rPr lang="en-US" sz="2000" dirty="0">
                <a:latin typeface="#9Slide03 AmpleSoft" panose="02000000000000000000" pitchFamily="2" charset="0"/>
              </a:rPr>
              <a:t> </a:t>
            </a:r>
            <a:r>
              <a:rPr lang="en-US" sz="2000" dirty="0" err="1">
                <a:latin typeface="#9Slide03 AmpleSoft" panose="02000000000000000000" pitchFamily="2" charset="0"/>
              </a:rPr>
              <a:t>tế</a:t>
            </a:r>
            <a:r>
              <a:rPr lang="en-US" sz="2000" dirty="0">
                <a:latin typeface="#9Slide03 AmpleSoft" panose="02000000000000000000" pitchFamily="2" charset="0"/>
              </a:rPr>
              <a:t> </a:t>
            </a:r>
            <a:r>
              <a:rPr lang="en-US" sz="2000" dirty="0" err="1">
                <a:latin typeface="#9Slide03 AmpleSoft" panose="02000000000000000000" pitchFamily="2" charset="0"/>
              </a:rPr>
              <a:t>của</a:t>
            </a:r>
            <a:r>
              <a:rPr lang="en-US" sz="2000" dirty="0">
                <a:latin typeface="#9Slide03 AmpleSoft" panose="02000000000000000000" pitchFamily="2" charset="0"/>
              </a:rPr>
              <a:t> </a:t>
            </a:r>
            <a:r>
              <a:rPr lang="en-US" sz="2000" dirty="0" err="1">
                <a:latin typeface="#9Slide03 AmpleSoft" panose="02000000000000000000" pitchFamily="2" charset="0"/>
              </a:rPr>
              <a:t>nó</a:t>
            </a:r>
            <a:r>
              <a:rPr lang="en-US" sz="2000" dirty="0">
                <a:latin typeface="#9Slide03 AmpleSoft" panose="02000000000000000000" pitchFamily="2" charset="0"/>
              </a:rPr>
              <a:t> </a:t>
            </a:r>
            <a:r>
              <a:rPr lang="en-US" sz="2000" dirty="0" err="1">
                <a:latin typeface="#9Slide03 AmpleSoft" panose="02000000000000000000" pitchFamily="2" charset="0"/>
              </a:rPr>
              <a:t>với</a:t>
            </a:r>
            <a:r>
              <a:rPr lang="en-US" sz="2000" dirty="0">
                <a:latin typeface="#9Slide03 AmpleSoft" panose="02000000000000000000" pitchFamily="2" charset="0"/>
              </a:rPr>
              <a:t> </a:t>
            </a:r>
            <a:r>
              <a:rPr lang="en-US" sz="2000" dirty="0" err="1">
                <a:latin typeface="#9Slide03 AmpleSoft" panose="02000000000000000000" pitchFamily="2" charset="0"/>
              </a:rPr>
              <a:t>mỗi</a:t>
            </a:r>
            <a:r>
              <a:rPr lang="en-US" sz="2000" dirty="0">
                <a:latin typeface="#9Slide03 AmpleSoft" panose="02000000000000000000" pitchFamily="2" charset="0"/>
              </a:rPr>
              <a:t> </a:t>
            </a:r>
            <a:r>
              <a:rPr lang="en-US" sz="2000" dirty="0" err="1">
                <a:latin typeface="#9Slide03 AmpleSoft" panose="02000000000000000000" pitchFamily="2" charset="0"/>
              </a:rPr>
              <a:t>người</a:t>
            </a:r>
            <a:endParaRPr lang="en-US" sz="2000" dirty="0">
              <a:latin typeface="#9Slide03 AmpleSoft" panose="02000000000000000000" pitchFamily="2" charset="0"/>
            </a:endParaRPr>
          </a:p>
        </p:txBody>
      </p:sp>
    </p:spTree>
    <p:extLst>
      <p:ext uri="{BB962C8B-B14F-4D97-AF65-F5344CB8AC3E}">
        <p14:creationId xmlns:p14="http://schemas.microsoft.com/office/powerpoint/2010/main" val="30158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par>
                                <p:cTn id="24" presetID="14" presetClass="entr" presetSubtype="1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500"/>
                                        <p:tgtEl>
                                          <p:spTgt spid="3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randombar(horizontal)">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2" name="Google Shape;222;p19">
            <a:extLst>
              <a:ext uri="{FF2B5EF4-FFF2-40B4-BE49-F238E27FC236}">
                <a16:creationId xmlns:a16="http://schemas.microsoft.com/office/drawing/2014/main" id="{36DAD5E4-ABE5-440D-4F00-FF2B0C032270}"/>
              </a:ext>
            </a:extLst>
          </p:cNvPr>
          <p:cNvSpPr txBox="1">
            <a:spLocks/>
          </p:cNvSpPr>
          <p:nvPr/>
        </p:nvSpPr>
        <p:spPr>
          <a:xfrm>
            <a:off x="1700083" y="483812"/>
            <a:ext cx="5743833" cy="503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pPr>
            <a:r>
              <a:rPr lang="en-US" sz="3600" dirty="0">
                <a:solidFill>
                  <a:srgbClr val="FF0000"/>
                </a:solidFill>
                <a:latin typeface="#9Slide05 Claudia" pitchFamily="2" charset="0"/>
              </a:rPr>
              <a:t>2.2. </a:t>
            </a:r>
            <a:r>
              <a:rPr lang="en-US" sz="3600" dirty="0" err="1">
                <a:solidFill>
                  <a:srgbClr val="FF0000"/>
                </a:solidFill>
                <a:latin typeface="#9Slide05 Claudia" pitchFamily="2" charset="0"/>
              </a:rPr>
              <a:t>Viết</a:t>
            </a:r>
            <a:r>
              <a:rPr lang="en-US" sz="3600" dirty="0">
                <a:solidFill>
                  <a:srgbClr val="FF0000"/>
                </a:solidFill>
                <a:latin typeface="#9Slide05 Claudia" pitchFamily="2" charset="0"/>
              </a:rPr>
              <a:t> </a:t>
            </a:r>
            <a:r>
              <a:rPr lang="en-US" sz="3600" dirty="0" err="1">
                <a:solidFill>
                  <a:srgbClr val="FF0000"/>
                </a:solidFill>
                <a:latin typeface="#9Slide05 Claudia" pitchFamily="2" charset="0"/>
              </a:rPr>
              <a:t>bài</a:t>
            </a:r>
            <a:endParaRPr lang="en-US" sz="3600" dirty="0">
              <a:solidFill>
                <a:srgbClr val="FF0000"/>
              </a:solidFill>
              <a:latin typeface="#9Slide05 Claudia" pitchFamily="2" charset="0"/>
            </a:endParaRPr>
          </a:p>
        </p:txBody>
      </p:sp>
      <p:sp>
        <p:nvSpPr>
          <p:cNvPr id="3" name="Google Shape;1250;p39">
            <a:extLst>
              <a:ext uri="{FF2B5EF4-FFF2-40B4-BE49-F238E27FC236}">
                <a16:creationId xmlns:a16="http://schemas.microsoft.com/office/drawing/2014/main" id="{8A12EA4D-49DB-D3FA-81EF-C371B5226A7F}"/>
              </a:ext>
            </a:extLst>
          </p:cNvPr>
          <p:cNvSpPr/>
          <p:nvPr/>
        </p:nvSpPr>
        <p:spPr>
          <a:xfrm rot="16200000">
            <a:off x="1336592" y="619378"/>
            <a:ext cx="1477648" cy="2988682"/>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1250;p39">
            <a:extLst>
              <a:ext uri="{FF2B5EF4-FFF2-40B4-BE49-F238E27FC236}">
                <a16:creationId xmlns:a16="http://schemas.microsoft.com/office/drawing/2014/main" id="{7B364BD9-5C6F-1BF2-A64E-DBE770DE54F4}"/>
              </a:ext>
            </a:extLst>
          </p:cNvPr>
          <p:cNvSpPr/>
          <p:nvPr/>
        </p:nvSpPr>
        <p:spPr>
          <a:xfrm rot="16200000">
            <a:off x="6123998" y="413617"/>
            <a:ext cx="1477648" cy="3400206"/>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1250;p39">
            <a:extLst>
              <a:ext uri="{FF2B5EF4-FFF2-40B4-BE49-F238E27FC236}">
                <a16:creationId xmlns:a16="http://schemas.microsoft.com/office/drawing/2014/main" id="{986A0D4F-ACF4-BB5F-3955-BA30D81E21F1}"/>
              </a:ext>
            </a:extLst>
          </p:cNvPr>
          <p:cNvSpPr/>
          <p:nvPr/>
        </p:nvSpPr>
        <p:spPr>
          <a:xfrm rot="16200000">
            <a:off x="1336592" y="2317357"/>
            <a:ext cx="1477648" cy="2988682"/>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250;p39">
            <a:extLst>
              <a:ext uri="{FF2B5EF4-FFF2-40B4-BE49-F238E27FC236}">
                <a16:creationId xmlns:a16="http://schemas.microsoft.com/office/drawing/2014/main" id="{0482B0B0-CFB3-EAAE-583A-38FD6A6C7103}"/>
              </a:ext>
            </a:extLst>
          </p:cNvPr>
          <p:cNvSpPr/>
          <p:nvPr/>
        </p:nvSpPr>
        <p:spPr>
          <a:xfrm rot="16200000">
            <a:off x="6123998" y="2111596"/>
            <a:ext cx="1477648" cy="3400206"/>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Box 6">
            <a:extLst>
              <a:ext uri="{FF2B5EF4-FFF2-40B4-BE49-F238E27FC236}">
                <a16:creationId xmlns:a16="http://schemas.microsoft.com/office/drawing/2014/main" id="{419F1D73-EEB7-B738-3DF3-4327BD2F251E}"/>
              </a:ext>
            </a:extLst>
          </p:cNvPr>
          <p:cNvSpPr txBox="1"/>
          <p:nvPr/>
        </p:nvSpPr>
        <p:spPr>
          <a:xfrm>
            <a:off x="678138" y="1759776"/>
            <a:ext cx="2777160" cy="707886"/>
          </a:xfrm>
          <a:prstGeom prst="rect">
            <a:avLst/>
          </a:prstGeom>
          <a:noFill/>
        </p:spPr>
        <p:txBody>
          <a:bodyPr wrap="square" rtlCol="0">
            <a:spAutoFit/>
          </a:bodyPr>
          <a:lstStyle/>
          <a:p>
            <a:pPr algn="just"/>
            <a:r>
              <a:rPr lang="en-US" sz="2000" dirty="0" err="1">
                <a:latin typeface="#9Slide03 AmpleSoft" panose="02000000000000000000" pitchFamily="2" charset="0"/>
              </a:rPr>
              <a:t>Bám</a:t>
            </a:r>
            <a:r>
              <a:rPr lang="en-US" sz="2000" dirty="0">
                <a:latin typeface="#9Slide03 AmpleSoft" panose="02000000000000000000" pitchFamily="2" charset="0"/>
              </a:rPr>
              <a:t> </a:t>
            </a:r>
            <a:r>
              <a:rPr lang="en-US" sz="2000" dirty="0" err="1">
                <a:latin typeface="#9Slide03 AmpleSoft" panose="02000000000000000000" pitchFamily="2" charset="0"/>
              </a:rPr>
              <a:t>sát</a:t>
            </a:r>
            <a:r>
              <a:rPr lang="en-US" sz="2000" dirty="0">
                <a:latin typeface="#9Slide03 AmpleSoft" panose="02000000000000000000" pitchFamily="2" charset="0"/>
              </a:rPr>
              <a:t> </a:t>
            </a:r>
            <a:r>
              <a:rPr lang="en-US" sz="2000" dirty="0" err="1">
                <a:latin typeface="#9Slide03 AmpleSoft" panose="02000000000000000000" pitchFamily="2" charset="0"/>
              </a:rPr>
              <a:t>dàn</a:t>
            </a:r>
            <a:r>
              <a:rPr lang="en-US" sz="2000" dirty="0">
                <a:latin typeface="#9Slide03 AmpleSoft" panose="02000000000000000000" pitchFamily="2" charset="0"/>
              </a:rPr>
              <a:t> ý </a:t>
            </a:r>
            <a:r>
              <a:rPr lang="en-US" sz="2000" dirty="0" err="1">
                <a:latin typeface="#9Slide03 AmpleSoft" panose="02000000000000000000" pitchFamily="2" charset="0"/>
              </a:rPr>
              <a:t>đã</a:t>
            </a:r>
            <a:r>
              <a:rPr lang="en-US" sz="2000" dirty="0">
                <a:latin typeface="#9Slide03 AmpleSoft" panose="02000000000000000000" pitchFamily="2" charset="0"/>
              </a:rPr>
              <a:t> </a:t>
            </a:r>
            <a:r>
              <a:rPr lang="en-US" sz="2000" dirty="0" err="1">
                <a:latin typeface="#9Slide03 AmpleSoft" panose="02000000000000000000" pitchFamily="2" charset="0"/>
              </a:rPr>
              <a:t>lập</a:t>
            </a:r>
            <a:r>
              <a:rPr lang="en-US" sz="2000" dirty="0">
                <a:latin typeface="#9Slide03 AmpleSoft" panose="02000000000000000000" pitchFamily="2" charset="0"/>
              </a:rPr>
              <a:t> </a:t>
            </a:r>
            <a:r>
              <a:rPr lang="en-US" sz="2000" dirty="0" err="1">
                <a:latin typeface="#9Slide03 AmpleSoft" panose="02000000000000000000" pitchFamily="2" charset="0"/>
              </a:rPr>
              <a:t>để</a:t>
            </a:r>
            <a:r>
              <a:rPr lang="en-US" sz="2000" dirty="0">
                <a:latin typeface="#9Slide03 AmpleSoft" panose="02000000000000000000" pitchFamily="2" charset="0"/>
              </a:rPr>
              <a:t> </a:t>
            </a:r>
            <a:r>
              <a:rPr lang="en-US" sz="2000" dirty="0" err="1">
                <a:latin typeface="#9Slide03 AmpleSoft" panose="02000000000000000000" pitchFamily="2" charset="0"/>
              </a:rPr>
              <a:t>triển</a:t>
            </a:r>
            <a:r>
              <a:rPr lang="en-US" sz="2000" dirty="0">
                <a:latin typeface="#9Slide03 AmpleSoft" panose="02000000000000000000" pitchFamily="2" charset="0"/>
              </a:rPr>
              <a:t> </a:t>
            </a:r>
            <a:r>
              <a:rPr lang="en-US" sz="2000" dirty="0" err="1">
                <a:latin typeface="#9Slide03 AmpleSoft" panose="02000000000000000000" pitchFamily="2" charset="0"/>
              </a:rPr>
              <a:t>khai</a:t>
            </a:r>
            <a:r>
              <a:rPr lang="en-US" sz="2000" dirty="0">
                <a:latin typeface="#9Slide03 AmpleSoft" panose="02000000000000000000" pitchFamily="2" charset="0"/>
              </a:rPr>
              <a:t> </a:t>
            </a:r>
            <a:r>
              <a:rPr lang="en-US" sz="2000" dirty="0" err="1">
                <a:latin typeface="#9Slide03 AmpleSoft" panose="02000000000000000000" pitchFamily="2" charset="0"/>
              </a:rPr>
              <a:t>bài</a:t>
            </a:r>
            <a:r>
              <a:rPr lang="en-US" sz="2000" dirty="0">
                <a:latin typeface="#9Slide03 AmpleSoft" panose="02000000000000000000" pitchFamily="2" charset="0"/>
              </a:rPr>
              <a:t> </a:t>
            </a:r>
            <a:r>
              <a:rPr lang="en-US" sz="2000" dirty="0" err="1">
                <a:latin typeface="#9Slide03 AmpleSoft" panose="02000000000000000000" pitchFamily="2" charset="0"/>
              </a:rPr>
              <a:t>viết</a:t>
            </a:r>
            <a:endParaRPr lang="en-US" sz="2000" dirty="0">
              <a:latin typeface="#9Slide03 AmpleSoft" panose="02000000000000000000" pitchFamily="2" charset="0"/>
            </a:endParaRPr>
          </a:p>
        </p:txBody>
      </p:sp>
      <p:sp>
        <p:nvSpPr>
          <p:cNvPr id="8" name="TextBox 7">
            <a:extLst>
              <a:ext uri="{FF2B5EF4-FFF2-40B4-BE49-F238E27FC236}">
                <a16:creationId xmlns:a16="http://schemas.microsoft.com/office/drawing/2014/main" id="{3E001008-49A7-7C75-FD54-200522CC1F31}"/>
              </a:ext>
            </a:extLst>
          </p:cNvPr>
          <p:cNvSpPr txBox="1"/>
          <p:nvPr/>
        </p:nvSpPr>
        <p:spPr>
          <a:xfrm>
            <a:off x="5259823" y="1447723"/>
            <a:ext cx="3237801" cy="1323439"/>
          </a:xfrm>
          <a:prstGeom prst="rect">
            <a:avLst/>
          </a:prstGeom>
          <a:noFill/>
        </p:spPr>
        <p:txBody>
          <a:bodyPr wrap="square" rtlCol="0">
            <a:spAutoFit/>
          </a:bodyPr>
          <a:lstStyle/>
          <a:p>
            <a:pPr algn="just"/>
            <a:r>
              <a:rPr lang="en-US" sz="2000" dirty="0" err="1">
                <a:latin typeface="#9Slide03 AmpleSoft" panose="02000000000000000000" pitchFamily="2" charset="0"/>
              </a:rPr>
              <a:t>Phần</a:t>
            </a:r>
            <a:r>
              <a:rPr lang="en-US" sz="2000" dirty="0">
                <a:latin typeface="#9Slide03 AmpleSoft" panose="02000000000000000000" pitchFamily="2" charset="0"/>
              </a:rPr>
              <a:t> </a:t>
            </a:r>
            <a:r>
              <a:rPr lang="en-US" sz="2000" dirty="0" err="1">
                <a:latin typeface="#9Slide03 AmpleSoft" panose="02000000000000000000" pitchFamily="2" charset="0"/>
              </a:rPr>
              <a:t>mở</a:t>
            </a:r>
            <a:r>
              <a:rPr lang="en-US" sz="2000" dirty="0">
                <a:latin typeface="#9Slide03 AmpleSoft" panose="02000000000000000000" pitchFamily="2" charset="0"/>
              </a:rPr>
              <a:t> </a:t>
            </a:r>
            <a:r>
              <a:rPr lang="en-US" sz="2000" dirty="0" err="1">
                <a:latin typeface="#9Slide03 AmpleSoft" panose="02000000000000000000" pitchFamily="2" charset="0"/>
              </a:rPr>
              <a:t>bài</a:t>
            </a:r>
            <a:r>
              <a:rPr lang="en-US" sz="2000" dirty="0">
                <a:latin typeface="#9Slide03 AmpleSoft" panose="02000000000000000000" pitchFamily="2" charset="0"/>
              </a:rPr>
              <a:t> </a:t>
            </a:r>
            <a:r>
              <a:rPr lang="en-US" sz="2000" dirty="0" err="1">
                <a:latin typeface="#9Slide03 AmpleSoft" panose="02000000000000000000" pitchFamily="2" charset="0"/>
              </a:rPr>
              <a:t>có</a:t>
            </a:r>
            <a:r>
              <a:rPr lang="en-US" sz="2000" dirty="0">
                <a:latin typeface="#9Slide03 AmpleSoft" panose="02000000000000000000" pitchFamily="2" charset="0"/>
              </a:rPr>
              <a:t> </a:t>
            </a:r>
            <a:r>
              <a:rPr lang="en-US" sz="2000" dirty="0" err="1">
                <a:latin typeface="#9Slide03 AmpleSoft" panose="02000000000000000000" pitchFamily="2" charset="0"/>
              </a:rPr>
              <a:t>thể</a:t>
            </a:r>
            <a:r>
              <a:rPr lang="en-US" sz="2000" dirty="0">
                <a:latin typeface="#9Slide03 AmpleSoft" panose="02000000000000000000" pitchFamily="2" charset="0"/>
              </a:rPr>
              <a:t> </a:t>
            </a:r>
            <a:r>
              <a:rPr lang="en-US" sz="2000" dirty="0" err="1">
                <a:latin typeface="#9Slide03 AmpleSoft" panose="02000000000000000000" pitchFamily="2" charset="0"/>
              </a:rPr>
              <a:t>nêu</a:t>
            </a:r>
            <a:r>
              <a:rPr lang="en-US" sz="2000" dirty="0">
                <a:latin typeface="#9Slide03 AmpleSoft" panose="02000000000000000000" pitchFamily="2" charset="0"/>
              </a:rPr>
              <a:t> </a:t>
            </a:r>
            <a:r>
              <a:rPr lang="en-US" sz="2000" dirty="0" err="1">
                <a:latin typeface="#9Slide03 AmpleSoft" panose="02000000000000000000" pitchFamily="2" charset="0"/>
              </a:rPr>
              <a:t>vấn</a:t>
            </a:r>
            <a:r>
              <a:rPr lang="en-US" sz="2000" dirty="0">
                <a:latin typeface="#9Slide03 AmpleSoft" panose="02000000000000000000" pitchFamily="2" charset="0"/>
              </a:rPr>
              <a:t> </a:t>
            </a:r>
            <a:r>
              <a:rPr lang="en-US" sz="2000" dirty="0" err="1">
                <a:latin typeface="#9Slide03 AmpleSoft" panose="02000000000000000000" pitchFamily="2" charset="0"/>
              </a:rPr>
              <a:t>đề</a:t>
            </a:r>
            <a:r>
              <a:rPr lang="en-US" sz="2000" dirty="0">
                <a:latin typeface="#9Slide03 AmpleSoft" panose="02000000000000000000" pitchFamily="2" charset="0"/>
              </a:rPr>
              <a:t> </a:t>
            </a:r>
            <a:r>
              <a:rPr lang="en-US" sz="2000" dirty="0" err="1">
                <a:latin typeface="#9Slide03 AmpleSoft" panose="02000000000000000000" pitchFamily="2" charset="0"/>
              </a:rPr>
              <a:t>theo</a:t>
            </a:r>
            <a:r>
              <a:rPr lang="en-US" sz="2000" dirty="0">
                <a:latin typeface="#9Slide03 AmpleSoft" panose="02000000000000000000" pitchFamily="2" charset="0"/>
              </a:rPr>
              <a:t> </a:t>
            </a:r>
            <a:r>
              <a:rPr lang="en-US" sz="2000" dirty="0" err="1">
                <a:latin typeface="#9Slide03 AmpleSoft" panose="02000000000000000000" pitchFamily="2" charset="0"/>
              </a:rPr>
              <a:t>cách</a:t>
            </a:r>
            <a:r>
              <a:rPr lang="en-US" sz="2000" dirty="0">
                <a:latin typeface="#9Slide03 AmpleSoft" panose="02000000000000000000" pitchFamily="2" charset="0"/>
              </a:rPr>
              <a:t> </a:t>
            </a:r>
            <a:r>
              <a:rPr lang="en-US" sz="2000" dirty="0" err="1">
                <a:latin typeface="#9Slide03 AmpleSoft" panose="02000000000000000000" pitchFamily="2" charset="0"/>
              </a:rPr>
              <a:t>trực</a:t>
            </a:r>
            <a:r>
              <a:rPr lang="en-US" sz="2000" dirty="0">
                <a:latin typeface="#9Slide03 AmpleSoft" panose="02000000000000000000" pitchFamily="2" charset="0"/>
              </a:rPr>
              <a:t> </a:t>
            </a:r>
            <a:r>
              <a:rPr lang="en-US" sz="2000" dirty="0" err="1">
                <a:latin typeface="#9Slide03 AmpleSoft" panose="02000000000000000000" pitchFamily="2" charset="0"/>
              </a:rPr>
              <a:t>tiếp</a:t>
            </a:r>
            <a:r>
              <a:rPr lang="en-US" sz="2000" dirty="0">
                <a:latin typeface="#9Slide03 AmpleSoft" panose="02000000000000000000" pitchFamily="2" charset="0"/>
              </a:rPr>
              <a:t>/ </a:t>
            </a:r>
            <a:r>
              <a:rPr lang="en-US" sz="2000" dirty="0" err="1">
                <a:latin typeface="#9Slide03 AmpleSoft" panose="02000000000000000000" pitchFamily="2" charset="0"/>
              </a:rPr>
              <a:t>gián</a:t>
            </a:r>
            <a:r>
              <a:rPr lang="en-US" sz="2000" dirty="0">
                <a:latin typeface="#9Slide03 AmpleSoft" panose="02000000000000000000" pitchFamily="2" charset="0"/>
              </a:rPr>
              <a:t> </a:t>
            </a:r>
            <a:r>
              <a:rPr lang="en-US" sz="2000" dirty="0" err="1">
                <a:latin typeface="#9Slide03 AmpleSoft" panose="02000000000000000000" pitchFamily="2" charset="0"/>
              </a:rPr>
              <a:t>tiếp</a:t>
            </a:r>
            <a:r>
              <a:rPr lang="en-US" sz="2000" dirty="0">
                <a:latin typeface="#9Slide03 AmpleSoft" panose="02000000000000000000" pitchFamily="2" charset="0"/>
              </a:rPr>
              <a:t>, </a:t>
            </a:r>
            <a:r>
              <a:rPr lang="en-US" sz="2000" dirty="0" err="1">
                <a:latin typeface="#9Slide03 AmpleSoft" panose="02000000000000000000" pitchFamily="2" charset="0"/>
              </a:rPr>
              <a:t>miễn</a:t>
            </a:r>
            <a:r>
              <a:rPr lang="en-US" sz="2000" dirty="0">
                <a:latin typeface="#9Slide03 AmpleSoft" panose="02000000000000000000" pitchFamily="2" charset="0"/>
              </a:rPr>
              <a:t> </a:t>
            </a:r>
            <a:r>
              <a:rPr lang="en-US" sz="2000" dirty="0" err="1">
                <a:latin typeface="#9Slide03 AmpleSoft" panose="02000000000000000000" pitchFamily="2" charset="0"/>
              </a:rPr>
              <a:t>là</a:t>
            </a:r>
            <a:r>
              <a:rPr lang="en-US" sz="2000" dirty="0">
                <a:latin typeface="#9Slide03 AmpleSoft" panose="02000000000000000000" pitchFamily="2" charset="0"/>
              </a:rPr>
              <a:t> </a:t>
            </a:r>
            <a:r>
              <a:rPr lang="en-US" sz="2000" dirty="0" err="1">
                <a:latin typeface="#9Slide03 AmpleSoft" panose="02000000000000000000" pitchFamily="2" charset="0"/>
              </a:rPr>
              <a:t>hấp</a:t>
            </a:r>
            <a:r>
              <a:rPr lang="en-US" sz="2000" dirty="0">
                <a:latin typeface="#9Slide03 AmpleSoft" panose="02000000000000000000" pitchFamily="2" charset="0"/>
              </a:rPr>
              <a:t> </a:t>
            </a:r>
            <a:r>
              <a:rPr lang="en-US" sz="2000" dirty="0" err="1">
                <a:latin typeface="#9Slide03 AmpleSoft" panose="02000000000000000000" pitchFamily="2" charset="0"/>
              </a:rPr>
              <a:t>dẫn</a:t>
            </a:r>
            <a:r>
              <a:rPr lang="en-US" sz="2000" dirty="0">
                <a:latin typeface="#9Slide03 AmpleSoft" panose="02000000000000000000" pitchFamily="2" charset="0"/>
              </a:rPr>
              <a:t> </a:t>
            </a:r>
            <a:r>
              <a:rPr lang="en-US" sz="2000" dirty="0" err="1">
                <a:latin typeface="#9Slide03 AmpleSoft" panose="02000000000000000000" pitchFamily="2" charset="0"/>
              </a:rPr>
              <a:t>và</a:t>
            </a:r>
            <a:r>
              <a:rPr lang="en-US" sz="2000" dirty="0">
                <a:latin typeface="#9Slide03 AmpleSoft" panose="02000000000000000000" pitchFamily="2" charset="0"/>
              </a:rPr>
              <a:t> </a:t>
            </a:r>
            <a:r>
              <a:rPr lang="en-US" sz="2000" dirty="0" err="1">
                <a:latin typeface="#9Slide03 AmpleSoft" panose="02000000000000000000" pitchFamily="2" charset="0"/>
              </a:rPr>
              <a:t>thu</a:t>
            </a:r>
            <a:r>
              <a:rPr lang="en-US" sz="2000" dirty="0">
                <a:latin typeface="#9Slide03 AmpleSoft" panose="02000000000000000000" pitchFamily="2" charset="0"/>
              </a:rPr>
              <a:t> </a:t>
            </a:r>
            <a:r>
              <a:rPr lang="en-US" sz="2000" dirty="0" err="1">
                <a:latin typeface="#9Slide03 AmpleSoft" panose="02000000000000000000" pitchFamily="2" charset="0"/>
              </a:rPr>
              <a:t>hút</a:t>
            </a:r>
            <a:r>
              <a:rPr lang="en-US" sz="2000" dirty="0">
                <a:latin typeface="#9Slide03 AmpleSoft" panose="02000000000000000000" pitchFamily="2" charset="0"/>
              </a:rPr>
              <a:t> </a:t>
            </a:r>
            <a:r>
              <a:rPr lang="en-US" sz="2000" dirty="0" err="1">
                <a:latin typeface="#9Slide03 AmpleSoft" panose="02000000000000000000" pitchFamily="2" charset="0"/>
              </a:rPr>
              <a:t>sự</a:t>
            </a:r>
            <a:r>
              <a:rPr lang="en-US" sz="2000" dirty="0">
                <a:latin typeface="#9Slide03 AmpleSoft" panose="02000000000000000000" pitchFamily="2" charset="0"/>
              </a:rPr>
              <a:t> </a:t>
            </a:r>
            <a:r>
              <a:rPr lang="en-US" sz="2000" dirty="0" err="1">
                <a:latin typeface="#9Slide03 AmpleSoft" panose="02000000000000000000" pitchFamily="2" charset="0"/>
              </a:rPr>
              <a:t>chú</a:t>
            </a:r>
            <a:r>
              <a:rPr lang="en-US" sz="2000" dirty="0">
                <a:latin typeface="#9Slide03 AmpleSoft" panose="02000000000000000000" pitchFamily="2" charset="0"/>
              </a:rPr>
              <a:t> ý </a:t>
            </a:r>
            <a:r>
              <a:rPr lang="en-US" sz="2000" dirty="0" err="1">
                <a:latin typeface="#9Slide03 AmpleSoft" panose="02000000000000000000" pitchFamily="2" charset="0"/>
              </a:rPr>
              <a:t>của</a:t>
            </a:r>
            <a:r>
              <a:rPr lang="en-US" sz="2000" dirty="0">
                <a:latin typeface="#9Slide03 AmpleSoft" panose="02000000000000000000" pitchFamily="2" charset="0"/>
              </a:rPr>
              <a:t> </a:t>
            </a:r>
            <a:r>
              <a:rPr lang="en-US" sz="2000" dirty="0" err="1">
                <a:latin typeface="#9Slide03 AmpleSoft" panose="02000000000000000000" pitchFamily="2" charset="0"/>
              </a:rPr>
              <a:t>người</a:t>
            </a:r>
            <a:r>
              <a:rPr lang="en-US" sz="2000" dirty="0">
                <a:latin typeface="#9Slide03 AmpleSoft" panose="02000000000000000000" pitchFamily="2" charset="0"/>
              </a:rPr>
              <a:t> </a:t>
            </a:r>
            <a:r>
              <a:rPr lang="en-US" sz="2000" dirty="0" err="1">
                <a:latin typeface="#9Slide03 AmpleSoft" panose="02000000000000000000" pitchFamily="2" charset="0"/>
              </a:rPr>
              <a:t>đọc</a:t>
            </a:r>
            <a:endParaRPr lang="en-US" sz="2000" dirty="0">
              <a:latin typeface="#9Slide03 AmpleSoft" panose="02000000000000000000" pitchFamily="2" charset="0"/>
            </a:endParaRPr>
          </a:p>
        </p:txBody>
      </p:sp>
      <p:sp>
        <p:nvSpPr>
          <p:cNvPr id="9" name="TextBox 8">
            <a:extLst>
              <a:ext uri="{FF2B5EF4-FFF2-40B4-BE49-F238E27FC236}">
                <a16:creationId xmlns:a16="http://schemas.microsoft.com/office/drawing/2014/main" id="{1F6B23EA-8050-C6E8-233A-F6B815509F0E}"/>
              </a:ext>
            </a:extLst>
          </p:cNvPr>
          <p:cNvSpPr txBox="1"/>
          <p:nvPr/>
        </p:nvSpPr>
        <p:spPr>
          <a:xfrm>
            <a:off x="678138" y="3303866"/>
            <a:ext cx="2777160" cy="1015663"/>
          </a:xfrm>
          <a:prstGeom prst="rect">
            <a:avLst/>
          </a:prstGeom>
          <a:noFill/>
        </p:spPr>
        <p:txBody>
          <a:bodyPr wrap="square" rtlCol="0">
            <a:spAutoFit/>
          </a:bodyPr>
          <a:lstStyle/>
          <a:p>
            <a:pPr algn="just"/>
            <a:r>
              <a:rPr lang="en-US" sz="2000" dirty="0" err="1">
                <a:latin typeface="#9Slide03 AmpleSoft" panose="02000000000000000000" pitchFamily="2" charset="0"/>
              </a:rPr>
              <a:t>Cần</a:t>
            </a:r>
            <a:r>
              <a:rPr lang="en-US" sz="2000" dirty="0">
                <a:latin typeface="#9Slide03 AmpleSoft" panose="02000000000000000000" pitchFamily="2" charset="0"/>
              </a:rPr>
              <a:t> </a:t>
            </a:r>
            <a:r>
              <a:rPr lang="en-US" sz="2000" dirty="0" err="1">
                <a:latin typeface="#9Slide03 AmpleSoft" panose="02000000000000000000" pitchFamily="2" charset="0"/>
              </a:rPr>
              <a:t>khẳng</a:t>
            </a:r>
            <a:r>
              <a:rPr lang="en-US" sz="2000" dirty="0">
                <a:latin typeface="#9Slide03 AmpleSoft" panose="02000000000000000000" pitchFamily="2" charset="0"/>
              </a:rPr>
              <a:t> </a:t>
            </a:r>
            <a:r>
              <a:rPr lang="en-US" sz="2000" dirty="0" err="1">
                <a:latin typeface="#9Slide03 AmpleSoft" panose="02000000000000000000" pitchFamily="2" charset="0"/>
              </a:rPr>
              <a:t>định</a:t>
            </a:r>
            <a:r>
              <a:rPr lang="en-US" sz="2000" dirty="0">
                <a:latin typeface="#9Slide03 AmpleSoft" panose="02000000000000000000" pitchFamily="2" charset="0"/>
              </a:rPr>
              <a:t> </a:t>
            </a:r>
            <a:r>
              <a:rPr lang="en-US" sz="2000" dirty="0" err="1">
                <a:latin typeface="#9Slide03 AmpleSoft" panose="02000000000000000000" pitchFamily="2" charset="0"/>
              </a:rPr>
              <a:t>rõ</a:t>
            </a:r>
            <a:r>
              <a:rPr lang="en-US" sz="2000" dirty="0">
                <a:latin typeface="#9Slide03 AmpleSoft" panose="02000000000000000000" pitchFamily="2" charset="0"/>
              </a:rPr>
              <a:t> </a:t>
            </a:r>
            <a:r>
              <a:rPr lang="en-US" sz="2000" dirty="0" err="1">
                <a:latin typeface="#9Slide03 AmpleSoft" panose="02000000000000000000" pitchFamily="2" charset="0"/>
              </a:rPr>
              <a:t>ràng</a:t>
            </a:r>
            <a:r>
              <a:rPr lang="en-US" sz="2000" dirty="0">
                <a:latin typeface="#9Slide03 AmpleSoft" panose="02000000000000000000" pitchFamily="2" charset="0"/>
              </a:rPr>
              <a:t>, </a:t>
            </a:r>
            <a:r>
              <a:rPr lang="en-US" sz="2000" dirty="0" err="1">
                <a:latin typeface="#9Slide03 AmpleSoft" panose="02000000000000000000" pitchFamily="2" charset="0"/>
              </a:rPr>
              <a:t>dứt</a:t>
            </a:r>
            <a:r>
              <a:rPr lang="en-US" sz="2000" dirty="0">
                <a:latin typeface="#9Slide03 AmpleSoft" panose="02000000000000000000" pitchFamily="2" charset="0"/>
              </a:rPr>
              <a:t> </a:t>
            </a:r>
            <a:r>
              <a:rPr lang="en-US" sz="2000" dirty="0" err="1">
                <a:latin typeface="#9Slide03 AmpleSoft" panose="02000000000000000000" pitchFamily="2" charset="0"/>
              </a:rPr>
              <a:t>khoát</a:t>
            </a:r>
            <a:r>
              <a:rPr lang="en-US" sz="2000" dirty="0">
                <a:latin typeface="#9Slide03 AmpleSoft" panose="02000000000000000000" pitchFamily="2" charset="0"/>
              </a:rPr>
              <a:t> </a:t>
            </a:r>
            <a:r>
              <a:rPr lang="en-US" sz="2000" dirty="0" err="1">
                <a:latin typeface="#9Slide03 AmpleSoft" panose="02000000000000000000" pitchFamily="2" charset="0"/>
              </a:rPr>
              <a:t>thái</a:t>
            </a:r>
            <a:r>
              <a:rPr lang="en-US" sz="2000" dirty="0">
                <a:latin typeface="#9Slide03 AmpleSoft" panose="02000000000000000000" pitchFamily="2" charset="0"/>
              </a:rPr>
              <a:t> </a:t>
            </a:r>
            <a:r>
              <a:rPr lang="en-US" sz="2000" dirty="0" err="1">
                <a:latin typeface="#9Slide03 AmpleSoft" panose="02000000000000000000" pitchFamily="2" charset="0"/>
              </a:rPr>
              <a:t>độ</a:t>
            </a:r>
            <a:r>
              <a:rPr lang="en-US" sz="2000" dirty="0">
                <a:latin typeface="#9Slide03 AmpleSoft" panose="02000000000000000000" pitchFamily="2" charset="0"/>
              </a:rPr>
              <a:t> </a:t>
            </a:r>
            <a:r>
              <a:rPr lang="en-US" sz="2000" dirty="0" err="1">
                <a:latin typeface="#9Slide03 AmpleSoft" panose="02000000000000000000" pitchFamily="2" charset="0"/>
              </a:rPr>
              <a:t>của</a:t>
            </a:r>
            <a:r>
              <a:rPr lang="en-US" sz="2000" dirty="0">
                <a:latin typeface="#9Slide03 AmpleSoft" panose="02000000000000000000" pitchFamily="2" charset="0"/>
              </a:rPr>
              <a:t> </a:t>
            </a:r>
            <a:r>
              <a:rPr lang="en-US" sz="2000" dirty="0" err="1">
                <a:latin typeface="#9Slide03 AmpleSoft" panose="02000000000000000000" pitchFamily="2" charset="0"/>
              </a:rPr>
              <a:t>bản</a:t>
            </a:r>
            <a:r>
              <a:rPr lang="en-US" sz="2000" dirty="0">
                <a:latin typeface="#9Slide03 AmpleSoft" panose="02000000000000000000" pitchFamily="2" charset="0"/>
              </a:rPr>
              <a:t> </a:t>
            </a:r>
            <a:r>
              <a:rPr lang="en-US" sz="2000" dirty="0" err="1">
                <a:latin typeface="#9Slide03 AmpleSoft" panose="02000000000000000000" pitchFamily="2" charset="0"/>
              </a:rPr>
              <a:t>thân</a:t>
            </a:r>
            <a:r>
              <a:rPr lang="en-US" sz="2000" dirty="0">
                <a:latin typeface="#9Slide03 AmpleSoft" panose="02000000000000000000" pitchFamily="2" charset="0"/>
              </a:rPr>
              <a:t> </a:t>
            </a:r>
            <a:r>
              <a:rPr lang="en-US" sz="2000" dirty="0" err="1">
                <a:latin typeface="#9Slide03 AmpleSoft" panose="02000000000000000000" pitchFamily="2" charset="0"/>
              </a:rPr>
              <a:t>với</a:t>
            </a:r>
            <a:r>
              <a:rPr lang="en-US" sz="2000" dirty="0">
                <a:latin typeface="#9Slide03 AmpleSoft" panose="02000000000000000000" pitchFamily="2" charset="0"/>
              </a:rPr>
              <a:t> ý </a:t>
            </a:r>
            <a:r>
              <a:rPr lang="en-US" sz="2000" dirty="0" err="1">
                <a:latin typeface="#9Slide03 AmpleSoft" panose="02000000000000000000" pitchFamily="2" charset="0"/>
              </a:rPr>
              <a:t>kiến</a:t>
            </a:r>
            <a:endParaRPr lang="en-US" sz="2000" dirty="0">
              <a:latin typeface="#9Slide03 AmpleSoft" panose="02000000000000000000" pitchFamily="2" charset="0"/>
            </a:endParaRPr>
          </a:p>
        </p:txBody>
      </p:sp>
      <p:sp>
        <p:nvSpPr>
          <p:cNvPr id="10" name="TextBox 9">
            <a:extLst>
              <a:ext uri="{FF2B5EF4-FFF2-40B4-BE49-F238E27FC236}">
                <a16:creationId xmlns:a16="http://schemas.microsoft.com/office/drawing/2014/main" id="{EAE7111C-AE47-500F-A644-42965170048E}"/>
              </a:ext>
            </a:extLst>
          </p:cNvPr>
          <p:cNvSpPr txBox="1"/>
          <p:nvPr/>
        </p:nvSpPr>
        <p:spPr>
          <a:xfrm>
            <a:off x="5268521" y="3176043"/>
            <a:ext cx="3237801" cy="1323439"/>
          </a:xfrm>
          <a:prstGeom prst="rect">
            <a:avLst/>
          </a:prstGeom>
          <a:noFill/>
        </p:spPr>
        <p:txBody>
          <a:bodyPr wrap="square" rtlCol="0">
            <a:spAutoFit/>
          </a:bodyPr>
          <a:lstStyle/>
          <a:p>
            <a:pPr algn="just"/>
            <a:r>
              <a:rPr lang="en-US" sz="2000" dirty="0" err="1">
                <a:latin typeface="#9Slide03 AmpleSoft" panose="02000000000000000000" pitchFamily="2" charset="0"/>
              </a:rPr>
              <a:t>Tuần</a:t>
            </a:r>
            <a:r>
              <a:rPr lang="en-US" sz="2000" dirty="0">
                <a:latin typeface="#9Slide03 AmpleSoft" panose="02000000000000000000" pitchFamily="2" charset="0"/>
              </a:rPr>
              <a:t> </a:t>
            </a:r>
            <a:r>
              <a:rPr lang="en-US" sz="2000" dirty="0" err="1">
                <a:latin typeface="#9Slide03 AmpleSoft" panose="02000000000000000000" pitchFamily="2" charset="0"/>
              </a:rPr>
              <a:t>tự</a:t>
            </a:r>
            <a:r>
              <a:rPr lang="en-US" sz="2000" dirty="0">
                <a:latin typeface="#9Slide03 AmpleSoft" panose="02000000000000000000" pitchFamily="2" charset="0"/>
              </a:rPr>
              <a:t> </a:t>
            </a:r>
            <a:r>
              <a:rPr lang="en-US" sz="2000" dirty="0" err="1">
                <a:latin typeface="#9Slide03 AmpleSoft" panose="02000000000000000000" pitchFamily="2" charset="0"/>
              </a:rPr>
              <a:t>triển</a:t>
            </a:r>
            <a:r>
              <a:rPr lang="en-US" sz="2000" dirty="0">
                <a:latin typeface="#9Slide03 AmpleSoft" panose="02000000000000000000" pitchFamily="2" charset="0"/>
              </a:rPr>
              <a:t> </a:t>
            </a:r>
            <a:r>
              <a:rPr lang="en-US" sz="2000" dirty="0" err="1">
                <a:latin typeface="#9Slide03 AmpleSoft" panose="02000000000000000000" pitchFamily="2" charset="0"/>
              </a:rPr>
              <a:t>khai</a:t>
            </a:r>
            <a:r>
              <a:rPr lang="en-US" sz="2000" dirty="0">
                <a:latin typeface="#9Slide03 AmpleSoft" panose="02000000000000000000" pitchFamily="2" charset="0"/>
              </a:rPr>
              <a:t> </a:t>
            </a:r>
            <a:r>
              <a:rPr lang="en-US" sz="2000" dirty="0" err="1">
                <a:latin typeface="#9Slide03 AmpleSoft" panose="02000000000000000000" pitchFamily="2" charset="0"/>
              </a:rPr>
              <a:t>các</a:t>
            </a:r>
            <a:r>
              <a:rPr lang="en-US" sz="2000" dirty="0">
                <a:latin typeface="#9Slide03 AmpleSoft" panose="02000000000000000000" pitchFamily="2" charset="0"/>
              </a:rPr>
              <a:t> ý, </a:t>
            </a:r>
            <a:r>
              <a:rPr lang="en-US" sz="2000" dirty="0" err="1">
                <a:latin typeface="#9Slide03 AmpleSoft" panose="02000000000000000000" pitchFamily="2" charset="0"/>
              </a:rPr>
              <a:t>mỗi</a:t>
            </a:r>
            <a:r>
              <a:rPr lang="en-US" sz="2000" dirty="0">
                <a:latin typeface="#9Slide03 AmpleSoft" panose="02000000000000000000" pitchFamily="2" charset="0"/>
              </a:rPr>
              <a:t> ý </a:t>
            </a:r>
            <a:r>
              <a:rPr lang="en-US" sz="2000" dirty="0" err="1">
                <a:latin typeface="#9Slide03 AmpleSoft" panose="02000000000000000000" pitchFamily="2" charset="0"/>
              </a:rPr>
              <a:t>được</a:t>
            </a:r>
            <a:r>
              <a:rPr lang="en-US" sz="2000" dirty="0">
                <a:latin typeface="#9Slide03 AmpleSoft" panose="02000000000000000000" pitchFamily="2" charset="0"/>
              </a:rPr>
              <a:t> </a:t>
            </a:r>
            <a:r>
              <a:rPr lang="en-US" sz="2000" dirty="0" err="1">
                <a:latin typeface="#9Slide03 AmpleSoft" panose="02000000000000000000" pitchFamily="2" charset="0"/>
              </a:rPr>
              <a:t>viết</a:t>
            </a:r>
            <a:r>
              <a:rPr lang="en-US" sz="2000" dirty="0">
                <a:latin typeface="#9Slide03 AmpleSoft" panose="02000000000000000000" pitchFamily="2" charset="0"/>
              </a:rPr>
              <a:t> </a:t>
            </a:r>
            <a:r>
              <a:rPr lang="en-US" sz="2000" dirty="0" err="1">
                <a:latin typeface="#9Slide03 AmpleSoft" panose="02000000000000000000" pitchFamily="2" charset="0"/>
              </a:rPr>
              <a:t>thành</a:t>
            </a:r>
            <a:r>
              <a:rPr lang="en-US" sz="2000" dirty="0">
                <a:latin typeface="#9Slide03 AmpleSoft" panose="02000000000000000000" pitchFamily="2" charset="0"/>
              </a:rPr>
              <a:t> </a:t>
            </a:r>
            <a:r>
              <a:rPr lang="en-US" sz="2000" dirty="0" err="1">
                <a:latin typeface="#9Slide03 AmpleSoft" panose="02000000000000000000" pitchFamily="2" charset="0"/>
              </a:rPr>
              <a:t>một</a:t>
            </a:r>
            <a:r>
              <a:rPr lang="en-US" sz="2000" dirty="0">
                <a:latin typeface="#9Slide03 AmpleSoft" panose="02000000000000000000" pitchFamily="2" charset="0"/>
              </a:rPr>
              <a:t> </a:t>
            </a:r>
            <a:r>
              <a:rPr lang="en-US" sz="2000" dirty="0" err="1">
                <a:latin typeface="#9Slide03 AmpleSoft" panose="02000000000000000000" pitchFamily="2" charset="0"/>
              </a:rPr>
              <a:t>đoạn</a:t>
            </a:r>
            <a:r>
              <a:rPr lang="en-US" sz="2000" dirty="0">
                <a:latin typeface="#9Slide03 AmpleSoft" panose="02000000000000000000" pitchFamily="2" charset="0"/>
              </a:rPr>
              <a:t> </a:t>
            </a:r>
            <a:r>
              <a:rPr lang="en-US" sz="2000" dirty="0" err="1">
                <a:latin typeface="#9Slide03 AmpleSoft" panose="02000000000000000000" pitchFamily="2" charset="0"/>
              </a:rPr>
              <a:t>văn</a:t>
            </a:r>
            <a:r>
              <a:rPr lang="en-US" sz="2000" dirty="0">
                <a:latin typeface="#9Slide03 AmpleSoft" panose="02000000000000000000" pitchFamily="2" charset="0"/>
              </a:rPr>
              <a:t> </a:t>
            </a:r>
            <a:r>
              <a:rPr lang="en-US" sz="2000" dirty="0" err="1">
                <a:latin typeface="#9Slide03 AmpleSoft" panose="02000000000000000000" pitchFamily="2" charset="0"/>
              </a:rPr>
              <a:t>hoàn</a:t>
            </a:r>
            <a:r>
              <a:rPr lang="en-US" sz="2000" dirty="0">
                <a:latin typeface="#9Slide03 AmpleSoft" panose="02000000000000000000" pitchFamily="2" charset="0"/>
              </a:rPr>
              <a:t> </a:t>
            </a:r>
            <a:r>
              <a:rPr lang="en-US" sz="2000" dirty="0" err="1">
                <a:latin typeface="#9Slide03 AmpleSoft" panose="02000000000000000000" pitchFamily="2" charset="0"/>
              </a:rPr>
              <a:t>chỉnh</a:t>
            </a:r>
            <a:r>
              <a:rPr lang="en-US" sz="2000" dirty="0">
                <a:latin typeface="#9Slide03 AmpleSoft" panose="02000000000000000000" pitchFamily="2" charset="0"/>
              </a:rPr>
              <a:t>, </a:t>
            </a:r>
            <a:r>
              <a:rPr lang="en-US" sz="2000" dirty="0" err="1">
                <a:latin typeface="#9Slide03 AmpleSoft" panose="02000000000000000000" pitchFamily="2" charset="0"/>
              </a:rPr>
              <a:t>giữa</a:t>
            </a:r>
            <a:r>
              <a:rPr lang="en-US" sz="2000" dirty="0">
                <a:latin typeface="#9Slide03 AmpleSoft" panose="02000000000000000000" pitchFamily="2" charset="0"/>
              </a:rPr>
              <a:t> </a:t>
            </a:r>
            <a:r>
              <a:rPr lang="en-US" sz="2000" dirty="0" err="1">
                <a:latin typeface="#9Slide03 AmpleSoft" panose="02000000000000000000" pitchFamily="2" charset="0"/>
              </a:rPr>
              <a:t>các</a:t>
            </a:r>
            <a:r>
              <a:rPr lang="en-US" sz="2000" dirty="0">
                <a:latin typeface="#9Slide03 AmpleSoft" panose="02000000000000000000" pitchFamily="2" charset="0"/>
              </a:rPr>
              <a:t> </a:t>
            </a:r>
            <a:r>
              <a:rPr lang="en-US" sz="2000" dirty="0" err="1">
                <a:latin typeface="#9Slide03 AmpleSoft" panose="02000000000000000000" pitchFamily="2" charset="0"/>
              </a:rPr>
              <a:t>đoạn</a:t>
            </a:r>
            <a:r>
              <a:rPr lang="en-US" sz="2000" dirty="0">
                <a:latin typeface="#9Slide03 AmpleSoft" panose="02000000000000000000" pitchFamily="2" charset="0"/>
              </a:rPr>
              <a:t> </a:t>
            </a:r>
            <a:r>
              <a:rPr lang="en-US" sz="2000" dirty="0" err="1">
                <a:latin typeface="#9Slide03 AmpleSoft" panose="02000000000000000000" pitchFamily="2" charset="0"/>
              </a:rPr>
              <a:t>có</a:t>
            </a:r>
            <a:r>
              <a:rPr lang="en-US" sz="2000" dirty="0">
                <a:latin typeface="#9Slide03 AmpleSoft" panose="02000000000000000000" pitchFamily="2" charset="0"/>
              </a:rPr>
              <a:t> </a:t>
            </a:r>
            <a:r>
              <a:rPr lang="en-US" sz="2000" dirty="0" err="1">
                <a:latin typeface="#9Slide03 AmpleSoft" panose="02000000000000000000" pitchFamily="2" charset="0"/>
              </a:rPr>
              <a:t>sự</a:t>
            </a:r>
            <a:r>
              <a:rPr lang="en-US" sz="2000" dirty="0">
                <a:latin typeface="#9Slide03 AmpleSoft" panose="02000000000000000000" pitchFamily="2" charset="0"/>
              </a:rPr>
              <a:t> </a:t>
            </a:r>
            <a:r>
              <a:rPr lang="en-US" sz="2000" dirty="0" err="1">
                <a:latin typeface="#9Slide03 AmpleSoft" panose="02000000000000000000" pitchFamily="2" charset="0"/>
              </a:rPr>
              <a:t>liên</a:t>
            </a:r>
            <a:r>
              <a:rPr lang="en-US" sz="2000" dirty="0">
                <a:latin typeface="#9Slide03 AmpleSoft" panose="02000000000000000000" pitchFamily="2" charset="0"/>
              </a:rPr>
              <a:t> </a:t>
            </a:r>
            <a:r>
              <a:rPr lang="en-US" sz="2000" dirty="0" err="1">
                <a:latin typeface="#9Slide03 AmpleSoft" panose="02000000000000000000" pitchFamily="2" charset="0"/>
              </a:rPr>
              <a:t>kết</a:t>
            </a:r>
            <a:r>
              <a:rPr lang="en-US" sz="2000" dirty="0">
                <a:latin typeface="#9Slide03 AmpleSoft" panose="02000000000000000000" pitchFamily="2" charset="0"/>
              </a:rPr>
              <a:t> </a:t>
            </a:r>
            <a:r>
              <a:rPr lang="en-US" sz="2000" dirty="0" err="1">
                <a:latin typeface="#9Slide03 AmpleSoft" panose="02000000000000000000" pitchFamily="2" charset="0"/>
              </a:rPr>
              <a:t>chặt</a:t>
            </a:r>
            <a:r>
              <a:rPr lang="en-US" sz="2000" dirty="0">
                <a:latin typeface="#9Slide03 AmpleSoft" panose="02000000000000000000" pitchFamily="2" charset="0"/>
              </a:rPr>
              <a:t> </a:t>
            </a:r>
            <a:r>
              <a:rPr lang="en-US" sz="2000" dirty="0" err="1">
                <a:latin typeface="#9Slide03 AmpleSoft" panose="02000000000000000000" pitchFamily="2" charset="0"/>
              </a:rPr>
              <a:t>chẽ</a:t>
            </a:r>
            <a:endParaRPr lang="en-US" sz="2000" dirty="0">
              <a:latin typeface="#9Slide03 AmpleSoft" panose="02000000000000000000" pitchFamily="2" charset="0"/>
            </a:endParaRPr>
          </a:p>
        </p:txBody>
      </p:sp>
      <p:pic>
        <p:nvPicPr>
          <p:cNvPr id="12" name="Picture 11">
            <a:extLst>
              <a:ext uri="{FF2B5EF4-FFF2-40B4-BE49-F238E27FC236}">
                <a16:creationId xmlns:a16="http://schemas.microsoft.com/office/drawing/2014/main" id="{DEF1259B-EEFB-1724-77C5-996A2C4B63CD}"/>
              </a:ext>
            </a:extLst>
          </p:cNvPr>
          <p:cNvPicPr>
            <a:picLocks noChangeAspect="1"/>
          </p:cNvPicPr>
          <p:nvPr/>
        </p:nvPicPr>
        <p:blipFill rotWithShape="1">
          <a:blip r:embed="rId3"/>
          <a:srcRect b="14782"/>
          <a:stretch/>
        </p:blipFill>
        <p:spPr>
          <a:xfrm rot="20499830">
            <a:off x="2809026" y="1494023"/>
            <a:ext cx="2975233" cy="2535449"/>
          </a:xfrm>
          <a:prstGeom prst="rect">
            <a:avLst/>
          </a:prstGeom>
        </p:spPr>
      </p:pic>
    </p:spTree>
    <p:extLst>
      <p:ext uri="{BB962C8B-B14F-4D97-AF65-F5344CB8AC3E}">
        <p14:creationId xmlns:p14="http://schemas.microsoft.com/office/powerpoint/2010/main" val="113216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 name="Google Shape;222;p19">
            <a:extLst>
              <a:ext uri="{FF2B5EF4-FFF2-40B4-BE49-F238E27FC236}">
                <a16:creationId xmlns:a16="http://schemas.microsoft.com/office/drawing/2014/main" id="{EA46F8BE-B44F-ABAA-800B-8DFC0DEA1016}"/>
              </a:ext>
            </a:extLst>
          </p:cNvPr>
          <p:cNvSpPr txBox="1">
            <a:spLocks/>
          </p:cNvSpPr>
          <p:nvPr/>
        </p:nvSpPr>
        <p:spPr>
          <a:xfrm>
            <a:off x="158173" y="438229"/>
            <a:ext cx="8827654" cy="6733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pPr>
            <a:r>
              <a:rPr lang="en-US" sz="3200" dirty="0" err="1">
                <a:solidFill>
                  <a:srgbClr val="FF0000"/>
                </a:solidFill>
                <a:latin typeface="#9Slide05 Claudia" pitchFamily="2" charset="0"/>
              </a:rPr>
              <a:t>Cách</a:t>
            </a:r>
            <a:r>
              <a:rPr lang="en-US" sz="3200" dirty="0">
                <a:solidFill>
                  <a:srgbClr val="FF0000"/>
                </a:solidFill>
                <a:latin typeface="#9Slide05 Claudia" pitchFamily="2" charset="0"/>
              </a:rPr>
              <a:t> </a:t>
            </a:r>
            <a:r>
              <a:rPr lang="en-US" sz="3200" dirty="0" err="1">
                <a:solidFill>
                  <a:srgbClr val="FF0000"/>
                </a:solidFill>
                <a:latin typeface="#9Slide05 Claudia" pitchFamily="2" charset="0"/>
              </a:rPr>
              <a:t>chọn</a:t>
            </a:r>
            <a:r>
              <a:rPr lang="en-US" sz="3200" dirty="0">
                <a:solidFill>
                  <a:srgbClr val="FF0000"/>
                </a:solidFill>
                <a:latin typeface="#9Slide05 Claudia" pitchFamily="2" charset="0"/>
              </a:rPr>
              <a:t> </a:t>
            </a:r>
            <a:r>
              <a:rPr lang="en-US" sz="3200" dirty="0" err="1">
                <a:solidFill>
                  <a:srgbClr val="FF0000"/>
                </a:solidFill>
                <a:latin typeface="#9Slide05 Claudia" pitchFamily="2" charset="0"/>
              </a:rPr>
              <a:t>bằng</a:t>
            </a:r>
            <a:r>
              <a:rPr lang="en-US" sz="3200" dirty="0">
                <a:solidFill>
                  <a:srgbClr val="FF0000"/>
                </a:solidFill>
                <a:latin typeface="#9Slide05 Claudia" pitchFamily="2" charset="0"/>
              </a:rPr>
              <a:t> </a:t>
            </a:r>
            <a:r>
              <a:rPr lang="en-US" sz="3200" dirty="0" err="1">
                <a:solidFill>
                  <a:srgbClr val="FF0000"/>
                </a:solidFill>
                <a:latin typeface="#9Slide05 Claudia" pitchFamily="2" charset="0"/>
              </a:rPr>
              <a:t>chứng</a:t>
            </a:r>
            <a:r>
              <a:rPr lang="en-US" sz="3200" dirty="0">
                <a:solidFill>
                  <a:srgbClr val="FF0000"/>
                </a:solidFill>
                <a:latin typeface="#9Slide05 Claudia" pitchFamily="2" charset="0"/>
              </a:rPr>
              <a:t> </a:t>
            </a:r>
            <a:r>
              <a:rPr lang="en-US" sz="3200" dirty="0" err="1">
                <a:solidFill>
                  <a:srgbClr val="FF0000"/>
                </a:solidFill>
                <a:latin typeface="#9Slide05 Claudia" pitchFamily="2" charset="0"/>
              </a:rPr>
              <a:t>cho</a:t>
            </a:r>
            <a:r>
              <a:rPr lang="en-US" sz="3200" dirty="0">
                <a:solidFill>
                  <a:srgbClr val="FF0000"/>
                </a:solidFill>
                <a:latin typeface="#9Slide05 Claudia" pitchFamily="2" charset="0"/>
              </a:rPr>
              <a:t> </a:t>
            </a:r>
            <a:r>
              <a:rPr lang="en-US" sz="3200" dirty="0" err="1">
                <a:solidFill>
                  <a:srgbClr val="FF0000"/>
                </a:solidFill>
                <a:latin typeface="#9Slide05 Claudia" pitchFamily="2" charset="0"/>
              </a:rPr>
              <a:t>bài</a:t>
            </a:r>
            <a:r>
              <a:rPr lang="en-US" sz="3200" dirty="0">
                <a:solidFill>
                  <a:srgbClr val="FF0000"/>
                </a:solidFill>
                <a:latin typeface="#9Slide05 Claudia" pitchFamily="2" charset="0"/>
              </a:rPr>
              <a:t> </a:t>
            </a:r>
            <a:r>
              <a:rPr lang="en-US" sz="3200" dirty="0" err="1">
                <a:solidFill>
                  <a:srgbClr val="FF0000"/>
                </a:solidFill>
                <a:latin typeface="#9Slide05 Claudia" pitchFamily="2" charset="0"/>
              </a:rPr>
              <a:t>văn</a:t>
            </a:r>
            <a:r>
              <a:rPr lang="en-US" sz="3200" dirty="0">
                <a:solidFill>
                  <a:srgbClr val="FF0000"/>
                </a:solidFill>
                <a:latin typeface="#9Slide05 Claudia" pitchFamily="2" charset="0"/>
              </a:rPr>
              <a:t> </a:t>
            </a:r>
            <a:r>
              <a:rPr lang="en-US" sz="3200" dirty="0" err="1">
                <a:solidFill>
                  <a:srgbClr val="FF0000"/>
                </a:solidFill>
                <a:latin typeface="#9Slide05 Claudia" pitchFamily="2" charset="0"/>
              </a:rPr>
              <a:t>nghị</a:t>
            </a:r>
            <a:r>
              <a:rPr lang="en-US" sz="3200" dirty="0">
                <a:solidFill>
                  <a:srgbClr val="FF0000"/>
                </a:solidFill>
                <a:latin typeface="#9Slide05 Claudia" pitchFamily="2" charset="0"/>
              </a:rPr>
              <a:t> </a:t>
            </a:r>
            <a:r>
              <a:rPr lang="en-US" sz="3200" dirty="0" err="1">
                <a:solidFill>
                  <a:srgbClr val="FF0000"/>
                </a:solidFill>
                <a:latin typeface="#9Slide05 Claudia" pitchFamily="2" charset="0"/>
              </a:rPr>
              <a:t>luận</a:t>
            </a:r>
            <a:endParaRPr lang="en-US" sz="3200" dirty="0">
              <a:solidFill>
                <a:srgbClr val="FF0000"/>
              </a:solidFill>
              <a:latin typeface="#9Slide05 Claudia" pitchFamily="2" charset="0"/>
            </a:endParaRPr>
          </a:p>
        </p:txBody>
      </p:sp>
      <p:grpSp>
        <p:nvGrpSpPr>
          <p:cNvPr id="7" name="Group 6">
            <a:extLst>
              <a:ext uri="{FF2B5EF4-FFF2-40B4-BE49-F238E27FC236}">
                <a16:creationId xmlns:a16="http://schemas.microsoft.com/office/drawing/2014/main" id="{AD616D0E-74FA-AE2C-AE08-5770F0C31DB7}"/>
              </a:ext>
            </a:extLst>
          </p:cNvPr>
          <p:cNvGrpSpPr/>
          <p:nvPr/>
        </p:nvGrpSpPr>
        <p:grpSpPr>
          <a:xfrm>
            <a:off x="3286883" y="1301752"/>
            <a:ext cx="2935892" cy="2935892"/>
            <a:chOff x="3286883" y="1171827"/>
            <a:chExt cx="2935892" cy="2935892"/>
          </a:xfrm>
        </p:grpSpPr>
        <p:pic>
          <p:nvPicPr>
            <p:cNvPr id="5" name="Picture 4">
              <a:extLst>
                <a:ext uri="{FF2B5EF4-FFF2-40B4-BE49-F238E27FC236}">
                  <a16:creationId xmlns:a16="http://schemas.microsoft.com/office/drawing/2014/main" id="{60631359-BE17-B942-7D54-1706382615CC}"/>
                </a:ext>
              </a:extLst>
            </p:cNvPr>
            <p:cNvPicPr>
              <a:picLocks noChangeAspect="1"/>
            </p:cNvPicPr>
            <p:nvPr/>
          </p:nvPicPr>
          <p:blipFill>
            <a:blip r:embed="rId3"/>
            <a:stretch>
              <a:fillRect/>
            </a:stretch>
          </p:blipFill>
          <p:spPr>
            <a:xfrm>
              <a:off x="3286883" y="1171827"/>
              <a:ext cx="2935892" cy="2935892"/>
            </a:xfrm>
            <a:prstGeom prst="rect">
              <a:avLst/>
            </a:prstGeom>
          </p:spPr>
        </p:pic>
        <p:sp>
          <p:nvSpPr>
            <p:cNvPr id="6" name="Rectangle 5">
              <a:extLst>
                <a:ext uri="{FF2B5EF4-FFF2-40B4-BE49-F238E27FC236}">
                  <a16:creationId xmlns:a16="http://schemas.microsoft.com/office/drawing/2014/main" id="{06DB4FB0-2874-4A59-BD76-8876A1780B66}"/>
                </a:ext>
              </a:extLst>
            </p:cNvPr>
            <p:cNvSpPr/>
            <p:nvPr/>
          </p:nvSpPr>
          <p:spPr>
            <a:xfrm>
              <a:off x="5089890" y="1764064"/>
              <a:ext cx="873940" cy="712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EF53360-F016-7960-2926-7E3358CA8292}"/>
              </a:ext>
            </a:extLst>
          </p:cNvPr>
          <p:cNvGrpSpPr/>
          <p:nvPr/>
        </p:nvGrpSpPr>
        <p:grpSpPr>
          <a:xfrm>
            <a:off x="745793" y="1297662"/>
            <a:ext cx="2541090" cy="3440695"/>
            <a:chOff x="745793" y="1171827"/>
            <a:chExt cx="2541090" cy="3440695"/>
          </a:xfrm>
        </p:grpSpPr>
        <p:sp>
          <p:nvSpPr>
            <p:cNvPr id="8" name="Google Shape;733;p29">
              <a:extLst>
                <a:ext uri="{FF2B5EF4-FFF2-40B4-BE49-F238E27FC236}">
                  <a16:creationId xmlns:a16="http://schemas.microsoft.com/office/drawing/2014/main" id="{2AA8EB26-056E-C32F-EF9A-DD1C54A573AB}"/>
                </a:ext>
              </a:extLst>
            </p:cNvPr>
            <p:cNvSpPr/>
            <p:nvPr/>
          </p:nvSpPr>
          <p:spPr>
            <a:xfrm>
              <a:off x="745793" y="1171827"/>
              <a:ext cx="2541090" cy="3440695"/>
            </a:xfrm>
            <a:custGeom>
              <a:avLst/>
              <a:gdLst/>
              <a:ahLst/>
              <a:cxnLst/>
              <a:rect l="l" t="t" r="r" b="b"/>
              <a:pathLst>
                <a:path w="122358" h="203399" extrusionOk="0">
                  <a:moveTo>
                    <a:pt x="103266" y="1"/>
                  </a:moveTo>
                  <a:cubicBezTo>
                    <a:pt x="101522" y="1"/>
                    <a:pt x="99746" y="169"/>
                    <a:pt x="97978" y="527"/>
                  </a:cubicBezTo>
                  <a:lnTo>
                    <a:pt x="14072" y="17222"/>
                  </a:lnTo>
                  <a:cubicBezTo>
                    <a:pt x="5725" y="18844"/>
                    <a:pt x="1" y="24139"/>
                    <a:pt x="430" y="29910"/>
                  </a:cubicBezTo>
                  <a:lnTo>
                    <a:pt x="15646" y="169292"/>
                  </a:lnTo>
                  <a:cubicBezTo>
                    <a:pt x="16410" y="176257"/>
                    <a:pt x="23899" y="181599"/>
                    <a:pt x="32962" y="181599"/>
                  </a:cubicBezTo>
                  <a:lnTo>
                    <a:pt x="33916" y="181599"/>
                  </a:lnTo>
                  <a:cubicBezTo>
                    <a:pt x="39783" y="181599"/>
                    <a:pt x="45221" y="183937"/>
                    <a:pt x="48417" y="187753"/>
                  </a:cubicBezTo>
                  <a:lnTo>
                    <a:pt x="61487" y="203398"/>
                  </a:lnTo>
                  <a:lnTo>
                    <a:pt x="74509" y="187753"/>
                  </a:lnTo>
                  <a:cubicBezTo>
                    <a:pt x="77705" y="183937"/>
                    <a:pt x="83191" y="181599"/>
                    <a:pt x="89058" y="181599"/>
                  </a:cubicBezTo>
                  <a:cubicBezTo>
                    <a:pt x="98121" y="181599"/>
                    <a:pt x="105610" y="176209"/>
                    <a:pt x="106326" y="169149"/>
                  </a:cubicBezTo>
                  <a:lnTo>
                    <a:pt x="121828" y="12690"/>
                  </a:lnTo>
                  <a:cubicBezTo>
                    <a:pt x="122357" y="5652"/>
                    <a:pt x="113377" y="1"/>
                    <a:pt x="103266" y="1"/>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11" name="TextBox 10">
              <a:extLst>
                <a:ext uri="{FF2B5EF4-FFF2-40B4-BE49-F238E27FC236}">
                  <a16:creationId xmlns:a16="http://schemas.microsoft.com/office/drawing/2014/main" id="{CB8AFA48-923C-A826-7565-A40636EA4C80}"/>
                </a:ext>
              </a:extLst>
            </p:cNvPr>
            <p:cNvSpPr txBox="1"/>
            <p:nvPr/>
          </p:nvSpPr>
          <p:spPr>
            <a:xfrm>
              <a:off x="916498" y="1563337"/>
              <a:ext cx="2204207" cy="2462213"/>
            </a:xfrm>
            <a:prstGeom prst="rect">
              <a:avLst/>
            </a:prstGeom>
            <a:noFill/>
          </p:spPr>
          <p:txBody>
            <a:bodyPr wrap="square">
              <a:spAutoFit/>
            </a:bodyPr>
            <a:lstStyle/>
            <a:p>
              <a:pPr algn="ctr"/>
              <a:r>
                <a:rPr lang="en-US" sz="2200" dirty="0" err="1">
                  <a:latin typeface="#9Slide03 AmpleSoft" panose="02000000000000000000" pitchFamily="2" charset="0"/>
                </a:rPr>
                <a:t>Bằng</a:t>
              </a:r>
              <a:r>
                <a:rPr lang="en-US" sz="2200" dirty="0">
                  <a:latin typeface="#9Slide03 AmpleSoft" panose="02000000000000000000" pitchFamily="2" charset="0"/>
                </a:rPr>
                <a:t> </a:t>
              </a:r>
              <a:r>
                <a:rPr lang="en-US" sz="2200" dirty="0" err="1">
                  <a:latin typeface="#9Slide03 AmpleSoft" panose="02000000000000000000" pitchFamily="2" charset="0"/>
                </a:rPr>
                <a:t>chứng</a:t>
              </a:r>
              <a:r>
                <a:rPr lang="en-US" sz="2200" dirty="0">
                  <a:latin typeface="#9Slide03 AmpleSoft" panose="02000000000000000000" pitchFamily="2" charset="0"/>
                </a:rPr>
                <a:t> </a:t>
              </a:r>
              <a:r>
                <a:rPr lang="en-US" sz="2200" dirty="0" err="1">
                  <a:latin typeface="#9Slide03 AmpleSoft" panose="02000000000000000000" pitchFamily="2" charset="0"/>
                </a:rPr>
                <a:t>được</a:t>
              </a:r>
              <a:r>
                <a:rPr lang="en-US" sz="2200" dirty="0">
                  <a:latin typeface="#9Slide03 AmpleSoft" panose="02000000000000000000" pitchFamily="2" charset="0"/>
                </a:rPr>
                <a:t> </a:t>
              </a:r>
              <a:r>
                <a:rPr lang="en-US" sz="2200" dirty="0" err="1">
                  <a:latin typeface="#9Slide03 AmpleSoft" panose="02000000000000000000" pitchFamily="2" charset="0"/>
                </a:rPr>
                <a:t>lựa</a:t>
              </a:r>
              <a:r>
                <a:rPr lang="en-US" sz="2200" dirty="0">
                  <a:latin typeface="#9Slide03 AmpleSoft" panose="02000000000000000000" pitchFamily="2" charset="0"/>
                </a:rPr>
                <a:t> </a:t>
              </a:r>
              <a:r>
                <a:rPr lang="en-US" sz="2200" dirty="0" err="1">
                  <a:latin typeface="#9Slide03 AmpleSoft" panose="02000000000000000000" pitchFamily="2" charset="0"/>
                </a:rPr>
                <a:t>chọn</a:t>
              </a:r>
              <a:r>
                <a:rPr lang="en-US" sz="2200" dirty="0">
                  <a:latin typeface="#9Slide03 AmpleSoft" panose="02000000000000000000" pitchFamily="2" charset="0"/>
                </a:rPr>
                <a:t> </a:t>
              </a:r>
              <a:r>
                <a:rPr lang="en-US" sz="2200" dirty="0" err="1">
                  <a:latin typeface="#9Slide03 AmpleSoft" panose="02000000000000000000" pitchFamily="2" charset="0"/>
                </a:rPr>
                <a:t>cần</a:t>
              </a:r>
              <a:r>
                <a:rPr lang="en-US" sz="2200" dirty="0">
                  <a:latin typeface="#9Slide03 AmpleSoft" panose="02000000000000000000" pitchFamily="2" charset="0"/>
                </a:rPr>
                <a:t> </a:t>
              </a:r>
              <a:r>
                <a:rPr lang="en-US" sz="2200" dirty="0" err="1">
                  <a:latin typeface="#9Slide03 AmpleSoft" panose="02000000000000000000" pitchFamily="2" charset="0"/>
                </a:rPr>
                <a:t>phù</a:t>
              </a:r>
              <a:r>
                <a:rPr lang="en-US" sz="2200" dirty="0">
                  <a:latin typeface="#9Slide03 AmpleSoft" panose="02000000000000000000" pitchFamily="2" charset="0"/>
                </a:rPr>
                <a:t> </a:t>
              </a:r>
              <a:r>
                <a:rPr lang="en-US" sz="2200" dirty="0" err="1">
                  <a:latin typeface="#9Slide03 AmpleSoft" panose="02000000000000000000" pitchFamily="2" charset="0"/>
                </a:rPr>
                <a:t>hợp</a:t>
              </a:r>
              <a:r>
                <a:rPr lang="en-US" sz="2200" dirty="0">
                  <a:latin typeface="#9Slide03 AmpleSoft" panose="02000000000000000000" pitchFamily="2" charset="0"/>
                </a:rPr>
                <a:t> </a:t>
              </a:r>
              <a:r>
                <a:rPr lang="en-US" sz="2200" dirty="0" err="1">
                  <a:latin typeface="#9Slide03 AmpleSoft" panose="02000000000000000000" pitchFamily="2" charset="0"/>
                </a:rPr>
                <a:t>với</a:t>
              </a:r>
              <a:r>
                <a:rPr lang="en-US" sz="2200" dirty="0">
                  <a:latin typeface="#9Slide03 AmpleSoft" panose="02000000000000000000" pitchFamily="2" charset="0"/>
                </a:rPr>
                <a:t> </a:t>
              </a:r>
              <a:r>
                <a:rPr lang="en-US" sz="2200" dirty="0" err="1">
                  <a:latin typeface="#9Slide03 AmpleSoft" panose="02000000000000000000" pitchFamily="2" charset="0"/>
                </a:rPr>
                <a:t>nội</a:t>
              </a:r>
              <a:r>
                <a:rPr lang="en-US" sz="2200" dirty="0">
                  <a:latin typeface="#9Slide03 AmpleSoft" panose="02000000000000000000" pitchFamily="2" charset="0"/>
                </a:rPr>
                <a:t> dung </a:t>
              </a:r>
              <a:r>
                <a:rPr lang="en-US" sz="2200" dirty="0" err="1">
                  <a:latin typeface="#9Slide03 AmpleSoft" panose="02000000000000000000" pitchFamily="2" charset="0"/>
                </a:rPr>
                <a:t>của</a:t>
              </a:r>
              <a:r>
                <a:rPr lang="en-US" sz="2200" dirty="0">
                  <a:latin typeface="#9Slide03 AmpleSoft" panose="02000000000000000000" pitchFamily="2" charset="0"/>
                </a:rPr>
                <a:t> </a:t>
              </a:r>
              <a:r>
                <a:rPr lang="en-US" sz="2200" dirty="0" err="1">
                  <a:latin typeface="#9Slide03 AmpleSoft" panose="02000000000000000000" pitchFamily="2" charset="0"/>
                </a:rPr>
                <a:t>đề</a:t>
              </a:r>
              <a:r>
                <a:rPr lang="en-US" sz="2200" dirty="0">
                  <a:latin typeface="#9Slide03 AmpleSoft" panose="02000000000000000000" pitchFamily="2" charset="0"/>
                </a:rPr>
                <a:t> </a:t>
              </a:r>
              <a:r>
                <a:rPr lang="en-US" sz="2200" dirty="0" err="1">
                  <a:latin typeface="#9Slide03 AmpleSoft" panose="02000000000000000000" pitchFamily="2" charset="0"/>
                </a:rPr>
                <a:t>bài</a:t>
              </a:r>
              <a:r>
                <a:rPr lang="en-US" sz="2200" dirty="0">
                  <a:latin typeface="#9Slide03 AmpleSoft" panose="02000000000000000000" pitchFamily="2" charset="0"/>
                </a:rPr>
                <a:t>, </a:t>
              </a:r>
              <a:r>
                <a:rPr lang="en-US" sz="2200" dirty="0" err="1">
                  <a:latin typeface="#9Slide03 AmpleSoft" panose="02000000000000000000" pitchFamily="2" charset="0"/>
                </a:rPr>
                <a:t>phạm</a:t>
              </a:r>
              <a:r>
                <a:rPr lang="en-US" sz="2200" dirty="0">
                  <a:latin typeface="#9Slide03 AmpleSoft" panose="02000000000000000000" pitchFamily="2" charset="0"/>
                </a:rPr>
                <a:t> vi </a:t>
              </a:r>
              <a:r>
                <a:rPr lang="en-US" sz="2200" dirty="0" err="1">
                  <a:latin typeface="#9Slide03 AmpleSoft" panose="02000000000000000000" pitchFamily="2" charset="0"/>
                </a:rPr>
                <a:t>của</a:t>
              </a:r>
              <a:r>
                <a:rPr lang="en-US" sz="2200" dirty="0">
                  <a:latin typeface="#9Slide03 AmpleSoft" panose="02000000000000000000" pitchFamily="2" charset="0"/>
                </a:rPr>
                <a:t> </a:t>
              </a:r>
              <a:r>
                <a:rPr lang="en-US" sz="2200" dirty="0" err="1">
                  <a:latin typeface="#9Slide03 AmpleSoft" panose="02000000000000000000" pitchFamily="2" charset="0"/>
                </a:rPr>
                <a:t>đề</a:t>
              </a:r>
              <a:r>
                <a:rPr lang="en-US" sz="2200" dirty="0">
                  <a:latin typeface="#9Slide03 AmpleSoft" panose="02000000000000000000" pitchFamily="2" charset="0"/>
                </a:rPr>
                <a:t>, </a:t>
              </a:r>
              <a:r>
                <a:rPr lang="en-US" sz="2200" dirty="0" err="1">
                  <a:latin typeface="#9Slide03 AmpleSoft" panose="02000000000000000000" pitchFamily="2" charset="0"/>
                </a:rPr>
                <a:t>mang</a:t>
              </a:r>
              <a:r>
                <a:rPr lang="en-US" sz="2200" dirty="0">
                  <a:latin typeface="#9Slide03 AmpleSoft" panose="02000000000000000000" pitchFamily="2" charset="0"/>
                </a:rPr>
                <a:t> </a:t>
              </a:r>
              <a:r>
                <a:rPr lang="en-US" sz="2200" dirty="0" err="1">
                  <a:latin typeface="#9Slide03 AmpleSoft" panose="02000000000000000000" pitchFamily="2" charset="0"/>
                </a:rPr>
                <a:t>tính</a:t>
              </a:r>
              <a:r>
                <a:rPr lang="en-US" sz="2200" dirty="0">
                  <a:latin typeface="#9Slide03 AmpleSoft" panose="02000000000000000000" pitchFamily="2" charset="0"/>
                </a:rPr>
                <a:t> </a:t>
              </a:r>
              <a:r>
                <a:rPr lang="en-US" sz="2200" dirty="0" err="1">
                  <a:latin typeface="#9Slide03 AmpleSoft" panose="02000000000000000000" pitchFamily="2" charset="0"/>
                </a:rPr>
                <a:t>thời</a:t>
              </a:r>
              <a:r>
                <a:rPr lang="en-US" sz="2200" dirty="0">
                  <a:latin typeface="#9Slide03 AmpleSoft" panose="02000000000000000000" pitchFamily="2" charset="0"/>
                </a:rPr>
                <a:t> </a:t>
              </a:r>
              <a:r>
                <a:rPr lang="en-US" sz="2200" dirty="0" err="1">
                  <a:latin typeface="#9Slide03 AmpleSoft" panose="02000000000000000000" pitchFamily="2" charset="0"/>
                </a:rPr>
                <a:t>sự</a:t>
              </a:r>
              <a:r>
                <a:rPr lang="en-US" sz="2200" dirty="0">
                  <a:latin typeface="#9Slide03 AmpleSoft" panose="02000000000000000000" pitchFamily="2" charset="0"/>
                </a:rPr>
                <a:t> </a:t>
              </a:r>
              <a:r>
                <a:rPr lang="en-US" sz="2200" dirty="0" err="1">
                  <a:latin typeface="#9Slide03 AmpleSoft" panose="02000000000000000000" pitchFamily="2" charset="0"/>
                </a:rPr>
                <a:t>và</a:t>
              </a:r>
              <a:r>
                <a:rPr lang="en-US" sz="2200" dirty="0">
                  <a:latin typeface="#9Slide03 AmpleSoft" panose="02000000000000000000" pitchFamily="2" charset="0"/>
                </a:rPr>
                <a:t> </a:t>
              </a:r>
              <a:r>
                <a:rPr lang="en-US" sz="2200" dirty="0" err="1">
                  <a:latin typeface="#9Slide03 AmpleSoft" panose="02000000000000000000" pitchFamily="2" charset="0"/>
                </a:rPr>
                <a:t>gần</a:t>
              </a:r>
              <a:r>
                <a:rPr lang="en-US" sz="2200" dirty="0">
                  <a:latin typeface="#9Slide03 AmpleSoft" panose="02000000000000000000" pitchFamily="2" charset="0"/>
                </a:rPr>
                <a:t> </a:t>
              </a:r>
              <a:r>
                <a:rPr lang="en-US" sz="2200" dirty="0" err="1">
                  <a:latin typeface="#9Slide03 AmpleSoft" panose="02000000000000000000" pitchFamily="2" charset="0"/>
                </a:rPr>
                <a:t>gũi</a:t>
              </a:r>
              <a:r>
                <a:rPr lang="en-US" sz="2200" dirty="0">
                  <a:latin typeface="#9Slide03 AmpleSoft" panose="02000000000000000000" pitchFamily="2" charset="0"/>
                </a:rPr>
                <a:t>, …</a:t>
              </a:r>
              <a:endParaRPr lang="en-US" sz="2200" dirty="0"/>
            </a:p>
          </p:txBody>
        </p:sp>
      </p:grpSp>
      <p:grpSp>
        <p:nvGrpSpPr>
          <p:cNvPr id="14" name="Group 13">
            <a:extLst>
              <a:ext uri="{FF2B5EF4-FFF2-40B4-BE49-F238E27FC236}">
                <a16:creationId xmlns:a16="http://schemas.microsoft.com/office/drawing/2014/main" id="{7B21A2EB-05AB-9329-F60F-B2D11BE876B4}"/>
              </a:ext>
            </a:extLst>
          </p:cNvPr>
          <p:cNvGrpSpPr/>
          <p:nvPr/>
        </p:nvGrpSpPr>
        <p:grpSpPr>
          <a:xfrm>
            <a:off x="5814032" y="1297662"/>
            <a:ext cx="2541090" cy="3440695"/>
            <a:chOff x="5814032" y="1171827"/>
            <a:chExt cx="2541090" cy="3440695"/>
          </a:xfrm>
        </p:grpSpPr>
        <p:sp>
          <p:nvSpPr>
            <p:cNvPr id="9" name="Google Shape;733;p29">
              <a:extLst>
                <a:ext uri="{FF2B5EF4-FFF2-40B4-BE49-F238E27FC236}">
                  <a16:creationId xmlns:a16="http://schemas.microsoft.com/office/drawing/2014/main" id="{F95B74A8-6827-8509-3F10-F50508EC1538}"/>
                </a:ext>
              </a:extLst>
            </p:cNvPr>
            <p:cNvSpPr/>
            <p:nvPr/>
          </p:nvSpPr>
          <p:spPr>
            <a:xfrm>
              <a:off x="5814032" y="1171827"/>
              <a:ext cx="2541090" cy="3440695"/>
            </a:xfrm>
            <a:custGeom>
              <a:avLst/>
              <a:gdLst/>
              <a:ahLst/>
              <a:cxnLst/>
              <a:rect l="l" t="t" r="r" b="b"/>
              <a:pathLst>
                <a:path w="122358" h="203399" extrusionOk="0">
                  <a:moveTo>
                    <a:pt x="103266" y="1"/>
                  </a:moveTo>
                  <a:cubicBezTo>
                    <a:pt x="101522" y="1"/>
                    <a:pt x="99746" y="169"/>
                    <a:pt x="97978" y="527"/>
                  </a:cubicBezTo>
                  <a:lnTo>
                    <a:pt x="14072" y="17222"/>
                  </a:lnTo>
                  <a:cubicBezTo>
                    <a:pt x="5725" y="18844"/>
                    <a:pt x="1" y="24139"/>
                    <a:pt x="430" y="29910"/>
                  </a:cubicBezTo>
                  <a:lnTo>
                    <a:pt x="15646" y="169292"/>
                  </a:lnTo>
                  <a:cubicBezTo>
                    <a:pt x="16410" y="176257"/>
                    <a:pt x="23899" y="181599"/>
                    <a:pt x="32962" y="181599"/>
                  </a:cubicBezTo>
                  <a:lnTo>
                    <a:pt x="33916" y="181599"/>
                  </a:lnTo>
                  <a:cubicBezTo>
                    <a:pt x="39783" y="181599"/>
                    <a:pt x="45221" y="183937"/>
                    <a:pt x="48417" y="187753"/>
                  </a:cubicBezTo>
                  <a:lnTo>
                    <a:pt x="61487" y="203398"/>
                  </a:lnTo>
                  <a:lnTo>
                    <a:pt x="74509" y="187753"/>
                  </a:lnTo>
                  <a:cubicBezTo>
                    <a:pt x="77705" y="183937"/>
                    <a:pt x="83191" y="181599"/>
                    <a:pt x="89058" y="181599"/>
                  </a:cubicBezTo>
                  <a:cubicBezTo>
                    <a:pt x="98121" y="181599"/>
                    <a:pt x="105610" y="176209"/>
                    <a:pt x="106326" y="169149"/>
                  </a:cubicBezTo>
                  <a:lnTo>
                    <a:pt x="121828" y="12690"/>
                  </a:lnTo>
                  <a:cubicBezTo>
                    <a:pt x="122357" y="5652"/>
                    <a:pt x="113377" y="1"/>
                    <a:pt x="103266" y="1"/>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13" name="TextBox 12">
              <a:extLst>
                <a:ext uri="{FF2B5EF4-FFF2-40B4-BE49-F238E27FC236}">
                  <a16:creationId xmlns:a16="http://schemas.microsoft.com/office/drawing/2014/main" id="{5F68CDBB-166A-F8F8-8C11-A40870CFE1E8}"/>
                </a:ext>
              </a:extLst>
            </p:cNvPr>
            <p:cNvSpPr txBox="1"/>
            <p:nvPr/>
          </p:nvSpPr>
          <p:spPr>
            <a:xfrm>
              <a:off x="5907453" y="1487836"/>
              <a:ext cx="2305369" cy="2800767"/>
            </a:xfrm>
            <a:prstGeom prst="rect">
              <a:avLst/>
            </a:prstGeom>
            <a:noFill/>
          </p:spPr>
          <p:txBody>
            <a:bodyPr wrap="square">
              <a:spAutoFit/>
            </a:bodyPr>
            <a:lstStyle/>
            <a:p>
              <a:pPr algn="ctr"/>
              <a:r>
                <a:rPr lang="en-US" sz="2200" dirty="0" err="1">
                  <a:latin typeface="#9Slide03 AmpleSoft" panose="02000000000000000000" pitchFamily="2" charset="0"/>
                </a:rPr>
                <a:t>Bằng</a:t>
              </a:r>
              <a:r>
                <a:rPr lang="en-US" sz="2200" dirty="0">
                  <a:latin typeface="#9Slide03 AmpleSoft" panose="02000000000000000000" pitchFamily="2" charset="0"/>
                </a:rPr>
                <a:t> </a:t>
              </a:r>
              <a:r>
                <a:rPr lang="en-US" sz="2200" dirty="0" err="1">
                  <a:latin typeface="#9Slide03 AmpleSoft" panose="02000000000000000000" pitchFamily="2" charset="0"/>
                </a:rPr>
                <a:t>chứng</a:t>
              </a:r>
              <a:r>
                <a:rPr lang="en-US" sz="2200" dirty="0">
                  <a:latin typeface="#9Slide03 AmpleSoft" panose="02000000000000000000" pitchFamily="2" charset="0"/>
                </a:rPr>
                <a:t> </a:t>
              </a:r>
              <a:r>
                <a:rPr lang="en-US" sz="2200" dirty="0" err="1">
                  <a:latin typeface="#9Slide03 AmpleSoft" panose="02000000000000000000" pitchFamily="2" charset="0"/>
                </a:rPr>
                <a:t>là</a:t>
              </a:r>
              <a:r>
                <a:rPr lang="en-US" sz="2200" dirty="0">
                  <a:latin typeface="#9Slide03 AmpleSoft" panose="02000000000000000000" pitchFamily="2" charset="0"/>
                </a:rPr>
                <a:t>: </a:t>
              </a:r>
            </a:p>
            <a:p>
              <a:pPr algn="ctr"/>
              <a:r>
                <a:rPr lang="en-US" sz="2200" dirty="0" err="1">
                  <a:latin typeface="#9Slide03 AmpleSoft" panose="02000000000000000000" pitchFamily="2" charset="0"/>
                </a:rPr>
                <a:t>Số</a:t>
              </a:r>
              <a:r>
                <a:rPr lang="en-US" sz="2200" dirty="0">
                  <a:latin typeface="#9Slide03 AmpleSoft" panose="02000000000000000000" pitchFamily="2" charset="0"/>
                </a:rPr>
                <a:t> </a:t>
              </a:r>
              <a:r>
                <a:rPr lang="en-US" sz="2200" dirty="0" err="1">
                  <a:latin typeface="#9Slide03 AmpleSoft" panose="02000000000000000000" pitchFamily="2" charset="0"/>
                </a:rPr>
                <a:t>liệu</a:t>
              </a:r>
              <a:r>
                <a:rPr lang="en-US" sz="2200" dirty="0">
                  <a:latin typeface="#9Slide03 AmpleSoft" panose="02000000000000000000" pitchFamily="2" charset="0"/>
                </a:rPr>
                <a:t> </a:t>
              </a:r>
              <a:r>
                <a:rPr lang="en-US" sz="2200" dirty="0" err="1">
                  <a:latin typeface="#9Slide03 AmpleSoft" panose="02000000000000000000" pitchFamily="2" charset="0"/>
                </a:rPr>
                <a:t>cụ</a:t>
              </a:r>
              <a:r>
                <a:rPr lang="en-US" sz="2200" dirty="0">
                  <a:latin typeface="#9Slide03 AmpleSoft" panose="02000000000000000000" pitchFamily="2" charset="0"/>
                </a:rPr>
                <a:t> </a:t>
              </a:r>
              <a:r>
                <a:rPr lang="en-US" sz="2200" dirty="0" err="1">
                  <a:latin typeface="#9Slide03 AmpleSoft" panose="02000000000000000000" pitchFamily="2" charset="0"/>
                </a:rPr>
                <a:t>thể</a:t>
              </a:r>
              <a:r>
                <a:rPr lang="en-US" sz="2200" dirty="0">
                  <a:latin typeface="#9Slide03 AmpleSoft" panose="02000000000000000000" pitchFamily="2" charset="0"/>
                </a:rPr>
                <a:t>, </a:t>
              </a:r>
              <a:r>
                <a:rPr lang="en-US" sz="2200" dirty="0" err="1">
                  <a:latin typeface="#9Slide03 AmpleSoft" panose="02000000000000000000" pitchFamily="2" charset="0"/>
                </a:rPr>
                <a:t>rõ</a:t>
              </a:r>
              <a:r>
                <a:rPr lang="en-US" sz="2200" dirty="0">
                  <a:latin typeface="#9Slide03 AmpleSoft" panose="02000000000000000000" pitchFamily="2" charset="0"/>
                </a:rPr>
                <a:t> </a:t>
              </a:r>
              <a:r>
                <a:rPr lang="en-US" sz="2200" dirty="0" err="1">
                  <a:latin typeface="#9Slide03 AmpleSoft" panose="02000000000000000000" pitchFamily="2" charset="0"/>
                </a:rPr>
                <a:t>ràng</a:t>
              </a:r>
              <a:r>
                <a:rPr lang="en-US" sz="2200" dirty="0">
                  <a:latin typeface="#9Slide03 AmpleSoft" panose="02000000000000000000" pitchFamily="2" charset="0"/>
                </a:rPr>
                <a:t> ; </a:t>
              </a:r>
              <a:r>
                <a:rPr lang="en-US" sz="2200" dirty="0" err="1">
                  <a:latin typeface="#9Slide03 AmpleSoft" panose="02000000000000000000" pitchFamily="2" charset="0"/>
                </a:rPr>
                <a:t>Sự</a:t>
              </a:r>
              <a:r>
                <a:rPr lang="en-US" sz="2200" dirty="0">
                  <a:latin typeface="#9Slide03 AmpleSoft" panose="02000000000000000000" pitchFamily="2" charset="0"/>
                </a:rPr>
                <a:t> </a:t>
              </a:r>
              <a:r>
                <a:rPr lang="en-US" sz="2200" dirty="0" err="1">
                  <a:latin typeface="#9Slide03 AmpleSoft" panose="02000000000000000000" pitchFamily="2" charset="0"/>
                </a:rPr>
                <a:t>việc</a:t>
              </a:r>
              <a:r>
                <a:rPr lang="en-US" sz="2200" dirty="0">
                  <a:latin typeface="#9Slide03 AmpleSoft" panose="02000000000000000000" pitchFamily="2" charset="0"/>
                </a:rPr>
                <a:t> </a:t>
              </a:r>
              <a:r>
                <a:rPr lang="en-US" sz="2200" dirty="0" err="1">
                  <a:latin typeface="#9Slide03 AmpleSoft" panose="02000000000000000000" pitchFamily="2" charset="0"/>
                </a:rPr>
                <a:t>tiêu</a:t>
              </a:r>
              <a:r>
                <a:rPr lang="en-US" sz="2200" dirty="0">
                  <a:latin typeface="#9Slide03 AmpleSoft" panose="02000000000000000000" pitchFamily="2" charset="0"/>
                </a:rPr>
                <a:t> </a:t>
              </a:r>
              <a:r>
                <a:rPr lang="en-US" sz="2200" dirty="0" err="1">
                  <a:latin typeface="#9Slide03 AmpleSoft" panose="02000000000000000000" pitchFamily="2" charset="0"/>
                </a:rPr>
                <a:t>biểu</a:t>
              </a:r>
              <a:r>
                <a:rPr lang="en-US" sz="2200" dirty="0">
                  <a:latin typeface="#9Slide03 AmpleSoft" panose="02000000000000000000" pitchFamily="2" charset="0"/>
                </a:rPr>
                <a:t>, ý </a:t>
              </a:r>
              <a:r>
                <a:rPr lang="en-US" sz="2200" dirty="0" err="1">
                  <a:latin typeface="#9Slide03 AmpleSoft" panose="02000000000000000000" pitchFamily="2" charset="0"/>
                </a:rPr>
                <a:t>nghĩa</a:t>
              </a:r>
              <a:r>
                <a:rPr lang="en-US" sz="2200" dirty="0">
                  <a:latin typeface="#9Slide03 AmpleSoft" panose="02000000000000000000" pitchFamily="2" charset="0"/>
                </a:rPr>
                <a:t> </a:t>
              </a:r>
              <a:r>
                <a:rPr lang="en-US" sz="2200" dirty="0" err="1">
                  <a:latin typeface="#9Slide03 AmpleSoft" panose="02000000000000000000" pitchFamily="2" charset="0"/>
                </a:rPr>
                <a:t>và</a:t>
              </a:r>
              <a:r>
                <a:rPr lang="en-US" sz="2200" dirty="0">
                  <a:latin typeface="#9Slide03 AmpleSoft" panose="02000000000000000000" pitchFamily="2" charset="0"/>
                </a:rPr>
                <a:t> </a:t>
              </a:r>
              <a:r>
                <a:rPr lang="en-US" sz="2200" dirty="0" err="1">
                  <a:latin typeface="#9Slide03 AmpleSoft" panose="02000000000000000000" pitchFamily="2" charset="0"/>
                </a:rPr>
                <a:t>có</a:t>
              </a:r>
              <a:r>
                <a:rPr lang="en-US" sz="2200" dirty="0">
                  <a:latin typeface="#9Slide03 AmpleSoft" panose="02000000000000000000" pitchFamily="2" charset="0"/>
                </a:rPr>
                <a:t> </a:t>
              </a:r>
              <a:r>
                <a:rPr lang="en-US" sz="2200" dirty="0" err="1">
                  <a:latin typeface="#9Slide03 AmpleSoft" panose="02000000000000000000" pitchFamily="2" charset="0"/>
                </a:rPr>
                <a:t>tính</a:t>
              </a:r>
              <a:r>
                <a:rPr lang="en-US" sz="2200" dirty="0">
                  <a:latin typeface="#9Slide03 AmpleSoft" panose="02000000000000000000" pitchFamily="2" charset="0"/>
                </a:rPr>
                <a:t> </a:t>
              </a:r>
              <a:r>
                <a:rPr lang="en-US" sz="2200" dirty="0" err="1">
                  <a:latin typeface="#9Slide03 AmpleSoft" panose="02000000000000000000" pitchFamily="2" charset="0"/>
                </a:rPr>
                <a:t>thời</a:t>
              </a:r>
              <a:r>
                <a:rPr lang="en-US" sz="2200" dirty="0">
                  <a:latin typeface="#9Slide03 AmpleSoft" panose="02000000000000000000" pitchFamily="2" charset="0"/>
                </a:rPr>
                <a:t> </a:t>
              </a:r>
              <a:r>
                <a:rPr lang="en-US" sz="2200" dirty="0" err="1">
                  <a:latin typeface="#9Slide03 AmpleSoft" panose="02000000000000000000" pitchFamily="2" charset="0"/>
                </a:rPr>
                <a:t>sự</a:t>
              </a:r>
              <a:r>
                <a:rPr lang="en-US" sz="2200" dirty="0">
                  <a:latin typeface="#9Slide03 AmpleSoft" panose="02000000000000000000" pitchFamily="2" charset="0"/>
                </a:rPr>
                <a:t> ; </a:t>
              </a:r>
              <a:r>
                <a:rPr lang="en-US" sz="2200" dirty="0" err="1">
                  <a:latin typeface="#9Slide03 AmpleSoft" panose="02000000000000000000" pitchFamily="2" charset="0"/>
                </a:rPr>
                <a:t>Người</a:t>
              </a:r>
              <a:r>
                <a:rPr lang="en-US" sz="2200" dirty="0">
                  <a:latin typeface="#9Slide03 AmpleSoft" panose="02000000000000000000" pitchFamily="2" charset="0"/>
                </a:rPr>
                <a:t> </a:t>
              </a:r>
              <a:r>
                <a:rPr lang="en-US" sz="2200" dirty="0" err="1">
                  <a:latin typeface="#9Slide03 AmpleSoft" panose="02000000000000000000" pitchFamily="2" charset="0"/>
                </a:rPr>
                <a:t>nổi</a:t>
              </a:r>
              <a:r>
                <a:rPr lang="en-US" sz="2200" dirty="0">
                  <a:latin typeface="#9Slide03 AmpleSoft" panose="02000000000000000000" pitchFamily="2" charset="0"/>
                </a:rPr>
                <a:t> </a:t>
              </a:r>
              <a:r>
                <a:rPr lang="en-US" sz="2200" dirty="0" err="1">
                  <a:latin typeface="#9Slide03 AmpleSoft" panose="02000000000000000000" pitchFamily="2" charset="0"/>
                </a:rPr>
                <a:t>tiếng</a:t>
              </a:r>
              <a:r>
                <a:rPr lang="en-US" sz="2200" dirty="0">
                  <a:latin typeface="#9Slide03 AmpleSoft" panose="02000000000000000000" pitchFamily="2" charset="0"/>
                </a:rPr>
                <a:t>, </a:t>
              </a:r>
              <a:r>
                <a:rPr lang="en-US" sz="2200" dirty="0" err="1">
                  <a:latin typeface="#9Slide03 AmpleSoft" panose="02000000000000000000" pitchFamily="2" charset="0"/>
                </a:rPr>
                <a:t>câu</a:t>
              </a:r>
              <a:r>
                <a:rPr lang="en-US" sz="2200" dirty="0">
                  <a:latin typeface="#9Slide03 AmpleSoft" panose="02000000000000000000" pitchFamily="2" charset="0"/>
                </a:rPr>
                <a:t> </a:t>
              </a:r>
              <a:r>
                <a:rPr lang="en-US" sz="2200" dirty="0" err="1">
                  <a:latin typeface="#9Slide03 AmpleSoft" panose="02000000000000000000" pitchFamily="2" charset="0"/>
                </a:rPr>
                <a:t>nói</a:t>
              </a:r>
              <a:r>
                <a:rPr lang="en-US" sz="2200" dirty="0">
                  <a:latin typeface="#9Slide03 AmpleSoft" panose="02000000000000000000" pitchFamily="2" charset="0"/>
                </a:rPr>
                <a:t> </a:t>
              </a:r>
              <a:r>
                <a:rPr lang="en-US" sz="2200" dirty="0" err="1">
                  <a:latin typeface="#9Slide03 AmpleSoft" panose="02000000000000000000" pitchFamily="2" charset="0"/>
                </a:rPr>
                <a:t>truyền</a:t>
              </a:r>
              <a:r>
                <a:rPr lang="en-US" sz="2200" dirty="0">
                  <a:latin typeface="#9Slide03 AmpleSoft" panose="02000000000000000000" pitchFamily="2" charset="0"/>
                </a:rPr>
                <a:t> </a:t>
              </a:r>
              <a:r>
                <a:rPr lang="en-US" sz="2200" dirty="0" err="1">
                  <a:latin typeface="#9Slide03 AmpleSoft" panose="02000000000000000000" pitchFamily="2" charset="0"/>
                </a:rPr>
                <a:t>cảm</a:t>
              </a:r>
              <a:r>
                <a:rPr lang="en-US" sz="2200" dirty="0">
                  <a:latin typeface="#9Slide03 AmpleSoft" panose="02000000000000000000" pitchFamily="2" charset="0"/>
                </a:rPr>
                <a:t> </a:t>
              </a:r>
              <a:r>
                <a:rPr lang="en-US" sz="2200" dirty="0" err="1">
                  <a:latin typeface="#9Slide03 AmpleSoft" panose="02000000000000000000" pitchFamily="2" charset="0"/>
                </a:rPr>
                <a:t>hứng</a:t>
              </a:r>
              <a:r>
                <a:rPr lang="en-US" sz="2200" dirty="0">
                  <a:latin typeface="#9Slide03 AmpleSoft" panose="02000000000000000000" pitchFamily="2" charset="0"/>
                </a:rPr>
                <a:t>, …</a:t>
              </a:r>
              <a:endParaRPr lang="en-US" sz="2200" dirty="0"/>
            </a:p>
          </p:txBody>
        </p:sp>
      </p:grpSp>
    </p:spTree>
    <p:extLst>
      <p:ext uri="{BB962C8B-B14F-4D97-AF65-F5344CB8AC3E}">
        <p14:creationId xmlns:p14="http://schemas.microsoft.com/office/powerpoint/2010/main" val="280358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2" name="Google Shape;222;p19">
            <a:extLst>
              <a:ext uri="{FF2B5EF4-FFF2-40B4-BE49-F238E27FC236}">
                <a16:creationId xmlns:a16="http://schemas.microsoft.com/office/drawing/2014/main" id="{36DAD5E4-ABE5-440D-4F00-FF2B0C032270}"/>
              </a:ext>
            </a:extLst>
          </p:cNvPr>
          <p:cNvSpPr txBox="1">
            <a:spLocks/>
          </p:cNvSpPr>
          <p:nvPr/>
        </p:nvSpPr>
        <p:spPr>
          <a:xfrm>
            <a:off x="1700083" y="483812"/>
            <a:ext cx="5743833" cy="503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pPr>
            <a:r>
              <a:rPr lang="en-US" sz="3600" dirty="0">
                <a:solidFill>
                  <a:srgbClr val="FF0000"/>
                </a:solidFill>
                <a:latin typeface="#9Slide05 Claudia" pitchFamily="2" charset="0"/>
              </a:rPr>
              <a:t>2.3. </a:t>
            </a:r>
            <a:r>
              <a:rPr lang="en-US" sz="3600" dirty="0" err="1">
                <a:solidFill>
                  <a:srgbClr val="FF0000"/>
                </a:solidFill>
                <a:latin typeface="#9Slide05 Claudia" pitchFamily="2" charset="0"/>
              </a:rPr>
              <a:t>Chỉnh</a:t>
            </a:r>
            <a:r>
              <a:rPr lang="en-US" sz="3600" dirty="0">
                <a:solidFill>
                  <a:srgbClr val="FF0000"/>
                </a:solidFill>
                <a:latin typeface="#9Slide05 Claudia" pitchFamily="2" charset="0"/>
              </a:rPr>
              <a:t> </a:t>
            </a:r>
            <a:r>
              <a:rPr lang="en-US" sz="3600" dirty="0" err="1">
                <a:solidFill>
                  <a:srgbClr val="FF0000"/>
                </a:solidFill>
                <a:latin typeface="#9Slide05 Claudia" pitchFamily="2" charset="0"/>
              </a:rPr>
              <a:t>sửa</a:t>
            </a:r>
            <a:r>
              <a:rPr lang="en-US" sz="3600" dirty="0">
                <a:solidFill>
                  <a:srgbClr val="FF0000"/>
                </a:solidFill>
                <a:latin typeface="#9Slide05 Claudia" pitchFamily="2" charset="0"/>
              </a:rPr>
              <a:t> </a:t>
            </a:r>
            <a:r>
              <a:rPr lang="en-US" sz="3600" dirty="0" err="1">
                <a:solidFill>
                  <a:srgbClr val="FF0000"/>
                </a:solidFill>
                <a:latin typeface="#9Slide05 Claudia" pitchFamily="2" charset="0"/>
              </a:rPr>
              <a:t>bài</a:t>
            </a:r>
            <a:r>
              <a:rPr lang="en-US" sz="3600" dirty="0">
                <a:solidFill>
                  <a:srgbClr val="FF0000"/>
                </a:solidFill>
                <a:latin typeface="#9Slide05 Claudia" pitchFamily="2" charset="0"/>
              </a:rPr>
              <a:t> </a:t>
            </a:r>
            <a:r>
              <a:rPr lang="en-US" sz="3600" dirty="0" err="1">
                <a:solidFill>
                  <a:srgbClr val="FF0000"/>
                </a:solidFill>
                <a:latin typeface="#9Slide05 Claudia" pitchFamily="2" charset="0"/>
              </a:rPr>
              <a:t>viết</a:t>
            </a:r>
            <a:endParaRPr lang="en-US" sz="3600" dirty="0">
              <a:solidFill>
                <a:srgbClr val="FF0000"/>
              </a:solidFill>
              <a:latin typeface="#9Slide05 Claudia" pitchFamily="2" charset="0"/>
            </a:endParaRPr>
          </a:p>
        </p:txBody>
      </p:sp>
      <p:sp>
        <p:nvSpPr>
          <p:cNvPr id="5" name="Google Shape;593;p29">
            <a:extLst>
              <a:ext uri="{FF2B5EF4-FFF2-40B4-BE49-F238E27FC236}">
                <a16:creationId xmlns:a16="http://schemas.microsoft.com/office/drawing/2014/main" id="{B7E0762F-A875-9D6F-C78F-B840540D5D8B}"/>
              </a:ext>
            </a:extLst>
          </p:cNvPr>
          <p:cNvSpPr/>
          <p:nvPr/>
        </p:nvSpPr>
        <p:spPr>
          <a:xfrm>
            <a:off x="696017" y="1398950"/>
            <a:ext cx="2557323" cy="3045236"/>
          </a:xfrm>
          <a:custGeom>
            <a:avLst/>
            <a:gdLst/>
            <a:ahLst/>
            <a:cxnLst/>
            <a:rect l="l" t="t" r="r" b="b"/>
            <a:pathLst>
              <a:path w="11675" h="17663" extrusionOk="0">
                <a:moveTo>
                  <a:pt x="0" y="1"/>
                </a:moveTo>
                <a:lnTo>
                  <a:pt x="0" y="12816"/>
                </a:lnTo>
                <a:cubicBezTo>
                  <a:pt x="0" y="15468"/>
                  <a:pt x="2195" y="17662"/>
                  <a:pt x="4847" y="17662"/>
                </a:cubicBezTo>
                <a:lnTo>
                  <a:pt x="11674" y="17662"/>
                </a:lnTo>
                <a:lnTo>
                  <a:pt x="11674" y="4853"/>
                </a:lnTo>
                <a:cubicBezTo>
                  <a:pt x="11674" y="2172"/>
                  <a:pt x="9503" y="1"/>
                  <a:pt x="6827" y="1"/>
                </a:cubicBezTo>
                <a:close/>
              </a:path>
            </a:pathLst>
          </a:cu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5ABF6130-EEEF-37C9-34D1-45A1B1F840D1}"/>
              </a:ext>
            </a:extLst>
          </p:cNvPr>
          <p:cNvSpPr txBox="1"/>
          <p:nvPr/>
        </p:nvSpPr>
        <p:spPr>
          <a:xfrm>
            <a:off x="782500" y="1644055"/>
            <a:ext cx="2360948" cy="2462213"/>
          </a:xfrm>
          <a:prstGeom prst="rect">
            <a:avLst/>
          </a:prstGeom>
          <a:noFill/>
        </p:spPr>
        <p:txBody>
          <a:bodyPr wrap="square">
            <a:spAutoFit/>
          </a:bodyPr>
          <a:lstStyle/>
          <a:p>
            <a:pPr algn="just"/>
            <a:r>
              <a:rPr lang="en-US" sz="2200" dirty="0" err="1">
                <a:latin typeface="#9Slide03 AmpleSoft" panose="02000000000000000000" pitchFamily="2" charset="0"/>
              </a:rPr>
              <a:t>Đọc</a:t>
            </a:r>
            <a:r>
              <a:rPr lang="en-US" sz="2200" dirty="0">
                <a:latin typeface="#9Slide03 AmpleSoft" panose="02000000000000000000" pitchFamily="2" charset="0"/>
              </a:rPr>
              <a:t>, </a:t>
            </a:r>
            <a:r>
              <a:rPr lang="en-US" sz="2200" dirty="0" err="1">
                <a:latin typeface="#9Slide03 AmpleSoft" panose="02000000000000000000" pitchFamily="2" charset="0"/>
              </a:rPr>
              <a:t>rà</a:t>
            </a:r>
            <a:r>
              <a:rPr lang="en-US" sz="2200" dirty="0">
                <a:latin typeface="#9Slide03 AmpleSoft" panose="02000000000000000000" pitchFamily="2" charset="0"/>
              </a:rPr>
              <a:t> </a:t>
            </a:r>
            <a:r>
              <a:rPr lang="en-US" sz="2200" dirty="0" err="1">
                <a:latin typeface="#9Slide03 AmpleSoft" panose="02000000000000000000" pitchFamily="2" charset="0"/>
              </a:rPr>
              <a:t>soát</a:t>
            </a:r>
            <a:r>
              <a:rPr lang="en-US" sz="2200" dirty="0">
                <a:latin typeface="#9Slide03 AmpleSoft" panose="02000000000000000000" pitchFamily="2" charset="0"/>
              </a:rPr>
              <a:t> </a:t>
            </a:r>
            <a:r>
              <a:rPr lang="en-US" sz="2200" dirty="0" err="1">
                <a:latin typeface="#9Slide03 AmpleSoft" panose="02000000000000000000" pitchFamily="2" charset="0"/>
              </a:rPr>
              <a:t>các</a:t>
            </a:r>
            <a:r>
              <a:rPr lang="en-US" sz="2200" dirty="0">
                <a:latin typeface="#9Slide03 AmpleSoft" panose="02000000000000000000" pitchFamily="2" charset="0"/>
              </a:rPr>
              <a:t> </a:t>
            </a:r>
            <a:r>
              <a:rPr lang="en-US" sz="2200" dirty="0" err="1">
                <a:latin typeface="#9Slide03 AmpleSoft" panose="02000000000000000000" pitchFamily="2" charset="0"/>
              </a:rPr>
              <a:t>phần</a:t>
            </a:r>
            <a:r>
              <a:rPr lang="en-US" sz="2200" dirty="0">
                <a:latin typeface="#9Slide03 AmpleSoft" panose="02000000000000000000" pitchFamily="2" charset="0"/>
              </a:rPr>
              <a:t>, </a:t>
            </a:r>
            <a:r>
              <a:rPr lang="en-US" sz="2200" dirty="0" err="1">
                <a:latin typeface="#9Slide03 AmpleSoft" panose="02000000000000000000" pitchFamily="2" charset="0"/>
              </a:rPr>
              <a:t>các</a:t>
            </a:r>
            <a:r>
              <a:rPr lang="en-US" sz="2200" dirty="0">
                <a:latin typeface="#9Slide03 AmpleSoft" panose="02000000000000000000" pitchFamily="2" charset="0"/>
              </a:rPr>
              <a:t> </a:t>
            </a:r>
            <a:r>
              <a:rPr lang="en-US" sz="2200" dirty="0" err="1">
                <a:latin typeface="#9Slide03 AmpleSoft" panose="02000000000000000000" pitchFamily="2" charset="0"/>
              </a:rPr>
              <a:t>đoạn</a:t>
            </a:r>
            <a:r>
              <a:rPr lang="en-US" sz="2200" dirty="0">
                <a:latin typeface="#9Slide03 AmpleSoft" panose="02000000000000000000" pitchFamily="2" charset="0"/>
              </a:rPr>
              <a:t> </a:t>
            </a:r>
            <a:r>
              <a:rPr lang="en-US" sz="2200" dirty="0" err="1">
                <a:latin typeface="#9Slide03 AmpleSoft" panose="02000000000000000000" pitchFamily="2" charset="0"/>
              </a:rPr>
              <a:t>của</a:t>
            </a:r>
            <a:r>
              <a:rPr lang="en-US" sz="2200" dirty="0">
                <a:latin typeface="#9Slide03 AmpleSoft" panose="02000000000000000000" pitchFamily="2" charset="0"/>
              </a:rPr>
              <a:t> </a:t>
            </a:r>
            <a:r>
              <a:rPr lang="en-US" sz="2200" dirty="0" err="1">
                <a:latin typeface="#9Slide03 AmpleSoft" panose="02000000000000000000" pitchFamily="2" charset="0"/>
              </a:rPr>
              <a:t>bài</a:t>
            </a:r>
            <a:r>
              <a:rPr lang="en-US" sz="2200" dirty="0">
                <a:latin typeface="#9Slide03 AmpleSoft" panose="02000000000000000000" pitchFamily="2" charset="0"/>
              </a:rPr>
              <a:t> </a:t>
            </a:r>
            <a:r>
              <a:rPr lang="en-US" sz="2200" dirty="0" err="1">
                <a:latin typeface="#9Slide03 AmpleSoft" panose="02000000000000000000" pitchFamily="2" charset="0"/>
              </a:rPr>
              <a:t>viết</a:t>
            </a:r>
            <a:r>
              <a:rPr lang="en-US" sz="2200" dirty="0">
                <a:latin typeface="#9Slide03 AmpleSoft" panose="02000000000000000000" pitchFamily="2" charset="0"/>
              </a:rPr>
              <a:t> </a:t>
            </a:r>
            <a:r>
              <a:rPr lang="en-US" sz="2200" dirty="0" err="1">
                <a:latin typeface="#9Slide03 AmpleSoft" panose="02000000000000000000" pitchFamily="2" charset="0"/>
              </a:rPr>
              <a:t>để</a:t>
            </a:r>
            <a:r>
              <a:rPr lang="en-US" sz="2200" dirty="0">
                <a:latin typeface="#9Slide03 AmpleSoft" panose="02000000000000000000" pitchFamily="2" charset="0"/>
              </a:rPr>
              <a:t> </a:t>
            </a:r>
            <a:r>
              <a:rPr lang="en-US" sz="2200" dirty="0" err="1">
                <a:latin typeface="#9Slide03 AmpleSoft" panose="02000000000000000000" pitchFamily="2" charset="0"/>
              </a:rPr>
              <a:t>chỉnh</a:t>
            </a:r>
            <a:r>
              <a:rPr lang="en-US" sz="2200" dirty="0">
                <a:latin typeface="#9Slide03 AmpleSoft" panose="02000000000000000000" pitchFamily="2" charset="0"/>
              </a:rPr>
              <a:t> </a:t>
            </a:r>
            <a:r>
              <a:rPr lang="en-US" sz="2200" dirty="0" err="1">
                <a:latin typeface="#9Slide03 AmpleSoft" panose="02000000000000000000" pitchFamily="2" charset="0"/>
              </a:rPr>
              <a:t>sửa</a:t>
            </a:r>
            <a:r>
              <a:rPr lang="en-US" sz="2200" dirty="0">
                <a:latin typeface="#9Slide03 AmpleSoft" panose="02000000000000000000" pitchFamily="2" charset="0"/>
              </a:rPr>
              <a:t> </a:t>
            </a:r>
            <a:r>
              <a:rPr lang="en-US" sz="2200" dirty="0" err="1">
                <a:latin typeface="#9Slide03 AmpleSoft" panose="02000000000000000000" pitchFamily="2" charset="0"/>
              </a:rPr>
              <a:t>theo</a:t>
            </a:r>
            <a:r>
              <a:rPr lang="en-US" sz="2200" dirty="0">
                <a:latin typeface="#9Slide03 AmpleSoft" panose="02000000000000000000" pitchFamily="2" charset="0"/>
              </a:rPr>
              <a:t> </a:t>
            </a:r>
            <a:r>
              <a:rPr lang="en-US" sz="2200" dirty="0" err="1">
                <a:latin typeface="#9Slide03 AmpleSoft" panose="02000000000000000000" pitchFamily="2" charset="0"/>
              </a:rPr>
              <a:t>yêu</a:t>
            </a:r>
            <a:r>
              <a:rPr lang="en-US" sz="2200" dirty="0">
                <a:latin typeface="#9Slide03 AmpleSoft" panose="02000000000000000000" pitchFamily="2" charset="0"/>
              </a:rPr>
              <a:t> </a:t>
            </a:r>
            <a:r>
              <a:rPr lang="en-US" sz="2200" dirty="0" err="1">
                <a:latin typeface="#9Slide03 AmpleSoft" panose="02000000000000000000" pitchFamily="2" charset="0"/>
              </a:rPr>
              <a:t>cầu</a:t>
            </a:r>
            <a:r>
              <a:rPr lang="en-US" sz="2200" dirty="0">
                <a:latin typeface="#9Slide03 AmpleSoft" panose="02000000000000000000" pitchFamily="2" charset="0"/>
              </a:rPr>
              <a:t> </a:t>
            </a:r>
            <a:r>
              <a:rPr lang="en-US" sz="2200" dirty="0" err="1">
                <a:latin typeface="#9Slide03 AmpleSoft" panose="02000000000000000000" pitchFamily="2" charset="0"/>
              </a:rPr>
              <a:t>của</a:t>
            </a:r>
            <a:r>
              <a:rPr lang="en-US" sz="2200" dirty="0">
                <a:latin typeface="#9Slide03 AmpleSoft" panose="02000000000000000000" pitchFamily="2" charset="0"/>
              </a:rPr>
              <a:t> </a:t>
            </a:r>
            <a:r>
              <a:rPr lang="en-US" sz="2200" dirty="0" err="1">
                <a:latin typeface="#9Slide03 AmpleSoft" panose="02000000000000000000" pitchFamily="2" charset="0"/>
              </a:rPr>
              <a:t>bài</a:t>
            </a:r>
            <a:r>
              <a:rPr lang="en-US" sz="2200" dirty="0">
                <a:latin typeface="#9Slide03 AmpleSoft" panose="02000000000000000000" pitchFamily="2" charset="0"/>
              </a:rPr>
              <a:t> </a:t>
            </a:r>
            <a:r>
              <a:rPr lang="en-US" sz="2200" dirty="0" err="1">
                <a:latin typeface="#9Slide03 AmpleSoft" panose="02000000000000000000" pitchFamily="2" charset="0"/>
              </a:rPr>
              <a:t>nghị</a:t>
            </a:r>
            <a:r>
              <a:rPr lang="en-US" sz="2200" dirty="0">
                <a:latin typeface="#9Slide03 AmpleSoft" panose="02000000000000000000" pitchFamily="2" charset="0"/>
              </a:rPr>
              <a:t> </a:t>
            </a:r>
            <a:r>
              <a:rPr lang="en-US" sz="2200" dirty="0" err="1">
                <a:latin typeface="#9Slide03 AmpleSoft" panose="02000000000000000000" pitchFamily="2" charset="0"/>
              </a:rPr>
              <a:t>luận</a:t>
            </a:r>
            <a:r>
              <a:rPr lang="en-US" sz="2200" dirty="0">
                <a:latin typeface="#9Slide03 AmpleSoft" panose="02000000000000000000" pitchFamily="2" charset="0"/>
              </a:rPr>
              <a:t> </a:t>
            </a:r>
            <a:r>
              <a:rPr lang="en-US" sz="2200" dirty="0" err="1">
                <a:latin typeface="#9Slide03 AmpleSoft" panose="02000000000000000000" pitchFamily="2" charset="0"/>
              </a:rPr>
              <a:t>về</a:t>
            </a:r>
            <a:r>
              <a:rPr lang="en-US" sz="2200" dirty="0">
                <a:latin typeface="#9Slide03 AmpleSoft" panose="02000000000000000000" pitchFamily="2" charset="0"/>
              </a:rPr>
              <a:t> 1 </a:t>
            </a:r>
            <a:r>
              <a:rPr lang="en-US" sz="2200" dirty="0" err="1">
                <a:latin typeface="#9Slide03 AmpleSoft" panose="02000000000000000000" pitchFamily="2" charset="0"/>
              </a:rPr>
              <a:t>vấn</a:t>
            </a:r>
            <a:r>
              <a:rPr lang="en-US" sz="2200" dirty="0">
                <a:latin typeface="#9Slide03 AmpleSoft" panose="02000000000000000000" pitchFamily="2" charset="0"/>
              </a:rPr>
              <a:t> </a:t>
            </a:r>
            <a:r>
              <a:rPr lang="en-US" sz="2200" dirty="0" err="1">
                <a:latin typeface="#9Slide03 AmpleSoft" panose="02000000000000000000" pitchFamily="2" charset="0"/>
              </a:rPr>
              <a:t>đề</a:t>
            </a:r>
            <a:r>
              <a:rPr lang="en-US" sz="2200" dirty="0">
                <a:latin typeface="#9Slide03 AmpleSoft" panose="02000000000000000000" pitchFamily="2" charset="0"/>
              </a:rPr>
              <a:t> </a:t>
            </a:r>
            <a:r>
              <a:rPr lang="en-US" sz="2200" dirty="0" err="1">
                <a:latin typeface="#9Slide03 AmpleSoft" panose="02000000000000000000" pitchFamily="2" charset="0"/>
              </a:rPr>
              <a:t>trong</a:t>
            </a:r>
            <a:r>
              <a:rPr lang="en-US" sz="2200" dirty="0">
                <a:latin typeface="#9Slide03 AmpleSoft" panose="02000000000000000000" pitchFamily="2" charset="0"/>
              </a:rPr>
              <a:t> </a:t>
            </a:r>
            <a:r>
              <a:rPr lang="en-US" sz="2200" dirty="0" err="1">
                <a:latin typeface="#9Slide03 AmpleSoft" panose="02000000000000000000" pitchFamily="2" charset="0"/>
              </a:rPr>
              <a:t>đời</a:t>
            </a:r>
            <a:r>
              <a:rPr lang="en-US" sz="2200" dirty="0">
                <a:latin typeface="#9Slide03 AmpleSoft" panose="02000000000000000000" pitchFamily="2" charset="0"/>
              </a:rPr>
              <a:t> </a:t>
            </a:r>
            <a:r>
              <a:rPr lang="en-US" sz="2200" dirty="0" err="1">
                <a:latin typeface="#9Slide03 AmpleSoft" panose="02000000000000000000" pitchFamily="2" charset="0"/>
              </a:rPr>
              <a:t>sống</a:t>
            </a:r>
            <a:endParaRPr lang="en-US" sz="2200" dirty="0"/>
          </a:p>
        </p:txBody>
      </p:sp>
      <p:pic>
        <p:nvPicPr>
          <p:cNvPr id="7" name="Picture 6">
            <a:extLst>
              <a:ext uri="{FF2B5EF4-FFF2-40B4-BE49-F238E27FC236}">
                <a16:creationId xmlns:a16="http://schemas.microsoft.com/office/drawing/2014/main" id="{CF384019-7183-0E43-D41E-24B44D6D28A3}"/>
              </a:ext>
            </a:extLst>
          </p:cNvPr>
          <p:cNvPicPr>
            <a:picLocks noChangeAspect="1"/>
          </p:cNvPicPr>
          <p:nvPr/>
        </p:nvPicPr>
        <p:blipFill>
          <a:blip r:embed="rId3"/>
          <a:stretch>
            <a:fillRect/>
          </a:stretch>
        </p:blipFill>
        <p:spPr>
          <a:xfrm>
            <a:off x="3580598" y="1675918"/>
            <a:ext cx="4976260" cy="24965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886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theme/theme1.xml><?xml version="1.0" encoding="utf-8"?>
<a:theme xmlns:a="http://schemas.openxmlformats.org/drawingml/2006/main" name="Verb Activities by Slidesgo">
  <a:themeElements>
    <a:clrScheme name="Simple Light">
      <a:dk1>
        <a:srgbClr val="283564"/>
      </a:dk1>
      <a:lt1>
        <a:srgbClr val="FFFFFF"/>
      </a:lt1>
      <a:dk2>
        <a:srgbClr val="F5816B"/>
      </a:dk2>
      <a:lt2>
        <a:srgbClr val="EFA85B"/>
      </a:lt2>
      <a:accent1>
        <a:srgbClr val="84CEED"/>
      </a:accent1>
      <a:accent2>
        <a:srgbClr val="718EF9"/>
      </a:accent2>
      <a:accent3>
        <a:srgbClr val="A083F9"/>
      </a:accent3>
      <a:accent4>
        <a:srgbClr val="F9B2D8"/>
      </a:accent4>
      <a:accent5>
        <a:srgbClr val="FFFFFF"/>
      </a:accent5>
      <a:accent6>
        <a:srgbClr val="FFFFFF"/>
      </a:accent6>
      <a:hlink>
        <a:srgbClr val="28356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1562</Words>
  <Application>Microsoft Office PowerPoint</Application>
  <PresentationFormat>On-screen Show (16:9)</PresentationFormat>
  <Paragraphs>91</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#9Slide03 AmpleSoft</vt:lpstr>
      <vt:lpstr>Lato</vt:lpstr>
      <vt:lpstr>Hammersmith One</vt:lpstr>
      <vt:lpstr>Arial</vt:lpstr>
      <vt:lpstr>Wingdings</vt:lpstr>
      <vt:lpstr>#9Slide05 Claudia</vt:lpstr>
      <vt:lpstr>Bebas Neue</vt:lpstr>
      <vt:lpstr>#9Slide03 Ample</vt:lpstr>
      <vt:lpstr>Verb Activities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LINH</cp:lastModifiedBy>
  <cp:revision>25</cp:revision>
  <dcterms:modified xsi:type="dcterms:W3CDTF">2025-05-18T09:25:45Z</dcterms:modified>
</cp:coreProperties>
</file>