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notesSlides/notesSlide10.xml" ContentType="application/vnd.openxmlformats-officedocument.presentationml.notesSlide+xml"/>
  <Override PartName="/ppt/tags/tag3.xml" ContentType="application/vnd.openxmlformats-officedocument.presentationml.tags+xml"/>
  <Override PartName="/ppt/notesSlides/notesSlide11.xml" ContentType="application/vnd.openxmlformats-officedocument.presentationml.notesSlide+xml"/>
  <Override PartName="/ppt/tags/tag4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5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441" r:id="rId3"/>
    <p:sldId id="491" r:id="rId4"/>
    <p:sldId id="356" r:id="rId5"/>
    <p:sldId id="482" r:id="rId6"/>
    <p:sldId id="474" r:id="rId7"/>
    <p:sldId id="263" r:id="rId8"/>
    <p:sldId id="476" r:id="rId9"/>
    <p:sldId id="494" r:id="rId10"/>
    <p:sldId id="272" r:id="rId11"/>
    <p:sldId id="483" r:id="rId12"/>
    <p:sldId id="273" r:id="rId13"/>
    <p:sldId id="495" r:id="rId14"/>
    <p:sldId id="487" r:id="rId15"/>
    <p:sldId id="27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8C16"/>
    <a:srgbClr val="FFE3C7"/>
    <a:srgbClr val="FFFBEF"/>
    <a:srgbClr val="01705D"/>
    <a:srgbClr val="E4EE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93" autoAdjust="0"/>
    <p:restoredTop sz="93842" autoAdjust="0"/>
  </p:normalViewPr>
  <p:slideViewPr>
    <p:cSldViewPr snapToGrid="0">
      <p:cViewPr varScale="1">
        <p:scale>
          <a:sx n="69" d="100"/>
          <a:sy n="69" d="100"/>
        </p:scale>
        <p:origin x="520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1944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E41907-89DE-4E55-9CDD-9D1C4D2C2BCE}" type="doc">
      <dgm:prSet loTypeId="urn:microsoft.com/office/officeart/2005/8/layout/cycle2" loCatId="cycle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CAF09B5-DD99-4159-898A-70E2F7125BA5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2600" b="0" dirty="0" err="1">
              <a:solidFill>
                <a:schemeClr val="tx1"/>
              </a:solidFill>
              <a:latin typeface="#9Slide03 Ample" panose="02000000000000000000" pitchFamily="2" charset="0"/>
            </a:rPr>
            <a:t>Lối</a:t>
          </a:r>
          <a:r>
            <a:rPr lang="en-US" sz="2600" b="0" dirty="0">
              <a:solidFill>
                <a:schemeClr val="tx1"/>
              </a:solidFill>
              <a:latin typeface="#9Slide03 Ample" panose="02000000000000000000" pitchFamily="2" charset="0"/>
            </a:rPr>
            <a:t> </a:t>
          </a:r>
          <a:r>
            <a:rPr lang="en-US" sz="2600" b="0" dirty="0" err="1">
              <a:solidFill>
                <a:schemeClr val="tx1"/>
              </a:solidFill>
              <a:latin typeface="#9Slide03 Ample" panose="02000000000000000000" pitchFamily="2" charset="0"/>
            </a:rPr>
            <a:t>sống</a:t>
          </a:r>
          <a:endParaRPr lang="en-US" sz="2600" b="0" dirty="0">
            <a:solidFill>
              <a:schemeClr val="tx1"/>
            </a:solidFill>
            <a:latin typeface="#9Slide03 Ample" panose="02000000000000000000" pitchFamily="2" charset="0"/>
          </a:endParaRPr>
        </a:p>
      </dgm:t>
    </dgm:pt>
    <dgm:pt modelId="{8C739879-D2B6-4C9D-8F1A-C023E5C6A7C0}" type="parTrans" cxnId="{1A8DAC11-BD14-463C-B593-072D3E006CAA}">
      <dgm:prSet/>
      <dgm:spPr/>
      <dgm:t>
        <a:bodyPr/>
        <a:lstStyle/>
        <a:p>
          <a:endParaRPr lang="en-US" sz="2600" b="0">
            <a:solidFill>
              <a:schemeClr val="tx1"/>
            </a:solidFill>
            <a:latin typeface="#9Slide03 Ample" panose="02000000000000000000" pitchFamily="2" charset="0"/>
          </a:endParaRPr>
        </a:p>
      </dgm:t>
    </dgm:pt>
    <dgm:pt modelId="{6742154A-DAA8-420E-B938-3B1451908C69}" type="sibTrans" cxnId="{1A8DAC11-BD14-463C-B593-072D3E006CAA}">
      <dgm:prSet custT="1"/>
      <dgm:spPr/>
      <dgm:t>
        <a:bodyPr/>
        <a:lstStyle/>
        <a:p>
          <a:endParaRPr lang="en-US" sz="2600" b="0">
            <a:solidFill>
              <a:schemeClr val="tx1"/>
            </a:solidFill>
            <a:latin typeface="#9Slide03 Ample" panose="02000000000000000000" pitchFamily="2" charset="0"/>
          </a:endParaRPr>
        </a:p>
      </dgm:t>
    </dgm:pt>
    <dgm:pt modelId="{3F4CB573-F125-406D-95BB-9911C52CCDE0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US" sz="2600" b="0" dirty="0">
              <a:solidFill>
                <a:schemeClr val="tx1"/>
              </a:solidFill>
              <a:latin typeface="#9Slide03 Ample" panose="02000000000000000000" pitchFamily="2" charset="0"/>
            </a:rPr>
            <a:t>Quan </a:t>
          </a:r>
          <a:r>
            <a:rPr lang="en-US" sz="2600" b="0" dirty="0" err="1">
              <a:solidFill>
                <a:schemeClr val="tx1"/>
              </a:solidFill>
              <a:latin typeface="#9Slide03 Ample" panose="02000000000000000000" pitchFamily="2" charset="0"/>
            </a:rPr>
            <a:t>hệ</a:t>
          </a:r>
          <a:r>
            <a:rPr lang="en-US" sz="2600" b="0" dirty="0">
              <a:solidFill>
                <a:schemeClr val="tx1"/>
              </a:solidFill>
              <a:latin typeface="#9Slide03 Ample" panose="02000000000000000000" pitchFamily="2" charset="0"/>
            </a:rPr>
            <a:t> </a:t>
          </a:r>
          <a:r>
            <a:rPr lang="en-US" sz="2600" b="0" dirty="0" err="1">
              <a:solidFill>
                <a:schemeClr val="tx1"/>
              </a:solidFill>
              <a:latin typeface="#9Slide03 Ample" panose="02000000000000000000" pitchFamily="2" charset="0"/>
            </a:rPr>
            <a:t>với</a:t>
          </a:r>
          <a:r>
            <a:rPr lang="en-US" sz="2600" b="0" dirty="0">
              <a:solidFill>
                <a:schemeClr val="tx1"/>
              </a:solidFill>
              <a:latin typeface="#9Slide03 Ample" panose="02000000000000000000" pitchFamily="2" charset="0"/>
            </a:rPr>
            <a:t> </a:t>
          </a:r>
          <a:r>
            <a:rPr lang="en-US" sz="2600" b="0" dirty="0" err="1">
              <a:solidFill>
                <a:schemeClr val="tx1"/>
              </a:solidFill>
              <a:latin typeface="#9Slide03 Ample" panose="02000000000000000000" pitchFamily="2" charset="0"/>
            </a:rPr>
            <a:t>mọi</a:t>
          </a:r>
          <a:r>
            <a:rPr lang="en-US" sz="2600" b="0" dirty="0">
              <a:solidFill>
                <a:schemeClr val="tx1"/>
              </a:solidFill>
              <a:latin typeface="#9Slide03 Ample" panose="02000000000000000000" pitchFamily="2" charset="0"/>
            </a:rPr>
            <a:t> ng</a:t>
          </a:r>
          <a:r>
            <a:rPr lang="vi-VN" sz="2600" b="0" dirty="0">
              <a:solidFill>
                <a:schemeClr val="tx1"/>
              </a:solidFill>
              <a:latin typeface="#9Slide03 Ample" panose="02000000000000000000" pitchFamily="2" charset="0"/>
            </a:rPr>
            <a:t>ư</a:t>
          </a:r>
          <a:r>
            <a:rPr lang="en-US" sz="2600" b="0" dirty="0" err="1">
              <a:solidFill>
                <a:schemeClr val="tx1"/>
              </a:solidFill>
              <a:latin typeface="#9Slide03 Ample" panose="02000000000000000000" pitchFamily="2" charset="0"/>
            </a:rPr>
            <a:t>ời</a:t>
          </a:r>
          <a:r>
            <a:rPr lang="en-US" sz="2600" b="0" dirty="0">
              <a:solidFill>
                <a:schemeClr val="tx1"/>
              </a:solidFill>
              <a:latin typeface="#9Slide03 Ample" panose="02000000000000000000" pitchFamily="2" charset="0"/>
            </a:rPr>
            <a:t> </a:t>
          </a:r>
        </a:p>
      </dgm:t>
    </dgm:pt>
    <dgm:pt modelId="{4C5641BB-328E-4539-8C45-EFC94817FF62}" type="parTrans" cxnId="{766C5CD2-93AD-466E-9798-55F069968FF1}">
      <dgm:prSet/>
      <dgm:spPr/>
      <dgm:t>
        <a:bodyPr/>
        <a:lstStyle/>
        <a:p>
          <a:endParaRPr lang="en-US" sz="2600" b="0">
            <a:solidFill>
              <a:schemeClr val="tx1"/>
            </a:solidFill>
            <a:latin typeface="#9Slide03 Ample" panose="02000000000000000000" pitchFamily="2" charset="0"/>
          </a:endParaRPr>
        </a:p>
      </dgm:t>
    </dgm:pt>
    <dgm:pt modelId="{65084258-619B-4DF9-924B-A40CF76A8866}" type="sibTrans" cxnId="{766C5CD2-93AD-466E-9798-55F069968FF1}">
      <dgm:prSet custT="1"/>
      <dgm:spPr/>
      <dgm:t>
        <a:bodyPr/>
        <a:lstStyle/>
        <a:p>
          <a:endParaRPr lang="en-US" sz="2600" b="0">
            <a:solidFill>
              <a:schemeClr val="tx1"/>
            </a:solidFill>
            <a:latin typeface="#9Slide03 Ample" panose="02000000000000000000" pitchFamily="2" charset="0"/>
          </a:endParaRPr>
        </a:p>
      </dgm:t>
    </dgm:pt>
    <dgm:pt modelId="{6D1A9419-384B-4366-B01F-37254706F50A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sz="2600" b="0" dirty="0" err="1">
              <a:solidFill>
                <a:schemeClr val="tx1"/>
              </a:solidFill>
              <a:latin typeface="#9Slide03 Ample" panose="02000000000000000000" pitchFamily="2" charset="0"/>
            </a:rPr>
            <a:t>Cách</a:t>
          </a:r>
          <a:r>
            <a:rPr lang="en-US" sz="2600" b="0" dirty="0">
              <a:solidFill>
                <a:schemeClr val="tx1"/>
              </a:solidFill>
              <a:latin typeface="#9Slide03 Ample" panose="02000000000000000000" pitchFamily="2" charset="0"/>
            </a:rPr>
            <a:t> </a:t>
          </a:r>
          <a:r>
            <a:rPr lang="en-US" sz="2600" b="0" dirty="0" err="1">
              <a:solidFill>
                <a:schemeClr val="tx1"/>
              </a:solidFill>
              <a:latin typeface="#9Slide03 Ample" panose="02000000000000000000" pitchFamily="2" charset="0"/>
            </a:rPr>
            <a:t>nói</a:t>
          </a:r>
          <a:r>
            <a:rPr lang="en-US" sz="2600" b="0" dirty="0">
              <a:solidFill>
                <a:schemeClr val="tx1"/>
              </a:solidFill>
              <a:latin typeface="#9Slide03 Ample" panose="02000000000000000000" pitchFamily="2" charset="0"/>
            </a:rPr>
            <a:t> </a:t>
          </a:r>
          <a:r>
            <a:rPr lang="en-US" sz="2600" b="0" dirty="0" err="1">
              <a:solidFill>
                <a:schemeClr val="tx1"/>
              </a:solidFill>
              <a:latin typeface="#9Slide03 Ample" panose="02000000000000000000" pitchFamily="2" charset="0"/>
            </a:rPr>
            <a:t>và</a:t>
          </a:r>
          <a:r>
            <a:rPr lang="en-US" sz="2600" b="0" dirty="0">
              <a:solidFill>
                <a:schemeClr val="tx1"/>
              </a:solidFill>
              <a:latin typeface="#9Slide03 Ample" panose="02000000000000000000" pitchFamily="2" charset="0"/>
            </a:rPr>
            <a:t> </a:t>
          </a:r>
          <a:r>
            <a:rPr lang="en-US" sz="2600" b="0" dirty="0" err="1">
              <a:solidFill>
                <a:schemeClr val="tx1"/>
              </a:solidFill>
              <a:latin typeface="#9Slide03 Ample" panose="02000000000000000000" pitchFamily="2" charset="0"/>
            </a:rPr>
            <a:t>viết</a:t>
          </a:r>
          <a:endParaRPr lang="en-US" sz="2600" b="0" dirty="0">
            <a:solidFill>
              <a:schemeClr val="tx1"/>
            </a:solidFill>
            <a:latin typeface="#9Slide03 Ample" panose="02000000000000000000" pitchFamily="2" charset="0"/>
          </a:endParaRPr>
        </a:p>
      </dgm:t>
    </dgm:pt>
    <dgm:pt modelId="{C6D8A326-0509-4FE5-9BAC-433456735CA4}" type="parTrans" cxnId="{3BDC22E1-FEF8-4A34-9064-D2915493A1AC}">
      <dgm:prSet/>
      <dgm:spPr/>
      <dgm:t>
        <a:bodyPr/>
        <a:lstStyle/>
        <a:p>
          <a:endParaRPr lang="en-US" sz="2600" b="0">
            <a:solidFill>
              <a:schemeClr val="tx1"/>
            </a:solidFill>
            <a:latin typeface="#9Slide03 Ample" panose="02000000000000000000" pitchFamily="2" charset="0"/>
          </a:endParaRPr>
        </a:p>
      </dgm:t>
    </dgm:pt>
    <dgm:pt modelId="{13961A7B-5D48-43DB-89F0-4999BA1CB46A}" type="sibTrans" cxnId="{3BDC22E1-FEF8-4A34-9064-D2915493A1AC}">
      <dgm:prSet custT="1"/>
      <dgm:spPr/>
      <dgm:t>
        <a:bodyPr/>
        <a:lstStyle/>
        <a:p>
          <a:endParaRPr lang="en-US" sz="2600" b="0">
            <a:solidFill>
              <a:schemeClr val="tx1"/>
            </a:solidFill>
            <a:latin typeface="#9Slide03 Ample" panose="02000000000000000000" pitchFamily="2" charset="0"/>
          </a:endParaRPr>
        </a:p>
      </dgm:t>
    </dgm:pt>
    <dgm:pt modelId="{0B36636D-E190-4B4E-8E72-F54C35BE798B}" type="pres">
      <dgm:prSet presAssocID="{61E41907-89DE-4E55-9CDD-9D1C4D2C2BC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9654D2-BD82-4225-8DD4-FE3AB9A50E5C}" type="pres">
      <dgm:prSet presAssocID="{4CAF09B5-DD99-4159-898A-70E2F7125BA5}" presName="node" presStyleLbl="node1" presStyleIdx="0" presStyleCnt="3" custRadScaleRad="130801" custRadScaleInc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6CAB75-7B04-4A97-AEAC-8729FBC59561}" type="pres">
      <dgm:prSet presAssocID="{6742154A-DAA8-420E-B938-3B1451908C69}" presName="sibTrans" presStyleLbl="sibTrans2D1" presStyleIdx="0" presStyleCnt="3" custLinFactNeighborX="68426" custLinFactNeighborY="-42086"/>
      <dgm:spPr/>
      <dgm:t>
        <a:bodyPr/>
        <a:lstStyle/>
        <a:p>
          <a:endParaRPr lang="en-US"/>
        </a:p>
      </dgm:t>
    </dgm:pt>
    <dgm:pt modelId="{0B6BF627-6358-47C6-B8B3-8B885E3DA294}" type="pres">
      <dgm:prSet presAssocID="{6742154A-DAA8-420E-B938-3B1451908C69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CD1CBFA0-2BB1-4001-A43B-26698BCD5450}" type="pres">
      <dgm:prSet presAssocID="{3F4CB573-F125-406D-95BB-9911C52CCDE0}" presName="node" presStyleLbl="node1" presStyleIdx="1" presStyleCnt="3" custRadScaleRad="140898" custRadScaleInc="-143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E9048D-7121-42DB-A84F-648E52A43DF4}" type="pres">
      <dgm:prSet presAssocID="{65084258-619B-4DF9-924B-A40CF76A8866}" presName="sibTrans" presStyleLbl="sibTrans2D1" presStyleIdx="1" presStyleCnt="3" custLinFactNeighborX="3915" custLinFactNeighborY="79268"/>
      <dgm:spPr/>
      <dgm:t>
        <a:bodyPr/>
        <a:lstStyle/>
        <a:p>
          <a:endParaRPr lang="en-US"/>
        </a:p>
      </dgm:t>
    </dgm:pt>
    <dgm:pt modelId="{507CDBFB-CE68-46DB-8421-5CBF11D6682B}" type="pres">
      <dgm:prSet presAssocID="{65084258-619B-4DF9-924B-A40CF76A8866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C33424A0-18F3-4483-A811-D759C06EBC78}" type="pres">
      <dgm:prSet presAssocID="{6D1A9419-384B-4366-B01F-37254706F50A}" presName="node" presStyleLbl="node1" presStyleIdx="2" presStyleCnt="3" custRadScaleRad="150603" custRadScaleInc="92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B899EA-417F-46D9-8D09-3DC98175560C}" type="pres">
      <dgm:prSet presAssocID="{13961A7B-5D48-43DB-89F0-4999BA1CB46A}" presName="sibTrans" presStyleLbl="sibTrans2D1" presStyleIdx="2" presStyleCnt="3" custLinFactNeighborX="-69447" custLinFactNeighborY="-66157"/>
      <dgm:spPr/>
      <dgm:t>
        <a:bodyPr/>
        <a:lstStyle/>
        <a:p>
          <a:endParaRPr lang="en-US"/>
        </a:p>
      </dgm:t>
    </dgm:pt>
    <dgm:pt modelId="{158301A2-436D-480E-8C69-9FFA20444E42}" type="pres">
      <dgm:prSet presAssocID="{13961A7B-5D48-43DB-89F0-4999BA1CB46A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6C80ED0A-8AB8-45A7-836F-0A6FB8F2EA99}" type="presOf" srcId="{6D1A9419-384B-4366-B01F-37254706F50A}" destId="{C33424A0-18F3-4483-A811-D759C06EBC78}" srcOrd="0" destOrd="0" presId="urn:microsoft.com/office/officeart/2005/8/layout/cycle2"/>
    <dgm:cxn modelId="{B55FA519-68CC-4D3C-B8F8-C25FAAF275C0}" type="presOf" srcId="{13961A7B-5D48-43DB-89F0-4999BA1CB46A}" destId="{158301A2-436D-480E-8C69-9FFA20444E42}" srcOrd="1" destOrd="0" presId="urn:microsoft.com/office/officeart/2005/8/layout/cycle2"/>
    <dgm:cxn modelId="{53631C9D-5FDD-4CE4-945A-5964D0C8E620}" type="presOf" srcId="{3F4CB573-F125-406D-95BB-9911C52CCDE0}" destId="{CD1CBFA0-2BB1-4001-A43B-26698BCD5450}" srcOrd="0" destOrd="0" presId="urn:microsoft.com/office/officeart/2005/8/layout/cycle2"/>
    <dgm:cxn modelId="{3BDC22E1-FEF8-4A34-9064-D2915493A1AC}" srcId="{61E41907-89DE-4E55-9CDD-9D1C4D2C2BCE}" destId="{6D1A9419-384B-4366-B01F-37254706F50A}" srcOrd="2" destOrd="0" parTransId="{C6D8A326-0509-4FE5-9BAC-433456735CA4}" sibTransId="{13961A7B-5D48-43DB-89F0-4999BA1CB46A}"/>
    <dgm:cxn modelId="{078CCAD2-4F78-43ED-9078-445EB4171918}" type="presOf" srcId="{65084258-619B-4DF9-924B-A40CF76A8866}" destId="{A3E9048D-7121-42DB-A84F-648E52A43DF4}" srcOrd="0" destOrd="0" presId="urn:microsoft.com/office/officeart/2005/8/layout/cycle2"/>
    <dgm:cxn modelId="{C6A88DAE-09F2-4C0F-8410-FFCE18578E0D}" type="presOf" srcId="{4CAF09B5-DD99-4159-898A-70E2F7125BA5}" destId="{B59654D2-BD82-4225-8DD4-FE3AB9A50E5C}" srcOrd="0" destOrd="0" presId="urn:microsoft.com/office/officeart/2005/8/layout/cycle2"/>
    <dgm:cxn modelId="{88C79A0C-8C89-46A9-9379-561659B69408}" type="presOf" srcId="{65084258-619B-4DF9-924B-A40CF76A8866}" destId="{507CDBFB-CE68-46DB-8421-5CBF11D6682B}" srcOrd="1" destOrd="0" presId="urn:microsoft.com/office/officeart/2005/8/layout/cycle2"/>
    <dgm:cxn modelId="{4F93E52D-38AC-4278-9353-832B0A69F06D}" type="presOf" srcId="{13961A7B-5D48-43DB-89F0-4999BA1CB46A}" destId="{E7B899EA-417F-46D9-8D09-3DC98175560C}" srcOrd="0" destOrd="0" presId="urn:microsoft.com/office/officeart/2005/8/layout/cycle2"/>
    <dgm:cxn modelId="{A39C70BF-7705-40B0-9B0C-D4E998FF8133}" type="presOf" srcId="{6742154A-DAA8-420E-B938-3B1451908C69}" destId="{0B6BF627-6358-47C6-B8B3-8B885E3DA294}" srcOrd="1" destOrd="0" presId="urn:microsoft.com/office/officeart/2005/8/layout/cycle2"/>
    <dgm:cxn modelId="{6B60DC76-EBB5-4947-8C45-8548DCD8BA20}" type="presOf" srcId="{6742154A-DAA8-420E-B938-3B1451908C69}" destId="{5C6CAB75-7B04-4A97-AEAC-8729FBC59561}" srcOrd="0" destOrd="0" presId="urn:microsoft.com/office/officeart/2005/8/layout/cycle2"/>
    <dgm:cxn modelId="{7E97E36F-294F-4E4F-B5E0-2ABD9E9E40E5}" type="presOf" srcId="{61E41907-89DE-4E55-9CDD-9D1C4D2C2BCE}" destId="{0B36636D-E190-4B4E-8E72-F54C35BE798B}" srcOrd="0" destOrd="0" presId="urn:microsoft.com/office/officeart/2005/8/layout/cycle2"/>
    <dgm:cxn modelId="{1A8DAC11-BD14-463C-B593-072D3E006CAA}" srcId="{61E41907-89DE-4E55-9CDD-9D1C4D2C2BCE}" destId="{4CAF09B5-DD99-4159-898A-70E2F7125BA5}" srcOrd="0" destOrd="0" parTransId="{8C739879-D2B6-4C9D-8F1A-C023E5C6A7C0}" sibTransId="{6742154A-DAA8-420E-B938-3B1451908C69}"/>
    <dgm:cxn modelId="{766C5CD2-93AD-466E-9798-55F069968FF1}" srcId="{61E41907-89DE-4E55-9CDD-9D1C4D2C2BCE}" destId="{3F4CB573-F125-406D-95BB-9911C52CCDE0}" srcOrd="1" destOrd="0" parTransId="{4C5641BB-328E-4539-8C45-EFC94817FF62}" sibTransId="{65084258-619B-4DF9-924B-A40CF76A8866}"/>
    <dgm:cxn modelId="{69C05F7E-1053-4D12-9853-339C3A931362}" type="presParOf" srcId="{0B36636D-E190-4B4E-8E72-F54C35BE798B}" destId="{B59654D2-BD82-4225-8DD4-FE3AB9A50E5C}" srcOrd="0" destOrd="0" presId="urn:microsoft.com/office/officeart/2005/8/layout/cycle2"/>
    <dgm:cxn modelId="{7CF378F2-1AB0-486A-A323-2605A0FAEC52}" type="presParOf" srcId="{0B36636D-E190-4B4E-8E72-F54C35BE798B}" destId="{5C6CAB75-7B04-4A97-AEAC-8729FBC59561}" srcOrd="1" destOrd="0" presId="urn:microsoft.com/office/officeart/2005/8/layout/cycle2"/>
    <dgm:cxn modelId="{8B9FFFB0-5BCD-489B-87ED-7E747AA1EA17}" type="presParOf" srcId="{5C6CAB75-7B04-4A97-AEAC-8729FBC59561}" destId="{0B6BF627-6358-47C6-B8B3-8B885E3DA294}" srcOrd="0" destOrd="0" presId="urn:microsoft.com/office/officeart/2005/8/layout/cycle2"/>
    <dgm:cxn modelId="{EF5A6505-2923-4379-80A1-F60C1069DD2E}" type="presParOf" srcId="{0B36636D-E190-4B4E-8E72-F54C35BE798B}" destId="{CD1CBFA0-2BB1-4001-A43B-26698BCD5450}" srcOrd="2" destOrd="0" presId="urn:microsoft.com/office/officeart/2005/8/layout/cycle2"/>
    <dgm:cxn modelId="{A16D4034-3F70-48AD-84CB-DBD406A7F471}" type="presParOf" srcId="{0B36636D-E190-4B4E-8E72-F54C35BE798B}" destId="{A3E9048D-7121-42DB-A84F-648E52A43DF4}" srcOrd="3" destOrd="0" presId="urn:microsoft.com/office/officeart/2005/8/layout/cycle2"/>
    <dgm:cxn modelId="{CD6486B9-EEE0-4598-B5AA-DE5DA86B371B}" type="presParOf" srcId="{A3E9048D-7121-42DB-A84F-648E52A43DF4}" destId="{507CDBFB-CE68-46DB-8421-5CBF11D6682B}" srcOrd="0" destOrd="0" presId="urn:microsoft.com/office/officeart/2005/8/layout/cycle2"/>
    <dgm:cxn modelId="{CA96A637-172C-474B-A132-1B30DCCC7A4B}" type="presParOf" srcId="{0B36636D-E190-4B4E-8E72-F54C35BE798B}" destId="{C33424A0-18F3-4483-A811-D759C06EBC78}" srcOrd="4" destOrd="0" presId="urn:microsoft.com/office/officeart/2005/8/layout/cycle2"/>
    <dgm:cxn modelId="{9498B639-CA1D-4DE7-9345-8B099A54CD52}" type="presParOf" srcId="{0B36636D-E190-4B4E-8E72-F54C35BE798B}" destId="{E7B899EA-417F-46D9-8D09-3DC98175560C}" srcOrd="5" destOrd="0" presId="urn:microsoft.com/office/officeart/2005/8/layout/cycle2"/>
    <dgm:cxn modelId="{F98299DD-9E0C-435F-864D-8DD8F702C3F0}" type="presParOf" srcId="{E7B899EA-417F-46D9-8D09-3DC98175560C}" destId="{158301A2-436D-480E-8C69-9FFA20444E4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654D2-BD82-4225-8DD4-FE3AB9A50E5C}">
      <dsp:nvSpPr>
        <dsp:cNvPr id="0" name=""/>
        <dsp:cNvSpPr/>
      </dsp:nvSpPr>
      <dsp:spPr>
        <a:xfrm>
          <a:off x="2271859" y="0"/>
          <a:ext cx="2131702" cy="2131702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0" kern="1200" dirty="0" err="1">
              <a:solidFill>
                <a:schemeClr val="tx1"/>
              </a:solidFill>
              <a:latin typeface="#9Slide03 Ample" panose="02000000000000000000" pitchFamily="2" charset="0"/>
            </a:rPr>
            <a:t>Lối</a:t>
          </a:r>
          <a:r>
            <a:rPr lang="en-US" sz="2600" b="0" kern="1200" dirty="0">
              <a:solidFill>
                <a:schemeClr val="tx1"/>
              </a:solidFill>
              <a:latin typeface="#9Slide03 Ample" panose="02000000000000000000" pitchFamily="2" charset="0"/>
            </a:rPr>
            <a:t> </a:t>
          </a:r>
          <a:r>
            <a:rPr lang="en-US" sz="2600" b="0" kern="1200" dirty="0" err="1">
              <a:solidFill>
                <a:schemeClr val="tx1"/>
              </a:solidFill>
              <a:latin typeface="#9Slide03 Ample" panose="02000000000000000000" pitchFamily="2" charset="0"/>
            </a:rPr>
            <a:t>sống</a:t>
          </a:r>
          <a:endParaRPr lang="en-US" sz="2600" b="0" kern="1200" dirty="0">
            <a:solidFill>
              <a:schemeClr val="tx1"/>
            </a:solidFill>
            <a:latin typeface="#9Slide03 Ample" panose="02000000000000000000" pitchFamily="2" charset="0"/>
          </a:endParaRPr>
        </a:p>
      </dsp:txBody>
      <dsp:txXfrm>
        <a:off x="2584040" y="312181"/>
        <a:ext cx="1507340" cy="1507340"/>
      </dsp:txXfrm>
    </dsp:sp>
    <dsp:sp modelId="{5C6CAB75-7B04-4A97-AEAC-8729FBC59561}">
      <dsp:nvSpPr>
        <dsp:cNvPr id="0" name=""/>
        <dsp:cNvSpPr/>
      </dsp:nvSpPr>
      <dsp:spPr>
        <a:xfrm rot="3041157">
          <a:off x="4601826" y="1773604"/>
          <a:ext cx="770673" cy="7194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b="0" kern="1200">
            <a:solidFill>
              <a:schemeClr val="tx1"/>
            </a:solidFill>
            <a:latin typeface="#9Slide03 Ample" panose="02000000000000000000" pitchFamily="2" charset="0"/>
          </a:endParaRPr>
        </a:p>
      </dsp:txBody>
      <dsp:txXfrm>
        <a:off x="4641370" y="1834000"/>
        <a:ext cx="554838" cy="431669"/>
      </dsp:txXfrm>
    </dsp:sp>
    <dsp:sp modelId="{CD1CBFA0-2BB1-4001-A43B-26698BCD5450}">
      <dsp:nvSpPr>
        <dsp:cNvPr id="0" name=""/>
        <dsp:cNvSpPr/>
      </dsp:nvSpPr>
      <dsp:spPr>
        <a:xfrm>
          <a:off x="4543719" y="2774281"/>
          <a:ext cx="2131702" cy="2131702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0" kern="1200" dirty="0">
              <a:solidFill>
                <a:schemeClr val="tx1"/>
              </a:solidFill>
              <a:latin typeface="#9Slide03 Ample" panose="02000000000000000000" pitchFamily="2" charset="0"/>
            </a:rPr>
            <a:t>Quan </a:t>
          </a:r>
          <a:r>
            <a:rPr lang="en-US" sz="2600" b="0" kern="1200" dirty="0" err="1">
              <a:solidFill>
                <a:schemeClr val="tx1"/>
              </a:solidFill>
              <a:latin typeface="#9Slide03 Ample" panose="02000000000000000000" pitchFamily="2" charset="0"/>
            </a:rPr>
            <a:t>hệ</a:t>
          </a:r>
          <a:r>
            <a:rPr lang="en-US" sz="2600" b="0" kern="1200" dirty="0">
              <a:solidFill>
                <a:schemeClr val="tx1"/>
              </a:solidFill>
              <a:latin typeface="#9Slide03 Ample" panose="02000000000000000000" pitchFamily="2" charset="0"/>
            </a:rPr>
            <a:t> </a:t>
          </a:r>
          <a:r>
            <a:rPr lang="en-US" sz="2600" b="0" kern="1200" dirty="0" err="1">
              <a:solidFill>
                <a:schemeClr val="tx1"/>
              </a:solidFill>
              <a:latin typeface="#9Slide03 Ample" panose="02000000000000000000" pitchFamily="2" charset="0"/>
            </a:rPr>
            <a:t>với</a:t>
          </a:r>
          <a:r>
            <a:rPr lang="en-US" sz="2600" b="0" kern="1200" dirty="0">
              <a:solidFill>
                <a:schemeClr val="tx1"/>
              </a:solidFill>
              <a:latin typeface="#9Slide03 Ample" panose="02000000000000000000" pitchFamily="2" charset="0"/>
            </a:rPr>
            <a:t> </a:t>
          </a:r>
          <a:r>
            <a:rPr lang="en-US" sz="2600" b="0" kern="1200" dirty="0" err="1">
              <a:solidFill>
                <a:schemeClr val="tx1"/>
              </a:solidFill>
              <a:latin typeface="#9Slide03 Ample" panose="02000000000000000000" pitchFamily="2" charset="0"/>
            </a:rPr>
            <a:t>mọi</a:t>
          </a:r>
          <a:r>
            <a:rPr lang="en-US" sz="2600" b="0" kern="1200" dirty="0">
              <a:solidFill>
                <a:schemeClr val="tx1"/>
              </a:solidFill>
              <a:latin typeface="#9Slide03 Ample" panose="02000000000000000000" pitchFamily="2" charset="0"/>
            </a:rPr>
            <a:t> ng</a:t>
          </a:r>
          <a:r>
            <a:rPr lang="vi-VN" sz="2600" b="0" kern="1200" dirty="0">
              <a:solidFill>
                <a:schemeClr val="tx1"/>
              </a:solidFill>
              <a:latin typeface="#9Slide03 Ample" panose="02000000000000000000" pitchFamily="2" charset="0"/>
            </a:rPr>
            <a:t>ư</a:t>
          </a:r>
          <a:r>
            <a:rPr lang="en-US" sz="2600" b="0" kern="1200" dirty="0" err="1">
              <a:solidFill>
                <a:schemeClr val="tx1"/>
              </a:solidFill>
              <a:latin typeface="#9Slide03 Ample" panose="02000000000000000000" pitchFamily="2" charset="0"/>
            </a:rPr>
            <a:t>ời</a:t>
          </a:r>
          <a:r>
            <a:rPr lang="en-US" sz="2600" b="0" kern="1200" dirty="0">
              <a:solidFill>
                <a:schemeClr val="tx1"/>
              </a:solidFill>
              <a:latin typeface="#9Slide03 Ample" panose="02000000000000000000" pitchFamily="2" charset="0"/>
            </a:rPr>
            <a:t> </a:t>
          </a:r>
        </a:p>
      </dsp:txBody>
      <dsp:txXfrm>
        <a:off x="4855900" y="3086462"/>
        <a:ext cx="1507340" cy="1507340"/>
      </dsp:txXfrm>
    </dsp:sp>
    <dsp:sp modelId="{A3E9048D-7121-42DB-A84F-648E52A43DF4}">
      <dsp:nvSpPr>
        <dsp:cNvPr id="0" name=""/>
        <dsp:cNvSpPr/>
      </dsp:nvSpPr>
      <dsp:spPr>
        <a:xfrm rot="10800000">
          <a:off x="2784754" y="4050701"/>
          <a:ext cx="1278369" cy="7194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b="0" kern="1200">
            <a:solidFill>
              <a:schemeClr val="tx1"/>
            </a:solidFill>
            <a:latin typeface="#9Slide03 Ample" panose="02000000000000000000" pitchFamily="2" charset="0"/>
          </a:endParaRPr>
        </a:p>
      </dsp:txBody>
      <dsp:txXfrm rot="10800000">
        <a:off x="3000589" y="4194591"/>
        <a:ext cx="1062534" cy="431669"/>
      </dsp:txXfrm>
    </dsp:sp>
    <dsp:sp modelId="{C33424A0-18F3-4483-A811-D759C06EBC78}">
      <dsp:nvSpPr>
        <dsp:cNvPr id="0" name=""/>
        <dsp:cNvSpPr/>
      </dsp:nvSpPr>
      <dsp:spPr>
        <a:xfrm>
          <a:off x="0" y="2774281"/>
          <a:ext cx="2131702" cy="2131702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0" kern="1200" dirty="0" err="1">
              <a:solidFill>
                <a:schemeClr val="tx1"/>
              </a:solidFill>
              <a:latin typeface="#9Slide03 Ample" panose="02000000000000000000" pitchFamily="2" charset="0"/>
            </a:rPr>
            <a:t>Cách</a:t>
          </a:r>
          <a:r>
            <a:rPr lang="en-US" sz="2600" b="0" kern="1200" dirty="0">
              <a:solidFill>
                <a:schemeClr val="tx1"/>
              </a:solidFill>
              <a:latin typeface="#9Slide03 Ample" panose="02000000000000000000" pitchFamily="2" charset="0"/>
            </a:rPr>
            <a:t> </a:t>
          </a:r>
          <a:r>
            <a:rPr lang="en-US" sz="2600" b="0" kern="1200" dirty="0" err="1">
              <a:solidFill>
                <a:schemeClr val="tx1"/>
              </a:solidFill>
              <a:latin typeface="#9Slide03 Ample" panose="02000000000000000000" pitchFamily="2" charset="0"/>
            </a:rPr>
            <a:t>nói</a:t>
          </a:r>
          <a:r>
            <a:rPr lang="en-US" sz="2600" b="0" kern="1200" dirty="0">
              <a:solidFill>
                <a:schemeClr val="tx1"/>
              </a:solidFill>
              <a:latin typeface="#9Slide03 Ample" panose="02000000000000000000" pitchFamily="2" charset="0"/>
            </a:rPr>
            <a:t> </a:t>
          </a:r>
          <a:r>
            <a:rPr lang="en-US" sz="2600" b="0" kern="1200" dirty="0" err="1">
              <a:solidFill>
                <a:schemeClr val="tx1"/>
              </a:solidFill>
              <a:latin typeface="#9Slide03 Ample" panose="02000000000000000000" pitchFamily="2" charset="0"/>
            </a:rPr>
            <a:t>và</a:t>
          </a:r>
          <a:r>
            <a:rPr lang="en-US" sz="2600" b="0" kern="1200" dirty="0">
              <a:solidFill>
                <a:schemeClr val="tx1"/>
              </a:solidFill>
              <a:latin typeface="#9Slide03 Ample" panose="02000000000000000000" pitchFamily="2" charset="0"/>
            </a:rPr>
            <a:t> </a:t>
          </a:r>
          <a:r>
            <a:rPr lang="en-US" sz="2600" b="0" kern="1200" dirty="0" err="1">
              <a:solidFill>
                <a:schemeClr val="tx1"/>
              </a:solidFill>
              <a:latin typeface="#9Slide03 Ample" panose="02000000000000000000" pitchFamily="2" charset="0"/>
            </a:rPr>
            <a:t>viết</a:t>
          </a:r>
          <a:endParaRPr lang="en-US" sz="2600" b="0" kern="1200" dirty="0">
            <a:solidFill>
              <a:schemeClr val="tx1"/>
            </a:solidFill>
            <a:latin typeface="#9Slide03 Ample" panose="02000000000000000000" pitchFamily="2" charset="0"/>
          </a:endParaRPr>
        </a:p>
      </dsp:txBody>
      <dsp:txXfrm>
        <a:off x="312181" y="3086462"/>
        <a:ext cx="1507340" cy="1507340"/>
      </dsp:txXfrm>
    </dsp:sp>
    <dsp:sp modelId="{E7B899EA-417F-46D9-8D09-3DC98175560C}">
      <dsp:nvSpPr>
        <dsp:cNvPr id="0" name=""/>
        <dsp:cNvSpPr/>
      </dsp:nvSpPr>
      <dsp:spPr>
        <a:xfrm rot="18558843">
          <a:off x="1267415" y="1634176"/>
          <a:ext cx="770673" cy="7194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b="0" kern="1200">
            <a:solidFill>
              <a:schemeClr val="tx1"/>
            </a:solidFill>
            <a:latin typeface="#9Slide03 Ample" panose="02000000000000000000" pitchFamily="2" charset="0"/>
          </a:endParaRPr>
        </a:p>
      </dsp:txBody>
      <dsp:txXfrm>
        <a:off x="1306959" y="1861560"/>
        <a:ext cx="554838" cy="4316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AE639-4508-4E5E-9C53-3B44268C8E33}" type="datetimeFigureOut">
              <a:rPr lang="en-US" smtClean="0"/>
              <a:pPr/>
              <a:t>5/17/2025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6E5B07-D6B8-41A1-BFCB-0906B82F68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091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  <a:p>
            <a:endParaRPr lang="en-US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6E5B07-D6B8-41A1-BFCB-0906B82F681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979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6E5B07-D6B8-41A1-BFCB-0906B82F681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1939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6E5B07-D6B8-41A1-BFCB-0906B82F681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406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6E5B07-D6B8-41A1-BFCB-0906B82F681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1226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6E5B07-D6B8-41A1-BFCB-0906B82F681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5119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6E5B07-D6B8-41A1-BFCB-0906B82F681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40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FB874C-D56D-4B8A-A23F-C902E897D8C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7844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FB874C-D56D-4B8A-A23F-C902E897D8C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7520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chuyện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lối</a:t>
            </a:r>
            <a:r>
              <a:rPr lang="en-US" dirty="0"/>
              <a:t> </a:t>
            </a:r>
            <a:r>
              <a:rPr lang="en-US" dirty="0" err="1"/>
              <a:t>sống</a:t>
            </a:r>
            <a:r>
              <a:rPr lang="en-US" dirty="0"/>
              <a:t>, </a:t>
            </a:r>
            <a:r>
              <a:rPr lang="en-US" dirty="0" err="1"/>
              <a:t>phong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thấm</a:t>
            </a:r>
            <a:r>
              <a:rPr lang="en-US" dirty="0"/>
              <a:t> </a:t>
            </a:r>
            <a:r>
              <a:rPr lang="en-US" dirty="0" err="1"/>
              <a:t>đẫm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cốt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, </a:t>
            </a:r>
            <a:r>
              <a:rPr lang="en-US" dirty="0" err="1"/>
              <a:t>tâm</a:t>
            </a:r>
            <a:r>
              <a:rPr lang="en-US" dirty="0"/>
              <a:t> </a:t>
            </a:r>
            <a:r>
              <a:rPr lang="en-US" dirty="0" err="1"/>
              <a:t>hồn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Thủ</a:t>
            </a:r>
            <a:r>
              <a:rPr lang="en-US" dirty="0"/>
              <a:t> </a:t>
            </a:r>
            <a:r>
              <a:rPr lang="en-US" dirty="0" err="1"/>
              <a:t>tướng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, </a:t>
            </a:r>
            <a:r>
              <a:rPr lang="en-US" dirty="0" err="1"/>
              <a:t>tái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1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tinh</a:t>
            </a:r>
            <a:r>
              <a:rPr lang="en-US" dirty="0"/>
              <a:t> </a:t>
            </a:r>
            <a:r>
              <a:rPr lang="en-US" dirty="0" err="1"/>
              <a:t>tế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nội</a:t>
            </a:r>
            <a:r>
              <a:rPr lang="en-US" dirty="0"/>
              <a:t> dung </a:t>
            </a:r>
            <a:r>
              <a:rPr lang="en-US" dirty="0" err="1"/>
              <a:t>đạo</a:t>
            </a:r>
            <a:r>
              <a:rPr lang="en-US" dirty="0"/>
              <a:t> </a:t>
            </a:r>
            <a:r>
              <a:rPr lang="en-US" dirty="0" err="1"/>
              <a:t>đức</a:t>
            </a:r>
            <a:r>
              <a:rPr lang="en-US" dirty="0"/>
              <a:t>, </a:t>
            </a:r>
            <a:r>
              <a:rPr lang="en-US" dirty="0" err="1"/>
              <a:t>phong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HCM </a:t>
            </a:r>
            <a:r>
              <a:rPr lang="en-US" dirty="0" err="1"/>
              <a:t>bằng</a:t>
            </a:r>
            <a:r>
              <a:rPr lang="en-US" dirty="0"/>
              <a:t> 1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phong</a:t>
            </a:r>
            <a:r>
              <a:rPr lang="en-US" dirty="0"/>
              <a:t> </a:t>
            </a:r>
            <a:r>
              <a:rPr lang="en-US" dirty="0" err="1"/>
              <a:t>giản</a:t>
            </a:r>
            <a:r>
              <a:rPr lang="en-US" dirty="0"/>
              <a:t> </a:t>
            </a:r>
            <a:r>
              <a:rPr lang="en-US" dirty="0" err="1"/>
              <a:t>dị</a:t>
            </a:r>
            <a:r>
              <a:rPr lang="en-US" dirty="0"/>
              <a:t>,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sáng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đầy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endParaRPr lang="en-US" dirty="0"/>
          </a:p>
          <a:p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6E5B07-D6B8-41A1-BFCB-0906B82F681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264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6E5B07-D6B8-41A1-BFCB-0906B82F681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75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sz="1200" dirty="0">
                <a:latin typeface="#9Slide03 AmpleSoft" panose="02000000000000000000" pitchFamily="2" charset="0"/>
              </a:rPr>
              <a:t>* </a:t>
            </a:r>
            <a:r>
              <a:rPr lang="en-US" sz="1200" dirty="0" err="1">
                <a:latin typeface="#9Slide03 AmpleSoft" panose="02000000000000000000" pitchFamily="2" charset="0"/>
              </a:rPr>
              <a:t>Vấn</a:t>
            </a:r>
            <a:r>
              <a:rPr lang="en-US" sz="1200" dirty="0">
                <a:latin typeface="#9Slide03 AmpleSoft" panose="02000000000000000000" pitchFamily="2" charset="0"/>
              </a:rPr>
              <a:t> </a:t>
            </a:r>
            <a:r>
              <a:rPr lang="en-US" sz="1200" dirty="0" err="1">
                <a:latin typeface="#9Slide03 AmpleSoft" panose="02000000000000000000" pitchFamily="2" charset="0"/>
              </a:rPr>
              <a:t>đề</a:t>
            </a:r>
            <a:r>
              <a:rPr lang="en-US" sz="1200" dirty="0">
                <a:latin typeface="#9Slide03 AmpleSoft" panose="02000000000000000000" pitchFamily="2" charset="0"/>
              </a:rPr>
              <a:t> </a:t>
            </a:r>
            <a:r>
              <a:rPr lang="en-US" sz="1200" dirty="0" err="1">
                <a:latin typeface="#9Slide03 AmpleSoft" panose="02000000000000000000" pitchFamily="2" charset="0"/>
              </a:rPr>
              <a:t>nghị</a:t>
            </a:r>
            <a:r>
              <a:rPr lang="en-US" sz="1200" dirty="0">
                <a:latin typeface="#9Slide03 AmpleSoft" panose="02000000000000000000" pitchFamily="2" charset="0"/>
              </a:rPr>
              <a:t> </a:t>
            </a:r>
            <a:r>
              <a:rPr lang="en-US" sz="1200" dirty="0" err="1">
                <a:latin typeface="#9Slide03 AmpleSoft" panose="02000000000000000000" pitchFamily="2" charset="0"/>
              </a:rPr>
              <a:t>luận</a:t>
            </a:r>
            <a:r>
              <a:rPr lang="en-US" sz="1200" dirty="0">
                <a:latin typeface="#9Slide03 AmpleSoft" panose="02000000000000000000" pitchFamily="2" charset="0"/>
              </a:rPr>
              <a:t>: </a:t>
            </a:r>
            <a:r>
              <a:rPr lang="en-US" sz="1200" dirty="0" err="1">
                <a:latin typeface="#9Slide03 AmpleSoft" panose="02000000000000000000" pitchFamily="2" charset="0"/>
              </a:rPr>
              <a:t>Bác</a:t>
            </a:r>
            <a:r>
              <a:rPr lang="en-US" sz="1200" dirty="0">
                <a:latin typeface="#9Slide03 AmpleSoft" panose="02000000000000000000" pitchFamily="2" charset="0"/>
              </a:rPr>
              <a:t> </a:t>
            </a:r>
            <a:r>
              <a:rPr lang="en-US" sz="1200" dirty="0" err="1">
                <a:latin typeface="#9Slide03 AmpleSoft" panose="02000000000000000000" pitchFamily="2" charset="0"/>
              </a:rPr>
              <a:t>Hồ</a:t>
            </a:r>
            <a:r>
              <a:rPr lang="en-US" sz="1200" dirty="0">
                <a:latin typeface="#9Slide03 AmpleSoft" panose="02000000000000000000" pitchFamily="2" charset="0"/>
              </a:rPr>
              <a:t> </a:t>
            </a:r>
            <a:r>
              <a:rPr lang="en-US" sz="1200" dirty="0" err="1">
                <a:latin typeface="#9Slide03 AmpleSoft" panose="02000000000000000000" pitchFamily="2" charset="0"/>
              </a:rPr>
              <a:t>sống</a:t>
            </a:r>
            <a:r>
              <a:rPr lang="en-US" sz="1200" dirty="0">
                <a:latin typeface="#9Slide03 AmpleSoft" panose="02000000000000000000" pitchFamily="2" charset="0"/>
              </a:rPr>
              <a:t> </a:t>
            </a:r>
            <a:r>
              <a:rPr lang="en-US" sz="1200" dirty="0" err="1">
                <a:latin typeface="#9Slide03 AmpleSoft" panose="02000000000000000000" pitchFamily="2" charset="0"/>
              </a:rPr>
              <a:t>giản</a:t>
            </a:r>
            <a:r>
              <a:rPr lang="en-US" sz="1200" dirty="0">
                <a:latin typeface="#9Slide03 AmpleSoft" panose="02000000000000000000" pitchFamily="2" charset="0"/>
              </a:rPr>
              <a:t> </a:t>
            </a:r>
            <a:r>
              <a:rPr lang="en-US" sz="1200" dirty="0" err="1">
                <a:latin typeface="#9Slide03 AmpleSoft" panose="02000000000000000000" pitchFamily="2" charset="0"/>
              </a:rPr>
              <a:t>dị</a:t>
            </a:r>
            <a:r>
              <a:rPr lang="en-US" sz="1200" dirty="0">
                <a:latin typeface="#9Slide03 AmpleSoft" panose="02000000000000000000" pitchFamily="2" charset="0"/>
              </a:rPr>
              <a:t> (</a:t>
            </a:r>
            <a:r>
              <a:rPr lang="en-US" sz="1200" dirty="0" err="1">
                <a:latin typeface="#9Slide03 AmpleSoft" panose="02000000000000000000" pitchFamily="2" charset="0"/>
              </a:rPr>
              <a:t>Căn</a:t>
            </a:r>
            <a:r>
              <a:rPr lang="en-US" sz="1200" dirty="0">
                <a:latin typeface="#9Slide03 AmpleSoft" panose="02000000000000000000" pitchFamily="2" charset="0"/>
              </a:rPr>
              <a:t> </a:t>
            </a:r>
            <a:r>
              <a:rPr lang="en-US" sz="1200" dirty="0" err="1">
                <a:latin typeface="#9Slide03 AmpleSoft" panose="02000000000000000000" pitchFamily="2" charset="0"/>
              </a:rPr>
              <a:t>cứ</a:t>
            </a:r>
            <a:r>
              <a:rPr lang="en-US" sz="1200" dirty="0">
                <a:latin typeface="#9Slide03 AmpleSoft" panose="02000000000000000000" pitchFamily="2" charset="0"/>
              </a:rPr>
              <a:t> </a:t>
            </a:r>
            <a:r>
              <a:rPr lang="en-US" sz="1200" dirty="0" err="1">
                <a:latin typeface="#9Slide03 AmpleSoft" panose="02000000000000000000" pitchFamily="2" charset="0"/>
              </a:rPr>
              <a:t>vào</a:t>
            </a:r>
            <a:r>
              <a:rPr lang="en-US" sz="1200" dirty="0">
                <a:latin typeface="#9Slide03 AmpleSoft" panose="02000000000000000000" pitchFamily="2" charset="0"/>
              </a:rPr>
              <a:t> </a:t>
            </a:r>
            <a:r>
              <a:rPr lang="en-US" sz="1200" dirty="0" err="1">
                <a:latin typeface="#9Slide03 AmpleSoft" panose="02000000000000000000" pitchFamily="2" charset="0"/>
              </a:rPr>
              <a:t>nhan</a:t>
            </a:r>
            <a:r>
              <a:rPr lang="en-US" sz="1200" dirty="0">
                <a:latin typeface="#9Slide03 AmpleSoft" panose="02000000000000000000" pitchFamily="2" charset="0"/>
              </a:rPr>
              <a:t> </a:t>
            </a:r>
            <a:r>
              <a:rPr lang="en-US" sz="1200" dirty="0" err="1">
                <a:latin typeface="#9Slide03 AmpleSoft" panose="02000000000000000000" pitchFamily="2" charset="0"/>
              </a:rPr>
              <a:t>đề</a:t>
            </a:r>
            <a:r>
              <a:rPr lang="en-US" sz="1200" dirty="0">
                <a:latin typeface="#9Slide03 AmpleSoft" panose="02000000000000000000" pitchFamily="2" charset="0"/>
              </a:rPr>
              <a:t> </a:t>
            </a:r>
            <a:r>
              <a:rPr lang="en-US" sz="1200" dirty="0" err="1">
                <a:latin typeface="#9Slide03 AmpleSoft" panose="02000000000000000000" pitchFamily="2" charset="0"/>
              </a:rPr>
              <a:t>và</a:t>
            </a:r>
            <a:r>
              <a:rPr lang="en-US" sz="1200" dirty="0">
                <a:latin typeface="#9Slide03 AmpleSoft" panose="02000000000000000000" pitchFamily="2" charset="0"/>
              </a:rPr>
              <a:t> </a:t>
            </a:r>
            <a:r>
              <a:rPr lang="en-US" sz="1200" dirty="0" err="1">
                <a:latin typeface="#9Slide03 AmpleSoft" panose="02000000000000000000" pitchFamily="2" charset="0"/>
              </a:rPr>
              <a:t>đoạn</a:t>
            </a:r>
            <a:r>
              <a:rPr lang="en-US" sz="1200" dirty="0">
                <a:latin typeface="#9Slide03 AmpleSoft" panose="02000000000000000000" pitchFamily="2" charset="0"/>
              </a:rPr>
              <a:t> </a:t>
            </a:r>
            <a:r>
              <a:rPr lang="en-US" sz="1200" dirty="0" err="1">
                <a:latin typeface="#9Slide03 AmpleSoft" panose="02000000000000000000" pitchFamily="2" charset="0"/>
              </a:rPr>
              <a:t>đầu</a:t>
            </a:r>
            <a:r>
              <a:rPr lang="en-US" sz="1200" dirty="0">
                <a:latin typeface="#9Slide03 AmpleSoft" panose="02000000000000000000" pitchFamily="2" charset="0"/>
              </a:rPr>
              <a:t> </a:t>
            </a:r>
            <a:r>
              <a:rPr lang="en-US" sz="1200" dirty="0" err="1">
                <a:latin typeface="#9Slide03 AmpleSoft" panose="02000000000000000000" pitchFamily="2" charset="0"/>
              </a:rPr>
              <a:t>của</a:t>
            </a:r>
            <a:r>
              <a:rPr lang="en-US" sz="1200" dirty="0">
                <a:latin typeface="#9Slide03 AmpleSoft" panose="02000000000000000000" pitchFamily="2" charset="0"/>
              </a:rPr>
              <a:t> VB)</a:t>
            </a:r>
          </a:p>
          <a:p>
            <a:pPr algn="just"/>
            <a:r>
              <a:rPr lang="en-US" sz="1200" dirty="0">
                <a:latin typeface="#9Slide03 Ample" panose="02000000000000000000" pitchFamily="2" charset="0"/>
              </a:rPr>
              <a:t>* </a:t>
            </a:r>
            <a:r>
              <a:rPr lang="en-US" sz="1200" dirty="0" err="1">
                <a:latin typeface="#9Slide03 Ample" panose="02000000000000000000" pitchFamily="2" charset="0"/>
              </a:rPr>
              <a:t>Cách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đặt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vấn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đề</a:t>
            </a:r>
            <a:r>
              <a:rPr lang="en-US" sz="1200" dirty="0">
                <a:latin typeface="#9Slide03 Ample" panose="02000000000000000000" pitchFamily="2" charset="0"/>
              </a:rPr>
              <a:t>: </a:t>
            </a:r>
            <a:r>
              <a:rPr lang="en-US" sz="1200" dirty="0" err="1">
                <a:latin typeface="#9Slide03 AmpleSoft" panose="02000000000000000000" pitchFamily="2" charset="0"/>
              </a:rPr>
              <a:t>Nêu</a:t>
            </a:r>
            <a:r>
              <a:rPr lang="en-US" sz="1200" dirty="0">
                <a:latin typeface="#9Slide03 AmpleSoft" panose="02000000000000000000" pitchFamily="2" charset="0"/>
              </a:rPr>
              <a:t> </a:t>
            </a:r>
            <a:r>
              <a:rPr lang="en-US" sz="1200" dirty="0" err="1">
                <a:latin typeface="#9Slide03 AmpleSoft" panose="02000000000000000000" pitchFamily="2" charset="0"/>
              </a:rPr>
              <a:t>trực</a:t>
            </a:r>
            <a:r>
              <a:rPr lang="en-US" sz="1200" dirty="0">
                <a:latin typeface="#9Slide03 AmpleSoft" panose="02000000000000000000" pitchFamily="2" charset="0"/>
              </a:rPr>
              <a:t> </a:t>
            </a:r>
            <a:r>
              <a:rPr lang="en-US" sz="1200" dirty="0" err="1">
                <a:latin typeface="#9Slide03 AmpleSoft" panose="02000000000000000000" pitchFamily="2" charset="0"/>
              </a:rPr>
              <a:t>tiếp</a:t>
            </a:r>
            <a:r>
              <a:rPr lang="en-US" sz="1200" dirty="0">
                <a:latin typeface="#9Slide03 AmpleSoft" panose="02000000000000000000" pitchFamily="2" charset="0"/>
              </a:rPr>
              <a:t> </a:t>
            </a:r>
            <a:r>
              <a:rPr lang="en-US" sz="1200" dirty="0" err="1">
                <a:latin typeface="#9Slide03 AmpleSoft" panose="02000000000000000000" pitchFamily="2" charset="0"/>
              </a:rPr>
              <a:t>vấn</a:t>
            </a:r>
            <a:r>
              <a:rPr lang="en-US" sz="1200" dirty="0">
                <a:latin typeface="#9Slide03 AmpleSoft" panose="02000000000000000000" pitchFamily="2" charset="0"/>
              </a:rPr>
              <a:t> </a:t>
            </a:r>
            <a:r>
              <a:rPr lang="en-US" sz="1200" dirty="0" err="1">
                <a:latin typeface="#9Slide03 AmpleSoft" panose="02000000000000000000" pitchFamily="2" charset="0"/>
              </a:rPr>
              <a:t>đề</a:t>
            </a:r>
            <a:r>
              <a:rPr lang="en-US" sz="1200" dirty="0">
                <a:latin typeface="#9Slide03 AmpleSoft" panose="02000000000000000000" pitchFamily="2" charset="0"/>
              </a:rPr>
              <a:t>, </a:t>
            </a:r>
            <a:r>
              <a:rPr lang="en-US" sz="1200" dirty="0" err="1">
                <a:latin typeface="#9Slide03 AmpleSoft" panose="02000000000000000000" pitchFamily="2" charset="0"/>
              </a:rPr>
              <a:t>ngắn</a:t>
            </a:r>
            <a:r>
              <a:rPr lang="en-US" sz="1200" dirty="0">
                <a:latin typeface="#9Slide03 AmpleSoft" panose="02000000000000000000" pitchFamily="2" charset="0"/>
              </a:rPr>
              <a:t> </a:t>
            </a:r>
            <a:r>
              <a:rPr lang="en-US" sz="1200" dirty="0" err="1">
                <a:latin typeface="#9Slide03 AmpleSoft" panose="02000000000000000000" pitchFamily="2" charset="0"/>
              </a:rPr>
              <a:t>gọn</a:t>
            </a:r>
            <a:r>
              <a:rPr lang="en-US" sz="1200" dirty="0">
                <a:latin typeface="#9Slide03 AmpleSoft" panose="02000000000000000000" pitchFamily="2" charset="0"/>
              </a:rPr>
              <a:t> </a:t>
            </a:r>
            <a:r>
              <a:rPr lang="en-US" sz="1200" dirty="0" err="1">
                <a:latin typeface="#9Slide03 AmpleSoft" panose="02000000000000000000" pitchFamily="2" charset="0"/>
              </a:rPr>
              <a:t>mà</a:t>
            </a:r>
            <a:r>
              <a:rPr lang="en-US" sz="1200" dirty="0">
                <a:latin typeface="#9Slide03 AmpleSoft" panose="02000000000000000000" pitchFamily="2" charset="0"/>
              </a:rPr>
              <a:t> </a:t>
            </a:r>
            <a:r>
              <a:rPr lang="en-US" sz="1200" dirty="0" err="1">
                <a:latin typeface="#9Slide03 AmpleSoft" panose="02000000000000000000" pitchFamily="2" charset="0"/>
              </a:rPr>
              <a:t>sâu</a:t>
            </a:r>
            <a:r>
              <a:rPr lang="en-US" sz="1200" dirty="0">
                <a:latin typeface="#9Slide03 AmpleSoft" panose="02000000000000000000" pitchFamily="2" charset="0"/>
              </a:rPr>
              <a:t> </a:t>
            </a:r>
            <a:r>
              <a:rPr lang="en-US" sz="1200" dirty="0" err="1">
                <a:latin typeface="#9Slide03 AmpleSoft" panose="02000000000000000000" pitchFamily="2" charset="0"/>
              </a:rPr>
              <a:t>sắc</a:t>
            </a:r>
            <a:endParaRPr lang="en-US" sz="1200" dirty="0">
              <a:latin typeface="#9Slide03 AmpleSoft" panose="02000000000000000000" pitchFamily="2" charset="0"/>
            </a:endParaRPr>
          </a:p>
          <a:p>
            <a:pPr algn="just"/>
            <a:r>
              <a:rPr lang="en-US" sz="1200" dirty="0">
                <a:latin typeface="#9Slide03 AmpleSoft" panose="02000000000000000000" pitchFamily="2" charset="0"/>
              </a:rPr>
              <a:t>- </a:t>
            </a:r>
            <a:r>
              <a:rPr lang="vi-VN" sz="1200" dirty="0">
                <a:latin typeface="#9Slide03 AmpleSoft" panose="02000000000000000000" pitchFamily="2" charset="0"/>
                <a:ea typeface="Cambria Math" panose="02040503050406030204" pitchFamily="18" charset="0"/>
              </a:rPr>
              <a:t>Sự </a:t>
            </a:r>
            <a:r>
              <a:rPr lang="vi-VN" sz="1200" u="sng" dirty="0">
                <a:latin typeface="#9Slide03 AmpleSoft" panose="02000000000000000000" pitchFamily="2" charset="0"/>
                <a:ea typeface="Cambria Math" panose="02040503050406030204" pitchFamily="18" charset="0"/>
              </a:rPr>
              <a:t>nhất quán</a:t>
            </a:r>
            <a:r>
              <a:rPr lang="vi-VN" sz="1200" dirty="0">
                <a:latin typeface="#9Slide03 AmpleSoft" panose="02000000000000000000" pitchFamily="2" charset="0"/>
                <a:ea typeface="Cambria Math" panose="02040503050406030204" pitchFamily="18" charset="0"/>
              </a:rPr>
              <a:t> giữa hoạt động chính trị </a:t>
            </a:r>
            <a:r>
              <a:rPr lang="en-US" sz="1200" dirty="0">
                <a:latin typeface="#9Slide03 AmpleSoft" panose="02000000000000000000" pitchFamily="2" charset="0"/>
                <a:ea typeface="Cambria Math" panose="02040503050406030204" pitchFamily="18" charset="0"/>
              </a:rPr>
              <a:t>phi </a:t>
            </a:r>
            <a:r>
              <a:rPr lang="en-US" sz="1200" dirty="0" err="1">
                <a:latin typeface="#9Slide03 AmpleSoft" panose="02000000000000000000" pitchFamily="2" charset="0"/>
                <a:ea typeface="Cambria Math" panose="02040503050406030204" pitchFamily="18" charset="0"/>
              </a:rPr>
              <a:t>thường</a:t>
            </a:r>
            <a:r>
              <a:rPr lang="en-US" sz="1200" dirty="0">
                <a:latin typeface="#9Slide03 AmpleSoft" panose="02000000000000000000" pitchFamily="2" charset="0"/>
                <a:ea typeface="Cambria Math" panose="02040503050406030204" pitchFamily="18" charset="0"/>
              </a:rPr>
              <a:t> </a:t>
            </a:r>
            <a:r>
              <a:rPr lang="vi-VN" sz="1200" dirty="0">
                <a:latin typeface="#9Slide03 AmpleSoft" panose="02000000000000000000" pitchFamily="2" charset="0"/>
                <a:ea typeface="Cambria Math" panose="02040503050406030204" pitchFamily="18" charset="0"/>
              </a:rPr>
              <a:t>và đời sống bình thường</a:t>
            </a:r>
            <a:r>
              <a:rPr lang="en-US" sz="1200" dirty="0">
                <a:latin typeface="#9Slide03 AmpleSoft" panose="02000000000000000000" pitchFamily="2" charset="0"/>
                <a:ea typeface="Cambria Math" panose="02040503050406030204" pitchFamily="18" charset="0"/>
              </a:rPr>
              <a:t>.</a:t>
            </a:r>
          </a:p>
          <a:p>
            <a:pPr algn="just"/>
            <a:r>
              <a:rPr lang="en-US" sz="1200" dirty="0">
                <a:latin typeface="#9Slide03 AmpleSoft" panose="02000000000000000000" pitchFamily="2" charset="0"/>
              </a:rPr>
              <a:t>- </a:t>
            </a:r>
            <a:r>
              <a:rPr lang="vi-VN" sz="1200" dirty="0">
                <a:latin typeface="#9Slide03 AmpleSoft" panose="02000000000000000000" pitchFamily="2" charset="0"/>
              </a:rPr>
              <a:t>Đời sống cách mạng và đời sống hằng ngày: trong sáng, thanh bạch, tuyệt đẹp</a:t>
            </a:r>
            <a:r>
              <a:rPr lang="en-US" sz="1200" dirty="0">
                <a:latin typeface="#9Slide03 AmpleSoft" panose="02000000000000000000" pitchFamily="2" charset="0"/>
              </a:rPr>
              <a:t>.</a:t>
            </a:r>
          </a:p>
          <a:p>
            <a:pPr algn="just"/>
            <a:r>
              <a:rPr lang="en-US" sz="1200" dirty="0">
                <a:latin typeface="#9Slide03 Ample" panose="02000000000000000000" pitchFamily="2" charset="0"/>
                <a:cs typeface="Times New Roman" panose="02020603050405020304" pitchFamily="18" charset="0"/>
              </a:rPr>
              <a:t>* </a:t>
            </a:r>
            <a:r>
              <a:rPr lang="en-US" sz="1200" dirty="0" err="1">
                <a:latin typeface="#9Slide03 Ample" panose="02000000000000000000" pitchFamily="2" charset="0"/>
                <a:cs typeface="Times New Roman" panose="02020603050405020304" pitchFamily="18" charset="0"/>
              </a:rPr>
              <a:t>Sử</a:t>
            </a:r>
            <a:r>
              <a:rPr lang="en-US" sz="1200" dirty="0"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  <a:cs typeface="Times New Roman" panose="02020603050405020304" pitchFamily="18" charset="0"/>
              </a:rPr>
              <a:t>dụng</a:t>
            </a:r>
            <a:r>
              <a:rPr lang="en-US" sz="1200" dirty="0"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  <a:cs typeface="Times New Roman" panose="02020603050405020304" pitchFamily="18" charset="0"/>
              </a:rPr>
              <a:t>từ</a:t>
            </a:r>
            <a:r>
              <a:rPr lang="en-US" sz="1200" dirty="0"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  <a:cs typeface="Times New Roman" panose="02020603050405020304" pitchFamily="18" charset="0"/>
              </a:rPr>
              <a:t>ngữ</a:t>
            </a:r>
            <a:r>
              <a:rPr lang="en-US" sz="1200" dirty="0"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  <a:cs typeface="Times New Roman" panose="02020603050405020304" pitchFamily="18" charset="0"/>
              </a:rPr>
              <a:t>biểu</a:t>
            </a:r>
            <a:r>
              <a:rPr lang="en-US" sz="1200" dirty="0"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  <a:cs typeface="Times New Roman" panose="02020603050405020304" pitchFamily="18" charset="0"/>
              </a:rPr>
              <a:t>cảm</a:t>
            </a:r>
            <a:r>
              <a:rPr lang="en-US" sz="1200" dirty="0">
                <a:latin typeface="#9Slide03 Ample" panose="020000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1200" dirty="0">
                <a:latin typeface="#9Slide03 AmpleSoft" panose="02000000000000000000" pitchFamily="2" charset="0"/>
                <a:cs typeface="Times New Roman" panose="02020603050405020304" pitchFamily="18" charset="0"/>
              </a:rPr>
              <a:t>“</a:t>
            </a:r>
            <a:r>
              <a:rPr lang="en-US" sz="1200" dirty="0" err="1">
                <a:latin typeface="#9Slide03 AmpleSoft" panose="02000000000000000000" pitchFamily="2" charset="0"/>
                <a:cs typeface="Times New Roman" panose="02020603050405020304" pitchFamily="18" charset="0"/>
              </a:rPr>
              <a:t>Rất</a:t>
            </a:r>
            <a:r>
              <a:rPr lang="en-US" sz="1200" dirty="0"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#9Slide03 AmpleSoft" panose="02000000000000000000" pitchFamily="2" charset="0"/>
                <a:cs typeface="Times New Roman" panose="02020603050405020304" pitchFamily="18" charset="0"/>
              </a:rPr>
              <a:t>lạ</a:t>
            </a:r>
            <a:r>
              <a:rPr lang="en-US" sz="1200" dirty="0"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#9Slide03 AmpleSoft" panose="02000000000000000000" pitchFamily="2" charset="0"/>
                <a:cs typeface="Times New Roman" panose="02020603050405020304" pitchFamily="18" charset="0"/>
              </a:rPr>
              <a:t>lùng</a:t>
            </a:r>
            <a:r>
              <a:rPr lang="en-US" sz="1200" dirty="0">
                <a:latin typeface="#9Slide03 AmpleSoft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#9Slide03 AmpleSoft" panose="02000000000000000000" pitchFamily="2" charset="0"/>
                <a:cs typeface="Times New Roman" panose="02020603050405020304" pitchFamily="18" charset="0"/>
              </a:rPr>
              <a:t>rất</a:t>
            </a:r>
            <a:r>
              <a:rPr lang="en-US" sz="1200" dirty="0"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#9Slide03 AmpleSoft" panose="02000000000000000000" pitchFamily="2" charset="0"/>
                <a:cs typeface="Times New Roman" panose="02020603050405020304" pitchFamily="18" charset="0"/>
              </a:rPr>
              <a:t>kì</a:t>
            </a:r>
            <a:r>
              <a:rPr lang="en-US" sz="1200" dirty="0"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#9Slide03 AmpleSoft" panose="02000000000000000000" pitchFamily="2" charset="0"/>
                <a:cs typeface="Times New Roman" panose="02020603050405020304" pitchFamily="18" charset="0"/>
              </a:rPr>
              <a:t>diệu</a:t>
            </a:r>
            <a:r>
              <a:rPr lang="en-US" sz="1200" dirty="0">
                <a:latin typeface="#9Slide03 AmpleSoft" panose="02000000000000000000" pitchFamily="2" charset="0"/>
                <a:cs typeface="Times New Roman" panose="02020603050405020304" pitchFamily="18" charset="0"/>
              </a:rPr>
              <a:t>”, “</a:t>
            </a:r>
            <a:r>
              <a:rPr lang="en-US" sz="1200" dirty="0" err="1">
                <a:latin typeface="#9Slide03 AmpleSoft" panose="02000000000000000000" pitchFamily="2" charset="0"/>
                <a:cs typeface="Times New Roman" panose="02020603050405020304" pitchFamily="18" charset="0"/>
              </a:rPr>
              <a:t>tuyệt</a:t>
            </a:r>
            <a:r>
              <a:rPr lang="en-US" sz="1200" dirty="0"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#9Slide03 AmpleSoft" panose="02000000000000000000" pitchFamily="2" charset="0"/>
                <a:cs typeface="Times New Roman" panose="02020603050405020304" pitchFamily="18" charset="0"/>
              </a:rPr>
              <a:t>đẹp</a:t>
            </a:r>
            <a:r>
              <a:rPr lang="en-US" sz="1200" dirty="0">
                <a:latin typeface="#9Slide03 AmpleSoft" panose="02000000000000000000" pitchFamily="2" charset="0"/>
                <a:cs typeface="Times New Roman" panose="02020603050405020304" pitchFamily="18" charset="0"/>
              </a:rPr>
              <a:t>” … </a:t>
            </a:r>
            <a:r>
              <a:rPr lang="en-US" sz="1200" dirty="0">
                <a:latin typeface="#9Slide03 AmpleSoft" panose="02000000000000000000" pitchFamily="2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n-US" sz="1200" dirty="0"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#9Slide03 AmpleSoft" panose="02000000000000000000" pitchFamily="2" charset="0"/>
                <a:cs typeface="Times New Roman" panose="02020603050405020304" pitchFamily="18" charset="0"/>
              </a:rPr>
              <a:t>Ngợi</a:t>
            </a:r>
            <a:r>
              <a:rPr lang="en-US" sz="1200" dirty="0">
                <a:latin typeface="#9Slide03 AmpleSoft" panose="02000000000000000000" pitchFamily="2" charset="0"/>
                <a:cs typeface="Times New Roman" panose="02020603050405020304" pitchFamily="18" charset="0"/>
              </a:rPr>
              <a:t> ca </a:t>
            </a:r>
            <a:r>
              <a:rPr lang="en-US" sz="1200" dirty="0" err="1">
                <a:latin typeface="#9Slide03 AmpleSoft" panose="02000000000000000000" pitchFamily="2" charset="0"/>
                <a:cs typeface="Times New Roman" panose="02020603050405020304" pitchFamily="18" charset="0"/>
              </a:rPr>
              <a:t>phẩm</a:t>
            </a:r>
            <a:r>
              <a:rPr lang="en-US" sz="1200" dirty="0"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#9Slide03 AmpleSoft" panose="02000000000000000000" pitchFamily="2" charset="0"/>
                <a:cs typeface="Times New Roman" panose="02020603050405020304" pitchFamily="18" charset="0"/>
              </a:rPr>
              <a:t>chất</a:t>
            </a:r>
            <a:r>
              <a:rPr lang="en-US" sz="1200" dirty="0"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#9Slide03 AmpleSoft" panose="02000000000000000000" pitchFamily="2" charset="0"/>
                <a:cs typeface="Times New Roman" panose="02020603050405020304" pitchFamily="18" charset="0"/>
              </a:rPr>
              <a:t>giản</a:t>
            </a:r>
            <a:r>
              <a:rPr lang="en-US" sz="1200" dirty="0"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#9Slide03 AmpleSoft" panose="02000000000000000000" pitchFamily="2" charset="0"/>
                <a:cs typeface="Times New Roman" panose="02020603050405020304" pitchFamily="18" charset="0"/>
              </a:rPr>
              <a:t>dị</a:t>
            </a:r>
            <a:r>
              <a:rPr lang="en-US" sz="1200" dirty="0"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#9Slide03 AmpleSoft" panose="020000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1200" dirty="0"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#9Slide03 AmpleSoft" panose="02000000000000000000" pitchFamily="2" charset="0"/>
                <a:cs typeface="Times New Roman" panose="02020603050405020304" pitchFamily="18" charset="0"/>
              </a:rPr>
              <a:t>Bác</a:t>
            </a:r>
            <a:r>
              <a:rPr lang="en-US" sz="1200" dirty="0">
                <a:latin typeface="#9Slide03 AmpleSoft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#9Slide03 AmpleSoft" panose="02000000000000000000" pitchFamily="2" charset="0"/>
                <a:cs typeface="Times New Roman" panose="02020603050405020304" pitchFamily="18" charset="0"/>
              </a:rPr>
              <a:t>khái</a:t>
            </a:r>
            <a:r>
              <a:rPr lang="en-US" sz="1200" dirty="0"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#9Slide03 AmpleSoft" panose="02000000000000000000" pitchFamily="2" charset="0"/>
                <a:cs typeface="Times New Roman" panose="02020603050405020304" pitchFamily="18" charset="0"/>
              </a:rPr>
              <a:t>quát</a:t>
            </a:r>
            <a:r>
              <a:rPr lang="en-US" sz="1200" dirty="0"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#9Slide03 AmpleSoft" panose="02000000000000000000" pitchFamily="2" charset="0"/>
                <a:cs typeface="Times New Roman" panose="02020603050405020304" pitchFamily="18" charset="0"/>
              </a:rPr>
              <a:t>đạo</a:t>
            </a:r>
            <a:r>
              <a:rPr lang="en-US" sz="1200" dirty="0"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#9Slide03 AmpleSoft" panose="02000000000000000000" pitchFamily="2" charset="0"/>
                <a:cs typeface="Times New Roman" panose="02020603050405020304" pitchFamily="18" charset="0"/>
              </a:rPr>
              <a:t>đức</a:t>
            </a:r>
            <a:r>
              <a:rPr lang="en-US" sz="1200" dirty="0"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#9Slide03 AmpleSoft" panose="020000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1200" dirty="0"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#9Slide03 AmpleSoft" panose="02000000000000000000" pitchFamily="2" charset="0"/>
                <a:cs typeface="Times New Roman" panose="02020603050405020304" pitchFamily="18" charset="0"/>
              </a:rPr>
              <a:t>Người</a:t>
            </a:r>
            <a:r>
              <a:rPr lang="en-US" sz="1200" dirty="0">
                <a:latin typeface="#9Slide03 AmpleSoft" panose="02000000000000000000" pitchFamily="2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6E5B07-D6B8-41A1-BFCB-0906B82F681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506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6E5B07-D6B8-41A1-BFCB-0906B82F681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9861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6E5B07-D6B8-41A1-BFCB-0906B82F681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811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6E5B07-D6B8-41A1-BFCB-0906B82F681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235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86232" y="115888"/>
            <a:ext cx="9144000" cy="562538"/>
          </a:xfrm>
        </p:spPr>
        <p:txBody>
          <a:bodyPr anchor="b">
            <a:normAutofit/>
          </a:bodyPr>
          <a:lstStyle>
            <a:lvl1pPr algn="ctr">
              <a:defRPr sz="2400"/>
            </a:lvl1pPr>
          </a:lstStyle>
          <a:p>
            <a:r>
              <a:rPr lang="en-US" dirty="0"/>
              <a:t>TIẾT 93: ĐỨC TÍNH GIẢN DỊ CỦA BÁC HỒ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49BAB0-DA07-4F1E-8887-8E5E5DE7C871}" type="datetimeFigureOut">
              <a:rPr lang="en-US" smtClean="0"/>
              <a:pPr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A3836D-1489-4378-AF7B-9CC16698F1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288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49BAB0-DA07-4F1E-8887-8E5E5DE7C871}" type="datetimeFigureOut">
              <a:rPr lang="en-US" smtClean="0"/>
              <a:pPr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A3836D-1489-4378-AF7B-9CC16698F1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657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49BAB0-DA07-4F1E-8887-8E5E5DE7C871}" type="datetimeFigureOut">
              <a:rPr lang="en-US" smtClean="0"/>
              <a:pPr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A3836D-1489-4378-AF7B-9CC16698F1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195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4142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49BAB0-DA07-4F1E-8887-8E5E5DE7C871}" type="datetimeFigureOut">
              <a:rPr lang="en-US" smtClean="0"/>
              <a:pPr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A3836D-1489-4378-AF7B-9CC16698F1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824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49BAB0-DA07-4F1E-8887-8E5E5DE7C871}" type="datetimeFigureOut">
              <a:rPr lang="en-US" smtClean="0"/>
              <a:pPr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A3836D-1489-4378-AF7B-9CC16698F1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809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49BAB0-DA07-4F1E-8887-8E5E5DE7C871}" type="datetimeFigureOut">
              <a:rPr lang="en-US" smtClean="0"/>
              <a:pPr/>
              <a:t>5/17/2025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A3836D-1489-4378-AF7B-9CC16698F1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660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49BAB0-DA07-4F1E-8887-8E5E5DE7C871}" type="datetimeFigureOut">
              <a:rPr lang="en-US" smtClean="0"/>
              <a:pPr/>
              <a:t>5/17/2025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A3836D-1489-4378-AF7B-9CC16698F1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771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49BAB0-DA07-4F1E-8887-8E5E5DE7C871}" type="datetimeFigureOut">
              <a:rPr lang="en-US" smtClean="0"/>
              <a:pPr/>
              <a:t>5/17/2025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A3836D-1489-4378-AF7B-9CC16698F1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047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49BAB0-DA07-4F1E-8887-8E5E5DE7C871}" type="datetimeFigureOut">
              <a:rPr lang="en-US" smtClean="0"/>
              <a:pPr/>
              <a:t>5/17/2025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A3836D-1489-4378-AF7B-9CC16698F1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868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49BAB0-DA07-4F1E-8887-8E5E5DE7C871}" type="datetimeFigureOut">
              <a:rPr lang="en-US" smtClean="0"/>
              <a:pPr/>
              <a:t>5/17/2025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A3836D-1489-4378-AF7B-9CC16698F1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548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49BAB0-DA07-4F1E-8887-8E5E5DE7C871}" type="datetimeFigureOut">
              <a:rPr lang="en-US" smtClean="0"/>
              <a:pPr/>
              <a:t>5/17/2025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A3836D-1489-4378-AF7B-9CC16698F1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004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14403"/>
            <a:ext cx="10515600" cy="652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TIẾT 93: ĐỨC TÍNH GIẢN DỊ CỦA BÁC HỒ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2999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400" b="1" kern="1200" baseline="0">
          <a:solidFill>
            <a:srgbClr val="7030A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5.jfi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7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19865" y="2346217"/>
            <a:ext cx="8140557" cy="1557964"/>
          </a:xfrm>
        </p:spPr>
        <p:txBody>
          <a:bodyPr anchor="ctr">
            <a:noAutofit/>
          </a:bodyPr>
          <a:lstStyle/>
          <a:p>
            <a:pPr algn="ctr">
              <a:lnSpc>
                <a:spcPct val="114000"/>
              </a:lnSpc>
            </a:pPr>
            <a:r>
              <a:rPr lang="en-US" sz="6600" dirty="0">
                <a:latin typeface="#9Slide07 SVNBeachwood Sans" pitchFamily="2" charset="0"/>
              </a:rPr>
              <a:t>ĐỨC TÍNH GIẢN DỊ CỦA BÁC HỒ</a:t>
            </a:r>
          </a:p>
        </p:txBody>
      </p:sp>
      <p:pic>
        <p:nvPicPr>
          <p:cNvPr id="10" name="Picture Placeholder 9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2655A510-A8FD-49C4-97FE-AD791A39747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9" r="23820" b="-6"/>
          <a:stretch/>
        </p:blipFill>
        <p:spPr>
          <a:xfrm>
            <a:off x="8476181" y="1443812"/>
            <a:ext cx="3462392" cy="35064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文本框 9">
            <a:extLst>
              <a:ext uri="{FF2B5EF4-FFF2-40B4-BE49-F238E27FC236}">
                <a16:creationId xmlns:a16="http://schemas.microsoft.com/office/drawing/2014/main" id="{B77DE042-0FAF-74C8-DA95-1FFCFCE4DCE5}"/>
              </a:ext>
            </a:extLst>
          </p:cNvPr>
          <p:cNvSpPr txBox="1"/>
          <p:nvPr/>
        </p:nvSpPr>
        <p:spPr>
          <a:xfrm>
            <a:off x="1661049" y="4077996"/>
            <a:ext cx="5058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latin typeface="#9Slide03 Ample" panose="02000000000000000000" pitchFamily="2" charset="0"/>
                <a:sym typeface="+mn-lt"/>
              </a:rPr>
              <a:t>_</a:t>
            </a:r>
            <a:r>
              <a:rPr lang="en-US" altLang="zh-CN" sz="3600" dirty="0" err="1">
                <a:latin typeface="#9Slide03 Ample" panose="02000000000000000000" pitchFamily="2" charset="0"/>
                <a:sym typeface="+mn-lt"/>
              </a:rPr>
              <a:t>Phạm</a:t>
            </a:r>
            <a:r>
              <a:rPr lang="en-US" altLang="zh-CN" sz="3600" dirty="0">
                <a:latin typeface="#9Slide03 Ample" panose="02000000000000000000" pitchFamily="2" charset="0"/>
                <a:sym typeface="+mn-lt"/>
              </a:rPr>
              <a:t> Văn </a:t>
            </a:r>
            <a:r>
              <a:rPr lang="en-US" altLang="zh-CN" sz="3600" dirty="0" err="1">
                <a:latin typeface="#9Slide03 Ample" panose="02000000000000000000" pitchFamily="2" charset="0"/>
                <a:sym typeface="+mn-lt"/>
              </a:rPr>
              <a:t>Đồng</a:t>
            </a:r>
            <a:r>
              <a:rPr lang="en-US" altLang="zh-CN" sz="3600" dirty="0">
                <a:latin typeface="#9Slide03 Ample" panose="02000000000000000000" pitchFamily="2" charset="0"/>
                <a:sym typeface="+mn-lt"/>
              </a:rPr>
              <a:t>_</a:t>
            </a:r>
            <a:endParaRPr lang="zh-CN" altLang="en-US" sz="3600" dirty="0">
              <a:latin typeface="#9Slide03 Ample" panose="02000000000000000000" pitchFamily="2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484">
        <p:fade/>
      </p:transition>
    </mc:Choice>
    <mc:Fallback xmlns="">
      <p:transition spd="med" advTm="748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583200"/>
          </a:xfrm>
        </p:spPr>
        <p:txBody>
          <a:bodyPr/>
          <a:lstStyle/>
          <a:p>
            <a:r>
              <a:rPr lang="vi-VN" sz="3200" dirty="0">
                <a:solidFill>
                  <a:srgbClr val="0070C0"/>
                </a:solidFill>
                <a:latin typeface="#9Slide03 AmpleSoft" panose="02000000000000000000" pitchFamily="2" charset="0"/>
              </a:rPr>
              <a:t>a. Trong lối sống </a:t>
            </a:r>
            <a:endParaRPr lang="en-US" sz="3200" dirty="0">
              <a:solidFill>
                <a:srgbClr val="0070C0"/>
              </a:solidFill>
              <a:latin typeface="#9Slide03 AmpleSoft" panose="02000000000000000000" pitchFamily="2" charset="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3B3F562-6E94-4D5D-8F19-ED8D5A47FE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043" y="1279804"/>
            <a:ext cx="4919472" cy="561389"/>
          </a:xfrm>
        </p:spPr>
        <p:txBody>
          <a:bodyPr/>
          <a:lstStyle/>
          <a:p>
            <a:pPr algn="ctr"/>
            <a:r>
              <a:rPr lang="en-US" sz="3200" b="0" dirty="0" err="1">
                <a:solidFill>
                  <a:srgbClr val="7030A0"/>
                </a:solidFill>
                <a:latin typeface="#9Slide03 AmpleSoft" panose="02000000000000000000" pitchFamily="2" charset="0"/>
              </a:rPr>
              <a:t>Bữa</a:t>
            </a:r>
            <a:r>
              <a:rPr lang="en-US" sz="3200" b="0" dirty="0">
                <a:solidFill>
                  <a:srgbClr val="7030A0"/>
                </a:solidFill>
                <a:latin typeface="#9Slide03 AmpleSoft" panose="02000000000000000000" pitchFamily="2" charset="0"/>
              </a:rPr>
              <a:t> c</a:t>
            </a:r>
            <a:r>
              <a:rPr lang="vi-VN" sz="3200" b="0" dirty="0">
                <a:solidFill>
                  <a:srgbClr val="7030A0"/>
                </a:solidFill>
                <a:latin typeface="#9Slide03 AmpleSoft" panose="02000000000000000000" pitchFamily="2" charset="0"/>
              </a:rPr>
              <a:t>ơ</a:t>
            </a:r>
            <a:r>
              <a:rPr lang="en-US" sz="3200" b="0" dirty="0">
                <a:solidFill>
                  <a:srgbClr val="7030A0"/>
                </a:solidFill>
                <a:latin typeface="#9Slide03 AmpleSoft" panose="02000000000000000000" pitchFamily="2" charset="0"/>
              </a:rPr>
              <a:t>m </a:t>
            </a:r>
            <a:r>
              <a:rPr lang="en-US" sz="3200" b="0" dirty="0" err="1">
                <a:solidFill>
                  <a:srgbClr val="7030A0"/>
                </a:solidFill>
                <a:latin typeface="#9Slide03 AmpleSoft" panose="02000000000000000000" pitchFamily="2" charset="0"/>
              </a:rPr>
              <a:t>giản</a:t>
            </a:r>
            <a:r>
              <a:rPr lang="en-US" sz="3200" b="0" dirty="0">
                <a:solidFill>
                  <a:srgbClr val="7030A0"/>
                </a:solidFill>
                <a:latin typeface="#9Slide03 AmpleSoft" panose="02000000000000000000" pitchFamily="2" charset="0"/>
              </a:rPr>
              <a:t> </a:t>
            </a:r>
            <a:r>
              <a:rPr lang="en-US" sz="3200" b="0" dirty="0" err="1">
                <a:solidFill>
                  <a:srgbClr val="7030A0"/>
                </a:solidFill>
                <a:latin typeface="#9Slide03 AmpleSoft" panose="02000000000000000000" pitchFamily="2" charset="0"/>
              </a:rPr>
              <a:t>dị</a:t>
            </a:r>
            <a:endParaRPr lang="en-US" sz="3200" b="0" dirty="0">
              <a:solidFill>
                <a:srgbClr val="7030A0"/>
              </a:solidFill>
              <a:latin typeface="#9Slide03 AmpleSoft" panose="02000000000000000000" pitchFamily="2" charset="0"/>
            </a:endParaRPr>
          </a:p>
        </p:txBody>
      </p:sp>
      <p:pic>
        <p:nvPicPr>
          <p:cNvPr id="15" name="Content Placeholder 14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D03F0DC2-5EA1-450C-9776-7C18E1472AA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06" y="2054711"/>
            <a:ext cx="4908209" cy="37480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8B1AD36-FBE4-4D95-9764-44A56D7D55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51524" y="1310663"/>
            <a:ext cx="4919472" cy="551450"/>
          </a:xfrm>
        </p:spPr>
        <p:txBody>
          <a:bodyPr/>
          <a:lstStyle/>
          <a:p>
            <a:pPr algn="ctr"/>
            <a:r>
              <a:rPr lang="en-US" sz="3200" b="0" dirty="0" err="1">
                <a:solidFill>
                  <a:srgbClr val="7030A0"/>
                </a:solidFill>
                <a:latin typeface="#9Slide03 AmpleSoft" panose="02000000000000000000" pitchFamily="2" charset="0"/>
              </a:rPr>
              <a:t>Căn</a:t>
            </a:r>
            <a:r>
              <a:rPr lang="en-US" sz="3200" b="0" dirty="0">
                <a:solidFill>
                  <a:srgbClr val="7030A0"/>
                </a:solidFill>
                <a:latin typeface="#9Slide03 AmpleSoft" panose="02000000000000000000" pitchFamily="2" charset="0"/>
              </a:rPr>
              <a:t> </a:t>
            </a:r>
            <a:r>
              <a:rPr lang="en-US" sz="3200" b="0" dirty="0" err="1">
                <a:solidFill>
                  <a:srgbClr val="7030A0"/>
                </a:solidFill>
                <a:latin typeface="#9Slide03 AmpleSoft" panose="02000000000000000000" pitchFamily="2" charset="0"/>
              </a:rPr>
              <a:t>nhà</a:t>
            </a:r>
            <a:r>
              <a:rPr lang="en-US" sz="3200" b="0" dirty="0">
                <a:solidFill>
                  <a:srgbClr val="7030A0"/>
                </a:solidFill>
                <a:latin typeface="#9Slide03 AmpleSoft" panose="02000000000000000000" pitchFamily="2" charset="0"/>
              </a:rPr>
              <a:t> </a:t>
            </a:r>
            <a:r>
              <a:rPr lang="en-US" sz="3200" b="0" dirty="0" err="1">
                <a:solidFill>
                  <a:srgbClr val="7030A0"/>
                </a:solidFill>
                <a:latin typeface="#9Slide03 AmpleSoft" panose="02000000000000000000" pitchFamily="2" charset="0"/>
              </a:rPr>
              <a:t>sàn</a:t>
            </a:r>
            <a:r>
              <a:rPr lang="en-US" sz="3200" b="0" dirty="0">
                <a:solidFill>
                  <a:srgbClr val="7030A0"/>
                </a:solidFill>
                <a:latin typeface="#9Slide03 AmpleSoft" panose="02000000000000000000" pitchFamily="2" charset="0"/>
              </a:rPr>
              <a:t> đ</a:t>
            </a:r>
            <a:r>
              <a:rPr lang="vi-VN" sz="3200" b="0" dirty="0">
                <a:solidFill>
                  <a:srgbClr val="7030A0"/>
                </a:solidFill>
                <a:latin typeface="#9Slide03 AmpleSoft" panose="02000000000000000000" pitchFamily="2" charset="0"/>
              </a:rPr>
              <a:t>ơ</a:t>
            </a:r>
            <a:r>
              <a:rPr lang="en-US" sz="3200" b="0" dirty="0">
                <a:solidFill>
                  <a:srgbClr val="7030A0"/>
                </a:solidFill>
                <a:latin typeface="#9Slide03 AmpleSoft" panose="02000000000000000000" pitchFamily="2" charset="0"/>
              </a:rPr>
              <a:t>n s</a:t>
            </a:r>
            <a:r>
              <a:rPr lang="vi-VN" sz="3200" b="0" dirty="0">
                <a:solidFill>
                  <a:srgbClr val="7030A0"/>
                </a:solidFill>
                <a:latin typeface="#9Slide03 AmpleSoft" panose="02000000000000000000" pitchFamily="2" charset="0"/>
              </a:rPr>
              <a:t>ơ</a:t>
            </a:r>
            <a:endParaRPr lang="en-US" sz="3200" b="0" dirty="0">
              <a:solidFill>
                <a:srgbClr val="7030A0"/>
              </a:solidFill>
              <a:latin typeface="#9Slide03 AmpleSoft" panose="02000000000000000000" pitchFamily="2" charset="0"/>
            </a:endParaRPr>
          </a:p>
        </p:txBody>
      </p:sp>
      <p:pic>
        <p:nvPicPr>
          <p:cNvPr id="17" name="Content Placeholder 16" descr="A black and white photo of a tree&#10;&#10;Description automatically generated">
            <a:extLst>
              <a:ext uri="{FF2B5EF4-FFF2-40B4-BE49-F238E27FC236}">
                <a16:creationId xmlns:a16="http://schemas.microsoft.com/office/drawing/2014/main" id="{6EE4659C-1885-4823-B335-F2EE90429D9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476" y="2137838"/>
            <a:ext cx="4976968" cy="37480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30FAE3BF-6647-4BEC-BAB0-C8087285CC46}"/>
              </a:ext>
            </a:extLst>
          </p:cNvPr>
          <p:cNvSpPr txBox="1">
            <a:spLocks/>
          </p:cNvSpPr>
          <p:nvPr/>
        </p:nvSpPr>
        <p:spPr>
          <a:xfrm>
            <a:off x="335951" y="5735738"/>
            <a:ext cx="5675780" cy="774909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None/>
              <a:defRPr sz="2400" b="1" kern="1200">
                <a:solidFill>
                  <a:schemeClr val="tx1"/>
                </a:solidFill>
                <a:latin typeface="Candara" panose="020E05020303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2000" b="1" kern="1200">
                <a:solidFill>
                  <a:schemeClr val="tx1"/>
                </a:solidFill>
                <a:latin typeface="Candara" panose="020E0502030303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800" b="1" kern="1200">
                <a:solidFill>
                  <a:schemeClr val="tx1"/>
                </a:solidFill>
                <a:latin typeface="Candara" panose="020E0502030303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Candara" panose="020E0502030303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Candara" panose="020E0502030303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0" dirty="0" err="1">
                <a:latin typeface="#9Slide03 AmpleSoft" panose="02000000000000000000" pitchFamily="2" charset="0"/>
              </a:rPr>
              <a:t>Ít</a:t>
            </a:r>
            <a:r>
              <a:rPr lang="en-US" b="0" dirty="0">
                <a:latin typeface="#9Slide03 AmpleSoft" panose="02000000000000000000" pitchFamily="2" charset="0"/>
              </a:rPr>
              <a:t> </a:t>
            </a:r>
            <a:r>
              <a:rPr lang="en-US" b="0" dirty="0" err="1">
                <a:latin typeface="#9Slide03 AmpleSoft" panose="02000000000000000000" pitchFamily="2" charset="0"/>
              </a:rPr>
              <a:t>món</a:t>
            </a:r>
            <a:r>
              <a:rPr lang="en-US" b="0" dirty="0">
                <a:latin typeface="#9Slide03 AmpleSoft" panose="02000000000000000000" pitchFamily="2" charset="0"/>
              </a:rPr>
              <a:t>, </a:t>
            </a:r>
            <a:r>
              <a:rPr lang="en-US" b="0" dirty="0" err="1">
                <a:latin typeface="#9Slide03 AmpleSoft" panose="02000000000000000000" pitchFamily="2" charset="0"/>
              </a:rPr>
              <a:t>đạm</a:t>
            </a:r>
            <a:r>
              <a:rPr lang="en-US" b="0" dirty="0">
                <a:latin typeface="#9Slide03 AmpleSoft" panose="02000000000000000000" pitchFamily="2" charset="0"/>
              </a:rPr>
              <a:t> </a:t>
            </a:r>
            <a:r>
              <a:rPr lang="en-US" b="0" dirty="0" err="1">
                <a:latin typeface="#9Slide03 AmpleSoft" panose="02000000000000000000" pitchFamily="2" charset="0"/>
              </a:rPr>
              <a:t>bạc</a:t>
            </a:r>
            <a:r>
              <a:rPr lang="en-US" b="0" dirty="0">
                <a:latin typeface="#9Slide03 AmpleSoft" panose="02000000000000000000" pitchFamily="2" charset="0"/>
              </a:rPr>
              <a:t>, </a:t>
            </a:r>
            <a:r>
              <a:rPr lang="en-US" b="0" dirty="0" err="1">
                <a:latin typeface="#9Slide03 AmpleSoft" panose="02000000000000000000" pitchFamily="2" charset="0"/>
              </a:rPr>
              <a:t>xếp</a:t>
            </a:r>
            <a:r>
              <a:rPr lang="en-US" b="0" dirty="0">
                <a:latin typeface="#9Slide03 AmpleSoft" panose="02000000000000000000" pitchFamily="2" charset="0"/>
              </a:rPr>
              <a:t> </a:t>
            </a:r>
            <a:r>
              <a:rPr lang="en-US" b="0" dirty="0" err="1">
                <a:latin typeface="#9Slide03 AmpleSoft" panose="02000000000000000000" pitchFamily="2" charset="0"/>
              </a:rPr>
              <a:t>thức</a:t>
            </a:r>
            <a:r>
              <a:rPr lang="en-US" b="0" dirty="0">
                <a:latin typeface="#9Slide03 AmpleSoft" panose="02000000000000000000" pitchFamily="2" charset="0"/>
              </a:rPr>
              <a:t> </a:t>
            </a:r>
            <a:r>
              <a:rPr lang="en-US" b="0" dirty="0" err="1">
                <a:latin typeface="#9Slide03 AmpleSoft" panose="02000000000000000000" pitchFamily="2" charset="0"/>
              </a:rPr>
              <a:t>ăn</a:t>
            </a:r>
            <a:r>
              <a:rPr lang="en-US" b="0" dirty="0">
                <a:latin typeface="#9Slide03 AmpleSoft" panose="02000000000000000000" pitchFamily="2" charset="0"/>
              </a:rPr>
              <a:t> </a:t>
            </a:r>
            <a:r>
              <a:rPr lang="en-US" b="0" dirty="0" err="1">
                <a:latin typeface="#9Slide03 AmpleSoft" panose="02000000000000000000" pitchFamily="2" charset="0"/>
              </a:rPr>
              <a:t>thừa</a:t>
            </a:r>
            <a:r>
              <a:rPr lang="en-US" b="0" dirty="0">
                <a:latin typeface="#9Slide03 AmpleSoft" panose="02000000000000000000" pitchFamily="2" charset="0"/>
              </a:rPr>
              <a:t> t</a:t>
            </a:r>
            <a:r>
              <a:rPr lang="vi-VN" b="0" dirty="0">
                <a:latin typeface="#9Slide03 AmpleSoft" panose="02000000000000000000" pitchFamily="2" charset="0"/>
              </a:rPr>
              <a:t>ư</a:t>
            </a:r>
            <a:r>
              <a:rPr lang="en-US" b="0" dirty="0" err="1">
                <a:latin typeface="#9Slide03 AmpleSoft" panose="02000000000000000000" pitchFamily="2" charset="0"/>
              </a:rPr>
              <a:t>ơm</a:t>
            </a:r>
            <a:r>
              <a:rPr lang="en-US" b="0" dirty="0">
                <a:latin typeface="#9Slide03 AmpleSoft" panose="02000000000000000000" pitchFamily="2" charset="0"/>
              </a:rPr>
              <a:t> </a:t>
            </a:r>
            <a:r>
              <a:rPr lang="en-US" b="0" dirty="0" err="1">
                <a:latin typeface="#9Slide03 AmpleSoft" panose="02000000000000000000" pitchFamily="2" charset="0"/>
              </a:rPr>
              <a:t>tất</a:t>
            </a:r>
            <a:r>
              <a:rPr lang="en-US" b="0" dirty="0">
                <a:latin typeface="#9Slide03 AmpleSoft" panose="02000000000000000000" pitchFamily="2" charset="0"/>
              </a:rPr>
              <a:t>.. 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576C92C4-FF78-45F1-ACEB-E80E8DD408CB}"/>
              </a:ext>
            </a:extLst>
          </p:cNvPr>
          <p:cNvSpPr txBox="1">
            <a:spLocks/>
          </p:cNvSpPr>
          <p:nvPr/>
        </p:nvSpPr>
        <p:spPr>
          <a:xfrm>
            <a:off x="6095241" y="5735738"/>
            <a:ext cx="5675780" cy="774909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None/>
              <a:defRPr sz="2400" b="1" kern="1200">
                <a:solidFill>
                  <a:schemeClr val="tx1"/>
                </a:solidFill>
                <a:latin typeface="Candara" panose="020E05020303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2000" b="1" kern="1200">
                <a:solidFill>
                  <a:schemeClr val="tx1"/>
                </a:solidFill>
                <a:latin typeface="Candara" panose="020E0502030303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800" b="1" kern="1200">
                <a:solidFill>
                  <a:schemeClr val="tx1"/>
                </a:solidFill>
                <a:latin typeface="Candara" panose="020E0502030303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Candara" panose="020E0502030303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Candara" panose="020E0502030303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200" b="0" dirty="0">
              <a:latin typeface="#9Slide03 AmpleSoft" panose="02000000000000000000" pitchFamily="2" charset="0"/>
            </a:endParaRP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92DCDC31-B78C-4D36-B9BB-9EB73D1A2AB6}"/>
              </a:ext>
            </a:extLst>
          </p:cNvPr>
          <p:cNvSpPr txBox="1">
            <a:spLocks/>
          </p:cNvSpPr>
          <p:nvPr/>
        </p:nvSpPr>
        <p:spPr>
          <a:xfrm>
            <a:off x="6344239" y="5735737"/>
            <a:ext cx="5604911" cy="774909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None/>
              <a:defRPr sz="2400" b="1" kern="1200">
                <a:solidFill>
                  <a:schemeClr val="tx1"/>
                </a:solidFill>
                <a:latin typeface="Candara" panose="020E05020303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2000" b="1" kern="1200">
                <a:solidFill>
                  <a:schemeClr val="tx1"/>
                </a:solidFill>
                <a:latin typeface="Candara" panose="020E0502030303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800" b="1" kern="1200">
                <a:solidFill>
                  <a:schemeClr val="tx1"/>
                </a:solidFill>
                <a:latin typeface="Candara" panose="020E0502030303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Candara" panose="020E0502030303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Candara" panose="020E0502030303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0" dirty="0" err="1">
                <a:latin typeface="#9Slide03 AmpleSoft" panose="02000000000000000000" pitchFamily="2" charset="0"/>
              </a:rPr>
              <a:t>Vỏn</a:t>
            </a:r>
            <a:r>
              <a:rPr lang="en-US" sz="2200" b="0" dirty="0">
                <a:latin typeface="#9Slide03 AmpleSoft" panose="02000000000000000000" pitchFamily="2" charset="0"/>
              </a:rPr>
              <a:t> </a:t>
            </a:r>
            <a:r>
              <a:rPr lang="en-US" sz="2200" b="0" dirty="0" err="1">
                <a:latin typeface="#9Slide03 AmpleSoft" panose="02000000000000000000" pitchFamily="2" charset="0"/>
              </a:rPr>
              <a:t>vẹn</a:t>
            </a:r>
            <a:r>
              <a:rPr lang="en-US" sz="2200" b="0" dirty="0">
                <a:latin typeface="#9Slide03 AmpleSoft" panose="02000000000000000000" pitchFamily="2" charset="0"/>
              </a:rPr>
              <a:t> </a:t>
            </a:r>
            <a:r>
              <a:rPr lang="en-US" sz="2200" b="0" dirty="0" err="1">
                <a:latin typeface="#9Slide03 AmpleSoft" panose="02000000000000000000" pitchFamily="2" charset="0"/>
              </a:rPr>
              <a:t>vài</a:t>
            </a:r>
            <a:r>
              <a:rPr lang="en-US" sz="2200" b="0" dirty="0">
                <a:latin typeface="#9Slide03 AmpleSoft" panose="02000000000000000000" pitchFamily="2" charset="0"/>
              </a:rPr>
              <a:t> </a:t>
            </a:r>
            <a:r>
              <a:rPr lang="en-US" sz="2200" b="0" dirty="0" err="1">
                <a:latin typeface="#9Slide03 AmpleSoft" panose="02000000000000000000" pitchFamily="2" charset="0"/>
              </a:rPr>
              <a:t>phòng</a:t>
            </a:r>
            <a:r>
              <a:rPr lang="en-US" sz="2200" b="0" dirty="0">
                <a:latin typeface="#9Slide03 AmpleSoft" panose="02000000000000000000" pitchFamily="2" charset="0"/>
              </a:rPr>
              <a:t>, </a:t>
            </a:r>
            <a:r>
              <a:rPr lang="en-US" sz="2200" b="0" dirty="0" err="1">
                <a:latin typeface="#9Slide03 AmpleSoft" panose="02000000000000000000" pitchFamily="2" charset="0"/>
              </a:rPr>
              <a:t>hòa</a:t>
            </a:r>
            <a:r>
              <a:rPr lang="en-US" sz="2200" b="0" dirty="0">
                <a:latin typeface="#9Slide03 AmpleSoft" panose="02000000000000000000" pitchFamily="2" charset="0"/>
              </a:rPr>
              <a:t> </a:t>
            </a:r>
            <a:r>
              <a:rPr lang="en-US" sz="2200" b="0" dirty="0" err="1">
                <a:latin typeface="#9Slide03 AmpleSoft" panose="02000000000000000000" pitchFamily="2" charset="0"/>
              </a:rPr>
              <a:t>hợp</a:t>
            </a:r>
            <a:r>
              <a:rPr lang="en-US" sz="2200" b="0" dirty="0">
                <a:latin typeface="#9Slide03 AmpleSoft" panose="02000000000000000000" pitchFamily="2" charset="0"/>
              </a:rPr>
              <a:t> </a:t>
            </a:r>
            <a:r>
              <a:rPr lang="en-US" sz="2200" b="0" dirty="0" err="1">
                <a:latin typeface="#9Slide03 AmpleSoft" panose="02000000000000000000" pitchFamily="2" charset="0"/>
              </a:rPr>
              <a:t>với</a:t>
            </a:r>
            <a:r>
              <a:rPr lang="en-US" sz="2200" b="0" dirty="0">
                <a:latin typeface="#9Slide03 AmpleSoft" panose="02000000000000000000" pitchFamily="2" charset="0"/>
              </a:rPr>
              <a:t> </a:t>
            </a:r>
            <a:r>
              <a:rPr lang="en-US" sz="2200" b="0" dirty="0" err="1">
                <a:latin typeface="#9Slide03 AmpleSoft" panose="02000000000000000000" pitchFamily="2" charset="0"/>
              </a:rPr>
              <a:t>thiên</a:t>
            </a:r>
            <a:r>
              <a:rPr lang="en-US" sz="2200" b="0" dirty="0">
                <a:latin typeface="#9Slide03 AmpleSoft" panose="02000000000000000000" pitchFamily="2" charset="0"/>
              </a:rPr>
              <a:t> </a:t>
            </a:r>
            <a:r>
              <a:rPr lang="en-US" sz="2200" b="0" dirty="0" err="1">
                <a:latin typeface="#9Slide03 AmpleSoft" panose="02000000000000000000" pitchFamily="2" charset="0"/>
              </a:rPr>
              <a:t>nhiên</a:t>
            </a:r>
            <a:r>
              <a:rPr lang="en-US" sz="2200" b="0" dirty="0">
                <a:latin typeface="#9Slide03 AmpleSoft" panose="02000000000000000000" pitchFamily="2" charset="0"/>
              </a:rPr>
              <a:t>..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126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3230">
        <p:fade/>
      </p:transition>
    </mc:Choice>
    <mc:Fallback xmlns="">
      <p:transition spd="med" advTm="5323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2" grpId="0" build="p"/>
      <p:bldP spid="1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6D85828C-5ADD-91EB-1693-E5AF05F458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0642" y="4191525"/>
            <a:ext cx="1650670" cy="11596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0393"/>
            <a:ext cx="10515600" cy="652513"/>
          </a:xfrm>
        </p:spPr>
        <p:txBody>
          <a:bodyPr/>
          <a:lstStyle/>
          <a:p>
            <a:r>
              <a:rPr lang="vi-VN" sz="3200" dirty="0">
                <a:solidFill>
                  <a:srgbClr val="0070C0"/>
                </a:solidFill>
                <a:latin typeface="#9Slide03 AmpleSoft" panose="02000000000000000000" pitchFamily="2" charset="0"/>
              </a:rPr>
              <a:t>b. Trong quan hệ với mọi người</a:t>
            </a:r>
            <a:endParaRPr lang="en-US" sz="3200" dirty="0">
              <a:solidFill>
                <a:srgbClr val="0070C0"/>
              </a:solidFill>
              <a:latin typeface="#9Slide03 AmpleSoft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884B0A-46EF-4D75-B7E0-96AA2A01141D}"/>
              </a:ext>
            </a:extLst>
          </p:cNvPr>
          <p:cNvSpPr txBox="1"/>
          <p:nvPr/>
        </p:nvSpPr>
        <p:spPr>
          <a:xfrm>
            <a:off x="-269535" y="1674797"/>
            <a:ext cx="4652731" cy="639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3200" dirty="0">
                <a:solidFill>
                  <a:srgbClr val="7030A0"/>
                </a:solidFill>
                <a:latin typeface="#9Slide03 AmpleSoft" panose="02000000000000000000" pitchFamily="2" charset="0"/>
              </a:rPr>
              <a:t>Thân thiện, cởi mở:</a:t>
            </a:r>
            <a:endParaRPr lang="en-US" sz="3200" dirty="0">
              <a:latin typeface="#9Slide03 AmpleSoft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F4F810-EB07-CD8D-20D0-3D33B09FE799}"/>
              </a:ext>
            </a:extLst>
          </p:cNvPr>
          <p:cNvSpPr txBox="1"/>
          <p:nvPr/>
        </p:nvSpPr>
        <p:spPr>
          <a:xfrm>
            <a:off x="5019981" y="2788447"/>
            <a:ext cx="24287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dirty="0">
                <a:latin typeface="#9Slide03 AmpleSoft" panose="02000000000000000000" pitchFamily="2" charset="0"/>
              </a:rPr>
              <a:t>Viết thư cho đồng chí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F39139-6DD1-8B40-D58C-4161ECEA3A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197" y="2686723"/>
            <a:ext cx="2665021" cy="34929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F754FED-7D45-3FCD-2454-0EF5D5875FE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9" r="6844"/>
          <a:stretch/>
        </p:blipFill>
        <p:spPr>
          <a:xfrm>
            <a:off x="5409002" y="1380686"/>
            <a:ext cx="1650670" cy="133765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7589FF4-BE27-F498-B3E6-0D6877C27241}"/>
              </a:ext>
            </a:extLst>
          </p:cNvPr>
          <p:cNvSpPr txBox="1"/>
          <p:nvPr/>
        </p:nvSpPr>
        <p:spPr>
          <a:xfrm>
            <a:off x="8314137" y="2788447"/>
            <a:ext cx="3143308" cy="1159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3000" dirty="0">
                <a:latin typeface="#9Slide03 AmpleSoft" panose="02000000000000000000" pitchFamily="2" charset="0"/>
              </a:rPr>
              <a:t>Thăm hỏi các cháu miền Nam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A51971E-C48B-E1EF-608F-C49FF3E699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456" y="1405478"/>
            <a:ext cx="1650670" cy="133765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61A0713-F28D-BEBF-461D-846C048BB70F}"/>
              </a:ext>
            </a:extLst>
          </p:cNvPr>
          <p:cNvSpPr txBox="1"/>
          <p:nvPr/>
        </p:nvSpPr>
        <p:spPr>
          <a:xfrm>
            <a:off x="4463481" y="5461249"/>
            <a:ext cx="3541712" cy="1159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3000" dirty="0">
                <a:latin typeface="#9Slide03 AmpleSoft" panose="02000000000000000000" pitchFamily="2" charset="0"/>
              </a:rPr>
              <a:t>Thăm </a:t>
            </a:r>
            <a:r>
              <a:rPr lang="en-US" sz="3000" dirty="0" err="1">
                <a:latin typeface="#9Slide03 AmpleSoft" panose="02000000000000000000" pitchFamily="2" charset="0"/>
              </a:rPr>
              <a:t>nhà</a:t>
            </a:r>
            <a:r>
              <a:rPr lang="en-US" sz="3000" dirty="0">
                <a:latin typeface="#9Slide03 AmpleSoft" panose="02000000000000000000" pitchFamily="2" charset="0"/>
              </a:rPr>
              <a:t> </a:t>
            </a:r>
            <a:r>
              <a:rPr lang="en-US" sz="3000" dirty="0" err="1">
                <a:latin typeface="#9Slide03 AmpleSoft" panose="02000000000000000000" pitchFamily="2" charset="0"/>
              </a:rPr>
              <a:t>tập</a:t>
            </a:r>
            <a:r>
              <a:rPr lang="en-US" sz="3000" dirty="0">
                <a:latin typeface="#9Slide03 AmpleSoft" panose="02000000000000000000" pitchFamily="2" charset="0"/>
              </a:rPr>
              <a:t> </a:t>
            </a:r>
            <a:r>
              <a:rPr lang="en-US" sz="3000" dirty="0" err="1">
                <a:latin typeface="#9Slide03 AmpleSoft" panose="02000000000000000000" pitchFamily="2" charset="0"/>
              </a:rPr>
              <a:t>thể</a:t>
            </a:r>
            <a:r>
              <a:rPr lang="en-US" sz="3000" dirty="0">
                <a:latin typeface="#9Slide03 AmpleSoft" panose="02000000000000000000" pitchFamily="2" charset="0"/>
              </a:rPr>
              <a:t> </a:t>
            </a:r>
            <a:r>
              <a:rPr lang="en-US" sz="3000" dirty="0" err="1">
                <a:latin typeface="#9Slide03 AmpleSoft" panose="02000000000000000000" pitchFamily="2" charset="0"/>
              </a:rPr>
              <a:t>của</a:t>
            </a:r>
            <a:r>
              <a:rPr lang="en-US" sz="3000" dirty="0">
                <a:latin typeface="#9Slide03 AmpleSoft" panose="02000000000000000000" pitchFamily="2" charset="0"/>
              </a:rPr>
              <a:t> </a:t>
            </a:r>
            <a:r>
              <a:rPr lang="en-US" sz="3000" dirty="0" err="1">
                <a:latin typeface="#9Slide03 AmpleSoft" panose="02000000000000000000" pitchFamily="2" charset="0"/>
              </a:rPr>
              <a:t>công</a:t>
            </a:r>
            <a:r>
              <a:rPr lang="en-US" sz="3000" dirty="0">
                <a:latin typeface="#9Slide03 AmpleSoft" panose="02000000000000000000" pitchFamily="2" charset="0"/>
              </a:rPr>
              <a:t> </a:t>
            </a:r>
            <a:r>
              <a:rPr lang="en-US" sz="3000" dirty="0" err="1">
                <a:latin typeface="#9Slide03 AmpleSoft" panose="02000000000000000000" pitchFamily="2" charset="0"/>
              </a:rPr>
              <a:t>nhân</a:t>
            </a:r>
            <a:endParaRPr lang="vi-VN" sz="3000" dirty="0">
              <a:latin typeface="#9Slide03 AmpleSoft" panose="02000000000000000000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7FC2671-9604-C96A-0FDC-96C3728BAFA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4" r="15455" b="11673"/>
          <a:stretch/>
        </p:blipFill>
        <p:spPr>
          <a:xfrm>
            <a:off x="5409002" y="4191525"/>
            <a:ext cx="1650670" cy="115961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9D161EB-8A21-0372-80F0-8C3B927483C1}"/>
              </a:ext>
            </a:extLst>
          </p:cNvPr>
          <p:cNvSpPr txBox="1"/>
          <p:nvPr/>
        </p:nvSpPr>
        <p:spPr>
          <a:xfrm>
            <a:off x="8779697" y="5468401"/>
            <a:ext cx="2669106" cy="1159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000" dirty="0" err="1">
                <a:latin typeface="#9Slide03 AmpleSoft" panose="02000000000000000000" pitchFamily="2" charset="0"/>
              </a:rPr>
              <a:t>Đặt</a:t>
            </a:r>
            <a:r>
              <a:rPr lang="en-US" sz="3000" dirty="0">
                <a:latin typeface="#9Slide03 AmpleSoft" panose="02000000000000000000" pitchFamily="2" charset="0"/>
              </a:rPr>
              <a:t> </a:t>
            </a:r>
            <a:r>
              <a:rPr lang="en-US" sz="3000" dirty="0" err="1">
                <a:latin typeface="#9Slide03 AmpleSoft" panose="02000000000000000000" pitchFamily="2" charset="0"/>
              </a:rPr>
              <a:t>tên</a:t>
            </a:r>
            <a:r>
              <a:rPr lang="en-US" sz="3000" dirty="0">
                <a:latin typeface="#9Slide03 AmpleSoft" panose="02000000000000000000" pitchFamily="2" charset="0"/>
              </a:rPr>
              <a:t> </a:t>
            </a:r>
            <a:r>
              <a:rPr lang="en-US" sz="3000" dirty="0" err="1">
                <a:latin typeface="#9Slide03 AmpleSoft" panose="02000000000000000000" pitchFamily="2" charset="0"/>
              </a:rPr>
              <a:t>cho</a:t>
            </a:r>
            <a:r>
              <a:rPr lang="en-US" sz="3000" dirty="0">
                <a:latin typeface="#9Slide03 AmpleSoft" panose="02000000000000000000" pitchFamily="2" charset="0"/>
              </a:rPr>
              <a:t> </a:t>
            </a:r>
            <a:r>
              <a:rPr lang="en-US" sz="3000" dirty="0" err="1">
                <a:latin typeface="#9Slide03 AmpleSoft" panose="02000000000000000000" pitchFamily="2" charset="0"/>
              </a:rPr>
              <a:t>người</a:t>
            </a:r>
            <a:r>
              <a:rPr lang="en-US" sz="3000" dirty="0">
                <a:latin typeface="#9Slide03 AmpleSoft" panose="02000000000000000000" pitchFamily="2" charset="0"/>
              </a:rPr>
              <a:t> </a:t>
            </a:r>
            <a:r>
              <a:rPr lang="en-US" sz="3000" dirty="0" err="1">
                <a:latin typeface="#9Slide03 AmpleSoft" panose="02000000000000000000" pitchFamily="2" charset="0"/>
              </a:rPr>
              <a:t>phục</a:t>
            </a:r>
            <a:r>
              <a:rPr lang="en-US" sz="3000" dirty="0">
                <a:latin typeface="#9Slide03 AmpleSoft" panose="02000000000000000000" pitchFamily="2" charset="0"/>
              </a:rPr>
              <a:t> </a:t>
            </a:r>
            <a:r>
              <a:rPr lang="en-US" sz="3000" dirty="0" err="1">
                <a:latin typeface="#9Slide03 AmpleSoft" panose="02000000000000000000" pitchFamily="2" charset="0"/>
              </a:rPr>
              <a:t>vụ</a:t>
            </a:r>
            <a:endParaRPr lang="vi-VN" sz="3000" dirty="0">
              <a:latin typeface="#9Slide03 AmpleSoft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640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9539">
        <p:fade/>
      </p:transition>
    </mc:Choice>
    <mc:Fallback xmlns="">
      <p:transition spd="med" advTm="1953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13" grpId="0"/>
      <p:bldP spid="16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7535"/>
            <a:ext cx="10515600" cy="652513"/>
          </a:xfrm>
        </p:spPr>
        <p:txBody>
          <a:bodyPr>
            <a:normAutofit/>
          </a:bodyPr>
          <a:lstStyle/>
          <a:p>
            <a:r>
              <a:rPr lang="vi-VN" sz="3600" dirty="0">
                <a:solidFill>
                  <a:srgbClr val="0070C0"/>
                </a:solidFill>
                <a:latin typeface="#9Slide03 Ample" panose="02000000000000000000" pitchFamily="2" charset="0"/>
              </a:rPr>
              <a:t>c. Trong cách nói và viết</a:t>
            </a:r>
            <a:endParaRPr lang="en-US" sz="3600" dirty="0">
              <a:solidFill>
                <a:srgbClr val="0070C0"/>
              </a:solidFill>
              <a:latin typeface="#9Slide03 Ample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3164F2-1578-4CB5-9659-6FD3634623A2}"/>
              </a:ext>
            </a:extLst>
          </p:cNvPr>
          <p:cNvSpPr txBox="1"/>
          <p:nvPr/>
        </p:nvSpPr>
        <p:spPr>
          <a:xfrm>
            <a:off x="1245704" y="1828801"/>
            <a:ext cx="9839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5FD4FC-E436-42B2-9057-12BAE19951F2}"/>
              </a:ext>
            </a:extLst>
          </p:cNvPr>
          <p:cNvSpPr txBox="1"/>
          <p:nvPr/>
        </p:nvSpPr>
        <p:spPr>
          <a:xfrm>
            <a:off x="661591" y="5082250"/>
            <a:ext cx="11259379" cy="1228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3200" dirty="0">
                <a:solidFill>
                  <a:srgbClr val="7030A0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Từ ngữ, câu nói, chân lý giản dị, dễ nhớ, dễ thuộc. </a:t>
            </a:r>
            <a:endParaRPr lang="en-US" sz="3200" dirty="0">
              <a:solidFill>
                <a:srgbClr val="7030A0"/>
              </a:solidFill>
              <a:latin typeface="#9Slide03 AmpleSoft" panose="020000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20000"/>
              </a:lnSpc>
            </a:pPr>
            <a:r>
              <a:rPr lang="vi-VN" sz="3200" dirty="0">
                <a:solidFill>
                  <a:srgbClr val="002060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 3" panose="05040102010807070707" pitchFamily="18" charset="2"/>
              </a:rPr>
              <a:t></a:t>
            </a:r>
            <a:r>
              <a:rPr lang="vi-VN" sz="3200" dirty="0">
                <a:solidFill>
                  <a:srgbClr val="002060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vi-VN" sz="3200" dirty="0">
                <a:solidFill>
                  <a:srgbClr val="002060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hâm nhập vào trí nhớ và trái tim của hàng triệu người dân. </a:t>
            </a:r>
            <a:endParaRPr lang="en-US" sz="3200" dirty="0">
              <a:solidFill>
                <a:srgbClr val="002060"/>
              </a:solidFill>
              <a:latin typeface="#9Slide03 AmpleSoft" panose="020000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4BC0CAD7-49AC-4309-B256-97E4E56E8B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43" y="1639375"/>
            <a:ext cx="3533361" cy="29615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An old photo of a person&#10;&#10;Description automatically generated">
            <a:extLst>
              <a:ext uri="{FF2B5EF4-FFF2-40B4-BE49-F238E27FC236}">
                <a16:creationId xmlns:a16="http://schemas.microsoft.com/office/drawing/2014/main" id="{EC7C9802-3669-4B92-8F0D-E27FA047D5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601" y="1639376"/>
            <a:ext cx="3533361" cy="29615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B8F8EDDD-150F-4EE5-929A-2E10C45E74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180" y="1639376"/>
            <a:ext cx="3027620" cy="29615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5377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612">
        <p:fade/>
      </p:transition>
    </mc:Choice>
    <mc:Fallback xmlns="">
      <p:transition spd="med" advTm="7061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313B964-6700-0E60-C388-FCD2F0618FC3}"/>
              </a:ext>
            </a:extLst>
          </p:cNvPr>
          <p:cNvSpPr/>
          <p:nvPr/>
        </p:nvSpPr>
        <p:spPr>
          <a:xfrm>
            <a:off x="364436" y="195770"/>
            <a:ext cx="11463130" cy="604670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#9Slide03 Ample" panose="02000000000000000000" pitchFamily="2" charset="0"/>
              </a:rPr>
              <a:t>Vấn</a:t>
            </a:r>
            <a:r>
              <a:rPr lang="en-US" sz="2400" dirty="0">
                <a:solidFill>
                  <a:srgbClr val="FF0000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#9Slide03 Ample" panose="02000000000000000000" pitchFamily="2" charset="0"/>
              </a:rPr>
              <a:t>đề</a:t>
            </a:r>
            <a:r>
              <a:rPr lang="en-US" sz="2400" dirty="0">
                <a:solidFill>
                  <a:srgbClr val="FF0000"/>
                </a:solidFill>
                <a:latin typeface="#9Slide03 Ample" panose="02000000000000000000" pitchFamily="2" charset="0"/>
              </a:rPr>
              <a:t>: ĐỨC TÍNH GIẢN DỊ CỦA BÁC HỒ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9556E0B-19A7-E87D-21E1-B54ED9663D9B}"/>
              </a:ext>
            </a:extLst>
          </p:cNvPr>
          <p:cNvSpPr/>
          <p:nvPr/>
        </p:nvSpPr>
        <p:spPr>
          <a:xfrm>
            <a:off x="709026" y="1232083"/>
            <a:ext cx="3472068" cy="790160"/>
          </a:xfrm>
          <a:prstGeom prst="roundRect">
            <a:avLst>
              <a:gd name="adj" fmla="val 2610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Lí</a:t>
            </a:r>
            <a:r>
              <a:rPr lang="en-US" sz="22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lẽ</a:t>
            </a:r>
            <a:r>
              <a:rPr lang="en-US" sz="2200" dirty="0">
                <a:solidFill>
                  <a:srgbClr val="0070C0"/>
                </a:solidFill>
                <a:latin typeface="#9Slide03 Ample" panose="02000000000000000000" pitchFamily="2" charset="0"/>
              </a:rPr>
              <a:t> 1: </a:t>
            </a:r>
            <a:r>
              <a:rPr lang="en-US" sz="2200" dirty="0">
                <a:solidFill>
                  <a:srgbClr val="0070C0"/>
                </a:solidFill>
                <a:latin typeface="#9Slide03 AmpleSoft" panose="02000000000000000000" pitchFamily="2" charset="0"/>
              </a:rPr>
              <a:t>Trong </a:t>
            </a:r>
            <a:r>
              <a:rPr lang="en-US" sz="2200" dirty="0" err="1">
                <a:solidFill>
                  <a:srgbClr val="0070C0"/>
                </a:solidFill>
                <a:latin typeface="#9Slide03 AmpleSoft" panose="02000000000000000000" pitchFamily="2" charset="0"/>
              </a:rPr>
              <a:t>lối</a:t>
            </a:r>
            <a:r>
              <a:rPr lang="en-US" sz="2200" dirty="0">
                <a:solidFill>
                  <a:srgbClr val="0070C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#9Slide03 AmpleSoft" panose="02000000000000000000" pitchFamily="2" charset="0"/>
              </a:rPr>
              <a:t>sống</a:t>
            </a:r>
            <a:endParaRPr lang="en-US" sz="2200" dirty="0">
              <a:solidFill>
                <a:srgbClr val="0070C0"/>
              </a:solidFill>
              <a:latin typeface="#9Slide03 AmpleSoft" panose="020000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DF05BD3-B6B2-8141-DFB2-67742A168782}"/>
              </a:ext>
            </a:extLst>
          </p:cNvPr>
          <p:cNvSpPr/>
          <p:nvPr/>
        </p:nvSpPr>
        <p:spPr>
          <a:xfrm>
            <a:off x="4971910" y="1232083"/>
            <a:ext cx="2927613" cy="790160"/>
          </a:xfrm>
          <a:prstGeom prst="roundRect">
            <a:avLst>
              <a:gd name="adj" fmla="val 2232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Lí</a:t>
            </a:r>
            <a:r>
              <a:rPr lang="en-US" sz="22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lẽ</a:t>
            </a:r>
            <a:r>
              <a:rPr lang="en-US" sz="2200" dirty="0">
                <a:solidFill>
                  <a:srgbClr val="0070C0"/>
                </a:solidFill>
                <a:latin typeface="#9Slide03 Ample" panose="02000000000000000000" pitchFamily="2" charset="0"/>
              </a:rPr>
              <a:t> 2: </a:t>
            </a:r>
            <a:r>
              <a:rPr lang="en-US" sz="2200" dirty="0">
                <a:solidFill>
                  <a:srgbClr val="0070C0"/>
                </a:solidFill>
                <a:latin typeface="#9Slide03 AmpleSoft" panose="02000000000000000000" pitchFamily="2" charset="0"/>
              </a:rPr>
              <a:t>Trong </a:t>
            </a:r>
            <a:r>
              <a:rPr lang="en-US" sz="2200" dirty="0" err="1">
                <a:solidFill>
                  <a:srgbClr val="0070C0"/>
                </a:solidFill>
                <a:latin typeface="#9Slide03 AmpleSoft" panose="02000000000000000000" pitchFamily="2" charset="0"/>
              </a:rPr>
              <a:t>quan</a:t>
            </a:r>
            <a:r>
              <a:rPr lang="en-US" sz="2200" dirty="0">
                <a:solidFill>
                  <a:srgbClr val="0070C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#9Slide03 AmpleSoft" panose="02000000000000000000" pitchFamily="2" charset="0"/>
              </a:rPr>
              <a:t>hệ</a:t>
            </a:r>
            <a:r>
              <a:rPr lang="en-US" sz="2200" dirty="0">
                <a:solidFill>
                  <a:srgbClr val="0070C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#9Slide03 AmpleSoft" panose="02000000000000000000" pitchFamily="2" charset="0"/>
              </a:rPr>
              <a:t>với</a:t>
            </a:r>
            <a:r>
              <a:rPr lang="en-US" sz="2200" dirty="0">
                <a:solidFill>
                  <a:srgbClr val="0070C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#9Slide03 AmpleSoft" panose="02000000000000000000" pitchFamily="2" charset="0"/>
              </a:rPr>
              <a:t>mọi</a:t>
            </a:r>
            <a:r>
              <a:rPr lang="en-US" sz="2200" dirty="0">
                <a:solidFill>
                  <a:srgbClr val="0070C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#9Slide03 AmpleSoft" panose="02000000000000000000" pitchFamily="2" charset="0"/>
              </a:rPr>
              <a:t>người</a:t>
            </a:r>
            <a:endParaRPr lang="en-US" sz="2200" dirty="0">
              <a:solidFill>
                <a:srgbClr val="0070C0"/>
              </a:solidFill>
              <a:latin typeface="#9Slide03 AmpleSoft" panose="02000000000000000000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BC35132-ABDF-BE70-F5D1-E15451CC3826}"/>
              </a:ext>
            </a:extLst>
          </p:cNvPr>
          <p:cNvSpPr/>
          <p:nvPr/>
        </p:nvSpPr>
        <p:spPr>
          <a:xfrm>
            <a:off x="8325680" y="1232083"/>
            <a:ext cx="3472068" cy="790160"/>
          </a:xfrm>
          <a:prstGeom prst="roundRect">
            <a:avLst>
              <a:gd name="adj" fmla="val 2610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Lí</a:t>
            </a:r>
            <a:r>
              <a:rPr lang="en-US" sz="22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lẽ</a:t>
            </a:r>
            <a:r>
              <a:rPr lang="en-US" sz="2200" dirty="0">
                <a:solidFill>
                  <a:srgbClr val="0070C0"/>
                </a:solidFill>
                <a:latin typeface="#9Slide03 Ample" panose="02000000000000000000" pitchFamily="2" charset="0"/>
              </a:rPr>
              <a:t> 3: </a:t>
            </a:r>
            <a:r>
              <a:rPr lang="en-US" sz="2200" dirty="0">
                <a:solidFill>
                  <a:srgbClr val="0070C0"/>
                </a:solidFill>
                <a:latin typeface="#9Slide03 AmpleSoft" panose="02000000000000000000" pitchFamily="2" charset="0"/>
              </a:rPr>
              <a:t>Trong </a:t>
            </a:r>
            <a:r>
              <a:rPr lang="en-US" sz="2200" dirty="0" err="1">
                <a:solidFill>
                  <a:srgbClr val="0070C0"/>
                </a:solidFill>
                <a:latin typeface="#9Slide03 AmpleSoft" panose="02000000000000000000" pitchFamily="2" charset="0"/>
              </a:rPr>
              <a:t>cách</a:t>
            </a:r>
            <a:r>
              <a:rPr lang="en-US" sz="2200" dirty="0">
                <a:solidFill>
                  <a:srgbClr val="0070C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#9Slide03 AmpleSoft" panose="02000000000000000000" pitchFamily="2" charset="0"/>
              </a:rPr>
              <a:t>nói</a:t>
            </a:r>
            <a:r>
              <a:rPr lang="en-US" sz="2200" dirty="0">
                <a:solidFill>
                  <a:srgbClr val="0070C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#9Slide03 AmpleSoft" panose="02000000000000000000" pitchFamily="2" charset="0"/>
              </a:rPr>
              <a:t>và</a:t>
            </a:r>
            <a:r>
              <a:rPr lang="en-US" sz="2200" dirty="0">
                <a:solidFill>
                  <a:srgbClr val="0070C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#9Slide03 AmpleSoft" panose="02000000000000000000" pitchFamily="2" charset="0"/>
              </a:rPr>
              <a:t>viết</a:t>
            </a:r>
            <a:endParaRPr lang="en-US" sz="2200" dirty="0">
              <a:solidFill>
                <a:srgbClr val="0070C0"/>
              </a:solidFill>
              <a:latin typeface="#9Slide03 AmpleSoft" panose="02000000000000000000" pitchFamily="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92D853E-D1D1-2A88-0948-3CF149420BAE}"/>
              </a:ext>
            </a:extLst>
          </p:cNvPr>
          <p:cNvSpPr/>
          <p:nvPr/>
        </p:nvSpPr>
        <p:spPr>
          <a:xfrm>
            <a:off x="319614" y="2437080"/>
            <a:ext cx="4262584" cy="4225149"/>
          </a:xfrm>
          <a:prstGeom prst="roundRect">
            <a:avLst>
              <a:gd name="adj" fmla="val 5733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chemeClr val="tx1"/>
                </a:solidFill>
                <a:latin typeface="#9Slide03 Ample" panose="02000000000000000000" pitchFamily="2" charset="0"/>
              </a:rPr>
              <a:t>Bằng</a:t>
            </a:r>
            <a:r>
              <a:rPr lang="en-US" sz="2200" dirty="0">
                <a:solidFill>
                  <a:schemeClr val="tx1"/>
                </a:solidFill>
                <a:latin typeface="#9Slide03 Ample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" panose="02000000000000000000" pitchFamily="2" charset="0"/>
              </a:rPr>
              <a:t>chứng</a:t>
            </a:r>
            <a:r>
              <a:rPr lang="en-US" sz="2200" dirty="0">
                <a:solidFill>
                  <a:schemeClr val="tx1"/>
                </a:solidFill>
                <a:latin typeface="#9Slide03 Ample" panose="02000000000000000000" pitchFamily="2" charset="0"/>
              </a:rPr>
              <a:t>: </a:t>
            </a:r>
          </a:p>
          <a:p>
            <a:pPr algn="just"/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-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Bữa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ăn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chỉ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vài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ba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món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khi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ăn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không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để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rơi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vãi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thức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ăn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thừa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được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sắp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xếp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tươm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tất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, … </a:t>
            </a:r>
          </a:p>
          <a:p>
            <a:pPr algn="just"/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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Đạm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bạc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tiết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kiệm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dân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dã</a:t>
            </a:r>
            <a:endParaRPr lang="en-US" sz="2200" dirty="0">
              <a:solidFill>
                <a:schemeClr val="tx1"/>
              </a:solidFill>
              <a:latin typeface="#9Slide03 AmpleSoft" panose="02000000000000000000" pitchFamily="2" charset="0"/>
              <a:sym typeface="Wingdings" panose="05000000000000000000" pitchFamily="2" charset="2"/>
            </a:endParaRPr>
          </a:p>
          <a:p>
            <a:pPr algn="just"/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-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Nhà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ở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chỉ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vài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ba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phòng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luôn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lộng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gió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và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phảng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phất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hương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thơm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hoa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vườn</a:t>
            </a:r>
            <a:endParaRPr lang="en-US" sz="2200" dirty="0">
              <a:solidFill>
                <a:schemeClr val="tx1"/>
              </a:solidFill>
              <a:latin typeface="#9Slide03 AmpleSoft" panose="02000000000000000000" pitchFamily="2" charset="0"/>
            </a:endParaRPr>
          </a:p>
          <a:p>
            <a:pPr algn="just"/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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Đơn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sơ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thanh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bạch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tao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nhã</a:t>
            </a:r>
            <a:endParaRPr lang="en-US" sz="2200" dirty="0">
              <a:solidFill>
                <a:schemeClr val="tx1"/>
              </a:solidFill>
              <a:latin typeface="#9Slide03 AmpleSoft" panose="02000000000000000000" pitchFamily="2" charset="0"/>
              <a:sym typeface="Wingdings" panose="05000000000000000000" pitchFamily="2" charset="2"/>
            </a:endParaRPr>
          </a:p>
          <a:p>
            <a:pPr algn="just"/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-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Làm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việc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suốt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đời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từ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việc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lớn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cứu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nước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cứu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dân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đến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việc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nhỏ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như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trồng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cây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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Tận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tâm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B56DB6F-0BF5-2C67-B351-E3846C87CE31}"/>
              </a:ext>
            </a:extLst>
          </p:cNvPr>
          <p:cNvSpPr/>
          <p:nvPr/>
        </p:nvSpPr>
        <p:spPr>
          <a:xfrm>
            <a:off x="4971910" y="2445364"/>
            <a:ext cx="2927613" cy="4216866"/>
          </a:xfrm>
          <a:prstGeom prst="roundRect">
            <a:avLst>
              <a:gd name="adj" fmla="val 5733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chemeClr val="tx1"/>
                </a:solidFill>
                <a:latin typeface="#9Slide03 Ample" panose="02000000000000000000" pitchFamily="2" charset="0"/>
              </a:rPr>
              <a:t>Bằng</a:t>
            </a:r>
            <a:r>
              <a:rPr lang="en-US" sz="2200" dirty="0">
                <a:solidFill>
                  <a:schemeClr val="tx1"/>
                </a:solidFill>
                <a:latin typeface="#9Slide03 Ample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" panose="02000000000000000000" pitchFamily="2" charset="0"/>
              </a:rPr>
              <a:t>chứng</a:t>
            </a:r>
            <a:r>
              <a:rPr lang="en-US" sz="2200" dirty="0">
                <a:solidFill>
                  <a:schemeClr val="tx1"/>
                </a:solidFill>
                <a:latin typeface="#9Slide03 Ample" panose="02000000000000000000" pitchFamily="2" charset="0"/>
              </a:rPr>
              <a:t>:</a:t>
            </a:r>
          </a:p>
          <a:p>
            <a:pPr algn="just"/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- </a:t>
            </a:r>
            <a:r>
              <a:rPr lang="vi-VN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Viết thư cho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một</a:t>
            </a:r>
            <a:r>
              <a:rPr lang="vi-VN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đồng chí</a:t>
            </a:r>
            <a:endParaRPr lang="en-US" sz="2200" dirty="0">
              <a:solidFill>
                <a:schemeClr val="tx1"/>
              </a:solidFill>
              <a:latin typeface="#9Slide03 AmpleSoft" panose="02000000000000000000" pitchFamily="2" charset="0"/>
            </a:endParaRPr>
          </a:p>
          <a:p>
            <a:pPr algn="just"/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- </a:t>
            </a:r>
            <a:r>
              <a:rPr lang="vi-VN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Thăm hỏi các cháu miền Nam</a:t>
            </a:r>
            <a:endParaRPr lang="en-US" sz="2200" dirty="0">
              <a:solidFill>
                <a:schemeClr val="tx1"/>
              </a:solidFill>
              <a:latin typeface="#9Slide03 AmpleSoft" panose="02000000000000000000" pitchFamily="2" charset="0"/>
            </a:endParaRPr>
          </a:p>
          <a:p>
            <a:pPr algn="just"/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-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Đi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t</a:t>
            </a:r>
            <a:r>
              <a:rPr lang="vi-VN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hăm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nhà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tập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thể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của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công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nhân</a:t>
            </a:r>
            <a:endParaRPr lang="en-US" sz="2200" dirty="0">
              <a:solidFill>
                <a:schemeClr val="tx1"/>
              </a:solidFill>
              <a:latin typeface="#9Slide03 AmpleSoft" panose="02000000000000000000" pitchFamily="2" charset="0"/>
            </a:endParaRPr>
          </a:p>
          <a:p>
            <a:pPr algn="just"/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-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Đặt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tên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cho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người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phục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vụ</a:t>
            </a:r>
            <a:endParaRPr lang="en-US" sz="2200" dirty="0">
              <a:solidFill>
                <a:schemeClr val="tx1"/>
              </a:solidFill>
              <a:latin typeface="#9Slide03 AmpleSoft" panose="02000000000000000000" pitchFamily="2" charset="0"/>
            </a:endParaRPr>
          </a:p>
          <a:p>
            <a:pPr algn="just"/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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Gần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gũi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quan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tâm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yêu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thương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mọi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người</a:t>
            </a:r>
            <a:endParaRPr lang="vi-VN" sz="2200" dirty="0">
              <a:latin typeface="#9Slide03 AmpleSoft" panose="02000000000000000000" pitchFamily="2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2DF79C-B39C-9D19-963B-D650B6654808}"/>
              </a:ext>
            </a:extLst>
          </p:cNvPr>
          <p:cNvSpPr/>
          <p:nvPr/>
        </p:nvSpPr>
        <p:spPr>
          <a:xfrm>
            <a:off x="8289235" y="2437081"/>
            <a:ext cx="3558207" cy="4216866"/>
          </a:xfrm>
          <a:prstGeom prst="roundRect">
            <a:avLst>
              <a:gd name="adj" fmla="val 5733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chemeClr val="tx1"/>
                </a:solidFill>
                <a:latin typeface="#9Slide03 Ample" panose="02000000000000000000" pitchFamily="2" charset="0"/>
              </a:rPr>
              <a:t>Bằng</a:t>
            </a:r>
            <a:r>
              <a:rPr lang="en-US" sz="2200" dirty="0">
                <a:solidFill>
                  <a:schemeClr val="tx1"/>
                </a:solidFill>
                <a:latin typeface="#9Slide03 Ample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" panose="02000000000000000000" pitchFamily="2" charset="0"/>
              </a:rPr>
              <a:t>chứng</a:t>
            </a:r>
            <a:r>
              <a:rPr lang="en-US" sz="2200" dirty="0">
                <a:solidFill>
                  <a:schemeClr val="tx1"/>
                </a:solidFill>
                <a:latin typeface="#9Slide03 Ample" panose="02000000000000000000" pitchFamily="2" charset="0"/>
              </a:rPr>
              <a:t>:</a:t>
            </a:r>
          </a:p>
          <a:p>
            <a:pPr algn="just"/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-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thức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: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Dễ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hiểu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dễ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nhớ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dễ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thuộc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: “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Không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có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gì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quý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hơn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độc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lập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tự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do”</a:t>
            </a:r>
          </a:p>
          <a:p>
            <a:pPr algn="just"/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-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Nội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dung: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Chứa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đựng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những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chân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lí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của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dân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tộc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thời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đại</a:t>
            </a:r>
            <a:endParaRPr lang="en-US" sz="2200" dirty="0">
              <a:solidFill>
                <a:schemeClr val="tx1"/>
              </a:solidFill>
              <a:latin typeface="#9Slide03 AmpleSoft" panose="02000000000000000000" pitchFamily="2" charset="0"/>
            </a:endParaRPr>
          </a:p>
          <a:p>
            <a:pPr algn="just"/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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Đơn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giản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về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thức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nhưng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có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sức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mạnh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vô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địch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khi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thâm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nhập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vào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quả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tim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bộ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óc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của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nhân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dân</a:t>
            </a:r>
            <a:endParaRPr lang="vi-VN" sz="2200" dirty="0">
              <a:latin typeface="#9Slide03 AmpleSoft" panose="02000000000000000000" pitchFamily="2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7DC392B-CDB5-CF8F-373C-181F32F7D0E8}"/>
              </a:ext>
            </a:extLst>
          </p:cNvPr>
          <p:cNvCxnSpPr>
            <a:stCxn id="5" idx="2"/>
            <a:endCxn id="6" idx="0"/>
          </p:cNvCxnSpPr>
          <p:nvPr/>
        </p:nvCxnSpPr>
        <p:spPr>
          <a:xfrm flipH="1">
            <a:off x="2445060" y="800440"/>
            <a:ext cx="3650941" cy="431643"/>
          </a:xfrm>
          <a:prstGeom prst="straightConnector1">
            <a:avLst/>
          </a:prstGeom>
          <a:ln w="28575">
            <a:solidFill>
              <a:srgbClr val="F48C1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21C49F2-096F-0F62-0364-66391FD1334F}"/>
              </a:ext>
            </a:extLst>
          </p:cNvPr>
          <p:cNvCxnSpPr>
            <a:cxnSpLocks/>
            <a:stCxn id="5" idx="2"/>
            <a:endCxn id="7" idx="0"/>
          </p:cNvCxnSpPr>
          <p:nvPr/>
        </p:nvCxnSpPr>
        <p:spPr>
          <a:xfrm>
            <a:off x="6096001" y="800440"/>
            <a:ext cx="339716" cy="431643"/>
          </a:xfrm>
          <a:prstGeom prst="straightConnector1">
            <a:avLst/>
          </a:prstGeom>
          <a:ln w="28575">
            <a:solidFill>
              <a:srgbClr val="F48C1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0457110-187A-ED98-D8D2-5496779BD8A4}"/>
              </a:ext>
            </a:extLst>
          </p:cNvPr>
          <p:cNvCxnSpPr>
            <a:cxnSpLocks/>
            <a:stCxn id="5" idx="2"/>
            <a:endCxn id="8" idx="0"/>
          </p:cNvCxnSpPr>
          <p:nvPr/>
        </p:nvCxnSpPr>
        <p:spPr>
          <a:xfrm>
            <a:off x="6096001" y="800440"/>
            <a:ext cx="3965713" cy="431643"/>
          </a:xfrm>
          <a:prstGeom prst="straightConnector1">
            <a:avLst/>
          </a:prstGeom>
          <a:ln w="28575">
            <a:solidFill>
              <a:srgbClr val="F48C1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B42D094-19A4-09F2-C4EF-9783255A1BD6}"/>
              </a:ext>
            </a:extLst>
          </p:cNvPr>
          <p:cNvCxnSpPr>
            <a:cxnSpLocks/>
            <a:stCxn id="6" idx="2"/>
            <a:endCxn id="9" idx="0"/>
          </p:cNvCxnSpPr>
          <p:nvPr/>
        </p:nvCxnSpPr>
        <p:spPr>
          <a:xfrm>
            <a:off x="2445060" y="2022243"/>
            <a:ext cx="5846" cy="414837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6EF1DDE-9EF2-56B4-5061-A1BC27591F96}"/>
              </a:ext>
            </a:extLst>
          </p:cNvPr>
          <p:cNvCxnSpPr>
            <a:cxnSpLocks/>
            <a:stCxn id="7" idx="2"/>
            <a:endCxn id="10" idx="0"/>
          </p:cNvCxnSpPr>
          <p:nvPr/>
        </p:nvCxnSpPr>
        <p:spPr>
          <a:xfrm>
            <a:off x="6435717" y="2022243"/>
            <a:ext cx="0" cy="423121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BD31A78-A181-1572-81F8-F573888CB9DC}"/>
              </a:ext>
            </a:extLst>
          </p:cNvPr>
          <p:cNvCxnSpPr>
            <a:cxnSpLocks/>
            <a:stCxn id="8" idx="2"/>
            <a:endCxn id="11" idx="0"/>
          </p:cNvCxnSpPr>
          <p:nvPr/>
        </p:nvCxnSpPr>
        <p:spPr>
          <a:xfrm>
            <a:off x="10061714" y="2022243"/>
            <a:ext cx="6625" cy="414838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1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A9CBDA3-7567-2D19-4E40-8B14647EE885}"/>
              </a:ext>
            </a:extLst>
          </p:cNvPr>
          <p:cNvSpPr txBox="1"/>
          <p:nvPr/>
        </p:nvSpPr>
        <p:spPr>
          <a:xfrm>
            <a:off x="5809172" y="4325956"/>
            <a:ext cx="596869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500" dirty="0" err="1">
                <a:latin typeface="#9Slide03 AmpleSoft" panose="02000000000000000000" pitchFamily="2" charset="0"/>
                <a:sym typeface="Wingdings" panose="05000000000000000000" pitchFamily="2" charset="2"/>
              </a:rPr>
              <a:t>Thể</a:t>
            </a:r>
            <a:r>
              <a:rPr lang="en-US" sz="2500" dirty="0"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500" dirty="0" err="1">
                <a:latin typeface="#9Slide03 AmpleSoft" panose="02000000000000000000" pitchFamily="2" charset="0"/>
                <a:sym typeface="Wingdings" panose="05000000000000000000" pitchFamily="2" charset="2"/>
              </a:rPr>
              <a:t>hiện</a:t>
            </a:r>
            <a:r>
              <a:rPr lang="en-US" sz="2500" dirty="0"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500" dirty="0" err="1">
                <a:latin typeface="#9Slide03 AmpleSoft" panose="02000000000000000000" pitchFamily="2" charset="0"/>
                <a:sym typeface="Wingdings" panose="05000000000000000000" pitchFamily="2" charset="2"/>
              </a:rPr>
              <a:t>sự</a:t>
            </a:r>
            <a:r>
              <a:rPr lang="en-US" sz="2500" dirty="0">
                <a:latin typeface="#9Slide03 AmpleSoft" panose="02000000000000000000" pitchFamily="2" charset="0"/>
                <a:sym typeface="Wingdings" panose="05000000000000000000" pitchFamily="2" charset="2"/>
              </a:rPr>
              <a:t> ca </a:t>
            </a:r>
            <a:r>
              <a:rPr lang="en-US" sz="2500" dirty="0" err="1">
                <a:latin typeface="#9Slide03 AmpleSoft" panose="02000000000000000000" pitchFamily="2" charset="0"/>
                <a:sym typeface="Wingdings" panose="05000000000000000000" pitchFamily="2" charset="2"/>
              </a:rPr>
              <a:t>ngợi</a:t>
            </a:r>
            <a:r>
              <a:rPr lang="en-US" sz="2500" dirty="0">
                <a:latin typeface="#9Slide03 AmpleSoft" panose="02000000000000000000" pitchFamily="2" charset="0"/>
                <a:sym typeface="Wingdings" panose="05000000000000000000" pitchFamily="2" charset="2"/>
              </a:rPr>
              <a:t>, </a:t>
            </a:r>
            <a:r>
              <a:rPr lang="en-US" sz="2500" dirty="0" err="1">
                <a:latin typeface="#9Slide03 AmpleSoft" panose="02000000000000000000" pitchFamily="2" charset="0"/>
                <a:sym typeface="Wingdings" panose="05000000000000000000" pitchFamily="2" charset="2"/>
              </a:rPr>
              <a:t>lòng</a:t>
            </a:r>
            <a:r>
              <a:rPr lang="en-US" sz="2500" dirty="0"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500" dirty="0" err="1">
                <a:latin typeface="#9Slide03 AmpleSoft" panose="02000000000000000000" pitchFamily="2" charset="0"/>
                <a:sym typeface="Wingdings" panose="05000000000000000000" pitchFamily="2" charset="2"/>
              </a:rPr>
              <a:t>yêu</a:t>
            </a:r>
            <a:r>
              <a:rPr lang="en-US" sz="2500" dirty="0"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500" dirty="0" err="1">
                <a:latin typeface="#9Slide03 AmpleSoft" panose="02000000000000000000" pitchFamily="2" charset="0"/>
                <a:sym typeface="Wingdings" panose="05000000000000000000" pitchFamily="2" charset="2"/>
              </a:rPr>
              <a:t>mến</a:t>
            </a:r>
            <a:r>
              <a:rPr lang="en-US" sz="2500" dirty="0">
                <a:latin typeface="#9Slide03 AmpleSoft" panose="02000000000000000000" pitchFamily="2" charset="0"/>
                <a:sym typeface="Wingdings" panose="05000000000000000000" pitchFamily="2" charset="2"/>
              </a:rPr>
              <a:t>, </a:t>
            </a:r>
            <a:r>
              <a:rPr lang="en-US" sz="2500" dirty="0" err="1">
                <a:latin typeface="#9Slide03 AmpleSoft" panose="02000000000000000000" pitchFamily="2" charset="0"/>
                <a:sym typeface="Wingdings" panose="05000000000000000000" pitchFamily="2" charset="2"/>
              </a:rPr>
              <a:t>tự</a:t>
            </a:r>
            <a:r>
              <a:rPr lang="en-US" sz="2500" dirty="0"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500" dirty="0" err="1">
                <a:latin typeface="#9Slide03 AmpleSoft" panose="02000000000000000000" pitchFamily="2" charset="0"/>
                <a:sym typeface="Wingdings" panose="05000000000000000000" pitchFamily="2" charset="2"/>
              </a:rPr>
              <a:t>hào</a:t>
            </a:r>
            <a:r>
              <a:rPr lang="en-US" sz="2500" dirty="0"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500" dirty="0" err="1">
                <a:latin typeface="#9Slide03 AmpleSoft" panose="02000000000000000000" pitchFamily="2" charset="0"/>
                <a:sym typeface="Wingdings" panose="05000000000000000000" pitchFamily="2" charset="2"/>
              </a:rPr>
              <a:t>về</a:t>
            </a:r>
            <a:r>
              <a:rPr lang="en-US" sz="2500" dirty="0"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500" dirty="0" err="1">
                <a:latin typeface="#9Slide03 AmpleSoft" panose="02000000000000000000" pitchFamily="2" charset="0"/>
                <a:sym typeface="Wingdings" panose="05000000000000000000" pitchFamily="2" charset="2"/>
              </a:rPr>
              <a:t>Bác</a:t>
            </a:r>
            <a:r>
              <a:rPr lang="en-US" sz="2500" dirty="0"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500" dirty="0" err="1">
                <a:latin typeface="#9Slide03 AmpleSoft" panose="02000000000000000000" pitchFamily="2" charset="0"/>
                <a:sym typeface="Wingdings" panose="05000000000000000000" pitchFamily="2" charset="2"/>
              </a:rPr>
              <a:t>của</a:t>
            </a:r>
            <a:r>
              <a:rPr lang="en-US" sz="2500" dirty="0"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500" dirty="0" err="1">
                <a:latin typeface="#9Slide03 AmpleSoft" panose="02000000000000000000" pitchFamily="2" charset="0"/>
                <a:sym typeface="Wingdings" panose="05000000000000000000" pitchFamily="2" charset="2"/>
              </a:rPr>
              <a:t>tác</a:t>
            </a:r>
            <a:r>
              <a:rPr lang="en-US" sz="2500" dirty="0"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500" dirty="0" err="1">
                <a:latin typeface="#9Slide03 AmpleSoft" panose="02000000000000000000" pitchFamily="2" charset="0"/>
                <a:sym typeface="Wingdings" panose="05000000000000000000" pitchFamily="2" charset="2"/>
              </a:rPr>
              <a:t>giả</a:t>
            </a:r>
            <a:endParaRPr lang="en-US" sz="2500" dirty="0">
              <a:latin typeface="#9Slide03 AmpleSoft" panose="02000000000000000000" pitchFamily="2" charset="0"/>
              <a:sym typeface="Wingdings" panose="05000000000000000000" pitchFamily="2" charset="2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n-US" sz="1000" dirty="0">
              <a:latin typeface="#9Slide03 AmpleSoft" panose="02000000000000000000" pitchFamily="2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500" dirty="0" err="1">
                <a:latin typeface="#9Slide03 AmpleSoft" panose="02000000000000000000" pitchFamily="2" charset="0"/>
                <a:sym typeface="Wingdings" panose="05000000000000000000" pitchFamily="2" charset="2"/>
              </a:rPr>
              <a:t>Khơi</a:t>
            </a:r>
            <a:r>
              <a:rPr lang="en-US" sz="2500" dirty="0"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500" dirty="0" err="1">
                <a:latin typeface="#9Slide03 AmpleSoft" panose="02000000000000000000" pitchFamily="2" charset="0"/>
                <a:sym typeface="Wingdings" panose="05000000000000000000" pitchFamily="2" charset="2"/>
              </a:rPr>
              <a:t>gợi</a:t>
            </a:r>
            <a:r>
              <a:rPr lang="en-US" sz="2500" dirty="0">
                <a:latin typeface="#9Slide03 AmpleSoft" panose="02000000000000000000" pitchFamily="2" charset="0"/>
                <a:sym typeface="Wingdings" panose="05000000000000000000" pitchFamily="2" charset="2"/>
              </a:rPr>
              <a:t> ở </a:t>
            </a:r>
            <a:r>
              <a:rPr lang="en-US" sz="2500" dirty="0" err="1">
                <a:latin typeface="#9Slide03 AmpleSoft" panose="02000000000000000000" pitchFamily="2" charset="0"/>
                <a:sym typeface="Wingdings" panose="05000000000000000000" pitchFamily="2" charset="2"/>
              </a:rPr>
              <a:t>người</a:t>
            </a:r>
            <a:r>
              <a:rPr lang="en-US" sz="2500" dirty="0"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500" dirty="0" err="1">
                <a:latin typeface="#9Slide03 AmpleSoft" panose="02000000000000000000" pitchFamily="2" charset="0"/>
                <a:sym typeface="Wingdings" panose="05000000000000000000" pitchFamily="2" charset="2"/>
              </a:rPr>
              <a:t>đọc</a:t>
            </a:r>
            <a:r>
              <a:rPr lang="en-US" sz="2500" dirty="0"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500" dirty="0" err="1">
                <a:latin typeface="#9Slide03 AmpleSoft" panose="02000000000000000000" pitchFamily="2" charset="0"/>
                <a:sym typeface="Wingdings" panose="05000000000000000000" pitchFamily="2" charset="2"/>
              </a:rPr>
              <a:t>tình</a:t>
            </a:r>
            <a:r>
              <a:rPr lang="en-US" sz="2500" dirty="0"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500" dirty="0" err="1">
                <a:latin typeface="#9Slide03 AmpleSoft" panose="02000000000000000000" pitchFamily="2" charset="0"/>
                <a:sym typeface="Wingdings" panose="05000000000000000000" pitchFamily="2" charset="2"/>
              </a:rPr>
              <a:t>cảm</a:t>
            </a:r>
            <a:r>
              <a:rPr lang="en-US" sz="2500" dirty="0"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500" dirty="0" err="1">
                <a:latin typeface="#9Slide03 AmpleSoft" panose="02000000000000000000" pitchFamily="2" charset="0"/>
                <a:sym typeface="Wingdings" panose="05000000000000000000" pitchFamily="2" charset="2"/>
              </a:rPr>
              <a:t>yêu</a:t>
            </a:r>
            <a:r>
              <a:rPr lang="en-US" sz="2500" dirty="0"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500" dirty="0" err="1">
                <a:latin typeface="#9Slide03 AmpleSoft" panose="02000000000000000000" pitchFamily="2" charset="0"/>
                <a:sym typeface="Wingdings" panose="05000000000000000000" pitchFamily="2" charset="2"/>
              </a:rPr>
              <a:t>mến</a:t>
            </a:r>
            <a:r>
              <a:rPr lang="en-US" sz="2500" dirty="0">
                <a:latin typeface="#9Slide03 AmpleSoft" panose="02000000000000000000" pitchFamily="2" charset="0"/>
                <a:sym typeface="Wingdings" panose="05000000000000000000" pitchFamily="2" charset="2"/>
              </a:rPr>
              <a:t>, </a:t>
            </a:r>
            <a:r>
              <a:rPr lang="en-US" sz="2500" dirty="0" err="1">
                <a:latin typeface="#9Slide03 AmpleSoft" panose="02000000000000000000" pitchFamily="2" charset="0"/>
                <a:sym typeface="Wingdings" panose="05000000000000000000" pitchFamily="2" charset="2"/>
              </a:rPr>
              <a:t>ngưỡng</a:t>
            </a:r>
            <a:r>
              <a:rPr lang="en-US" sz="2500" dirty="0"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500" dirty="0" err="1">
                <a:latin typeface="#9Slide03 AmpleSoft" panose="02000000000000000000" pitchFamily="2" charset="0"/>
                <a:sym typeface="Wingdings" panose="05000000000000000000" pitchFamily="2" charset="2"/>
              </a:rPr>
              <a:t>mộ</a:t>
            </a:r>
            <a:r>
              <a:rPr lang="en-US" sz="2500" dirty="0">
                <a:latin typeface="#9Slide03 AmpleSoft" panose="02000000000000000000" pitchFamily="2" charset="0"/>
                <a:sym typeface="Wingdings" panose="05000000000000000000" pitchFamily="2" charset="2"/>
              </a:rPr>
              <a:t>, </a:t>
            </a:r>
            <a:r>
              <a:rPr lang="en-US" sz="2500" dirty="0" err="1">
                <a:latin typeface="#9Slide03 AmpleSoft" panose="02000000000000000000" pitchFamily="2" charset="0"/>
                <a:sym typeface="Wingdings" panose="05000000000000000000" pitchFamily="2" charset="2"/>
              </a:rPr>
              <a:t>kính</a:t>
            </a:r>
            <a:r>
              <a:rPr lang="en-US" sz="2500" dirty="0"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500" dirty="0" err="1">
                <a:latin typeface="#9Slide03 AmpleSoft" panose="02000000000000000000" pitchFamily="2" charset="0"/>
                <a:sym typeface="Wingdings" panose="05000000000000000000" pitchFamily="2" charset="2"/>
              </a:rPr>
              <a:t>trọng</a:t>
            </a:r>
            <a:r>
              <a:rPr lang="en-US" sz="2500" dirty="0"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500" dirty="0" err="1">
                <a:latin typeface="#9Slide03 AmpleSoft" panose="02000000000000000000" pitchFamily="2" charset="0"/>
                <a:sym typeface="Wingdings" panose="05000000000000000000" pitchFamily="2" charset="2"/>
              </a:rPr>
              <a:t>và</a:t>
            </a:r>
            <a:r>
              <a:rPr lang="en-US" sz="2500" dirty="0"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500" dirty="0" err="1">
                <a:latin typeface="#9Slide03 AmpleSoft" panose="02000000000000000000" pitchFamily="2" charset="0"/>
                <a:sym typeface="Wingdings" panose="05000000000000000000" pitchFamily="2" charset="2"/>
              </a:rPr>
              <a:t>mong</a:t>
            </a:r>
            <a:r>
              <a:rPr lang="en-US" sz="2500" dirty="0"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500" dirty="0" err="1">
                <a:latin typeface="#9Slide03 AmpleSoft" panose="02000000000000000000" pitchFamily="2" charset="0"/>
                <a:sym typeface="Wingdings" panose="05000000000000000000" pitchFamily="2" charset="2"/>
              </a:rPr>
              <a:t>muốn</a:t>
            </a:r>
            <a:r>
              <a:rPr lang="en-US" sz="2500" dirty="0"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500" dirty="0" err="1">
                <a:latin typeface="#9Slide03 AmpleSoft" panose="02000000000000000000" pitchFamily="2" charset="0"/>
                <a:sym typeface="Wingdings" panose="05000000000000000000" pitchFamily="2" charset="2"/>
              </a:rPr>
              <a:t>được</a:t>
            </a:r>
            <a:r>
              <a:rPr lang="en-US" sz="2500" dirty="0"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500" dirty="0" err="1">
                <a:latin typeface="#9Slide03 AmpleSoft" panose="02000000000000000000" pitchFamily="2" charset="0"/>
                <a:sym typeface="Wingdings" panose="05000000000000000000" pitchFamily="2" charset="2"/>
              </a:rPr>
              <a:t>học</a:t>
            </a:r>
            <a:r>
              <a:rPr lang="en-US" sz="2500" dirty="0"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500" dirty="0" err="1">
                <a:latin typeface="#9Slide03 AmpleSoft" panose="02000000000000000000" pitchFamily="2" charset="0"/>
                <a:sym typeface="Wingdings" panose="05000000000000000000" pitchFamily="2" charset="2"/>
              </a:rPr>
              <a:t>theo</a:t>
            </a:r>
            <a:r>
              <a:rPr lang="en-US" sz="2500" dirty="0"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500" dirty="0" err="1">
                <a:latin typeface="#9Slide03 AmpleSoft" panose="02000000000000000000" pitchFamily="2" charset="0"/>
                <a:sym typeface="Wingdings" panose="05000000000000000000" pitchFamily="2" charset="2"/>
              </a:rPr>
              <a:t>thức</a:t>
            </a:r>
            <a:r>
              <a:rPr lang="en-US" sz="2500" dirty="0"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500" dirty="0" err="1">
                <a:latin typeface="#9Slide03 AmpleSoft" panose="02000000000000000000" pitchFamily="2" charset="0"/>
                <a:sym typeface="Wingdings" panose="05000000000000000000" pitchFamily="2" charset="2"/>
              </a:rPr>
              <a:t>tính</a:t>
            </a:r>
            <a:r>
              <a:rPr lang="en-US" sz="2500" dirty="0"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500" dirty="0" err="1">
                <a:latin typeface="#9Slide03 AmpleSoft" panose="02000000000000000000" pitchFamily="2" charset="0"/>
                <a:sym typeface="Wingdings" panose="05000000000000000000" pitchFamily="2" charset="2"/>
              </a:rPr>
              <a:t>giản</a:t>
            </a:r>
            <a:r>
              <a:rPr lang="en-US" sz="2500" dirty="0"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500" dirty="0" err="1">
                <a:latin typeface="#9Slide03 AmpleSoft" panose="02000000000000000000" pitchFamily="2" charset="0"/>
                <a:sym typeface="Wingdings" panose="05000000000000000000" pitchFamily="2" charset="2"/>
              </a:rPr>
              <a:t>dị</a:t>
            </a:r>
            <a:r>
              <a:rPr lang="en-US" sz="2500" dirty="0"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500" dirty="0" err="1">
                <a:latin typeface="#9Slide03 AmpleSoft" panose="02000000000000000000" pitchFamily="2" charset="0"/>
                <a:sym typeface="Wingdings" panose="05000000000000000000" pitchFamily="2" charset="2"/>
              </a:rPr>
              <a:t>của</a:t>
            </a:r>
            <a:r>
              <a:rPr lang="en-US" sz="2500" dirty="0"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500" dirty="0" err="1">
                <a:latin typeface="#9Slide03 AmpleSoft" panose="02000000000000000000" pitchFamily="2" charset="0"/>
                <a:sym typeface="Wingdings" panose="05000000000000000000" pitchFamily="2" charset="2"/>
              </a:rPr>
              <a:t>Bác</a:t>
            </a:r>
            <a:r>
              <a:rPr lang="en-US" sz="2500" dirty="0">
                <a:latin typeface="#9Slide03 AmpleSoft" panose="02000000000000000000" pitchFamily="2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1138C9-9CD7-6023-7A82-670A85F9A6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132" y="1277418"/>
            <a:ext cx="2516990" cy="52104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469A74-C028-6B38-AFFB-33A1686A5A2F}"/>
              </a:ext>
            </a:extLst>
          </p:cNvPr>
          <p:cNvSpPr txBox="1"/>
          <p:nvPr/>
        </p:nvSpPr>
        <p:spPr>
          <a:xfrm>
            <a:off x="5809172" y="1204401"/>
            <a:ext cx="596869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500" dirty="0" err="1">
                <a:latin typeface="#9Slide03 AmpleSoft" panose="02000000000000000000" pitchFamily="2" charset="0"/>
              </a:rPr>
              <a:t>Đi</a:t>
            </a:r>
            <a:r>
              <a:rPr lang="en-US" sz="2500" dirty="0">
                <a:latin typeface="#9Slide03 AmpleSoft" panose="02000000000000000000" pitchFamily="2" charset="0"/>
              </a:rPr>
              <a:t> </a:t>
            </a:r>
            <a:r>
              <a:rPr lang="en-US" sz="2500" dirty="0" err="1">
                <a:latin typeface="#9Slide03 AmpleSoft" panose="02000000000000000000" pitchFamily="2" charset="0"/>
              </a:rPr>
              <a:t>sâu</a:t>
            </a:r>
            <a:r>
              <a:rPr lang="en-US" sz="2500" dirty="0">
                <a:latin typeface="#9Slide03 AmpleSoft" panose="02000000000000000000" pitchFamily="2" charset="0"/>
              </a:rPr>
              <a:t> </a:t>
            </a:r>
            <a:r>
              <a:rPr lang="en-US" sz="2500" dirty="0" err="1">
                <a:latin typeface="#9Slide03 AmpleSoft" panose="02000000000000000000" pitchFamily="2" charset="0"/>
              </a:rPr>
              <a:t>vào</a:t>
            </a:r>
            <a:r>
              <a:rPr lang="en-US" sz="2500" dirty="0">
                <a:latin typeface="#9Slide03 AmpleSoft" panose="02000000000000000000" pitchFamily="2" charset="0"/>
              </a:rPr>
              <a:t> </a:t>
            </a:r>
            <a:r>
              <a:rPr lang="en-US" sz="2500" dirty="0" err="1">
                <a:latin typeface="#9Slide03 AmpleSoft" panose="02000000000000000000" pitchFamily="2" charset="0"/>
              </a:rPr>
              <a:t>chứng</a:t>
            </a:r>
            <a:r>
              <a:rPr lang="en-US" sz="2500" dirty="0">
                <a:latin typeface="#9Slide03 AmpleSoft" panose="02000000000000000000" pitchFamily="2" charset="0"/>
              </a:rPr>
              <a:t> </a:t>
            </a:r>
            <a:r>
              <a:rPr lang="en-US" sz="2500" dirty="0" err="1">
                <a:latin typeface="#9Slide03 AmpleSoft" panose="02000000000000000000" pitchFamily="2" charset="0"/>
              </a:rPr>
              <a:t>minh</a:t>
            </a:r>
            <a:r>
              <a:rPr lang="en-US" sz="2500" dirty="0">
                <a:latin typeface="#9Slide03 AmpleSoft" panose="02000000000000000000" pitchFamily="2" charset="0"/>
              </a:rPr>
              <a:t> </a:t>
            </a:r>
            <a:r>
              <a:rPr lang="en-US" sz="2500" dirty="0" err="1">
                <a:latin typeface="#9Slide03 AmpleSoft" panose="02000000000000000000" pitchFamily="2" charset="0"/>
              </a:rPr>
              <a:t>sự</a:t>
            </a:r>
            <a:r>
              <a:rPr lang="en-US" sz="2500" dirty="0">
                <a:latin typeface="#9Slide03 AmpleSoft" panose="02000000000000000000" pitchFamily="2" charset="0"/>
              </a:rPr>
              <a:t> </a:t>
            </a:r>
            <a:r>
              <a:rPr lang="en-US" sz="2500" dirty="0" err="1">
                <a:latin typeface="#9Slide03 AmpleSoft" panose="02000000000000000000" pitchFamily="2" charset="0"/>
              </a:rPr>
              <a:t>giản</a:t>
            </a:r>
            <a:r>
              <a:rPr lang="en-US" sz="2500" dirty="0">
                <a:latin typeface="#9Slide03 AmpleSoft" panose="02000000000000000000" pitchFamily="2" charset="0"/>
              </a:rPr>
              <a:t> </a:t>
            </a:r>
            <a:r>
              <a:rPr lang="en-US" sz="2500" dirty="0" err="1">
                <a:latin typeface="#9Slide03 AmpleSoft" panose="02000000000000000000" pitchFamily="2" charset="0"/>
              </a:rPr>
              <a:t>dị</a:t>
            </a:r>
            <a:r>
              <a:rPr lang="en-US" sz="2500" dirty="0">
                <a:latin typeface="#9Slide03 AmpleSoft" panose="02000000000000000000" pitchFamily="2" charset="0"/>
              </a:rPr>
              <a:t> </a:t>
            </a:r>
            <a:r>
              <a:rPr lang="en-US" sz="2500" dirty="0" err="1">
                <a:latin typeface="#9Slide03 AmpleSoft" panose="02000000000000000000" pitchFamily="2" charset="0"/>
              </a:rPr>
              <a:t>của</a:t>
            </a:r>
            <a:r>
              <a:rPr lang="en-US" sz="2500" dirty="0">
                <a:latin typeface="#9Slide03 AmpleSoft" panose="02000000000000000000" pitchFamily="2" charset="0"/>
              </a:rPr>
              <a:t> </a:t>
            </a:r>
            <a:r>
              <a:rPr lang="en-US" sz="2500" dirty="0" err="1">
                <a:latin typeface="#9Slide03 AmpleSoft" panose="02000000000000000000" pitchFamily="2" charset="0"/>
              </a:rPr>
              <a:t>Bác</a:t>
            </a:r>
            <a:r>
              <a:rPr lang="en-US" sz="2500" dirty="0">
                <a:latin typeface="#9Slide03 AmpleSoft" panose="02000000000000000000" pitchFamily="2" charset="0"/>
              </a:rPr>
              <a:t> ở </a:t>
            </a:r>
            <a:r>
              <a:rPr lang="en-US" sz="2500" dirty="0" err="1">
                <a:latin typeface="#9Slide03 AmpleSoft" panose="02000000000000000000" pitchFamily="2" charset="0"/>
              </a:rPr>
              <a:t>nhiều</a:t>
            </a:r>
            <a:r>
              <a:rPr lang="en-US" sz="2500" dirty="0">
                <a:latin typeface="#9Slide03 AmpleSoft" panose="02000000000000000000" pitchFamily="2" charset="0"/>
              </a:rPr>
              <a:t> </a:t>
            </a:r>
            <a:r>
              <a:rPr lang="en-US" sz="2500" dirty="0" err="1">
                <a:latin typeface="#9Slide03 AmpleSoft" panose="02000000000000000000" pitchFamily="2" charset="0"/>
              </a:rPr>
              <a:t>phương</a:t>
            </a:r>
            <a:r>
              <a:rPr lang="en-US" sz="2500" dirty="0">
                <a:latin typeface="#9Slide03 AmpleSoft" panose="02000000000000000000" pitchFamily="2" charset="0"/>
              </a:rPr>
              <a:t> </a:t>
            </a:r>
            <a:r>
              <a:rPr lang="en-US" sz="2500" dirty="0" err="1">
                <a:latin typeface="#9Slide03 AmpleSoft" panose="02000000000000000000" pitchFamily="2" charset="0"/>
              </a:rPr>
              <a:t>diện</a:t>
            </a:r>
            <a:r>
              <a:rPr lang="en-US" sz="2500" dirty="0">
                <a:latin typeface="#9Slide03 AmpleSoft" panose="02000000000000000000" pitchFamily="2" charset="0"/>
              </a:rPr>
              <a:t> </a:t>
            </a:r>
          </a:p>
          <a:p>
            <a:pPr algn="just"/>
            <a:endParaRPr lang="en-US" sz="1000" dirty="0">
              <a:latin typeface="#9Slide03 AmpleSoft" panose="02000000000000000000" pitchFamily="2" charset="0"/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500" dirty="0" err="1">
                <a:latin typeface="#9Slide03 AmpleSoft" panose="02000000000000000000" pitchFamily="2" charset="0"/>
              </a:rPr>
              <a:t>Lí</a:t>
            </a:r>
            <a:r>
              <a:rPr lang="en-US" sz="2500" dirty="0">
                <a:latin typeface="#9Slide03 AmpleSoft" panose="02000000000000000000" pitchFamily="2" charset="0"/>
              </a:rPr>
              <a:t> </a:t>
            </a:r>
            <a:r>
              <a:rPr lang="en-US" sz="2500" dirty="0" err="1">
                <a:latin typeface="#9Slide03 AmpleSoft" panose="02000000000000000000" pitchFamily="2" charset="0"/>
              </a:rPr>
              <a:t>lẽ</a:t>
            </a:r>
            <a:r>
              <a:rPr lang="en-US" sz="2500" dirty="0">
                <a:latin typeface="#9Slide03 AmpleSoft" panose="02000000000000000000" pitchFamily="2" charset="0"/>
              </a:rPr>
              <a:t> </a:t>
            </a:r>
            <a:r>
              <a:rPr lang="en-US" sz="2500" dirty="0" err="1">
                <a:latin typeface="#9Slide03 AmpleSoft" panose="02000000000000000000" pitchFamily="2" charset="0"/>
              </a:rPr>
              <a:t>và</a:t>
            </a:r>
            <a:r>
              <a:rPr lang="en-US" sz="2500" dirty="0">
                <a:latin typeface="#9Slide03 AmpleSoft" panose="02000000000000000000" pitchFamily="2" charset="0"/>
              </a:rPr>
              <a:t> </a:t>
            </a:r>
            <a:r>
              <a:rPr lang="en-US" sz="2500" dirty="0" err="1">
                <a:latin typeface="#9Slide03 AmpleSoft" panose="02000000000000000000" pitchFamily="2" charset="0"/>
              </a:rPr>
              <a:t>bằng</a:t>
            </a:r>
            <a:r>
              <a:rPr lang="en-US" sz="2500" dirty="0">
                <a:latin typeface="#9Slide03 AmpleSoft" panose="02000000000000000000" pitchFamily="2" charset="0"/>
              </a:rPr>
              <a:t> </a:t>
            </a:r>
            <a:r>
              <a:rPr lang="en-US" sz="2500" dirty="0" err="1">
                <a:latin typeface="#9Slide03 AmpleSoft" panose="02000000000000000000" pitchFamily="2" charset="0"/>
              </a:rPr>
              <a:t>chứng</a:t>
            </a:r>
            <a:r>
              <a:rPr lang="en-US" sz="2500" dirty="0">
                <a:latin typeface="#9Slide03 AmpleSoft" panose="02000000000000000000" pitchFamily="2" charset="0"/>
              </a:rPr>
              <a:t> </a:t>
            </a:r>
            <a:r>
              <a:rPr lang="en-US" sz="2500" dirty="0" err="1">
                <a:latin typeface="#9Slide03 AmpleSoft" panose="02000000000000000000" pitchFamily="2" charset="0"/>
              </a:rPr>
              <a:t>cụ</a:t>
            </a:r>
            <a:r>
              <a:rPr lang="en-US" sz="2500" dirty="0">
                <a:latin typeface="#9Slide03 AmpleSoft" panose="02000000000000000000" pitchFamily="2" charset="0"/>
              </a:rPr>
              <a:t> </a:t>
            </a:r>
            <a:r>
              <a:rPr lang="en-US" sz="2500" dirty="0" err="1">
                <a:latin typeface="#9Slide03 AmpleSoft" panose="02000000000000000000" pitchFamily="2" charset="0"/>
              </a:rPr>
              <a:t>thể</a:t>
            </a:r>
            <a:r>
              <a:rPr lang="en-US" sz="2500" dirty="0">
                <a:latin typeface="#9Slide03 AmpleSoft" panose="02000000000000000000" pitchFamily="2" charset="0"/>
              </a:rPr>
              <a:t>, </a:t>
            </a:r>
            <a:r>
              <a:rPr lang="en-US" sz="2500" dirty="0" err="1">
                <a:latin typeface="#9Slide03 AmpleSoft" panose="02000000000000000000" pitchFamily="2" charset="0"/>
              </a:rPr>
              <a:t>rõ</a:t>
            </a:r>
            <a:r>
              <a:rPr lang="en-US" sz="2500" dirty="0">
                <a:latin typeface="#9Slide03 AmpleSoft" panose="02000000000000000000" pitchFamily="2" charset="0"/>
              </a:rPr>
              <a:t> </a:t>
            </a:r>
            <a:r>
              <a:rPr lang="en-US" sz="2500" dirty="0" err="1">
                <a:latin typeface="#9Slide03 AmpleSoft" panose="02000000000000000000" pitchFamily="2" charset="0"/>
              </a:rPr>
              <a:t>ràng</a:t>
            </a:r>
            <a:r>
              <a:rPr lang="en-US" sz="2500" dirty="0">
                <a:latin typeface="#9Slide03 AmpleSoft" panose="02000000000000000000" pitchFamily="2" charset="0"/>
              </a:rPr>
              <a:t>, </a:t>
            </a:r>
            <a:r>
              <a:rPr lang="en-US" sz="2500" dirty="0" err="1">
                <a:latin typeface="#9Slide03 AmpleSoft" panose="02000000000000000000" pitchFamily="2" charset="0"/>
              </a:rPr>
              <a:t>phong</a:t>
            </a:r>
            <a:r>
              <a:rPr lang="en-US" sz="2500" dirty="0">
                <a:latin typeface="#9Slide03 AmpleSoft" panose="02000000000000000000" pitchFamily="2" charset="0"/>
              </a:rPr>
              <a:t> </a:t>
            </a:r>
            <a:r>
              <a:rPr lang="en-US" sz="2500" dirty="0" err="1">
                <a:latin typeface="#9Slide03 AmpleSoft" panose="02000000000000000000" pitchFamily="2" charset="0"/>
              </a:rPr>
              <a:t>phú</a:t>
            </a:r>
            <a:r>
              <a:rPr lang="en-US" sz="2500" dirty="0">
                <a:latin typeface="#9Slide03 AmpleSoft" panose="02000000000000000000" pitchFamily="2" charset="0"/>
              </a:rPr>
              <a:t>, </a:t>
            </a:r>
            <a:r>
              <a:rPr lang="en-US" sz="2500" dirty="0" err="1">
                <a:latin typeface="#9Slide03 AmpleSoft" panose="02000000000000000000" pitchFamily="2" charset="0"/>
              </a:rPr>
              <a:t>sinh</a:t>
            </a:r>
            <a:r>
              <a:rPr lang="en-US" sz="2500" dirty="0">
                <a:latin typeface="#9Slide03 AmpleSoft" panose="02000000000000000000" pitchFamily="2" charset="0"/>
              </a:rPr>
              <a:t> </a:t>
            </a:r>
            <a:r>
              <a:rPr lang="en-US" sz="2500" dirty="0" err="1">
                <a:latin typeface="#9Slide03 AmpleSoft" panose="02000000000000000000" pitchFamily="2" charset="0"/>
              </a:rPr>
              <a:t>động</a:t>
            </a:r>
            <a:r>
              <a:rPr lang="en-US" sz="2500" dirty="0">
                <a:latin typeface="#9Slide03 AmpleSoft" panose="02000000000000000000" pitchFamily="2" charset="0"/>
              </a:rPr>
              <a:t> </a:t>
            </a:r>
            <a:r>
              <a:rPr lang="en-US" sz="2500" dirty="0" err="1">
                <a:latin typeface="#9Slide03 AmpleSoft" panose="02000000000000000000" pitchFamily="2" charset="0"/>
              </a:rPr>
              <a:t>và</a:t>
            </a:r>
            <a:r>
              <a:rPr lang="en-US" sz="2500" dirty="0">
                <a:latin typeface="#9Slide03 AmpleSoft" panose="02000000000000000000" pitchFamily="2" charset="0"/>
              </a:rPr>
              <a:t> </a:t>
            </a:r>
            <a:r>
              <a:rPr lang="en-US" sz="2500" dirty="0" err="1">
                <a:latin typeface="#9Slide03 AmpleSoft" panose="02000000000000000000" pitchFamily="2" charset="0"/>
              </a:rPr>
              <a:t>thuyết</a:t>
            </a:r>
            <a:r>
              <a:rPr lang="en-US" sz="2500" dirty="0">
                <a:latin typeface="#9Slide03 AmpleSoft" panose="02000000000000000000" pitchFamily="2" charset="0"/>
              </a:rPr>
              <a:t> </a:t>
            </a:r>
            <a:r>
              <a:rPr lang="en-US" sz="2500" dirty="0" err="1">
                <a:latin typeface="#9Slide03 AmpleSoft" panose="02000000000000000000" pitchFamily="2" charset="0"/>
              </a:rPr>
              <a:t>phục</a:t>
            </a:r>
            <a:endParaRPr lang="en-US" sz="2500" dirty="0">
              <a:latin typeface="#9Slide03 AmpleSoft" panose="02000000000000000000" pitchFamily="2" charset="0"/>
            </a:endParaRPr>
          </a:p>
          <a:p>
            <a:pPr algn="just"/>
            <a:endParaRPr lang="en-US" sz="1000" dirty="0">
              <a:latin typeface="#9Slide03 AmpleSoft" panose="02000000000000000000" pitchFamily="2" charset="0"/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500" dirty="0" err="1">
                <a:latin typeface="#9Slide03 AmpleSoft" panose="02000000000000000000" pitchFamily="2" charset="0"/>
              </a:rPr>
              <a:t>Đan</a:t>
            </a:r>
            <a:r>
              <a:rPr lang="en-US" sz="2500" dirty="0">
                <a:latin typeface="#9Slide03 AmpleSoft" panose="02000000000000000000" pitchFamily="2" charset="0"/>
              </a:rPr>
              <a:t> xen </a:t>
            </a:r>
            <a:r>
              <a:rPr lang="en-US" sz="2500" dirty="0" err="1">
                <a:latin typeface="#9Slide03 AmpleSoft" panose="02000000000000000000" pitchFamily="2" charset="0"/>
              </a:rPr>
              <a:t>lời</a:t>
            </a:r>
            <a:r>
              <a:rPr lang="en-US" sz="2500" dirty="0">
                <a:latin typeface="#9Slide03 AmpleSoft" panose="02000000000000000000" pitchFamily="2" charset="0"/>
              </a:rPr>
              <a:t> </a:t>
            </a:r>
            <a:r>
              <a:rPr lang="en-US" sz="2500" dirty="0" err="1">
                <a:latin typeface="#9Slide03 AmpleSoft" panose="02000000000000000000" pitchFamily="2" charset="0"/>
              </a:rPr>
              <a:t>kể</a:t>
            </a:r>
            <a:r>
              <a:rPr lang="en-US" sz="2500" dirty="0">
                <a:latin typeface="#9Slide03 AmpleSoft" panose="02000000000000000000" pitchFamily="2" charset="0"/>
              </a:rPr>
              <a:t> </a:t>
            </a:r>
            <a:r>
              <a:rPr lang="en-US" sz="2500" dirty="0" err="1">
                <a:latin typeface="#9Slide03 AmpleSoft" panose="02000000000000000000" pitchFamily="2" charset="0"/>
              </a:rPr>
              <a:t>chuyện</a:t>
            </a:r>
            <a:r>
              <a:rPr lang="en-US" sz="2500" dirty="0">
                <a:latin typeface="#9Slide03 AmpleSoft" panose="02000000000000000000" pitchFamily="2" charset="0"/>
              </a:rPr>
              <a:t> </a:t>
            </a:r>
            <a:r>
              <a:rPr lang="en-US" sz="2500" dirty="0" err="1">
                <a:latin typeface="#9Slide03 AmpleSoft" panose="02000000000000000000" pitchFamily="2" charset="0"/>
              </a:rPr>
              <a:t>nhỏ</a:t>
            </a:r>
            <a:r>
              <a:rPr lang="en-US" sz="2500" dirty="0">
                <a:latin typeface="#9Slide03 AmpleSoft" panose="02000000000000000000" pitchFamily="2" charset="0"/>
              </a:rPr>
              <a:t> </a:t>
            </a:r>
            <a:r>
              <a:rPr lang="en-US" sz="2500" dirty="0" err="1">
                <a:latin typeface="#9Slide03 AmpleSoft" panose="02000000000000000000" pitchFamily="2" charset="0"/>
              </a:rPr>
              <a:t>nhẹ</a:t>
            </a:r>
            <a:r>
              <a:rPr lang="en-US" sz="2500" dirty="0">
                <a:latin typeface="#9Slide03 AmpleSoft" panose="02000000000000000000" pitchFamily="2" charset="0"/>
              </a:rPr>
              <a:t>, </a:t>
            </a:r>
            <a:r>
              <a:rPr lang="en-US" sz="2500" dirty="0" err="1">
                <a:latin typeface="#9Slide03 AmpleSoft" panose="02000000000000000000" pitchFamily="2" charset="0"/>
              </a:rPr>
              <a:t>giọng</a:t>
            </a:r>
            <a:r>
              <a:rPr lang="en-US" sz="2500" dirty="0">
                <a:latin typeface="#9Slide03 AmpleSoft" panose="02000000000000000000" pitchFamily="2" charset="0"/>
              </a:rPr>
              <a:t> </a:t>
            </a:r>
            <a:r>
              <a:rPr lang="en-US" sz="2500" dirty="0" err="1">
                <a:latin typeface="#9Slide03 AmpleSoft" panose="02000000000000000000" pitchFamily="2" charset="0"/>
              </a:rPr>
              <a:t>tâm</a:t>
            </a:r>
            <a:r>
              <a:rPr lang="en-US" sz="2500" dirty="0">
                <a:latin typeface="#9Slide03 AmpleSoft" panose="02000000000000000000" pitchFamily="2" charset="0"/>
              </a:rPr>
              <a:t> </a:t>
            </a:r>
            <a:r>
              <a:rPr lang="en-US" sz="2500" dirty="0" err="1">
                <a:latin typeface="#9Slide03 AmpleSoft" panose="02000000000000000000" pitchFamily="2" charset="0"/>
              </a:rPr>
              <a:t>tình</a:t>
            </a:r>
            <a:r>
              <a:rPr lang="en-US" sz="2500" dirty="0">
                <a:latin typeface="#9Slide03 AmpleSoft" panose="02000000000000000000" pitchFamily="2" charset="0"/>
              </a:rPr>
              <a:t> </a:t>
            </a:r>
            <a:r>
              <a:rPr lang="en-US" sz="2500" dirty="0" err="1">
                <a:latin typeface="#9Slide03 AmpleSoft" panose="02000000000000000000" pitchFamily="2" charset="0"/>
              </a:rPr>
              <a:t>với</a:t>
            </a:r>
            <a:r>
              <a:rPr lang="en-US" sz="2500" dirty="0">
                <a:latin typeface="#9Slide03 AmpleSoft" panose="02000000000000000000" pitchFamily="2" charset="0"/>
              </a:rPr>
              <a:t> </a:t>
            </a:r>
            <a:r>
              <a:rPr lang="en-US" sz="2500" dirty="0" err="1">
                <a:latin typeface="#9Slide03 AmpleSoft" panose="02000000000000000000" pitchFamily="2" charset="0"/>
              </a:rPr>
              <a:t>lời</a:t>
            </a:r>
            <a:r>
              <a:rPr lang="en-US" sz="2500" dirty="0">
                <a:latin typeface="#9Slide03 AmpleSoft" panose="02000000000000000000" pitchFamily="2" charset="0"/>
              </a:rPr>
              <a:t> </a:t>
            </a:r>
            <a:r>
              <a:rPr lang="en-US" sz="2500" dirty="0" err="1">
                <a:latin typeface="#9Slide03 AmpleSoft" panose="02000000000000000000" pitchFamily="2" charset="0"/>
              </a:rPr>
              <a:t>bình</a:t>
            </a:r>
            <a:r>
              <a:rPr lang="en-US" sz="2500" dirty="0">
                <a:latin typeface="#9Slide03 AmpleSoft" panose="02000000000000000000" pitchFamily="2" charset="0"/>
              </a:rPr>
              <a:t> </a:t>
            </a:r>
            <a:r>
              <a:rPr lang="en-US" sz="2500" dirty="0" err="1">
                <a:latin typeface="#9Slide03 AmpleSoft" panose="02000000000000000000" pitchFamily="2" charset="0"/>
              </a:rPr>
              <a:t>luận</a:t>
            </a:r>
            <a:r>
              <a:rPr lang="en-US" sz="2500" dirty="0">
                <a:latin typeface="#9Slide03 AmpleSoft" panose="02000000000000000000" pitchFamily="2" charset="0"/>
              </a:rPr>
              <a:t> </a:t>
            </a:r>
            <a:r>
              <a:rPr lang="en-US" sz="2500" dirty="0" err="1">
                <a:latin typeface="#9Slide03 AmpleSoft" panose="02000000000000000000" pitchFamily="2" charset="0"/>
              </a:rPr>
              <a:t>thấm</a:t>
            </a:r>
            <a:r>
              <a:rPr lang="en-US" sz="2500" dirty="0">
                <a:latin typeface="#9Slide03 AmpleSoft" panose="02000000000000000000" pitchFamily="2" charset="0"/>
              </a:rPr>
              <a:t> </a:t>
            </a:r>
            <a:r>
              <a:rPr lang="en-US" sz="2500" dirty="0" err="1">
                <a:latin typeface="#9Slide03 AmpleSoft" panose="02000000000000000000" pitchFamily="2" charset="0"/>
              </a:rPr>
              <a:t>thía</a:t>
            </a:r>
            <a:r>
              <a:rPr lang="en-US" sz="2500" dirty="0">
                <a:latin typeface="#9Slide03 AmpleSoft" panose="02000000000000000000" pitchFamily="2" charset="0"/>
              </a:rPr>
              <a:t> </a:t>
            </a:r>
          </a:p>
        </p:txBody>
      </p:sp>
      <p:sp>
        <p:nvSpPr>
          <p:cNvPr id="8" name="Google Shape;102;p2">
            <a:extLst>
              <a:ext uri="{FF2B5EF4-FFF2-40B4-BE49-F238E27FC236}">
                <a16:creationId xmlns:a16="http://schemas.microsoft.com/office/drawing/2014/main" id="{716ACFD4-BBE8-3B60-39D8-758393969E72}"/>
              </a:ext>
            </a:extLst>
          </p:cNvPr>
          <p:cNvSpPr/>
          <p:nvPr/>
        </p:nvSpPr>
        <p:spPr>
          <a:xfrm>
            <a:off x="3239659" y="2131807"/>
            <a:ext cx="2346129" cy="820116"/>
          </a:xfrm>
          <a:custGeom>
            <a:avLst/>
            <a:gdLst/>
            <a:ahLst/>
            <a:cxnLst/>
            <a:rect l="l" t="t" r="r" b="b"/>
            <a:pathLst>
              <a:path w="6366232" h="935498" extrusionOk="0">
                <a:moveTo>
                  <a:pt x="101633" y="0"/>
                </a:moveTo>
                <a:lnTo>
                  <a:pt x="5819695" y="21096"/>
                </a:lnTo>
                <a:lnTo>
                  <a:pt x="5819695" y="21097"/>
                </a:lnTo>
                <a:lnTo>
                  <a:pt x="6366232" y="457056"/>
                </a:lnTo>
                <a:lnTo>
                  <a:pt x="5819695" y="935498"/>
                </a:lnTo>
                <a:lnTo>
                  <a:pt x="5819695" y="935496"/>
                </a:lnTo>
                <a:lnTo>
                  <a:pt x="154185" y="935496"/>
                </a:lnTo>
                <a:cubicBezTo>
                  <a:pt x="38572" y="715081"/>
                  <a:pt x="-98063" y="568506"/>
                  <a:pt x="101633" y="0"/>
                </a:cubicBezTo>
                <a:close/>
              </a:path>
            </a:pathLst>
          </a:custGeom>
          <a:solidFill>
            <a:srgbClr val="E4EEF8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2600" dirty="0" err="1">
                <a:latin typeface="#9Slide03 Ample" panose="02000000000000000000" pitchFamily="2" charset="0"/>
              </a:rPr>
              <a:t>Cách</a:t>
            </a:r>
            <a:r>
              <a:rPr lang="en-US" sz="2600" dirty="0">
                <a:latin typeface="#9Slide03 Ample" panose="02000000000000000000" pitchFamily="2" charset="0"/>
              </a:rPr>
              <a:t> </a:t>
            </a:r>
            <a:r>
              <a:rPr lang="en-US" sz="2600" dirty="0" err="1">
                <a:latin typeface="#9Slide03 Ample" panose="02000000000000000000" pitchFamily="2" charset="0"/>
              </a:rPr>
              <a:t>lập</a:t>
            </a:r>
            <a:r>
              <a:rPr lang="en-US" sz="2600" dirty="0">
                <a:latin typeface="#9Slide03 Ample" panose="02000000000000000000" pitchFamily="2" charset="0"/>
              </a:rPr>
              <a:t> </a:t>
            </a:r>
            <a:r>
              <a:rPr lang="en-US" sz="2600" dirty="0" err="1">
                <a:latin typeface="#9Slide03 Ample" panose="02000000000000000000" pitchFamily="2" charset="0"/>
              </a:rPr>
              <a:t>luận</a:t>
            </a:r>
            <a:endParaRPr sz="2600" b="0" i="0" u="none" strike="noStrike" cap="none" dirty="0">
              <a:solidFill>
                <a:schemeClr val="tx1"/>
              </a:solidFill>
              <a:latin typeface="#9Slide03 AmpleSoft" panose="020000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2;p2">
            <a:extLst>
              <a:ext uri="{FF2B5EF4-FFF2-40B4-BE49-F238E27FC236}">
                <a16:creationId xmlns:a16="http://schemas.microsoft.com/office/drawing/2014/main" id="{871A1DD2-B494-5C97-4C32-9326025734CA}"/>
              </a:ext>
            </a:extLst>
          </p:cNvPr>
          <p:cNvSpPr/>
          <p:nvPr/>
        </p:nvSpPr>
        <p:spPr>
          <a:xfrm>
            <a:off x="3239659" y="5000810"/>
            <a:ext cx="2346129" cy="820116"/>
          </a:xfrm>
          <a:custGeom>
            <a:avLst/>
            <a:gdLst/>
            <a:ahLst/>
            <a:cxnLst/>
            <a:rect l="l" t="t" r="r" b="b"/>
            <a:pathLst>
              <a:path w="6366232" h="935498" extrusionOk="0">
                <a:moveTo>
                  <a:pt x="101633" y="0"/>
                </a:moveTo>
                <a:lnTo>
                  <a:pt x="5819695" y="21096"/>
                </a:lnTo>
                <a:lnTo>
                  <a:pt x="5819695" y="21097"/>
                </a:lnTo>
                <a:lnTo>
                  <a:pt x="6366232" y="457056"/>
                </a:lnTo>
                <a:lnTo>
                  <a:pt x="5819695" y="935498"/>
                </a:lnTo>
                <a:lnTo>
                  <a:pt x="5819695" y="935496"/>
                </a:lnTo>
                <a:lnTo>
                  <a:pt x="154185" y="935496"/>
                </a:lnTo>
                <a:cubicBezTo>
                  <a:pt x="38572" y="715081"/>
                  <a:pt x="-98063" y="568506"/>
                  <a:pt x="101633" y="0"/>
                </a:cubicBezTo>
                <a:close/>
              </a:path>
            </a:pathLst>
          </a:custGeom>
          <a:solidFill>
            <a:srgbClr val="E4EEF8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2600" dirty="0" err="1">
                <a:latin typeface="#9Slide03 Ample" panose="02000000000000000000" pitchFamily="2" charset="0"/>
              </a:rPr>
              <a:t>Tác</a:t>
            </a:r>
            <a:r>
              <a:rPr lang="en-US" sz="2600" dirty="0">
                <a:latin typeface="#9Slide03 Ample" panose="02000000000000000000" pitchFamily="2" charset="0"/>
              </a:rPr>
              <a:t> </a:t>
            </a:r>
            <a:r>
              <a:rPr lang="en-US" sz="2600" dirty="0" err="1">
                <a:latin typeface="#9Slide03 Ample" panose="02000000000000000000" pitchFamily="2" charset="0"/>
              </a:rPr>
              <a:t>dụng</a:t>
            </a:r>
            <a:endParaRPr sz="2600" b="0" i="0" u="none" strike="noStrike" cap="none" dirty="0">
              <a:solidFill>
                <a:schemeClr val="tx1"/>
              </a:solidFill>
              <a:latin typeface="#9Slide03 AmpleSoft" panose="02000000000000000000" pitchFamily="2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725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3594;p51">
            <a:extLst>
              <a:ext uri="{FF2B5EF4-FFF2-40B4-BE49-F238E27FC236}">
                <a16:creationId xmlns:a16="http://schemas.microsoft.com/office/drawing/2014/main" id="{869B4AD8-8DAF-6F78-E6D7-D695D68E3FA0}"/>
              </a:ext>
            </a:extLst>
          </p:cNvPr>
          <p:cNvGrpSpPr/>
          <p:nvPr/>
        </p:nvGrpSpPr>
        <p:grpSpPr>
          <a:xfrm>
            <a:off x="414131" y="1311964"/>
            <a:ext cx="5463206" cy="5035173"/>
            <a:chOff x="508145" y="1422341"/>
            <a:chExt cx="8127684" cy="2666852"/>
          </a:xfrm>
          <a:solidFill>
            <a:srgbClr val="E4EEF8"/>
          </a:solidFill>
        </p:grpSpPr>
        <p:sp>
          <p:nvSpPr>
            <p:cNvPr id="10" name="Google Shape;3595;p51">
              <a:extLst>
                <a:ext uri="{FF2B5EF4-FFF2-40B4-BE49-F238E27FC236}">
                  <a16:creationId xmlns:a16="http://schemas.microsoft.com/office/drawing/2014/main" id="{D8B121C9-561A-F330-D572-393551713577}"/>
                </a:ext>
              </a:extLst>
            </p:cNvPr>
            <p:cNvSpPr/>
            <p:nvPr/>
          </p:nvSpPr>
          <p:spPr>
            <a:xfrm rot="5400000">
              <a:off x="922549" y="1007938"/>
              <a:ext cx="2666852" cy="3495659"/>
            </a:xfrm>
            <a:custGeom>
              <a:avLst/>
              <a:gdLst/>
              <a:ahLst/>
              <a:cxnLst/>
              <a:rect l="l" t="t" r="r" b="b"/>
              <a:pathLst>
                <a:path w="20420" h="19918" extrusionOk="0">
                  <a:moveTo>
                    <a:pt x="19009" y="0"/>
                  </a:moveTo>
                  <a:cubicBezTo>
                    <a:pt x="18879" y="0"/>
                    <a:pt x="18734" y="42"/>
                    <a:pt x="18610" y="87"/>
                  </a:cubicBezTo>
                  <a:cubicBezTo>
                    <a:pt x="18696" y="302"/>
                    <a:pt x="18406" y="580"/>
                    <a:pt x="18182" y="591"/>
                  </a:cubicBezTo>
                  <a:cubicBezTo>
                    <a:pt x="17957" y="591"/>
                    <a:pt x="17742" y="473"/>
                    <a:pt x="17528" y="398"/>
                  </a:cubicBezTo>
                  <a:cubicBezTo>
                    <a:pt x="17451" y="376"/>
                    <a:pt x="17367" y="363"/>
                    <a:pt x="17285" y="363"/>
                  </a:cubicBezTo>
                  <a:cubicBezTo>
                    <a:pt x="17130" y="363"/>
                    <a:pt x="16981" y="411"/>
                    <a:pt x="16897" y="537"/>
                  </a:cubicBezTo>
                  <a:cubicBezTo>
                    <a:pt x="16681" y="235"/>
                    <a:pt x="16297" y="177"/>
                    <a:pt x="15921" y="177"/>
                  </a:cubicBezTo>
                  <a:cubicBezTo>
                    <a:pt x="15831" y="177"/>
                    <a:pt x="15742" y="180"/>
                    <a:pt x="15655" y="184"/>
                  </a:cubicBezTo>
                  <a:cubicBezTo>
                    <a:pt x="15023" y="227"/>
                    <a:pt x="14295" y="313"/>
                    <a:pt x="13952" y="858"/>
                  </a:cubicBezTo>
                  <a:cubicBezTo>
                    <a:pt x="13821" y="474"/>
                    <a:pt x="13383" y="300"/>
                    <a:pt x="12974" y="300"/>
                  </a:cubicBezTo>
                  <a:cubicBezTo>
                    <a:pt x="12950" y="300"/>
                    <a:pt x="12926" y="300"/>
                    <a:pt x="12903" y="302"/>
                  </a:cubicBezTo>
                  <a:cubicBezTo>
                    <a:pt x="12485" y="323"/>
                    <a:pt x="12067" y="484"/>
                    <a:pt x="11650" y="505"/>
                  </a:cubicBezTo>
                  <a:cubicBezTo>
                    <a:pt x="11601" y="509"/>
                    <a:pt x="11551" y="510"/>
                    <a:pt x="11501" y="510"/>
                  </a:cubicBezTo>
                  <a:cubicBezTo>
                    <a:pt x="11039" y="510"/>
                    <a:pt x="10550" y="386"/>
                    <a:pt x="10101" y="386"/>
                  </a:cubicBezTo>
                  <a:cubicBezTo>
                    <a:pt x="9796" y="386"/>
                    <a:pt x="9510" y="443"/>
                    <a:pt x="9262" y="634"/>
                  </a:cubicBezTo>
                  <a:cubicBezTo>
                    <a:pt x="9219" y="677"/>
                    <a:pt x="9166" y="720"/>
                    <a:pt x="9102" y="730"/>
                  </a:cubicBezTo>
                  <a:cubicBezTo>
                    <a:pt x="9097" y="730"/>
                    <a:pt x="9091" y="731"/>
                    <a:pt x="9086" y="731"/>
                  </a:cubicBezTo>
                  <a:cubicBezTo>
                    <a:pt x="8977" y="731"/>
                    <a:pt x="8906" y="619"/>
                    <a:pt x="8834" y="537"/>
                  </a:cubicBezTo>
                  <a:cubicBezTo>
                    <a:pt x="8623" y="286"/>
                    <a:pt x="8280" y="205"/>
                    <a:pt x="7955" y="205"/>
                  </a:cubicBezTo>
                  <a:cubicBezTo>
                    <a:pt x="7934" y="205"/>
                    <a:pt x="7913" y="205"/>
                    <a:pt x="7891" y="206"/>
                  </a:cubicBezTo>
                  <a:cubicBezTo>
                    <a:pt x="7549" y="216"/>
                    <a:pt x="7217" y="313"/>
                    <a:pt x="6863" y="323"/>
                  </a:cubicBezTo>
                  <a:cubicBezTo>
                    <a:pt x="6808" y="327"/>
                    <a:pt x="6753" y="328"/>
                    <a:pt x="6698" y="328"/>
                  </a:cubicBezTo>
                  <a:cubicBezTo>
                    <a:pt x="6516" y="328"/>
                    <a:pt x="6331" y="313"/>
                    <a:pt x="6148" y="313"/>
                  </a:cubicBezTo>
                  <a:cubicBezTo>
                    <a:pt x="6072" y="313"/>
                    <a:pt x="5996" y="315"/>
                    <a:pt x="5921" y="323"/>
                  </a:cubicBezTo>
                  <a:cubicBezTo>
                    <a:pt x="5611" y="356"/>
                    <a:pt x="5279" y="494"/>
                    <a:pt x="5119" y="773"/>
                  </a:cubicBezTo>
                  <a:cubicBezTo>
                    <a:pt x="5065" y="570"/>
                    <a:pt x="4850" y="452"/>
                    <a:pt x="4647" y="441"/>
                  </a:cubicBezTo>
                  <a:cubicBezTo>
                    <a:pt x="4629" y="440"/>
                    <a:pt x="4610" y="440"/>
                    <a:pt x="4591" y="440"/>
                  </a:cubicBezTo>
                  <a:cubicBezTo>
                    <a:pt x="4406" y="440"/>
                    <a:pt x="4222" y="485"/>
                    <a:pt x="4037" y="494"/>
                  </a:cubicBezTo>
                  <a:cubicBezTo>
                    <a:pt x="4022" y="495"/>
                    <a:pt x="4008" y="495"/>
                    <a:pt x="3993" y="495"/>
                  </a:cubicBezTo>
                  <a:cubicBezTo>
                    <a:pt x="3551" y="495"/>
                    <a:pt x="3081" y="278"/>
                    <a:pt x="2663" y="278"/>
                  </a:cubicBezTo>
                  <a:cubicBezTo>
                    <a:pt x="2485" y="278"/>
                    <a:pt x="2316" y="317"/>
                    <a:pt x="2163" y="430"/>
                  </a:cubicBezTo>
                  <a:cubicBezTo>
                    <a:pt x="2066" y="489"/>
                    <a:pt x="1977" y="583"/>
                    <a:pt x="1864" y="583"/>
                  </a:cubicBezTo>
                  <a:cubicBezTo>
                    <a:pt x="1853" y="583"/>
                    <a:pt x="1842" y="582"/>
                    <a:pt x="1831" y="580"/>
                  </a:cubicBezTo>
                  <a:cubicBezTo>
                    <a:pt x="1735" y="570"/>
                    <a:pt x="1671" y="473"/>
                    <a:pt x="1606" y="409"/>
                  </a:cubicBezTo>
                  <a:cubicBezTo>
                    <a:pt x="1503" y="316"/>
                    <a:pt x="1385" y="282"/>
                    <a:pt x="1262" y="282"/>
                  </a:cubicBezTo>
                  <a:cubicBezTo>
                    <a:pt x="1144" y="282"/>
                    <a:pt x="1020" y="314"/>
                    <a:pt x="900" y="356"/>
                  </a:cubicBezTo>
                  <a:cubicBezTo>
                    <a:pt x="664" y="430"/>
                    <a:pt x="567" y="858"/>
                    <a:pt x="514" y="1051"/>
                  </a:cubicBezTo>
                  <a:cubicBezTo>
                    <a:pt x="268" y="1940"/>
                    <a:pt x="353" y="2936"/>
                    <a:pt x="300" y="3846"/>
                  </a:cubicBezTo>
                  <a:cubicBezTo>
                    <a:pt x="225" y="4970"/>
                    <a:pt x="129" y="6095"/>
                    <a:pt x="182" y="7219"/>
                  </a:cubicBezTo>
                  <a:cubicBezTo>
                    <a:pt x="225" y="8194"/>
                    <a:pt x="386" y="9157"/>
                    <a:pt x="439" y="10142"/>
                  </a:cubicBezTo>
                  <a:cubicBezTo>
                    <a:pt x="503" y="11566"/>
                    <a:pt x="332" y="12991"/>
                    <a:pt x="310" y="14425"/>
                  </a:cubicBezTo>
                  <a:cubicBezTo>
                    <a:pt x="310" y="15111"/>
                    <a:pt x="332" y="15828"/>
                    <a:pt x="589" y="16470"/>
                  </a:cubicBezTo>
                  <a:cubicBezTo>
                    <a:pt x="653" y="16641"/>
                    <a:pt x="750" y="16834"/>
                    <a:pt x="696" y="17017"/>
                  </a:cubicBezTo>
                  <a:cubicBezTo>
                    <a:pt x="653" y="17220"/>
                    <a:pt x="450" y="17348"/>
                    <a:pt x="375" y="17552"/>
                  </a:cubicBezTo>
                  <a:cubicBezTo>
                    <a:pt x="193" y="18002"/>
                    <a:pt x="696" y="18601"/>
                    <a:pt x="364" y="18965"/>
                  </a:cubicBezTo>
                  <a:cubicBezTo>
                    <a:pt x="289" y="19051"/>
                    <a:pt x="160" y="19115"/>
                    <a:pt x="118" y="19233"/>
                  </a:cubicBezTo>
                  <a:cubicBezTo>
                    <a:pt x="0" y="19233"/>
                    <a:pt x="139" y="19501"/>
                    <a:pt x="22" y="19511"/>
                  </a:cubicBezTo>
                  <a:cubicBezTo>
                    <a:pt x="450" y="19565"/>
                    <a:pt x="867" y="19629"/>
                    <a:pt x="1295" y="19694"/>
                  </a:cubicBezTo>
                  <a:cubicBezTo>
                    <a:pt x="1363" y="19703"/>
                    <a:pt x="1434" y="19713"/>
                    <a:pt x="1503" y="19713"/>
                  </a:cubicBezTo>
                  <a:cubicBezTo>
                    <a:pt x="1588" y="19713"/>
                    <a:pt x="1670" y="19698"/>
                    <a:pt x="1735" y="19651"/>
                  </a:cubicBezTo>
                  <a:cubicBezTo>
                    <a:pt x="1849" y="19568"/>
                    <a:pt x="1923" y="19393"/>
                    <a:pt x="2054" y="19393"/>
                  </a:cubicBezTo>
                  <a:cubicBezTo>
                    <a:pt x="2058" y="19393"/>
                    <a:pt x="2062" y="19393"/>
                    <a:pt x="2066" y="19394"/>
                  </a:cubicBezTo>
                  <a:cubicBezTo>
                    <a:pt x="2195" y="19394"/>
                    <a:pt x="2270" y="19533"/>
                    <a:pt x="2366" y="19597"/>
                  </a:cubicBezTo>
                  <a:cubicBezTo>
                    <a:pt x="2426" y="19640"/>
                    <a:pt x="2489" y="19660"/>
                    <a:pt x="2553" y="19660"/>
                  </a:cubicBezTo>
                  <a:cubicBezTo>
                    <a:pt x="2788" y="19660"/>
                    <a:pt x="3037" y="19404"/>
                    <a:pt x="3180" y="19168"/>
                  </a:cubicBezTo>
                  <a:cubicBezTo>
                    <a:pt x="3244" y="19308"/>
                    <a:pt x="3309" y="19447"/>
                    <a:pt x="3373" y="19575"/>
                  </a:cubicBezTo>
                  <a:lnTo>
                    <a:pt x="6104" y="19608"/>
                  </a:lnTo>
                  <a:cubicBezTo>
                    <a:pt x="6489" y="19608"/>
                    <a:pt x="6896" y="19608"/>
                    <a:pt x="7249" y="19437"/>
                  </a:cubicBezTo>
                  <a:cubicBezTo>
                    <a:pt x="7478" y="19337"/>
                    <a:pt x="7697" y="19155"/>
                    <a:pt x="7941" y="19155"/>
                  </a:cubicBezTo>
                  <a:cubicBezTo>
                    <a:pt x="7960" y="19155"/>
                    <a:pt x="7979" y="19156"/>
                    <a:pt x="7998" y="19158"/>
                  </a:cubicBezTo>
                  <a:cubicBezTo>
                    <a:pt x="8234" y="19190"/>
                    <a:pt x="8395" y="19404"/>
                    <a:pt x="8609" y="19511"/>
                  </a:cubicBezTo>
                  <a:cubicBezTo>
                    <a:pt x="8668" y="19541"/>
                    <a:pt x="8738" y="19555"/>
                    <a:pt x="8807" y="19555"/>
                  </a:cubicBezTo>
                  <a:cubicBezTo>
                    <a:pt x="8981" y="19555"/>
                    <a:pt x="9153" y="19465"/>
                    <a:pt x="9146" y="19307"/>
                  </a:cubicBezTo>
                  <a:lnTo>
                    <a:pt x="9146" y="19307"/>
                  </a:lnTo>
                  <a:cubicBezTo>
                    <a:pt x="9167" y="19462"/>
                    <a:pt x="9329" y="19561"/>
                    <a:pt x="9488" y="19561"/>
                  </a:cubicBezTo>
                  <a:cubicBezTo>
                    <a:pt x="9535" y="19561"/>
                    <a:pt x="9583" y="19552"/>
                    <a:pt x="9626" y="19533"/>
                  </a:cubicBezTo>
                  <a:cubicBezTo>
                    <a:pt x="9830" y="19458"/>
                    <a:pt x="9947" y="19254"/>
                    <a:pt x="10001" y="19051"/>
                  </a:cubicBezTo>
                  <a:lnTo>
                    <a:pt x="10001" y="19051"/>
                  </a:lnTo>
                  <a:cubicBezTo>
                    <a:pt x="9958" y="19318"/>
                    <a:pt x="10183" y="19575"/>
                    <a:pt x="10451" y="19661"/>
                  </a:cubicBezTo>
                  <a:cubicBezTo>
                    <a:pt x="10578" y="19702"/>
                    <a:pt x="10707" y="19713"/>
                    <a:pt x="10838" y="19713"/>
                  </a:cubicBezTo>
                  <a:cubicBezTo>
                    <a:pt x="10982" y="19713"/>
                    <a:pt x="11129" y="19699"/>
                    <a:pt x="11275" y="19694"/>
                  </a:cubicBezTo>
                  <a:cubicBezTo>
                    <a:pt x="11423" y="19682"/>
                    <a:pt x="11571" y="19677"/>
                    <a:pt x="11719" y="19677"/>
                  </a:cubicBezTo>
                  <a:cubicBezTo>
                    <a:pt x="12280" y="19677"/>
                    <a:pt x="12843" y="19757"/>
                    <a:pt x="13385" y="19918"/>
                  </a:cubicBezTo>
                  <a:cubicBezTo>
                    <a:pt x="13545" y="19651"/>
                    <a:pt x="13706" y="19383"/>
                    <a:pt x="13866" y="19104"/>
                  </a:cubicBezTo>
                  <a:cubicBezTo>
                    <a:pt x="13973" y="19490"/>
                    <a:pt x="14466" y="19565"/>
                    <a:pt x="14862" y="19565"/>
                  </a:cubicBezTo>
                  <a:cubicBezTo>
                    <a:pt x="15049" y="19567"/>
                    <a:pt x="15236" y="19569"/>
                    <a:pt x="15423" y="19569"/>
                  </a:cubicBezTo>
                  <a:cubicBezTo>
                    <a:pt x="16139" y="19569"/>
                    <a:pt x="16856" y="19544"/>
                    <a:pt x="17561" y="19425"/>
                  </a:cubicBezTo>
                  <a:cubicBezTo>
                    <a:pt x="17665" y="19402"/>
                    <a:pt x="17775" y="19383"/>
                    <a:pt x="17881" y="19383"/>
                  </a:cubicBezTo>
                  <a:cubicBezTo>
                    <a:pt x="17972" y="19383"/>
                    <a:pt x="18060" y="19397"/>
                    <a:pt x="18139" y="19437"/>
                  </a:cubicBezTo>
                  <a:cubicBezTo>
                    <a:pt x="18192" y="19468"/>
                    <a:pt x="18246" y="19511"/>
                    <a:pt x="18310" y="19522"/>
                  </a:cubicBezTo>
                  <a:cubicBezTo>
                    <a:pt x="18321" y="19524"/>
                    <a:pt x="18331" y="19525"/>
                    <a:pt x="18341" y="19525"/>
                  </a:cubicBezTo>
                  <a:cubicBezTo>
                    <a:pt x="18465" y="19525"/>
                    <a:pt x="18562" y="19406"/>
                    <a:pt x="18632" y="19297"/>
                  </a:cubicBezTo>
                  <a:cubicBezTo>
                    <a:pt x="18739" y="19575"/>
                    <a:pt x="19017" y="19747"/>
                    <a:pt x="19306" y="19811"/>
                  </a:cubicBezTo>
                  <a:cubicBezTo>
                    <a:pt x="19416" y="19835"/>
                    <a:pt x="19526" y="19844"/>
                    <a:pt x="19636" y="19844"/>
                  </a:cubicBezTo>
                  <a:cubicBezTo>
                    <a:pt x="19825" y="19844"/>
                    <a:pt x="20012" y="19817"/>
                    <a:pt x="20195" y="19789"/>
                  </a:cubicBezTo>
                  <a:cubicBezTo>
                    <a:pt x="20195" y="19618"/>
                    <a:pt x="20088" y="19447"/>
                    <a:pt x="20098" y="19265"/>
                  </a:cubicBezTo>
                  <a:cubicBezTo>
                    <a:pt x="20195" y="18355"/>
                    <a:pt x="20291" y="17488"/>
                    <a:pt x="20366" y="16556"/>
                  </a:cubicBezTo>
                  <a:cubicBezTo>
                    <a:pt x="20398" y="16213"/>
                    <a:pt x="20419" y="15839"/>
                    <a:pt x="20248" y="15539"/>
                  </a:cubicBezTo>
                  <a:cubicBezTo>
                    <a:pt x="20131" y="15325"/>
                    <a:pt x="19916" y="15164"/>
                    <a:pt x="19852" y="14918"/>
                  </a:cubicBezTo>
                  <a:cubicBezTo>
                    <a:pt x="19809" y="14731"/>
                    <a:pt x="19976" y="14503"/>
                    <a:pt x="20138" y="14503"/>
                  </a:cubicBezTo>
                  <a:cubicBezTo>
                    <a:pt x="20180" y="14503"/>
                    <a:pt x="20222" y="14519"/>
                    <a:pt x="20259" y="14554"/>
                  </a:cubicBezTo>
                  <a:cubicBezTo>
                    <a:pt x="20162" y="12615"/>
                    <a:pt x="20066" y="10688"/>
                    <a:pt x="19981" y="8761"/>
                  </a:cubicBezTo>
                  <a:cubicBezTo>
                    <a:pt x="19970" y="8568"/>
                    <a:pt x="19959" y="8354"/>
                    <a:pt x="20066" y="8204"/>
                  </a:cubicBezTo>
                  <a:cubicBezTo>
                    <a:pt x="20152" y="8075"/>
                    <a:pt x="20281" y="8001"/>
                    <a:pt x="20323" y="7861"/>
                  </a:cubicBezTo>
                  <a:cubicBezTo>
                    <a:pt x="20345" y="7776"/>
                    <a:pt x="20334" y="7680"/>
                    <a:pt x="20312" y="7583"/>
                  </a:cubicBezTo>
                  <a:cubicBezTo>
                    <a:pt x="19991" y="5859"/>
                    <a:pt x="20066" y="4082"/>
                    <a:pt x="20141" y="2326"/>
                  </a:cubicBezTo>
                  <a:lnTo>
                    <a:pt x="20173" y="1362"/>
                  </a:lnTo>
                  <a:cubicBezTo>
                    <a:pt x="20184" y="1212"/>
                    <a:pt x="20184" y="1051"/>
                    <a:pt x="20109" y="923"/>
                  </a:cubicBezTo>
                  <a:cubicBezTo>
                    <a:pt x="19981" y="698"/>
                    <a:pt x="19638" y="473"/>
                    <a:pt x="19381" y="463"/>
                  </a:cubicBezTo>
                  <a:cubicBezTo>
                    <a:pt x="19381" y="344"/>
                    <a:pt x="19370" y="227"/>
                    <a:pt x="19295" y="130"/>
                  </a:cubicBezTo>
                  <a:cubicBezTo>
                    <a:pt x="19229" y="34"/>
                    <a:pt x="19125" y="0"/>
                    <a:pt x="19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" name="Google Shape;3596;p51">
              <a:extLst>
                <a:ext uri="{FF2B5EF4-FFF2-40B4-BE49-F238E27FC236}">
                  <a16:creationId xmlns:a16="http://schemas.microsoft.com/office/drawing/2014/main" id="{7D26B172-C147-2E14-B103-9418D4E42D97}"/>
                </a:ext>
              </a:extLst>
            </p:cNvPr>
            <p:cNvSpPr/>
            <p:nvPr/>
          </p:nvSpPr>
          <p:spPr>
            <a:xfrm rot="5400000">
              <a:off x="5554574" y="1007938"/>
              <a:ext cx="2666852" cy="3495659"/>
            </a:xfrm>
            <a:custGeom>
              <a:avLst/>
              <a:gdLst/>
              <a:ahLst/>
              <a:cxnLst/>
              <a:rect l="l" t="t" r="r" b="b"/>
              <a:pathLst>
                <a:path w="20420" h="19918" extrusionOk="0">
                  <a:moveTo>
                    <a:pt x="19009" y="0"/>
                  </a:moveTo>
                  <a:cubicBezTo>
                    <a:pt x="18879" y="0"/>
                    <a:pt x="18734" y="42"/>
                    <a:pt x="18610" y="87"/>
                  </a:cubicBezTo>
                  <a:cubicBezTo>
                    <a:pt x="18696" y="302"/>
                    <a:pt x="18406" y="580"/>
                    <a:pt x="18182" y="591"/>
                  </a:cubicBezTo>
                  <a:cubicBezTo>
                    <a:pt x="17957" y="591"/>
                    <a:pt x="17742" y="473"/>
                    <a:pt x="17528" y="398"/>
                  </a:cubicBezTo>
                  <a:cubicBezTo>
                    <a:pt x="17451" y="376"/>
                    <a:pt x="17367" y="363"/>
                    <a:pt x="17285" y="363"/>
                  </a:cubicBezTo>
                  <a:cubicBezTo>
                    <a:pt x="17130" y="363"/>
                    <a:pt x="16981" y="411"/>
                    <a:pt x="16897" y="537"/>
                  </a:cubicBezTo>
                  <a:cubicBezTo>
                    <a:pt x="16681" y="235"/>
                    <a:pt x="16297" y="177"/>
                    <a:pt x="15921" y="177"/>
                  </a:cubicBezTo>
                  <a:cubicBezTo>
                    <a:pt x="15831" y="177"/>
                    <a:pt x="15742" y="180"/>
                    <a:pt x="15655" y="184"/>
                  </a:cubicBezTo>
                  <a:cubicBezTo>
                    <a:pt x="15023" y="227"/>
                    <a:pt x="14295" y="313"/>
                    <a:pt x="13952" y="858"/>
                  </a:cubicBezTo>
                  <a:cubicBezTo>
                    <a:pt x="13821" y="474"/>
                    <a:pt x="13383" y="300"/>
                    <a:pt x="12974" y="300"/>
                  </a:cubicBezTo>
                  <a:cubicBezTo>
                    <a:pt x="12950" y="300"/>
                    <a:pt x="12926" y="300"/>
                    <a:pt x="12903" y="302"/>
                  </a:cubicBezTo>
                  <a:cubicBezTo>
                    <a:pt x="12485" y="323"/>
                    <a:pt x="12067" y="484"/>
                    <a:pt x="11650" y="505"/>
                  </a:cubicBezTo>
                  <a:cubicBezTo>
                    <a:pt x="11601" y="509"/>
                    <a:pt x="11551" y="510"/>
                    <a:pt x="11501" y="510"/>
                  </a:cubicBezTo>
                  <a:cubicBezTo>
                    <a:pt x="11039" y="510"/>
                    <a:pt x="10550" y="386"/>
                    <a:pt x="10101" y="386"/>
                  </a:cubicBezTo>
                  <a:cubicBezTo>
                    <a:pt x="9796" y="386"/>
                    <a:pt x="9510" y="443"/>
                    <a:pt x="9262" y="634"/>
                  </a:cubicBezTo>
                  <a:cubicBezTo>
                    <a:pt x="9219" y="677"/>
                    <a:pt x="9166" y="720"/>
                    <a:pt x="9102" y="730"/>
                  </a:cubicBezTo>
                  <a:cubicBezTo>
                    <a:pt x="9097" y="730"/>
                    <a:pt x="9091" y="731"/>
                    <a:pt x="9086" y="731"/>
                  </a:cubicBezTo>
                  <a:cubicBezTo>
                    <a:pt x="8977" y="731"/>
                    <a:pt x="8906" y="619"/>
                    <a:pt x="8834" y="537"/>
                  </a:cubicBezTo>
                  <a:cubicBezTo>
                    <a:pt x="8623" y="286"/>
                    <a:pt x="8280" y="205"/>
                    <a:pt x="7955" y="205"/>
                  </a:cubicBezTo>
                  <a:cubicBezTo>
                    <a:pt x="7934" y="205"/>
                    <a:pt x="7913" y="205"/>
                    <a:pt x="7891" y="206"/>
                  </a:cubicBezTo>
                  <a:cubicBezTo>
                    <a:pt x="7549" y="216"/>
                    <a:pt x="7217" y="313"/>
                    <a:pt x="6863" y="323"/>
                  </a:cubicBezTo>
                  <a:cubicBezTo>
                    <a:pt x="6808" y="327"/>
                    <a:pt x="6753" y="328"/>
                    <a:pt x="6698" y="328"/>
                  </a:cubicBezTo>
                  <a:cubicBezTo>
                    <a:pt x="6516" y="328"/>
                    <a:pt x="6331" y="313"/>
                    <a:pt x="6148" y="313"/>
                  </a:cubicBezTo>
                  <a:cubicBezTo>
                    <a:pt x="6072" y="313"/>
                    <a:pt x="5996" y="315"/>
                    <a:pt x="5921" y="323"/>
                  </a:cubicBezTo>
                  <a:cubicBezTo>
                    <a:pt x="5611" y="356"/>
                    <a:pt x="5279" y="494"/>
                    <a:pt x="5119" y="773"/>
                  </a:cubicBezTo>
                  <a:cubicBezTo>
                    <a:pt x="5065" y="570"/>
                    <a:pt x="4850" y="452"/>
                    <a:pt x="4647" y="441"/>
                  </a:cubicBezTo>
                  <a:cubicBezTo>
                    <a:pt x="4629" y="440"/>
                    <a:pt x="4610" y="440"/>
                    <a:pt x="4591" y="440"/>
                  </a:cubicBezTo>
                  <a:cubicBezTo>
                    <a:pt x="4406" y="440"/>
                    <a:pt x="4222" y="485"/>
                    <a:pt x="4037" y="494"/>
                  </a:cubicBezTo>
                  <a:cubicBezTo>
                    <a:pt x="4022" y="495"/>
                    <a:pt x="4008" y="495"/>
                    <a:pt x="3993" y="495"/>
                  </a:cubicBezTo>
                  <a:cubicBezTo>
                    <a:pt x="3551" y="495"/>
                    <a:pt x="3081" y="278"/>
                    <a:pt x="2663" y="278"/>
                  </a:cubicBezTo>
                  <a:cubicBezTo>
                    <a:pt x="2485" y="278"/>
                    <a:pt x="2316" y="317"/>
                    <a:pt x="2163" y="430"/>
                  </a:cubicBezTo>
                  <a:cubicBezTo>
                    <a:pt x="2066" y="489"/>
                    <a:pt x="1977" y="583"/>
                    <a:pt x="1864" y="583"/>
                  </a:cubicBezTo>
                  <a:cubicBezTo>
                    <a:pt x="1853" y="583"/>
                    <a:pt x="1842" y="582"/>
                    <a:pt x="1831" y="580"/>
                  </a:cubicBezTo>
                  <a:cubicBezTo>
                    <a:pt x="1735" y="570"/>
                    <a:pt x="1671" y="473"/>
                    <a:pt x="1606" y="409"/>
                  </a:cubicBezTo>
                  <a:cubicBezTo>
                    <a:pt x="1503" y="316"/>
                    <a:pt x="1385" y="282"/>
                    <a:pt x="1262" y="282"/>
                  </a:cubicBezTo>
                  <a:cubicBezTo>
                    <a:pt x="1144" y="282"/>
                    <a:pt x="1020" y="314"/>
                    <a:pt x="900" y="356"/>
                  </a:cubicBezTo>
                  <a:cubicBezTo>
                    <a:pt x="664" y="430"/>
                    <a:pt x="567" y="858"/>
                    <a:pt x="514" y="1051"/>
                  </a:cubicBezTo>
                  <a:cubicBezTo>
                    <a:pt x="268" y="1940"/>
                    <a:pt x="353" y="2936"/>
                    <a:pt x="300" y="3846"/>
                  </a:cubicBezTo>
                  <a:cubicBezTo>
                    <a:pt x="225" y="4970"/>
                    <a:pt x="129" y="6095"/>
                    <a:pt x="182" y="7219"/>
                  </a:cubicBezTo>
                  <a:cubicBezTo>
                    <a:pt x="225" y="8194"/>
                    <a:pt x="386" y="9157"/>
                    <a:pt x="439" y="10142"/>
                  </a:cubicBezTo>
                  <a:cubicBezTo>
                    <a:pt x="503" y="11566"/>
                    <a:pt x="332" y="12991"/>
                    <a:pt x="310" y="14425"/>
                  </a:cubicBezTo>
                  <a:cubicBezTo>
                    <a:pt x="310" y="15111"/>
                    <a:pt x="332" y="15828"/>
                    <a:pt x="589" y="16470"/>
                  </a:cubicBezTo>
                  <a:cubicBezTo>
                    <a:pt x="653" y="16641"/>
                    <a:pt x="750" y="16834"/>
                    <a:pt x="696" y="17017"/>
                  </a:cubicBezTo>
                  <a:cubicBezTo>
                    <a:pt x="653" y="17220"/>
                    <a:pt x="450" y="17348"/>
                    <a:pt x="375" y="17552"/>
                  </a:cubicBezTo>
                  <a:cubicBezTo>
                    <a:pt x="193" y="18002"/>
                    <a:pt x="696" y="18601"/>
                    <a:pt x="364" y="18965"/>
                  </a:cubicBezTo>
                  <a:cubicBezTo>
                    <a:pt x="289" y="19051"/>
                    <a:pt x="160" y="19115"/>
                    <a:pt x="118" y="19233"/>
                  </a:cubicBezTo>
                  <a:cubicBezTo>
                    <a:pt x="0" y="19233"/>
                    <a:pt x="139" y="19501"/>
                    <a:pt x="22" y="19511"/>
                  </a:cubicBezTo>
                  <a:cubicBezTo>
                    <a:pt x="450" y="19565"/>
                    <a:pt x="867" y="19629"/>
                    <a:pt x="1295" y="19694"/>
                  </a:cubicBezTo>
                  <a:cubicBezTo>
                    <a:pt x="1363" y="19703"/>
                    <a:pt x="1434" y="19713"/>
                    <a:pt x="1503" y="19713"/>
                  </a:cubicBezTo>
                  <a:cubicBezTo>
                    <a:pt x="1588" y="19713"/>
                    <a:pt x="1670" y="19698"/>
                    <a:pt x="1735" y="19651"/>
                  </a:cubicBezTo>
                  <a:cubicBezTo>
                    <a:pt x="1849" y="19568"/>
                    <a:pt x="1923" y="19393"/>
                    <a:pt x="2054" y="19393"/>
                  </a:cubicBezTo>
                  <a:cubicBezTo>
                    <a:pt x="2058" y="19393"/>
                    <a:pt x="2062" y="19393"/>
                    <a:pt x="2066" y="19394"/>
                  </a:cubicBezTo>
                  <a:cubicBezTo>
                    <a:pt x="2195" y="19394"/>
                    <a:pt x="2270" y="19533"/>
                    <a:pt x="2366" y="19597"/>
                  </a:cubicBezTo>
                  <a:cubicBezTo>
                    <a:pt x="2426" y="19640"/>
                    <a:pt x="2489" y="19660"/>
                    <a:pt x="2553" y="19660"/>
                  </a:cubicBezTo>
                  <a:cubicBezTo>
                    <a:pt x="2788" y="19660"/>
                    <a:pt x="3037" y="19404"/>
                    <a:pt x="3180" y="19168"/>
                  </a:cubicBezTo>
                  <a:cubicBezTo>
                    <a:pt x="3244" y="19308"/>
                    <a:pt x="3309" y="19447"/>
                    <a:pt x="3373" y="19575"/>
                  </a:cubicBezTo>
                  <a:lnTo>
                    <a:pt x="6104" y="19608"/>
                  </a:lnTo>
                  <a:cubicBezTo>
                    <a:pt x="6489" y="19608"/>
                    <a:pt x="6896" y="19608"/>
                    <a:pt x="7249" y="19437"/>
                  </a:cubicBezTo>
                  <a:cubicBezTo>
                    <a:pt x="7478" y="19337"/>
                    <a:pt x="7697" y="19155"/>
                    <a:pt x="7941" y="19155"/>
                  </a:cubicBezTo>
                  <a:cubicBezTo>
                    <a:pt x="7960" y="19155"/>
                    <a:pt x="7979" y="19156"/>
                    <a:pt x="7998" y="19158"/>
                  </a:cubicBezTo>
                  <a:cubicBezTo>
                    <a:pt x="8234" y="19190"/>
                    <a:pt x="8395" y="19404"/>
                    <a:pt x="8609" y="19511"/>
                  </a:cubicBezTo>
                  <a:cubicBezTo>
                    <a:pt x="8668" y="19541"/>
                    <a:pt x="8738" y="19555"/>
                    <a:pt x="8807" y="19555"/>
                  </a:cubicBezTo>
                  <a:cubicBezTo>
                    <a:pt x="8981" y="19555"/>
                    <a:pt x="9153" y="19465"/>
                    <a:pt x="9146" y="19307"/>
                  </a:cubicBezTo>
                  <a:lnTo>
                    <a:pt x="9146" y="19307"/>
                  </a:lnTo>
                  <a:cubicBezTo>
                    <a:pt x="9167" y="19462"/>
                    <a:pt x="9329" y="19561"/>
                    <a:pt x="9488" y="19561"/>
                  </a:cubicBezTo>
                  <a:cubicBezTo>
                    <a:pt x="9535" y="19561"/>
                    <a:pt x="9583" y="19552"/>
                    <a:pt x="9626" y="19533"/>
                  </a:cubicBezTo>
                  <a:cubicBezTo>
                    <a:pt x="9830" y="19458"/>
                    <a:pt x="9947" y="19254"/>
                    <a:pt x="10001" y="19051"/>
                  </a:cubicBezTo>
                  <a:lnTo>
                    <a:pt x="10001" y="19051"/>
                  </a:lnTo>
                  <a:cubicBezTo>
                    <a:pt x="9958" y="19318"/>
                    <a:pt x="10183" y="19575"/>
                    <a:pt x="10451" y="19661"/>
                  </a:cubicBezTo>
                  <a:cubicBezTo>
                    <a:pt x="10578" y="19702"/>
                    <a:pt x="10707" y="19713"/>
                    <a:pt x="10838" y="19713"/>
                  </a:cubicBezTo>
                  <a:cubicBezTo>
                    <a:pt x="10982" y="19713"/>
                    <a:pt x="11129" y="19699"/>
                    <a:pt x="11275" y="19694"/>
                  </a:cubicBezTo>
                  <a:cubicBezTo>
                    <a:pt x="11423" y="19682"/>
                    <a:pt x="11571" y="19677"/>
                    <a:pt x="11719" y="19677"/>
                  </a:cubicBezTo>
                  <a:cubicBezTo>
                    <a:pt x="12280" y="19677"/>
                    <a:pt x="12843" y="19757"/>
                    <a:pt x="13385" y="19918"/>
                  </a:cubicBezTo>
                  <a:cubicBezTo>
                    <a:pt x="13545" y="19651"/>
                    <a:pt x="13706" y="19383"/>
                    <a:pt x="13866" y="19104"/>
                  </a:cubicBezTo>
                  <a:cubicBezTo>
                    <a:pt x="13973" y="19490"/>
                    <a:pt x="14466" y="19565"/>
                    <a:pt x="14862" y="19565"/>
                  </a:cubicBezTo>
                  <a:cubicBezTo>
                    <a:pt x="15049" y="19567"/>
                    <a:pt x="15236" y="19569"/>
                    <a:pt x="15423" y="19569"/>
                  </a:cubicBezTo>
                  <a:cubicBezTo>
                    <a:pt x="16139" y="19569"/>
                    <a:pt x="16856" y="19544"/>
                    <a:pt x="17561" y="19425"/>
                  </a:cubicBezTo>
                  <a:cubicBezTo>
                    <a:pt x="17665" y="19402"/>
                    <a:pt x="17775" y="19383"/>
                    <a:pt x="17881" y="19383"/>
                  </a:cubicBezTo>
                  <a:cubicBezTo>
                    <a:pt x="17972" y="19383"/>
                    <a:pt x="18060" y="19397"/>
                    <a:pt x="18139" y="19437"/>
                  </a:cubicBezTo>
                  <a:cubicBezTo>
                    <a:pt x="18192" y="19468"/>
                    <a:pt x="18246" y="19511"/>
                    <a:pt x="18310" y="19522"/>
                  </a:cubicBezTo>
                  <a:cubicBezTo>
                    <a:pt x="18321" y="19524"/>
                    <a:pt x="18331" y="19525"/>
                    <a:pt x="18341" y="19525"/>
                  </a:cubicBezTo>
                  <a:cubicBezTo>
                    <a:pt x="18465" y="19525"/>
                    <a:pt x="18562" y="19406"/>
                    <a:pt x="18632" y="19297"/>
                  </a:cubicBezTo>
                  <a:cubicBezTo>
                    <a:pt x="18739" y="19575"/>
                    <a:pt x="19017" y="19747"/>
                    <a:pt x="19306" y="19811"/>
                  </a:cubicBezTo>
                  <a:cubicBezTo>
                    <a:pt x="19416" y="19835"/>
                    <a:pt x="19526" y="19844"/>
                    <a:pt x="19636" y="19844"/>
                  </a:cubicBezTo>
                  <a:cubicBezTo>
                    <a:pt x="19825" y="19844"/>
                    <a:pt x="20012" y="19817"/>
                    <a:pt x="20195" y="19789"/>
                  </a:cubicBezTo>
                  <a:cubicBezTo>
                    <a:pt x="20195" y="19618"/>
                    <a:pt x="20088" y="19447"/>
                    <a:pt x="20098" y="19265"/>
                  </a:cubicBezTo>
                  <a:cubicBezTo>
                    <a:pt x="20195" y="18355"/>
                    <a:pt x="20291" y="17488"/>
                    <a:pt x="20366" y="16556"/>
                  </a:cubicBezTo>
                  <a:cubicBezTo>
                    <a:pt x="20398" y="16213"/>
                    <a:pt x="20419" y="15839"/>
                    <a:pt x="20248" y="15539"/>
                  </a:cubicBezTo>
                  <a:cubicBezTo>
                    <a:pt x="20131" y="15325"/>
                    <a:pt x="19916" y="15164"/>
                    <a:pt x="19852" y="14918"/>
                  </a:cubicBezTo>
                  <a:cubicBezTo>
                    <a:pt x="19809" y="14731"/>
                    <a:pt x="19976" y="14503"/>
                    <a:pt x="20138" y="14503"/>
                  </a:cubicBezTo>
                  <a:cubicBezTo>
                    <a:pt x="20180" y="14503"/>
                    <a:pt x="20222" y="14519"/>
                    <a:pt x="20259" y="14554"/>
                  </a:cubicBezTo>
                  <a:cubicBezTo>
                    <a:pt x="20162" y="12615"/>
                    <a:pt x="20066" y="10688"/>
                    <a:pt x="19981" y="8761"/>
                  </a:cubicBezTo>
                  <a:cubicBezTo>
                    <a:pt x="19970" y="8568"/>
                    <a:pt x="19959" y="8354"/>
                    <a:pt x="20066" y="8204"/>
                  </a:cubicBezTo>
                  <a:cubicBezTo>
                    <a:pt x="20152" y="8075"/>
                    <a:pt x="20281" y="8001"/>
                    <a:pt x="20323" y="7861"/>
                  </a:cubicBezTo>
                  <a:cubicBezTo>
                    <a:pt x="20345" y="7776"/>
                    <a:pt x="20334" y="7680"/>
                    <a:pt x="20312" y="7583"/>
                  </a:cubicBezTo>
                  <a:cubicBezTo>
                    <a:pt x="19991" y="5859"/>
                    <a:pt x="20066" y="4082"/>
                    <a:pt x="20141" y="2326"/>
                  </a:cubicBezTo>
                  <a:lnTo>
                    <a:pt x="20173" y="1362"/>
                  </a:lnTo>
                  <a:cubicBezTo>
                    <a:pt x="20184" y="1212"/>
                    <a:pt x="20184" y="1051"/>
                    <a:pt x="20109" y="923"/>
                  </a:cubicBezTo>
                  <a:cubicBezTo>
                    <a:pt x="19981" y="698"/>
                    <a:pt x="19638" y="473"/>
                    <a:pt x="19381" y="463"/>
                  </a:cubicBezTo>
                  <a:cubicBezTo>
                    <a:pt x="19381" y="344"/>
                    <a:pt x="19370" y="227"/>
                    <a:pt x="19295" y="130"/>
                  </a:cubicBezTo>
                  <a:cubicBezTo>
                    <a:pt x="19229" y="34"/>
                    <a:pt x="19125" y="0"/>
                    <a:pt x="19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" name="Google Shape;3597;p51">
              <a:extLst>
                <a:ext uri="{FF2B5EF4-FFF2-40B4-BE49-F238E27FC236}">
                  <a16:creationId xmlns:a16="http://schemas.microsoft.com/office/drawing/2014/main" id="{B106E631-914D-0161-88E0-9B333E0D32EA}"/>
                </a:ext>
              </a:extLst>
            </p:cNvPr>
            <p:cNvSpPr/>
            <p:nvPr/>
          </p:nvSpPr>
          <p:spPr>
            <a:xfrm rot="5400000">
              <a:off x="3344699" y="1007938"/>
              <a:ext cx="2666852" cy="3495659"/>
            </a:xfrm>
            <a:custGeom>
              <a:avLst/>
              <a:gdLst/>
              <a:ahLst/>
              <a:cxnLst/>
              <a:rect l="l" t="t" r="r" b="b"/>
              <a:pathLst>
                <a:path w="20420" h="19918" extrusionOk="0">
                  <a:moveTo>
                    <a:pt x="19009" y="0"/>
                  </a:moveTo>
                  <a:cubicBezTo>
                    <a:pt x="18879" y="0"/>
                    <a:pt x="18734" y="42"/>
                    <a:pt x="18610" y="87"/>
                  </a:cubicBezTo>
                  <a:cubicBezTo>
                    <a:pt x="18696" y="302"/>
                    <a:pt x="18406" y="580"/>
                    <a:pt x="18182" y="591"/>
                  </a:cubicBezTo>
                  <a:cubicBezTo>
                    <a:pt x="17957" y="591"/>
                    <a:pt x="17742" y="473"/>
                    <a:pt x="17528" y="398"/>
                  </a:cubicBezTo>
                  <a:cubicBezTo>
                    <a:pt x="17451" y="376"/>
                    <a:pt x="17367" y="363"/>
                    <a:pt x="17285" y="363"/>
                  </a:cubicBezTo>
                  <a:cubicBezTo>
                    <a:pt x="17130" y="363"/>
                    <a:pt x="16981" y="411"/>
                    <a:pt x="16897" y="537"/>
                  </a:cubicBezTo>
                  <a:cubicBezTo>
                    <a:pt x="16681" y="235"/>
                    <a:pt x="16297" y="177"/>
                    <a:pt x="15921" y="177"/>
                  </a:cubicBezTo>
                  <a:cubicBezTo>
                    <a:pt x="15831" y="177"/>
                    <a:pt x="15742" y="180"/>
                    <a:pt x="15655" y="184"/>
                  </a:cubicBezTo>
                  <a:cubicBezTo>
                    <a:pt x="15023" y="227"/>
                    <a:pt x="14295" y="313"/>
                    <a:pt x="13952" y="858"/>
                  </a:cubicBezTo>
                  <a:cubicBezTo>
                    <a:pt x="13821" y="474"/>
                    <a:pt x="13383" y="300"/>
                    <a:pt x="12974" y="300"/>
                  </a:cubicBezTo>
                  <a:cubicBezTo>
                    <a:pt x="12950" y="300"/>
                    <a:pt x="12926" y="300"/>
                    <a:pt x="12903" y="302"/>
                  </a:cubicBezTo>
                  <a:cubicBezTo>
                    <a:pt x="12485" y="323"/>
                    <a:pt x="12067" y="484"/>
                    <a:pt x="11650" y="505"/>
                  </a:cubicBezTo>
                  <a:cubicBezTo>
                    <a:pt x="11601" y="509"/>
                    <a:pt x="11551" y="510"/>
                    <a:pt x="11501" y="510"/>
                  </a:cubicBezTo>
                  <a:cubicBezTo>
                    <a:pt x="11039" y="510"/>
                    <a:pt x="10550" y="386"/>
                    <a:pt x="10101" y="386"/>
                  </a:cubicBezTo>
                  <a:cubicBezTo>
                    <a:pt x="9796" y="386"/>
                    <a:pt x="9510" y="443"/>
                    <a:pt x="9262" y="634"/>
                  </a:cubicBezTo>
                  <a:cubicBezTo>
                    <a:pt x="9219" y="677"/>
                    <a:pt x="9166" y="720"/>
                    <a:pt x="9102" y="730"/>
                  </a:cubicBezTo>
                  <a:cubicBezTo>
                    <a:pt x="9097" y="730"/>
                    <a:pt x="9091" y="731"/>
                    <a:pt x="9086" y="731"/>
                  </a:cubicBezTo>
                  <a:cubicBezTo>
                    <a:pt x="8977" y="731"/>
                    <a:pt x="8906" y="619"/>
                    <a:pt x="8834" y="537"/>
                  </a:cubicBezTo>
                  <a:cubicBezTo>
                    <a:pt x="8623" y="286"/>
                    <a:pt x="8280" y="205"/>
                    <a:pt x="7955" y="205"/>
                  </a:cubicBezTo>
                  <a:cubicBezTo>
                    <a:pt x="7934" y="205"/>
                    <a:pt x="7913" y="205"/>
                    <a:pt x="7891" y="206"/>
                  </a:cubicBezTo>
                  <a:cubicBezTo>
                    <a:pt x="7549" y="216"/>
                    <a:pt x="7217" y="313"/>
                    <a:pt x="6863" y="323"/>
                  </a:cubicBezTo>
                  <a:cubicBezTo>
                    <a:pt x="6808" y="327"/>
                    <a:pt x="6753" y="328"/>
                    <a:pt x="6698" y="328"/>
                  </a:cubicBezTo>
                  <a:cubicBezTo>
                    <a:pt x="6516" y="328"/>
                    <a:pt x="6331" y="313"/>
                    <a:pt x="6148" y="313"/>
                  </a:cubicBezTo>
                  <a:cubicBezTo>
                    <a:pt x="6072" y="313"/>
                    <a:pt x="5996" y="315"/>
                    <a:pt x="5921" y="323"/>
                  </a:cubicBezTo>
                  <a:cubicBezTo>
                    <a:pt x="5611" y="356"/>
                    <a:pt x="5279" y="494"/>
                    <a:pt x="5119" y="773"/>
                  </a:cubicBezTo>
                  <a:cubicBezTo>
                    <a:pt x="5065" y="570"/>
                    <a:pt x="4850" y="452"/>
                    <a:pt x="4647" y="441"/>
                  </a:cubicBezTo>
                  <a:cubicBezTo>
                    <a:pt x="4629" y="440"/>
                    <a:pt x="4610" y="440"/>
                    <a:pt x="4591" y="440"/>
                  </a:cubicBezTo>
                  <a:cubicBezTo>
                    <a:pt x="4406" y="440"/>
                    <a:pt x="4222" y="485"/>
                    <a:pt x="4037" y="494"/>
                  </a:cubicBezTo>
                  <a:cubicBezTo>
                    <a:pt x="4022" y="495"/>
                    <a:pt x="4008" y="495"/>
                    <a:pt x="3993" y="495"/>
                  </a:cubicBezTo>
                  <a:cubicBezTo>
                    <a:pt x="3551" y="495"/>
                    <a:pt x="3081" y="278"/>
                    <a:pt x="2663" y="278"/>
                  </a:cubicBezTo>
                  <a:cubicBezTo>
                    <a:pt x="2485" y="278"/>
                    <a:pt x="2316" y="317"/>
                    <a:pt x="2163" y="430"/>
                  </a:cubicBezTo>
                  <a:cubicBezTo>
                    <a:pt x="2066" y="489"/>
                    <a:pt x="1977" y="583"/>
                    <a:pt x="1864" y="583"/>
                  </a:cubicBezTo>
                  <a:cubicBezTo>
                    <a:pt x="1853" y="583"/>
                    <a:pt x="1842" y="582"/>
                    <a:pt x="1831" y="580"/>
                  </a:cubicBezTo>
                  <a:cubicBezTo>
                    <a:pt x="1735" y="570"/>
                    <a:pt x="1671" y="473"/>
                    <a:pt x="1606" y="409"/>
                  </a:cubicBezTo>
                  <a:cubicBezTo>
                    <a:pt x="1503" y="316"/>
                    <a:pt x="1385" y="282"/>
                    <a:pt x="1262" y="282"/>
                  </a:cubicBezTo>
                  <a:cubicBezTo>
                    <a:pt x="1144" y="282"/>
                    <a:pt x="1020" y="314"/>
                    <a:pt x="900" y="356"/>
                  </a:cubicBezTo>
                  <a:cubicBezTo>
                    <a:pt x="664" y="430"/>
                    <a:pt x="567" y="858"/>
                    <a:pt x="514" y="1051"/>
                  </a:cubicBezTo>
                  <a:cubicBezTo>
                    <a:pt x="268" y="1940"/>
                    <a:pt x="353" y="2936"/>
                    <a:pt x="300" y="3846"/>
                  </a:cubicBezTo>
                  <a:cubicBezTo>
                    <a:pt x="225" y="4970"/>
                    <a:pt x="129" y="6095"/>
                    <a:pt x="182" y="7219"/>
                  </a:cubicBezTo>
                  <a:cubicBezTo>
                    <a:pt x="225" y="8194"/>
                    <a:pt x="386" y="9157"/>
                    <a:pt x="439" y="10142"/>
                  </a:cubicBezTo>
                  <a:cubicBezTo>
                    <a:pt x="503" y="11566"/>
                    <a:pt x="332" y="12991"/>
                    <a:pt x="310" y="14425"/>
                  </a:cubicBezTo>
                  <a:cubicBezTo>
                    <a:pt x="310" y="15111"/>
                    <a:pt x="332" y="15828"/>
                    <a:pt x="589" y="16470"/>
                  </a:cubicBezTo>
                  <a:cubicBezTo>
                    <a:pt x="653" y="16641"/>
                    <a:pt x="750" y="16834"/>
                    <a:pt x="696" y="17017"/>
                  </a:cubicBezTo>
                  <a:cubicBezTo>
                    <a:pt x="653" y="17220"/>
                    <a:pt x="450" y="17348"/>
                    <a:pt x="375" y="17552"/>
                  </a:cubicBezTo>
                  <a:cubicBezTo>
                    <a:pt x="193" y="18002"/>
                    <a:pt x="696" y="18601"/>
                    <a:pt x="364" y="18965"/>
                  </a:cubicBezTo>
                  <a:cubicBezTo>
                    <a:pt x="289" y="19051"/>
                    <a:pt x="160" y="19115"/>
                    <a:pt x="118" y="19233"/>
                  </a:cubicBezTo>
                  <a:cubicBezTo>
                    <a:pt x="0" y="19233"/>
                    <a:pt x="139" y="19501"/>
                    <a:pt x="22" y="19511"/>
                  </a:cubicBezTo>
                  <a:cubicBezTo>
                    <a:pt x="450" y="19565"/>
                    <a:pt x="867" y="19629"/>
                    <a:pt x="1295" y="19694"/>
                  </a:cubicBezTo>
                  <a:cubicBezTo>
                    <a:pt x="1363" y="19703"/>
                    <a:pt x="1434" y="19713"/>
                    <a:pt x="1503" y="19713"/>
                  </a:cubicBezTo>
                  <a:cubicBezTo>
                    <a:pt x="1588" y="19713"/>
                    <a:pt x="1670" y="19698"/>
                    <a:pt x="1735" y="19651"/>
                  </a:cubicBezTo>
                  <a:cubicBezTo>
                    <a:pt x="1849" y="19568"/>
                    <a:pt x="1923" y="19393"/>
                    <a:pt x="2054" y="19393"/>
                  </a:cubicBezTo>
                  <a:cubicBezTo>
                    <a:pt x="2058" y="19393"/>
                    <a:pt x="2062" y="19393"/>
                    <a:pt x="2066" y="19394"/>
                  </a:cubicBezTo>
                  <a:cubicBezTo>
                    <a:pt x="2195" y="19394"/>
                    <a:pt x="2270" y="19533"/>
                    <a:pt x="2366" y="19597"/>
                  </a:cubicBezTo>
                  <a:cubicBezTo>
                    <a:pt x="2426" y="19640"/>
                    <a:pt x="2489" y="19660"/>
                    <a:pt x="2553" y="19660"/>
                  </a:cubicBezTo>
                  <a:cubicBezTo>
                    <a:pt x="2788" y="19660"/>
                    <a:pt x="3037" y="19404"/>
                    <a:pt x="3180" y="19168"/>
                  </a:cubicBezTo>
                  <a:cubicBezTo>
                    <a:pt x="3244" y="19308"/>
                    <a:pt x="3309" y="19447"/>
                    <a:pt x="3373" y="19575"/>
                  </a:cubicBezTo>
                  <a:lnTo>
                    <a:pt x="6104" y="19608"/>
                  </a:lnTo>
                  <a:cubicBezTo>
                    <a:pt x="6489" y="19608"/>
                    <a:pt x="6896" y="19608"/>
                    <a:pt x="7249" y="19437"/>
                  </a:cubicBezTo>
                  <a:cubicBezTo>
                    <a:pt x="7478" y="19337"/>
                    <a:pt x="7697" y="19155"/>
                    <a:pt x="7941" y="19155"/>
                  </a:cubicBezTo>
                  <a:cubicBezTo>
                    <a:pt x="7960" y="19155"/>
                    <a:pt x="7979" y="19156"/>
                    <a:pt x="7998" y="19158"/>
                  </a:cubicBezTo>
                  <a:cubicBezTo>
                    <a:pt x="8234" y="19190"/>
                    <a:pt x="8395" y="19404"/>
                    <a:pt x="8609" y="19511"/>
                  </a:cubicBezTo>
                  <a:cubicBezTo>
                    <a:pt x="8668" y="19541"/>
                    <a:pt x="8738" y="19555"/>
                    <a:pt x="8807" y="19555"/>
                  </a:cubicBezTo>
                  <a:cubicBezTo>
                    <a:pt x="8981" y="19555"/>
                    <a:pt x="9153" y="19465"/>
                    <a:pt x="9146" y="19307"/>
                  </a:cubicBezTo>
                  <a:lnTo>
                    <a:pt x="9146" y="19307"/>
                  </a:lnTo>
                  <a:cubicBezTo>
                    <a:pt x="9167" y="19462"/>
                    <a:pt x="9329" y="19561"/>
                    <a:pt x="9488" y="19561"/>
                  </a:cubicBezTo>
                  <a:cubicBezTo>
                    <a:pt x="9535" y="19561"/>
                    <a:pt x="9583" y="19552"/>
                    <a:pt x="9626" y="19533"/>
                  </a:cubicBezTo>
                  <a:cubicBezTo>
                    <a:pt x="9830" y="19458"/>
                    <a:pt x="9947" y="19254"/>
                    <a:pt x="10001" y="19051"/>
                  </a:cubicBezTo>
                  <a:lnTo>
                    <a:pt x="10001" y="19051"/>
                  </a:lnTo>
                  <a:cubicBezTo>
                    <a:pt x="9958" y="19318"/>
                    <a:pt x="10183" y="19575"/>
                    <a:pt x="10451" y="19661"/>
                  </a:cubicBezTo>
                  <a:cubicBezTo>
                    <a:pt x="10578" y="19702"/>
                    <a:pt x="10707" y="19713"/>
                    <a:pt x="10838" y="19713"/>
                  </a:cubicBezTo>
                  <a:cubicBezTo>
                    <a:pt x="10982" y="19713"/>
                    <a:pt x="11129" y="19699"/>
                    <a:pt x="11275" y="19694"/>
                  </a:cubicBezTo>
                  <a:cubicBezTo>
                    <a:pt x="11423" y="19682"/>
                    <a:pt x="11571" y="19677"/>
                    <a:pt x="11719" y="19677"/>
                  </a:cubicBezTo>
                  <a:cubicBezTo>
                    <a:pt x="12280" y="19677"/>
                    <a:pt x="12843" y="19757"/>
                    <a:pt x="13385" y="19918"/>
                  </a:cubicBezTo>
                  <a:cubicBezTo>
                    <a:pt x="13545" y="19651"/>
                    <a:pt x="13706" y="19383"/>
                    <a:pt x="13866" y="19104"/>
                  </a:cubicBezTo>
                  <a:cubicBezTo>
                    <a:pt x="13973" y="19490"/>
                    <a:pt x="14466" y="19565"/>
                    <a:pt x="14862" y="19565"/>
                  </a:cubicBezTo>
                  <a:cubicBezTo>
                    <a:pt x="15049" y="19567"/>
                    <a:pt x="15236" y="19569"/>
                    <a:pt x="15423" y="19569"/>
                  </a:cubicBezTo>
                  <a:cubicBezTo>
                    <a:pt x="16139" y="19569"/>
                    <a:pt x="16856" y="19544"/>
                    <a:pt x="17561" y="19425"/>
                  </a:cubicBezTo>
                  <a:cubicBezTo>
                    <a:pt x="17665" y="19402"/>
                    <a:pt x="17775" y="19383"/>
                    <a:pt x="17881" y="19383"/>
                  </a:cubicBezTo>
                  <a:cubicBezTo>
                    <a:pt x="17972" y="19383"/>
                    <a:pt x="18060" y="19397"/>
                    <a:pt x="18139" y="19437"/>
                  </a:cubicBezTo>
                  <a:cubicBezTo>
                    <a:pt x="18192" y="19468"/>
                    <a:pt x="18246" y="19511"/>
                    <a:pt x="18310" y="19522"/>
                  </a:cubicBezTo>
                  <a:cubicBezTo>
                    <a:pt x="18321" y="19524"/>
                    <a:pt x="18331" y="19525"/>
                    <a:pt x="18341" y="19525"/>
                  </a:cubicBezTo>
                  <a:cubicBezTo>
                    <a:pt x="18465" y="19525"/>
                    <a:pt x="18562" y="19406"/>
                    <a:pt x="18632" y="19297"/>
                  </a:cubicBezTo>
                  <a:cubicBezTo>
                    <a:pt x="18739" y="19575"/>
                    <a:pt x="19017" y="19747"/>
                    <a:pt x="19306" y="19811"/>
                  </a:cubicBezTo>
                  <a:cubicBezTo>
                    <a:pt x="19416" y="19835"/>
                    <a:pt x="19526" y="19844"/>
                    <a:pt x="19636" y="19844"/>
                  </a:cubicBezTo>
                  <a:cubicBezTo>
                    <a:pt x="19825" y="19844"/>
                    <a:pt x="20012" y="19817"/>
                    <a:pt x="20195" y="19789"/>
                  </a:cubicBezTo>
                  <a:cubicBezTo>
                    <a:pt x="20195" y="19618"/>
                    <a:pt x="20088" y="19447"/>
                    <a:pt x="20098" y="19265"/>
                  </a:cubicBezTo>
                  <a:cubicBezTo>
                    <a:pt x="20195" y="18355"/>
                    <a:pt x="20291" y="17488"/>
                    <a:pt x="20366" y="16556"/>
                  </a:cubicBezTo>
                  <a:cubicBezTo>
                    <a:pt x="20398" y="16213"/>
                    <a:pt x="20419" y="15839"/>
                    <a:pt x="20248" y="15539"/>
                  </a:cubicBezTo>
                  <a:cubicBezTo>
                    <a:pt x="20131" y="15325"/>
                    <a:pt x="19916" y="15164"/>
                    <a:pt x="19852" y="14918"/>
                  </a:cubicBezTo>
                  <a:cubicBezTo>
                    <a:pt x="19809" y="14731"/>
                    <a:pt x="19976" y="14503"/>
                    <a:pt x="20138" y="14503"/>
                  </a:cubicBezTo>
                  <a:cubicBezTo>
                    <a:pt x="20180" y="14503"/>
                    <a:pt x="20222" y="14519"/>
                    <a:pt x="20259" y="14554"/>
                  </a:cubicBezTo>
                  <a:cubicBezTo>
                    <a:pt x="20162" y="12615"/>
                    <a:pt x="20066" y="10688"/>
                    <a:pt x="19981" y="8761"/>
                  </a:cubicBezTo>
                  <a:cubicBezTo>
                    <a:pt x="19970" y="8568"/>
                    <a:pt x="19959" y="8354"/>
                    <a:pt x="20066" y="8204"/>
                  </a:cubicBezTo>
                  <a:cubicBezTo>
                    <a:pt x="20152" y="8075"/>
                    <a:pt x="20281" y="8001"/>
                    <a:pt x="20323" y="7861"/>
                  </a:cubicBezTo>
                  <a:cubicBezTo>
                    <a:pt x="20345" y="7776"/>
                    <a:pt x="20334" y="7680"/>
                    <a:pt x="20312" y="7583"/>
                  </a:cubicBezTo>
                  <a:cubicBezTo>
                    <a:pt x="19991" y="5859"/>
                    <a:pt x="20066" y="4082"/>
                    <a:pt x="20141" y="2326"/>
                  </a:cubicBezTo>
                  <a:lnTo>
                    <a:pt x="20173" y="1362"/>
                  </a:lnTo>
                  <a:cubicBezTo>
                    <a:pt x="20184" y="1212"/>
                    <a:pt x="20184" y="1051"/>
                    <a:pt x="20109" y="923"/>
                  </a:cubicBezTo>
                  <a:cubicBezTo>
                    <a:pt x="19981" y="698"/>
                    <a:pt x="19638" y="473"/>
                    <a:pt x="19381" y="463"/>
                  </a:cubicBezTo>
                  <a:cubicBezTo>
                    <a:pt x="19381" y="344"/>
                    <a:pt x="19370" y="227"/>
                    <a:pt x="19295" y="130"/>
                  </a:cubicBezTo>
                  <a:cubicBezTo>
                    <a:pt x="19229" y="34"/>
                    <a:pt x="19125" y="0"/>
                    <a:pt x="19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4" name="Google Shape;3594;p51">
            <a:extLst>
              <a:ext uri="{FF2B5EF4-FFF2-40B4-BE49-F238E27FC236}">
                <a16:creationId xmlns:a16="http://schemas.microsoft.com/office/drawing/2014/main" id="{46DF9843-1084-0B43-AB0D-F974D3FCBA8D}"/>
              </a:ext>
            </a:extLst>
          </p:cNvPr>
          <p:cNvGrpSpPr/>
          <p:nvPr/>
        </p:nvGrpSpPr>
        <p:grpSpPr>
          <a:xfrm>
            <a:off x="6182139" y="1311965"/>
            <a:ext cx="5595732" cy="5035173"/>
            <a:chOff x="508145" y="1422341"/>
            <a:chExt cx="8127684" cy="2666852"/>
          </a:xfrm>
          <a:solidFill>
            <a:srgbClr val="E4EEF8"/>
          </a:solidFill>
        </p:grpSpPr>
        <p:sp>
          <p:nvSpPr>
            <p:cNvPr id="15" name="Google Shape;3595;p51">
              <a:extLst>
                <a:ext uri="{FF2B5EF4-FFF2-40B4-BE49-F238E27FC236}">
                  <a16:creationId xmlns:a16="http://schemas.microsoft.com/office/drawing/2014/main" id="{C0522965-F8E4-9E92-7949-169B84522F58}"/>
                </a:ext>
              </a:extLst>
            </p:cNvPr>
            <p:cNvSpPr/>
            <p:nvPr/>
          </p:nvSpPr>
          <p:spPr>
            <a:xfrm rot="5400000">
              <a:off x="922549" y="1007938"/>
              <a:ext cx="2666852" cy="3495659"/>
            </a:xfrm>
            <a:custGeom>
              <a:avLst/>
              <a:gdLst/>
              <a:ahLst/>
              <a:cxnLst/>
              <a:rect l="l" t="t" r="r" b="b"/>
              <a:pathLst>
                <a:path w="20420" h="19918" extrusionOk="0">
                  <a:moveTo>
                    <a:pt x="19009" y="0"/>
                  </a:moveTo>
                  <a:cubicBezTo>
                    <a:pt x="18879" y="0"/>
                    <a:pt x="18734" y="42"/>
                    <a:pt x="18610" y="87"/>
                  </a:cubicBezTo>
                  <a:cubicBezTo>
                    <a:pt x="18696" y="302"/>
                    <a:pt x="18406" y="580"/>
                    <a:pt x="18182" y="591"/>
                  </a:cubicBezTo>
                  <a:cubicBezTo>
                    <a:pt x="17957" y="591"/>
                    <a:pt x="17742" y="473"/>
                    <a:pt x="17528" y="398"/>
                  </a:cubicBezTo>
                  <a:cubicBezTo>
                    <a:pt x="17451" y="376"/>
                    <a:pt x="17367" y="363"/>
                    <a:pt x="17285" y="363"/>
                  </a:cubicBezTo>
                  <a:cubicBezTo>
                    <a:pt x="17130" y="363"/>
                    <a:pt x="16981" y="411"/>
                    <a:pt x="16897" y="537"/>
                  </a:cubicBezTo>
                  <a:cubicBezTo>
                    <a:pt x="16681" y="235"/>
                    <a:pt x="16297" y="177"/>
                    <a:pt x="15921" y="177"/>
                  </a:cubicBezTo>
                  <a:cubicBezTo>
                    <a:pt x="15831" y="177"/>
                    <a:pt x="15742" y="180"/>
                    <a:pt x="15655" y="184"/>
                  </a:cubicBezTo>
                  <a:cubicBezTo>
                    <a:pt x="15023" y="227"/>
                    <a:pt x="14295" y="313"/>
                    <a:pt x="13952" y="858"/>
                  </a:cubicBezTo>
                  <a:cubicBezTo>
                    <a:pt x="13821" y="474"/>
                    <a:pt x="13383" y="300"/>
                    <a:pt x="12974" y="300"/>
                  </a:cubicBezTo>
                  <a:cubicBezTo>
                    <a:pt x="12950" y="300"/>
                    <a:pt x="12926" y="300"/>
                    <a:pt x="12903" y="302"/>
                  </a:cubicBezTo>
                  <a:cubicBezTo>
                    <a:pt x="12485" y="323"/>
                    <a:pt x="12067" y="484"/>
                    <a:pt x="11650" y="505"/>
                  </a:cubicBezTo>
                  <a:cubicBezTo>
                    <a:pt x="11601" y="509"/>
                    <a:pt x="11551" y="510"/>
                    <a:pt x="11501" y="510"/>
                  </a:cubicBezTo>
                  <a:cubicBezTo>
                    <a:pt x="11039" y="510"/>
                    <a:pt x="10550" y="386"/>
                    <a:pt x="10101" y="386"/>
                  </a:cubicBezTo>
                  <a:cubicBezTo>
                    <a:pt x="9796" y="386"/>
                    <a:pt x="9510" y="443"/>
                    <a:pt x="9262" y="634"/>
                  </a:cubicBezTo>
                  <a:cubicBezTo>
                    <a:pt x="9219" y="677"/>
                    <a:pt x="9166" y="720"/>
                    <a:pt x="9102" y="730"/>
                  </a:cubicBezTo>
                  <a:cubicBezTo>
                    <a:pt x="9097" y="730"/>
                    <a:pt x="9091" y="731"/>
                    <a:pt x="9086" y="731"/>
                  </a:cubicBezTo>
                  <a:cubicBezTo>
                    <a:pt x="8977" y="731"/>
                    <a:pt x="8906" y="619"/>
                    <a:pt x="8834" y="537"/>
                  </a:cubicBezTo>
                  <a:cubicBezTo>
                    <a:pt x="8623" y="286"/>
                    <a:pt x="8280" y="205"/>
                    <a:pt x="7955" y="205"/>
                  </a:cubicBezTo>
                  <a:cubicBezTo>
                    <a:pt x="7934" y="205"/>
                    <a:pt x="7913" y="205"/>
                    <a:pt x="7891" y="206"/>
                  </a:cubicBezTo>
                  <a:cubicBezTo>
                    <a:pt x="7549" y="216"/>
                    <a:pt x="7217" y="313"/>
                    <a:pt x="6863" y="323"/>
                  </a:cubicBezTo>
                  <a:cubicBezTo>
                    <a:pt x="6808" y="327"/>
                    <a:pt x="6753" y="328"/>
                    <a:pt x="6698" y="328"/>
                  </a:cubicBezTo>
                  <a:cubicBezTo>
                    <a:pt x="6516" y="328"/>
                    <a:pt x="6331" y="313"/>
                    <a:pt x="6148" y="313"/>
                  </a:cubicBezTo>
                  <a:cubicBezTo>
                    <a:pt x="6072" y="313"/>
                    <a:pt x="5996" y="315"/>
                    <a:pt x="5921" y="323"/>
                  </a:cubicBezTo>
                  <a:cubicBezTo>
                    <a:pt x="5611" y="356"/>
                    <a:pt x="5279" y="494"/>
                    <a:pt x="5119" y="773"/>
                  </a:cubicBezTo>
                  <a:cubicBezTo>
                    <a:pt x="5065" y="570"/>
                    <a:pt x="4850" y="452"/>
                    <a:pt x="4647" y="441"/>
                  </a:cubicBezTo>
                  <a:cubicBezTo>
                    <a:pt x="4629" y="440"/>
                    <a:pt x="4610" y="440"/>
                    <a:pt x="4591" y="440"/>
                  </a:cubicBezTo>
                  <a:cubicBezTo>
                    <a:pt x="4406" y="440"/>
                    <a:pt x="4222" y="485"/>
                    <a:pt x="4037" y="494"/>
                  </a:cubicBezTo>
                  <a:cubicBezTo>
                    <a:pt x="4022" y="495"/>
                    <a:pt x="4008" y="495"/>
                    <a:pt x="3993" y="495"/>
                  </a:cubicBezTo>
                  <a:cubicBezTo>
                    <a:pt x="3551" y="495"/>
                    <a:pt x="3081" y="278"/>
                    <a:pt x="2663" y="278"/>
                  </a:cubicBezTo>
                  <a:cubicBezTo>
                    <a:pt x="2485" y="278"/>
                    <a:pt x="2316" y="317"/>
                    <a:pt x="2163" y="430"/>
                  </a:cubicBezTo>
                  <a:cubicBezTo>
                    <a:pt x="2066" y="489"/>
                    <a:pt x="1977" y="583"/>
                    <a:pt x="1864" y="583"/>
                  </a:cubicBezTo>
                  <a:cubicBezTo>
                    <a:pt x="1853" y="583"/>
                    <a:pt x="1842" y="582"/>
                    <a:pt x="1831" y="580"/>
                  </a:cubicBezTo>
                  <a:cubicBezTo>
                    <a:pt x="1735" y="570"/>
                    <a:pt x="1671" y="473"/>
                    <a:pt x="1606" y="409"/>
                  </a:cubicBezTo>
                  <a:cubicBezTo>
                    <a:pt x="1503" y="316"/>
                    <a:pt x="1385" y="282"/>
                    <a:pt x="1262" y="282"/>
                  </a:cubicBezTo>
                  <a:cubicBezTo>
                    <a:pt x="1144" y="282"/>
                    <a:pt x="1020" y="314"/>
                    <a:pt x="900" y="356"/>
                  </a:cubicBezTo>
                  <a:cubicBezTo>
                    <a:pt x="664" y="430"/>
                    <a:pt x="567" y="858"/>
                    <a:pt x="514" y="1051"/>
                  </a:cubicBezTo>
                  <a:cubicBezTo>
                    <a:pt x="268" y="1940"/>
                    <a:pt x="353" y="2936"/>
                    <a:pt x="300" y="3846"/>
                  </a:cubicBezTo>
                  <a:cubicBezTo>
                    <a:pt x="225" y="4970"/>
                    <a:pt x="129" y="6095"/>
                    <a:pt x="182" y="7219"/>
                  </a:cubicBezTo>
                  <a:cubicBezTo>
                    <a:pt x="225" y="8194"/>
                    <a:pt x="386" y="9157"/>
                    <a:pt x="439" y="10142"/>
                  </a:cubicBezTo>
                  <a:cubicBezTo>
                    <a:pt x="503" y="11566"/>
                    <a:pt x="332" y="12991"/>
                    <a:pt x="310" y="14425"/>
                  </a:cubicBezTo>
                  <a:cubicBezTo>
                    <a:pt x="310" y="15111"/>
                    <a:pt x="332" y="15828"/>
                    <a:pt x="589" y="16470"/>
                  </a:cubicBezTo>
                  <a:cubicBezTo>
                    <a:pt x="653" y="16641"/>
                    <a:pt x="750" y="16834"/>
                    <a:pt x="696" y="17017"/>
                  </a:cubicBezTo>
                  <a:cubicBezTo>
                    <a:pt x="653" y="17220"/>
                    <a:pt x="450" y="17348"/>
                    <a:pt x="375" y="17552"/>
                  </a:cubicBezTo>
                  <a:cubicBezTo>
                    <a:pt x="193" y="18002"/>
                    <a:pt x="696" y="18601"/>
                    <a:pt x="364" y="18965"/>
                  </a:cubicBezTo>
                  <a:cubicBezTo>
                    <a:pt x="289" y="19051"/>
                    <a:pt x="160" y="19115"/>
                    <a:pt x="118" y="19233"/>
                  </a:cubicBezTo>
                  <a:cubicBezTo>
                    <a:pt x="0" y="19233"/>
                    <a:pt x="139" y="19501"/>
                    <a:pt x="22" y="19511"/>
                  </a:cubicBezTo>
                  <a:cubicBezTo>
                    <a:pt x="450" y="19565"/>
                    <a:pt x="867" y="19629"/>
                    <a:pt x="1295" y="19694"/>
                  </a:cubicBezTo>
                  <a:cubicBezTo>
                    <a:pt x="1363" y="19703"/>
                    <a:pt x="1434" y="19713"/>
                    <a:pt x="1503" y="19713"/>
                  </a:cubicBezTo>
                  <a:cubicBezTo>
                    <a:pt x="1588" y="19713"/>
                    <a:pt x="1670" y="19698"/>
                    <a:pt x="1735" y="19651"/>
                  </a:cubicBezTo>
                  <a:cubicBezTo>
                    <a:pt x="1849" y="19568"/>
                    <a:pt x="1923" y="19393"/>
                    <a:pt x="2054" y="19393"/>
                  </a:cubicBezTo>
                  <a:cubicBezTo>
                    <a:pt x="2058" y="19393"/>
                    <a:pt x="2062" y="19393"/>
                    <a:pt x="2066" y="19394"/>
                  </a:cubicBezTo>
                  <a:cubicBezTo>
                    <a:pt x="2195" y="19394"/>
                    <a:pt x="2270" y="19533"/>
                    <a:pt x="2366" y="19597"/>
                  </a:cubicBezTo>
                  <a:cubicBezTo>
                    <a:pt x="2426" y="19640"/>
                    <a:pt x="2489" y="19660"/>
                    <a:pt x="2553" y="19660"/>
                  </a:cubicBezTo>
                  <a:cubicBezTo>
                    <a:pt x="2788" y="19660"/>
                    <a:pt x="3037" y="19404"/>
                    <a:pt x="3180" y="19168"/>
                  </a:cubicBezTo>
                  <a:cubicBezTo>
                    <a:pt x="3244" y="19308"/>
                    <a:pt x="3309" y="19447"/>
                    <a:pt x="3373" y="19575"/>
                  </a:cubicBezTo>
                  <a:lnTo>
                    <a:pt x="6104" y="19608"/>
                  </a:lnTo>
                  <a:cubicBezTo>
                    <a:pt x="6489" y="19608"/>
                    <a:pt x="6896" y="19608"/>
                    <a:pt x="7249" y="19437"/>
                  </a:cubicBezTo>
                  <a:cubicBezTo>
                    <a:pt x="7478" y="19337"/>
                    <a:pt x="7697" y="19155"/>
                    <a:pt x="7941" y="19155"/>
                  </a:cubicBezTo>
                  <a:cubicBezTo>
                    <a:pt x="7960" y="19155"/>
                    <a:pt x="7979" y="19156"/>
                    <a:pt x="7998" y="19158"/>
                  </a:cubicBezTo>
                  <a:cubicBezTo>
                    <a:pt x="8234" y="19190"/>
                    <a:pt x="8395" y="19404"/>
                    <a:pt x="8609" y="19511"/>
                  </a:cubicBezTo>
                  <a:cubicBezTo>
                    <a:pt x="8668" y="19541"/>
                    <a:pt x="8738" y="19555"/>
                    <a:pt x="8807" y="19555"/>
                  </a:cubicBezTo>
                  <a:cubicBezTo>
                    <a:pt x="8981" y="19555"/>
                    <a:pt x="9153" y="19465"/>
                    <a:pt x="9146" y="19307"/>
                  </a:cubicBezTo>
                  <a:lnTo>
                    <a:pt x="9146" y="19307"/>
                  </a:lnTo>
                  <a:cubicBezTo>
                    <a:pt x="9167" y="19462"/>
                    <a:pt x="9329" y="19561"/>
                    <a:pt x="9488" y="19561"/>
                  </a:cubicBezTo>
                  <a:cubicBezTo>
                    <a:pt x="9535" y="19561"/>
                    <a:pt x="9583" y="19552"/>
                    <a:pt x="9626" y="19533"/>
                  </a:cubicBezTo>
                  <a:cubicBezTo>
                    <a:pt x="9830" y="19458"/>
                    <a:pt x="9947" y="19254"/>
                    <a:pt x="10001" y="19051"/>
                  </a:cubicBezTo>
                  <a:lnTo>
                    <a:pt x="10001" y="19051"/>
                  </a:lnTo>
                  <a:cubicBezTo>
                    <a:pt x="9958" y="19318"/>
                    <a:pt x="10183" y="19575"/>
                    <a:pt x="10451" y="19661"/>
                  </a:cubicBezTo>
                  <a:cubicBezTo>
                    <a:pt x="10578" y="19702"/>
                    <a:pt x="10707" y="19713"/>
                    <a:pt x="10838" y="19713"/>
                  </a:cubicBezTo>
                  <a:cubicBezTo>
                    <a:pt x="10982" y="19713"/>
                    <a:pt x="11129" y="19699"/>
                    <a:pt x="11275" y="19694"/>
                  </a:cubicBezTo>
                  <a:cubicBezTo>
                    <a:pt x="11423" y="19682"/>
                    <a:pt x="11571" y="19677"/>
                    <a:pt x="11719" y="19677"/>
                  </a:cubicBezTo>
                  <a:cubicBezTo>
                    <a:pt x="12280" y="19677"/>
                    <a:pt x="12843" y="19757"/>
                    <a:pt x="13385" y="19918"/>
                  </a:cubicBezTo>
                  <a:cubicBezTo>
                    <a:pt x="13545" y="19651"/>
                    <a:pt x="13706" y="19383"/>
                    <a:pt x="13866" y="19104"/>
                  </a:cubicBezTo>
                  <a:cubicBezTo>
                    <a:pt x="13973" y="19490"/>
                    <a:pt x="14466" y="19565"/>
                    <a:pt x="14862" y="19565"/>
                  </a:cubicBezTo>
                  <a:cubicBezTo>
                    <a:pt x="15049" y="19567"/>
                    <a:pt x="15236" y="19569"/>
                    <a:pt x="15423" y="19569"/>
                  </a:cubicBezTo>
                  <a:cubicBezTo>
                    <a:pt x="16139" y="19569"/>
                    <a:pt x="16856" y="19544"/>
                    <a:pt x="17561" y="19425"/>
                  </a:cubicBezTo>
                  <a:cubicBezTo>
                    <a:pt x="17665" y="19402"/>
                    <a:pt x="17775" y="19383"/>
                    <a:pt x="17881" y="19383"/>
                  </a:cubicBezTo>
                  <a:cubicBezTo>
                    <a:pt x="17972" y="19383"/>
                    <a:pt x="18060" y="19397"/>
                    <a:pt x="18139" y="19437"/>
                  </a:cubicBezTo>
                  <a:cubicBezTo>
                    <a:pt x="18192" y="19468"/>
                    <a:pt x="18246" y="19511"/>
                    <a:pt x="18310" y="19522"/>
                  </a:cubicBezTo>
                  <a:cubicBezTo>
                    <a:pt x="18321" y="19524"/>
                    <a:pt x="18331" y="19525"/>
                    <a:pt x="18341" y="19525"/>
                  </a:cubicBezTo>
                  <a:cubicBezTo>
                    <a:pt x="18465" y="19525"/>
                    <a:pt x="18562" y="19406"/>
                    <a:pt x="18632" y="19297"/>
                  </a:cubicBezTo>
                  <a:cubicBezTo>
                    <a:pt x="18739" y="19575"/>
                    <a:pt x="19017" y="19747"/>
                    <a:pt x="19306" y="19811"/>
                  </a:cubicBezTo>
                  <a:cubicBezTo>
                    <a:pt x="19416" y="19835"/>
                    <a:pt x="19526" y="19844"/>
                    <a:pt x="19636" y="19844"/>
                  </a:cubicBezTo>
                  <a:cubicBezTo>
                    <a:pt x="19825" y="19844"/>
                    <a:pt x="20012" y="19817"/>
                    <a:pt x="20195" y="19789"/>
                  </a:cubicBezTo>
                  <a:cubicBezTo>
                    <a:pt x="20195" y="19618"/>
                    <a:pt x="20088" y="19447"/>
                    <a:pt x="20098" y="19265"/>
                  </a:cubicBezTo>
                  <a:cubicBezTo>
                    <a:pt x="20195" y="18355"/>
                    <a:pt x="20291" y="17488"/>
                    <a:pt x="20366" y="16556"/>
                  </a:cubicBezTo>
                  <a:cubicBezTo>
                    <a:pt x="20398" y="16213"/>
                    <a:pt x="20419" y="15839"/>
                    <a:pt x="20248" y="15539"/>
                  </a:cubicBezTo>
                  <a:cubicBezTo>
                    <a:pt x="20131" y="15325"/>
                    <a:pt x="19916" y="15164"/>
                    <a:pt x="19852" y="14918"/>
                  </a:cubicBezTo>
                  <a:cubicBezTo>
                    <a:pt x="19809" y="14731"/>
                    <a:pt x="19976" y="14503"/>
                    <a:pt x="20138" y="14503"/>
                  </a:cubicBezTo>
                  <a:cubicBezTo>
                    <a:pt x="20180" y="14503"/>
                    <a:pt x="20222" y="14519"/>
                    <a:pt x="20259" y="14554"/>
                  </a:cubicBezTo>
                  <a:cubicBezTo>
                    <a:pt x="20162" y="12615"/>
                    <a:pt x="20066" y="10688"/>
                    <a:pt x="19981" y="8761"/>
                  </a:cubicBezTo>
                  <a:cubicBezTo>
                    <a:pt x="19970" y="8568"/>
                    <a:pt x="19959" y="8354"/>
                    <a:pt x="20066" y="8204"/>
                  </a:cubicBezTo>
                  <a:cubicBezTo>
                    <a:pt x="20152" y="8075"/>
                    <a:pt x="20281" y="8001"/>
                    <a:pt x="20323" y="7861"/>
                  </a:cubicBezTo>
                  <a:cubicBezTo>
                    <a:pt x="20345" y="7776"/>
                    <a:pt x="20334" y="7680"/>
                    <a:pt x="20312" y="7583"/>
                  </a:cubicBezTo>
                  <a:cubicBezTo>
                    <a:pt x="19991" y="5859"/>
                    <a:pt x="20066" y="4082"/>
                    <a:pt x="20141" y="2326"/>
                  </a:cubicBezTo>
                  <a:lnTo>
                    <a:pt x="20173" y="1362"/>
                  </a:lnTo>
                  <a:cubicBezTo>
                    <a:pt x="20184" y="1212"/>
                    <a:pt x="20184" y="1051"/>
                    <a:pt x="20109" y="923"/>
                  </a:cubicBezTo>
                  <a:cubicBezTo>
                    <a:pt x="19981" y="698"/>
                    <a:pt x="19638" y="473"/>
                    <a:pt x="19381" y="463"/>
                  </a:cubicBezTo>
                  <a:cubicBezTo>
                    <a:pt x="19381" y="344"/>
                    <a:pt x="19370" y="227"/>
                    <a:pt x="19295" y="130"/>
                  </a:cubicBezTo>
                  <a:cubicBezTo>
                    <a:pt x="19229" y="34"/>
                    <a:pt x="19125" y="0"/>
                    <a:pt x="19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" name="Google Shape;3596;p51">
              <a:extLst>
                <a:ext uri="{FF2B5EF4-FFF2-40B4-BE49-F238E27FC236}">
                  <a16:creationId xmlns:a16="http://schemas.microsoft.com/office/drawing/2014/main" id="{AFA3B6F5-1F87-4C9B-676D-AE32F26F9D80}"/>
                </a:ext>
              </a:extLst>
            </p:cNvPr>
            <p:cNvSpPr/>
            <p:nvPr/>
          </p:nvSpPr>
          <p:spPr>
            <a:xfrm rot="5400000">
              <a:off x="5554574" y="1007938"/>
              <a:ext cx="2666852" cy="3495659"/>
            </a:xfrm>
            <a:custGeom>
              <a:avLst/>
              <a:gdLst/>
              <a:ahLst/>
              <a:cxnLst/>
              <a:rect l="l" t="t" r="r" b="b"/>
              <a:pathLst>
                <a:path w="20420" h="19918" extrusionOk="0">
                  <a:moveTo>
                    <a:pt x="19009" y="0"/>
                  </a:moveTo>
                  <a:cubicBezTo>
                    <a:pt x="18879" y="0"/>
                    <a:pt x="18734" y="42"/>
                    <a:pt x="18610" y="87"/>
                  </a:cubicBezTo>
                  <a:cubicBezTo>
                    <a:pt x="18696" y="302"/>
                    <a:pt x="18406" y="580"/>
                    <a:pt x="18182" y="591"/>
                  </a:cubicBezTo>
                  <a:cubicBezTo>
                    <a:pt x="17957" y="591"/>
                    <a:pt x="17742" y="473"/>
                    <a:pt x="17528" y="398"/>
                  </a:cubicBezTo>
                  <a:cubicBezTo>
                    <a:pt x="17451" y="376"/>
                    <a:pt x="17367" y="363"/>
                    <a:pt x="17285" y="363"/>
                  </a:cubicBezTo>
                  <a:cubicBezTo>
                    <a:pt x="17130" y="363"/>
                    <a:pt x="16981" y="411"/>
                    <a:pt x="16897" y="537"/>
                  </a:cubicBezTo>
                  <a:cubicBezTo>
                    <a:pt x="16681" y="235"/>
                    <a:pt x="16297" y="177"/>
                    <a:pt x="15921" y="177"/>
                  </a:cubicBezTo>
                  <a:cubicBezTo>
                    <a:pt x="15831" y="177"/>
                    <a:pt x="15742" y="180"/>
                    <a:pt x="15655" y="184"/>
                  </a:cubicBezTo>
                  <a:cubicBezTo>
                    <a:pt x="15023" y="227"/>
                    <a:pt x="14295" y="313"/>
                    <a:pt x="13952" y="858"/>
                  </a:cubicBezTo>
                  <a:cubicBezTo>
                    <a:pt x="13821" y="474"/>
                    <a:pt x="13383" y="300"/>
                    <a:pt x="12974" y="300"/>
                  </a:cubicBezTo>
                  <a:cubicBezTo>
                    <a:pt x="12950" y="300"/>
                    <a:pt x="12926" y="300"/>
                    <a:pt x="12903" y="302"/>
                  </a:cubicBezTo>
                  <a:cubicBezTo>
                    <a:pt x="12485" y="323"/>
                    <a:pt x="12067" y="484"/>
                    <a:pt x="11650" y="505"/>
                  </a:cubicBezTo>
                  <a:cubicBezTo>
                    <a:pt x="11601" y="509"/>
                    <a:pt x="11551" y="510"/>
                    <a:pt x="11501" y="510"/>
                  </a:cubicBezTo>
                  <a:cubicBezTo>
                    <a:pt x="11039" y="510"/>
                    <a:pt x="10550" y="386"/>
                    <a:pt x="10101" y="386"/>
                  </a:cubicBezTo>
                  <a:cubicBezTo>
                    <a:pt x="9796" y="386"/>
                    <a:pt x="9510" y="443"/>
                    <a:pt x="9262" y="634"/>
                  </a:cubicBezTo>
                  <a:cubicBezTo>
                    <a:pt x="9219" y="677"/>
                    <a:pt x="9166" y="720"/>
                    <a:pt x="9102" y="730"/>
                  </a:cubicBezTo>
                  <a:cubicBezTo>
                    <a:pt x="9097" y="730"/>
                    <a:pt x="9091" y="731"/>
                    <a:pt x="9086" y="731"/>
                  </a:cubicBezTo>
                  <a:cubicBezTo>
                    <a:pt x="8977" y="731"/>
                    <a:pt x="8906" y="619"/>
                    <a:pt x="8834" y="537"/>
                  </a:cubicBezTo>
                  <a:cubicBezTo>
                    <a:pt x="8623" y="286"/>
                    <a:pt x="8280" y="205"/>
                    <a:pt x="7955" y="205"/>
                  </a:cubicBezTo>
                  <a:cubicBezTo>
                    <a:pt x="7934" y="205"/>
                    <a:pt x="7913" y="205"/>
                    <a:pt x="7891" y="206"/>
                  </a:cubicBezTo>
                  <a:cubicBezTo>
                    <a:pt x="7549" y="216"/>
                    <a:pt x="7217" y="313"/>
                    <a:pt x="6863" y="323"/>
                  </a:cubicBezTo>
                  <a:cubicBezTo>
                    <a:pt x="6808" y="327"/>
                    <a:pt x="6753" y="328"/>
                    <a:pt x="6698" y="328"/>
                  </a:cubicBezTo>
                  <a:cubicBezTo>
                    <a:pt x="6516" y="328"/>
                    <a:pt x="6331" y="313"/>
                    <a:pt x="6148" y="313"/>
                  </a:cubicBezTo>
                  <a:cubicBezTo>
                    <a:pt x="6072" y="313"/>
                    <a:pt x="5996" y="315"/>
                    <a:pt x="5921" y="323"/>
                  </a:cubicBezTo>
                  <a:cubicBezTo>
                    <a:pt x="5611" y="356"/>
                    <a:pt x="5279" y="494"/>
                    <a:pt x="5119" y="773"/>
                  </a:cubicBezTo>
                  <a:cubicBezTo>
                    <a:pt x="5065" y="570"/>
                    <a:pt x="4850" y="452"/>
                    <a:pt x="4647" y="441"/>
                  </a:cubicBezTo>
                  <a:cubicBezTo>
                    <a:pt x="4629" y="440"/>
                    <a:pt x="4610" y="440"/>
                    <a:pt x="4591" y="440"/>
                  </a:cubicBezTo>
                  <a:cubicBezTo>
                    <a:pt x="4406" y="440"/>
                    <a:pt x="4222" y="485"/>
                    <a:pt x="4037" y="494"/>
                  </a:cubicBezTo>
                  <a:cubicBezTo>
                    <a:pt x="4022" y="495"/>
                    <a:pt x="4008" y="495"/>
                    <a:pt x="3993" y="495"/>
                  </a:cubicBezTo>
                  <a:cubicBezTo>
                    <a:pt x="3551" y="495"/>
                    <a:pt x="3081" y="278"/>
                    <a:pt x="2663" y="278"/>
                  </a:cubicBezTo>
                  <a:cubicBezTo>
                    <a:pt x="2485" y="278"/>
                    <a:pt x="2316" y="317"/>
                    <a:pt x="2163" y="430"/>
                  </a:cubicBezTo>
                  <a:cubicBezTo>
                    <a:pt x="2066" y="489"/>
                    <a:pt x="1977" y="583"/>
                    <a:pt x="1864" y="583"/>
                  </a:cubicBezTo>
                  <a:cubicBezTo>
                    <a:pt x="1853" y="583"/>
                    <a:pt x="1842" y="582"/>
                    <a:pt x="1831" y="580"/>
                  </a:cubicBezTo>
                  <a:cubicBezTo>
                    <a:pt x="1735" y="570"/>
                    <a:pt x="1671" y="473"/>
                    <a:pt x="1606" y="409"/>
                  </a:cubicBezTo>
                  <a:cubicBezTo>
                    <a:pt x="1503" y="316"/>
                    <a:pt x="1385" y="282"/>
                    <a:pt x="1262" y="282"/>
                  </a:cubicBezTo>
                  <a:cubicBezTo>
                    <a:pt x="1144" y="282"/>
                    <a:pt x="1020" y="314"/>
                    <a:pt x="900" y="356"/>
                  </a:cubicBezTo>
                  <a:cubicBezTo>
                    <a:pt x="664" y="430"/>
                    <a:pt x="567" y="858"/>
                    <a:pt x="514" y="1051"/>
                  </a:cubicBezTo>
                  <a:cubicBezTo>
                    <a:pt x="268" y="1940"/>
                    <a:pt x="353" y="2936"/>
                    <a:pt x="300" y="3846"/>
                  </a:cubicBezTo>
                  <a:cubicBezTo>
                    <a:pt x="225" y="4970"/>
                    <a:pt x="129" y="6095"/>
                    <a:pt x="182" y="7219"/>
                  </a:cubicBezTo>
                  <a:cubicBezTo>
                    <a:pt x="225" y="8194"/>
                    <a:pt x="386" y="9157"/>
                    <a:pt x="439" y="10142"/>
                  </a:cubicBezTo>
                  <a:cubicBezTo>
                    <a:pt x="503" y="11566"/>
                    <a:pt x="332" y="12991"/>
                    <a:pt x="310" y="14425"/>
                  </a:cubicBezTo>
                  <a:cubicBezTo>
                    <a:pt x="310" y="15111"/>
                    <a:pt x="332" y="15828"/>
                    <a:pt x="589" y="16470"/>
                  </a:cubicBezTo>
                  <a:cubicBezTo>
                    <a:pt x="653" y="16641"/>
                    <a:pt x="750" y="16834"/>
                    <a:pt x="696" y="17017"/>
                  </a:cubicBezTo>
                  <a:cubicBezTo>
                    <a:pt x="653" y="17220"/>
                    <a:pt x="450" y="17348"/>
                    <a:pt x="375" y="17552"/>
                  </a:cubicBezTo>
                  <a:cubicBezTo>
                    <a:pt x="193" y="18002"/>
                    <a:pt x="696" y="18601"/>
                    <a:pt x="364" y="18965"/>
                  </a:cubicBezTo>
                  <a:cubicBezTo>
                    <a:pt x="289" y="19051"/>
                    <a:pt x="160" y="19115"/>
                    <a:pt x="118" y="19233"/>
                  </a:cubicBezTo>
                  <a:cubicBezTo>
                    <a:pt x="0" y="19233"/>
                    <a:pt x="139" y="19501"/>
                    <a:pt x="22" y="19511"/>
                  </a:cubicBezTo>
                  <a:cubicBezTo>
                    <a:pt x="450" y="19565"/>
                    <a:pt x="867" y="19629"/>
                    <a:pt x="1295" y="19694"/>
                  </a:cubicBezTo>
                  <a:cubicBezTo>
                    <a:pt x="1363" y="19703"/>
                    <a:pt x="1434" y="19713"/>
                    <a:pt x="1503" y="19713"/>
                  </a:cubicBezTo>
                  <a:cubicBezTo>
                    <a:pt x="1588" y="19713"/>
                    <a:pt x="1670" y="19698"/>
                    <a:pt x="1735" y="19651"/>
                  </a:cubicBezTo>
                  <a:cubicBezTo>
                    <a:pt x="1849" y="19568"/>
                    <a:pt x="1923" y="19393"/>
                    <a:pt x="2054" y="19393"/>
                  </a:cubicBezTo>
                  <a:cubicBezTo>
                    <a:pt x="2058" y="19393"/>
                    <a:pt x="2062" y="19393"/>
                    <a:pt x="2066" y="19394"/>
                  </a:cubicBezTo>
                  <a:cubicBezTo>
                    <a:pt x="2195" y="19394"/>
                    <a:pt x="2270" y="19533"/>
                    <a:pt x="2366" y="19597"/>
                  </a:cubicBezTo>
                  <a:cubicBezTo>
                    <a:pt x="2426" y="19640"/>
                    <a:pt x="2489" y="19660"/>
                    <a:pt x="2553" y="19660"/>
                  </a:cubicBezTo>
                  <a:cubicBezTo>
                    <a:pt x="2788" y="19660"/>
                    <a:pt x="3037" y="19404"/>
                    <a:pt x="3180" y="19168"/>
                  </a:cubicBezTo>
                  <a:cubicBezTo>
                    <a:pt x="3244" y="19308"/>
                    <a:pt x="3309" y="19447"/>
                    <a:pt x="3373" y="19575"/>
                  </a:cubicBezTo>
                  <a:lnTo>
                    <a:pt x="6104" y="19608"/>
                  </a:lnTo>
                  <a:cubicBezTo>
                    <a:pt x="6489" y="19608"/>
                    <a:pt x="6896" y="19608"/>
                    <a:pt x="7249" y="19437"/>
                  </a:cubicBezTo>
                  <a:cubicBezTo>
                    <a:pt x="7478" y="19337"/>
                    <a:pt x="7697" y="19155"/>
                    <a:pt x="7941" y="19155"/>
                  </a:cubicBezTo>
                  <a:cubicBezTo>
                    <a:pt x="7960" y="19155"/>
                    <a:pt x="7979" y="19156"/>
                    <a:pt x="7998" y="19158"/>
                  </a:cubicBezTo>
                  <a:cubicBezTo>
                    <a:pt x="8234" y="19190"/>
                    <a:pt x="8395" y="19404"/>
                    <a:pt x="8609" y="19511"/>
                  </a:cubicBezTo>
                  <a:cubicBezTo>
                    <a:pt x="8668" y="19541"/>
                    <a:pt x="8738" y="19555"/>
                    <a:pt x="8807" y="19555"/>
                  </a:cubicBezTo>
                  <a:cubicBezTo>
                    <a:pt x="8981" y="19555"/>
                    <a:pt x="9153" y="19465"/>
                    <a:pt x="9146" y="19307"/>
                  </a:cubicBezTo>
                  <a:lnTo>
                    <a:pt x="9146" y="19307"/>
                  </a:lnTo>
                  <a:cubicBezTo>
                    <a:pt x="9167" y="19462"/>
                    <a:pt x="9329" y="19561"/>
                    <a:pt x="9488" y="19561"/>
                  </a:cubicBezTo>
                  <a:cubicBezTo>
                    <a:pt x="9535" y="19561"/>
                    <a:pt x="9583" y="19552"/>
                    <a:pt x="9626" y="19533"/>
                  </a:cubicBezTo>
                  <a:cubicBezTo>
                    <a:pt x="9830" y="19458"/>
                    <a:pt x="9947" y="19254"/>
                    <a:pt x="10001" y="19051"/>
                  </a:cubicBezTo>
                  <a:lnTo>
                    <a:pt x="10001" y="19051"/>
                  </a:lnTo>
                  <a:cubicBezTo>
                    <a:pt x="9958" y="19318"/>
                    <a:pt x="10183" y="19575"/>
                    <a:pt x="10451" y="19661"/>
                  </a:cubicBezTo>
                  <a:cubicBezTo>
                    <a:pt x="10578" y="19702"/>
                    <a:pt x="10707" y="19713"/>
                    <a:pt x="10838" y="19713"/>
                  </a:cubicBezTo>
                  <a:cubicBezTo>
                    <a:pt x="10982" y="19713"/>
                    <a:pt x="11129" y="19699"/>
                    <a:pt x="11275" y="19694"/>
                  </a:cubicBezTo>
                  <a:cubicBezTo>
                    <a:pt x="11423" y="19682"/>
                    <a:pt x="11571" y="19677"/>
                    <a:pt x="11719" y="19677"/>
                  </a:cubicBezTo>
                  <a:cubicBezTo>
                    <a:pt x="12280" y="19677"/>
                    <a:pt x="12843" y="19757"/>
                    <a:pt x="13385" y="19918"/>
                  </a:cubicBezTo>
                  <a:cubicBezTo>
                    <a:pt x="13545" y="19651"/>
                    <a:pt x="13706" y="19383"/>
                    <a:pt x="13866" y="19104"/>
                  </a:cubicBezTo>
                  <a:cubicBezTo>
                    <a:pt x="13973" y="19490"/>
                    <a:pt x="14466" y="19565"/>
                    <a:pt x="14862" y="19565"/>
                  </a:cubicBezTo>
                  <a:cubicBezTo>
                    <a:pt x="15049" y="19567"/>
                    <a:pt x="15236" y="19569"/>
                    <a:pt x="15423" y="19569"/>
                  </a:cubicBezTo>
                  <a:cubicBezTo>
                    <a:pt x="16139" y="19569"/>
                    <a:pt x="16856" y="19544"/>
                    <a:pt x="17561" y="19425"/>
                  </a:cubicBezTo>
                  <a:cubicBezTo>
                    <a:pt x="17665" y="19402"/>
                    <a:pt x="17775" y="19383"/>
                    <a:pt x="17881" y="19383"/>
                  </a:cubicBezTo>
                  <a:cubicBezTo>
                    <a:pt x="17972" y="19383"/>
                    <a:pt x="18060" y="19397"/>
                    <a:pt x="18139" y="19437"/>
                  </a:cubicBezTo>
                  <a:cubicBezTo>
                    <a:pt x="18192" y="19468"/>
                    <a:pt x="18246" y="19511"/>
                    <a:pt x="18310" y="19522"/>
                  </a:cubicBezTo>
                  <a:cubicBezTo>
                    <a:pt x="18321" y="19524"/>
                    <a:pt x="18331" y="19525"/>
                    <a:pt x="18341" y="19525"/>
                  </a:cubicBezTo>
                  <a:cubicBezTo>
                    <a:pt x="18465" y="19525"/>
                    <a:pt x="18562" y="19406"/>
                    <a:pt x="18632" y="19297"/>
                  </a:cubicBezTo>
                  <a:cubicBezTo>
                    <a:pt x="18739" y="19575"/>
                    <a:pt x="19017" y="19747"/>
                    <a:pt x="19306" y="19811"/>
                  </a:cubicBezTo>
                  <a:cubicBezTo>
                    <a:pt x="19416" y="19835"/>
                    <a:pt x="19526" y="19844"/>
                    <a:pt x="19636" y="19844"/>
                  </a:cubicBezTo>
                  <a:cubicBezTo>
                    <a:pt x="19825" y="19844"/>
                    <a:pt x="20012" y="19817"/>
                    <a:pt x="20195" y="19789"/>
                  </a:cubicBezTo>
                  <a:cubicBezTo>
                    <a:pt x="20195" y="19618"/>
                    <a:pt x="20088" y="19447"/>
                    <a:pt x="20098" y="19265"/>
                  </a:cubicBezTo>
                  <a:cubicBezTo>
                    <a:pt x="20195" y="18355"/>
                    <a:pt x="20291" y="17488"/>
                    <a:pt x="20366" y="16556"/>
                  </a:cubicBezTo>
                  <a:cubicBezTo>
                    <a:pt x="20398" y="16213"/>
                    <a:pt x="20419" y="15839"/>
                    <a:pt x="20248" y="15539"/>
                  </a:cubicBezTo>
                  <a:cubicBezTo>
                    <a:pt x="20131" y="15325"/>
                    <a:pt x="19916" y="15164"/>
                    <a:pt x="19852" y="14918"/>
                  </a:cubicBezTo>
                  <a:cubicBezTo>
                    <a:pt x="19809" y="14731"/>
                    <a:pt x="19976" y="14503"/>
                    <a:pt x="20138" y="14503"/>
                  </a:cubicBezTo>
                  <a:cubicBezTo>
                    <a:pt x="20180" y="14503"/>
                    <a:pt x="20222" y="14519"/>
                    <a:pt x="20259" y="14554"/>
                  </a:cubicBezTo>
                  <a:cubicBezTo>
                    <a:pt x="20162" y="12615"/>
                    <a:pt x="20066" y="10688"/>
                    <a:pt x="19981" y="8761"/>
                  </a:cubicBezTo>
                  <a:cubicBezTo>
                    <a:pt x="19970" y="8568"/>
                    <a:pt x="19959" y="8354"/>
                    <a:pt x="20066" y="8204"/>
                  </a:cubicBezTo>
                  <a:cubicBezTo>
                    <a:pt x="20152" y="8075"/>
                    <a:pt x="20281" y="8001"/>
                    <a:pt x="20323" y="7861"/>
                  </a:cubicBezTo>
                  <a:cubicBezTo>
                    <a:pt x="20345" y="7776"/>
                    <a:pt x="20334" y="7680"/>
                    <a:pt x="20312" y="7583"/>
                  </a:cubicBezTo>
                  <a:cubicBezTo>
                    <a:pt x="19991" y="5859"/>
                    <a:pt x="20066" y="4082"/>
                    <a:pt x="20141" y="2326"/>
                  </a:cubicBezTo>
                  <a:lnTo>
                    <a:pt x="20173" y="1362"/>
                  </a:lnTo>
                  <a:cubicBezTo>
                    <a:pt x="20184" y="1212"/>
                    <a:pt x="20184" y="1051"/>
                    <a:pt x="20109" y="923"/>
                  </a:cubicBezTo>
                  <a:cubicBezTo>
                    <a:pt x="19981" y="698"/>
                    <a:pt x="19638" y="473"/>
                    <a:pt x="19381" y="463"/>
                  </a:cubicBezTo>
                  <a:cubicBezTo>
                    <a:pt x="19381" y="344"/>
                    <a:pt x="19370" y="227"/>
                    <a:pt x="19295" y="130"/>
                  </a:cubicBezTo>
                  <a:cubicBezTo>
                    <a:pt x="19229" y="34"/>
                    <a:pt x="19125" y="0"/>
                    <a:pt x="19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" name="Google Shape;3597;p51">
              <a:extLst>
                <a:ext uri="{FF2B5EF4-FFF2-40B4-BE49-F238E27FC236}">
                  <a16:creationId xmlns:a16="http://schemas.microsoft.com/office/drawing/2014/main" id="{239DC02F-9AD3-1067-5C5D-4A418CBAAAC9}"/>
                </a:ext>
              </a:extLst>
            </p:cNvPr>
            <p:cNvSpPr/>
            <p:nvPr/>
          </p:nvSpPr>
          <p:spPr>
            <a:xfrm rot="5400000">
              <a:off x="3344699" y="1007938"/>
              <a:ext cx="2666852" cy="3495659"/>
            </a:xfrm>
            <a:custGeom>
              <a:avLst/>
              <a:gdLst/>
              <a:ahLst/>
              <a:cxnLst/>
              <a:rect l="l" t="t" r="r" b="b"/>
              <a:pathLst>
                <a:path w="20420" h="19918" extrusionOk="0">
                  <a:moveTo>
                    <a:pt x="19009" y="0"/>
                  </a:moveTo>
                  <a:cubicBezTo>
                    <a:pt x="18879" y="0"/>
                    <a:pt x="18734" y="42"/>
                    <a:pt x="18610" y="87"/>
                  </a:cubicBezTo>
                  <a:cubicBezTo>
                    <a:pt x="18696" y="302"/>
                    <a:pt x="18406" y="580"/>
                    <a:pt x="18182" y="591"/>
                  </a:cubicBezTo>
                  <a:cubicBezTo>
                    <a:pt x="17957" y="591"/>
                    <a:pt x="17742" y="473"/>
                    <a:pt x="17528" y="398"/>
                  </a:cubicBezTo>
                  <a:cubicBezTo>
                    <a:pt x="17451" y="376"/>
                    <a:pt x="17367" y="363"/>
                    <a:pt x="17285" y="363"/>
                  </a:cubicBezTo>
                  <a:cubicBezTo>
                    <a:pt x="17130" y="363"/>
                    <a:pt x="16981" y="411"/>
                    <a:pt x="16897" y="537"/>
                  </a:cubicBezTo>
                  <a:cubicBezTo>
                    <a:pt x="16681" y="235"/>
                    <a:pt x="16297" y="177"/>
                    <a:pt x="15921" y="177"/>
                  </a:cubicBezTo>
                  <a:cubicBezTo>
                    <a:pt x="15831" y="177"/>
                    <a:pt x="15742" y="180"/>
                    <a:pt x="15655" y="184"/>
                  </a:cubicBezTo>
                  <a:cubicBezTo>
                    <a:pt x="15023" y="227"/>
                    <a:pt x="14295" y="313"/>
                    <a:pt x="13952" y="858"/>
                  </a:cubicBezTo>
                  <a:cubicBezTo>
                    <a:pt x="13821" y="474"/>
                    <a:pt x="13383" y="300"/>
                    <a:pt x="12974" y="300"/>
                  </a:cubicBezTo>
                  <a:cubicBezTo>
                    <a:pt x="12950" y="300"/>
                    <a:pt x="12926" y="300"/>
                    <a:pt x="12903" y="302"/>
                  </a:cubicBezTo>
                  <a:cubicBezTo>
                    <a:pt x="12485" y="323"/>
                    <a:pt x="12067" y="484"/>
                    <a:pt x="11650" y="505"/>
                  </a:cubicBezTo>
                  <a:cubicBezTo>
                    <a:pt x="11601" y="509"/>
                    <a:pt x="11551" y="510"/>
                    <a:pt x="11501" y="510"/>
                  </a:cubicBezTo>
                  <a:cubicBezTo>
                    <a:pt x="11039" y="510"/>
                    <a:pt x="10550" y="386"/>
                    <a:pt x="10101" y="386"/>
                  </a:cubicBezTo>
                  <a:cubicBezTo>
                    <a:pt x="9796" y="386"/>
                    <a:pt x="9510" y="443"/>
                    <a:pt x="9262" y="634"/>
                  </a:cubicBezTo>
                  <a:cubicBezTo>
                    <a:pt x="9219" y="677"/>
                    <a:pt x="9166" y="720"/>
                    <a:pt x="9102" y="730"/>
                  </a:cubicBezTo>
                  <a:cubicBezTo>
                    <a:pt x="9097" y="730"/>
                    <a:pt x="9091" y="731"/>
                    <a:pt x="9086" y="731"/>
                  </a:cubicBezTo>
                  <a:cubicBezTo>
                    <a:pt x="8977" y="731"/>
                    <a:pt x="8906" y="619"/>
                    <a:pt x="8834" y="537"/>
                  </a:cubicBezTo>
                  <a:cubicBezTo>
                    <a:pt x="8623" y="286"/>
                    <a:pt x="8280" y="205"/>
                    <a:pt x="7955" y="205"/>
                  </a:cubicBezTo>
                  <a:cubicBezTo>
                    <a:pt x="7934" y="205"/>
                    <a:pt x="7913" y="205"/>
                    <a:pt x="7891" y="206"/>
                  </a:cubicBezTo>
                  <a:cubicBezTo>
                    <a:pt x="7549" y="216"/>
                    <a:pt x="7217" y="313"/>
                    <a:pt x="6863" y="323"/>
                  </a:cubicBezTo>
                  <a:cubicBezTo>
                    <a:pt x="6808" y="327"/>
                    <a:pt x="6753" y="328"/>
                    <a:pt x="6698" y="328"/>
                  </a:cubicBezTo>
                  <a:cubicBezTo>
                    <a:pt x="6516" y="328"/>
                    <a:pt x="6331" y="313"/>
                    <a:pt x="6148" y="313"/>
                  </a:cubicBezTo>
                  <a:cubicBezTo>
                    <a:pt x="6072" y="313"/>
                    <a:pt x="5996" y="315"/>
                    <a:pt x="5921" y="323"/>
                  </a:cubicBezTo>
                  <a:cubicBezTo>
                    <a:pt x="5611" y="356"/>
                    <a:pt x="5279" y="494"/>
                    <a:pt x="5119" y="773"/>
                  </a:cubicBezTo>
                  <a:cubicBezTo>
                    <a:pt x="5065" y="570"/>
                    <a:pt x="4850" y="452"/>
                    <a:pt x="4647" y="441"/>
                  </a:cubicBezTo>
                  <a:cubicBezTo>
                    <a:pt x="4629" y="440"/>
                    <a:pt x="4610" y="440"/>
                    <a:pt x="4591" y="440"/>
                  </a:cubicBezTo>
                  <a:cubicBezTo>
                    <a:pt x="4406" y="440"/>
                    <a:pt x="4222" y="485"/>
                    <a:pt x="4037" y="494"/>
                  </a:cubicBezTo>
                  <a:cubicBezTo>
                    <a:pt x="4022" y="495"/>
                    <a:pt x="4008" y="495"/>
                    <a:pt x="3993" y="495"/>
                  </a:cubicBezTo>
                  <a:cubicBezTo>
                    <a:pt x="3551" y="495"/>
                    <a:pt x="3081" y="278"/>
                    <a:pt x="2663" y="278"/>
                  </a:cubicBezTo>
                  <a:cubicBezTo>
                    <a:pt x="2485" y="278"/>
                    <a:pt x="2316" y="317"/>
                    <a:pt x="2163" y="430"/>
                  </a:cubicBezTo>
                  <a:cubicBezTo>
                    <a:pt x="2066" y="489"/>
                    <a:pt x="1977" y="583"/>
                    <a:pt x="1864" y="583"/>
                  </a:cubicBezTo>
                  <a:cubicBezTo>
                    <a:pt x="1853" y="583"/>
                    <a:pt x="1842" y="582"/>
                    <a:pt x="1831" y="580"/>
                  </a:cubicBezTo>
                  <a:cubicBezTo>
                    <a:pt x="1735" y="570"/>
                    <a:pt x="1671" y="473"/>
                    <a:pt x="1606" y="409"/>
                  </a:cubicBezTo>
                  <a:cubicBezTo>
                    <a:pt x="1503" y="316"/>
                    <a:pt x="1385" y="282"/>
                    <a:pt x="1262" y="282"/>
                  </a:cubicBezTo>
                  <a:cubicBezTo>
                    <a:pt x="1144" y="282"/>
                    <a:pt x="1020" y="314"/>
                    <a:pt x="900" y="356"/>
                  </a:cubicBezTo>
                  <a:cubicBezTo>
                    <a:pt x="664" y="430"/>
                    <a:pt x="567" y="858"/>
                    <a:pt x="514" y="1051"/>
                  </a:cubicBezTo>
                  <a:cubicBezTo>
                    <a:pt x="268" y="1940"/>
                    <a:pt x="353" y="2936"/>
                    <a:pt x="300" y="3846"/>
                  </a:cubicBezTo>
                  <a:cubicBezTo>
                    <a:pt x="225" y="4970"/>
                    <a:pt x="129" y="6095"/>
                    <a:pt x="182" y="7219"/>
                  </a:cubicBezTo>
                  <a:cubicBezTo>
                    <a:pt x="225" y="8194"/>
                    <a:pt x="386" y="9157"/>
                    <a:pt x="439" y="10142"/>
                  </a:cubicBezTo>
                  <a:cubicBezTo>
                    <a:pt x="503" y="11566"/>
                    <a:pt x="332" y="12991"/>
                    <a:pt x="310" y="14425"/>
                  </a:cubicBezTo>
                  <a:cubicBezTo>
                    <a:pt x="310" y="15111"/>
                    <a:pt x="332" y="15828"/>
                    <a:pt x="589" y="16470"/>
                  </a:cubicBezTo>
                  <a:cubicBezTo>
                    <a:pt x="653" y="16641"/>
                    <a:pt x="750" y="16834"/>
                    <a:pt x="696" y="17017"/>
                  </a:cubicBezTo>
                  <a:cubicBezTo>
                    <a:pt x="653" y="17220"/>
                    <a:pt x="450" y="17348"/>
                    <a:pt x="375" y="17552"/>
                  </a:cubicBezTo>
                  <a:cubicBezTo>
                    <a:pt x="193" y="18002"/>
                    <a:pt x="696" y="18601"/>
                    <a:pt x="364" y="18965"/>
                  </a:cubicBezTo>
                  <a:cubicBezTo>
                    <a:pt x="289" y="19051"/>
                    <a:pt x="160" y="19115"/>
                    <a:pt x="118" y="19233"/>
                  </a:cubicBezTo>
                  <a:cubicBezTo>
                    <a:pt x="0" y="19233"/>
                    <a:pt x="139" y="19501"/>
                    <a:pt x="22" y="19511"/>
                  </a:cubicBezTo>
                  <a:cubicBezTo>
                    <a:pt x="450" y="19565"/>
                    <a:pt x="867" y="19629"/>
                    <a:pt x="1295" y="19694"/>
                  </a:cubicBezTo>
                  <a:cubicBezTo>
                    <a:pt x="1363" y="19703"/>
                    <a:pt x="1434" y="19713"/>
                    <a:pt x="1503" y="19713"/>
                  </a:cubicBezTo>
                  <a:cubicBezTo>
                    <a:pt x="1588" y="19713"/>
                    <a:pt x="1670" y="19698"/>
                    <a:pt x="1735" y="19651"/>
                  </a:cubicBezTo>
                  <a:cubicBezTo>
                    <a:pt x="1849" y="19568"/>
                    <a:pt x="1923" y="19393"/>
                    <a:pt x="2054" y="19393"/>
                  </a:cubicBezTo>
                  <a:cubicBezTo>
                    <a:pt x="2058" y="19393"/>
                    <a:pt x="2062" y="19393"/>
                    <a:pt x="2066" y="19394"/>
                  </a:cubicBezTo>
                  <a:cubicBezTo>
                    <a:pt x="2195" y="19394"/>
                    <a:pt x="2270" y="19533"/>
                    <a:pt x="2366" y="19597"/>
                  </a:cubicBezTo>
                  <a:cubicBezTo>
                    <a:pt x="2426" y="19640"/>
                    <a:pt x="2489" y="19660"/>
                    <a:pt x="2553" y="19660"/>
                  </a:cubicBezTo>
                  <a:cubicBezTo>
                    <a:pt x="2788" y="19660"/>
                    <a:pt x="3037" y="19404"/>
                    <a:pt x="3180" y="19168"/>
                  </a:cubicBezTo>
                  <a:cubicBezTo>
                    <a:pt x="3244" y="19308"/>
                    <a:pt x="3309" y="19447"/>
                    <a:pt x="3373" y="19575"/>
                  </a:cubicBezTo>
                  <a:lnTo>
                    <a:pt x="6104" y="19608"/>
                  </a:lnTo>
                  <a:cubicBezTo>
                    <a:pt x="6489" y="19608"/>
                    <a:pt x="6896" y="19608"/>
                    <a:pt x="7249" y="19437"/>
                  </a:cubicBezTo>
                  <a:cubicBezTo>
                    <a:pt x="7478" y="19337"/>
                    <a:pt x="7697" y="19155"/>
                    <a:pt x="7941" y="19155"/>
                  </a:cubicBezTo>
                  <a:cubicBezTo>
                    <a:pt x="7960" y="19155"/>
                    <a:pt x="7979" y="19156"/>
                    <a:pt x="7998" y="19158"/>
                  </a:cubicBezTo>
                  <a:cubicBezTo>
                    <a:pt x="8234" y="19190"/>
                    <a:pt x="8395" y="19404"/>
                    <a:pt x="8609" y="19511"/>
                  </a:cubicBezTo>
                  <a:cubicBezTo>
                    <a:pt x="8668" y="19541"/>
                    <a:pt x="8738" y="19555"/>
                    <a:pt x="8807" y="19555"/>
                  </a:cubicBezTo>
                  <a:cubicBezTo>
                    <a:pt x="8981" y="19555"/>
                    <a:pt x="9153" y="19465"/>
                    <a:pt x="9146" y="19307"/>
                  </a:cubicBezTo>
                  <a:lnTo>
                    <a:pt x="9146" y="19307"/>
                  </a:lnTo>
                  <a:cubicBezTo>
                    <a:pt x="9167" y="19462"/>
                    <a:pt x="9329" y="19561"/>
                    <a:pt x="9488" y="19561"/>
                  </a:cubicBezTo>
                  <a:cubicBezTo>
                    <a:pt x="9535" y="19561"/>
                    <a:pt x="9583" y="19552"/>
                    <a:pt x="9626" y="19533"/>
                  </a:cubicBezTo>
                  <a:cubicBezTo>
                    <a:pt x="9830" y="19458"/>
                    <a:pt x="9947" y="19254"/>
                    <a:pt x="10001" y="19051"/>
                  </a:cubicBezTo>
                  <a:lnTo>
                    <a:pt x="10001" y="19051"/>
                  </a:lnTo>
                  <a:cubicBezTo>
                    <a:pt x="9958" y="19318"/>
                    <a:pt x="10183" y="19575"/>
                    <a:pt x="10451" y="19661"/>
                  </a:cubicBezTo>
                  <a:cubicBezTo>
                    <a:pt x="10578" y="19702"/>
                    <a:pt x="10707" y="19713"/>
                    <a:pt x="10838" y="19713"/>
                  </a:cubicBezTo>
                  <a:cubicBezTo>
                    <a:pt x="10982" y="19713"/>
                    <a:pt x="11129" y="19699"/>
                    <a:pt x="11275" y="19694"/>
                  </a:cubicBezTo>
                  <a:cubicBezTo>
                    <a:pt x="11423" y="19682"/>
                    <a:pt x="11571" y="19677"/>
                    <a:pt x="11719" y="19677"/>
                  </a:cubicBezTo>
                  <a:cubicBezTo>
                    <a:pt x="12280" y="19677"/>
                    <a:pt x="12843" y="19757"/>
                    <a:pt x="13385" y="19918"/>
                  </a:cubicBezTo>
                  <a:cubicBezTo>
                    <a:pt x="13545" y="19651"/>
                    <a:pt x="13706" y="19383"/>
                    <a:pt x="13866" y="19104"/>
                  </a:cubicBezTo>
                  <a:cubicBezTo>
                    <a:pt x="13973" y="19490"/>
                    <a:pt x="14466" y="19565"/>
                    <a:pt x="14862" y="19565"/>
                  </a:cubicBezTo>
                  <a:cubicBezTo>
                    <a:pt x="15049" y="19567"/>
                    <a:pt x="15236" y="19569"/>
                    <a:pt x="15423" y="19569"/>
                  </a:cubicBezTo>
                  <a:cubicBezTo>
                    <a:pt x="16139" y="19569"/>
                    <a:pt x="16856" y="19544"/>
                    <a:pt x="17561" y="19425"/>
                  </a:cubicBezTo>
                  <a:cubicBezTo>
                    <a:pt x="17665" y="19402"/>
                    <a:pt x="17775" y="19383"/>
                    <a:pt x="17881" y="19383"/>
                  </a:cubicBezTo>
                  <a:cubicBezTo>
                    <a:pt x="17972" y="19383"/>
                    <a:pt x="18060" y="19397"/>
                    <a:pt x="18139" y="19437"/>
                  </a:cubicBezTo>
                  <a:cubicBezTo>
                    <a:pt x="18192" y="19468"/>
                    <a:pt x="18246" y="19511"/>
                    <a:pt x="18310" y="19522"/>
                  </a:cubicBezTo>
                  <a:cubicBezTo>
                    <a:pt x="18321" y="19524"/>
                    <a:pt x="18331" y="19525"/>
                    <a:pt x="18341" y="19525"/>
                  </a:cubicBezTo>
                  <a:cubicBezTo>
                    <a:pt x="18465" y="19525"/>
                    <a:pt x="18562" y="19406"/>
                    <a:pt x="18632" y="19297"/>
                  </a:cubicBezTo>
                  <a:cubicBezTo>
                    <a:pt x="18739" y="19575"/>
                    <a:pt x="19017" y="19747"/>
                    <a:pt x="19306" y="19811"/>
                  </a:cubicBezTo>
                  <a:cubicBezTo>
                    <a:pt x="19416" y="19835"/>
                    <a:pt x="19526" y="19844"/>
                    <a:pt x="19636" y="19844"/>
                  </a:cubicBezTo>
                  <a:cubicBezTo>
                    <a:pt x="19825" y="19844"/>
                    <a:pt x="20012" y="19817"/>
                    <a:pt x="20195" y="19789"/>
                  </a:cubicBezTo>
                  <a:cubicBezTo>
                    <a:pt x="20195" y="19618"/>
                    <a:pt x="20088" y="19447"/>
                    <a:pt x="20098" y="19265"/>
                  </a:cubicBezTo>
                  <a:cubicBezTo>
                    <a:pt x="20195" y="18355"/>
                    <a:pt x="20291" y="17488"/>
                    <a:pt x="20366" y="16556"/>
                  </a:cubicBezTo>
                  <a:cubicBezTo>
                    <a:pt x="20398" y="16213"/>
                    <a:pt x="20419" y="15839"/>
                    <a:pt x="20248" y="15539"/>
                  </a:cubicBezTo>
                  <a:cubicBezTo>
                    <a:pt x="20131" y="15325"/>
                    <a:pt x="19916" y="15164"/>
                    <a:pt x="19852" y="14918"/>
                  </a:cubicBezTo>
                  <a:cubicBezTo>
                    <a:pt x="19809" y="14731"/>
                    <a:pt x="19976" y="14503"/>
                    <a:pt x="20138" y="14503"/>
                  </a:cubicBezTo>
                  <a:cubicBezTo>
                    <a:pt x="20180" y="14503"/>
                    <a:pt x="20222" y="14519"/>
                    <a:pt x="20259" y="14554"/>
                  </a:cubicBezTo>
                  <a:cubicBezTo>
                    <a:pt x="20162" y="12615"/>
                    <a:pt x="20066" y="10688"/>
                    <a:pt x="19981" y="8761"/>
                  </a:cubicBezTo>
                  <a:cubicBezTo>
                    <a:pt x="19970" y="8568"/>
                    <a:pt x="19959" y="8354"/>
                    <a:pt x="20066" y="8204"/>
                  </a:cubicBezTo>
                  <a:cubicBezTo>
                    <a:pt x="20152" y="8075"/>
                    <a:pt x="20281" y="8001"/>
                    <a:pt x="20323" y="7861"/>
                  </a:cubicBezTo>
                  <a:cubicBezTo>
                    <a:pt x="20345" y="7776"/>
                    <a:pt x="20334" y="7680"/>
                    <a:pt x="20312" y="7583"/>
                  </a:cubicBezTo>
                  <a:cubicBezTo>
                    <a:pt x="19991" y="5859"/>
                    <a:pt x="20066" y="4082"/>
                    <a:pt x="20141" y="2326"/>
                  </a:cubicBezTo>
                  <a:lnTo>
                    <a:pt x="20173" y="1362"/>
                  </a:lnTo>
                  <a:cubicBezTo>
                    <a:pt x="20184" y="1212"/>
                    <a:pt x="20184" y="1051"/>
                    <a:pt x="20109" y="923"/>
                  </a:cubicBezTo>
                  <a:cubicBezTo>
                    <a:pt x="19981" y="698"/>
                    <a:pt x="19638" y="473"/>
                    <a:pt x="19381" y="463"/>
                  </a:cubicBezTo>
                  <a:cubicBezTo>
                    <a:pt x="19381" y="344"/>
                    <a:pt x="19370" y="227"/>
                    <a:pt x="19295" y="130"/>
                  </a:cubicBezTo>
                  <a:cubicBezTo>
                    <a:pt x="19229" y="34"/>
                    <a:pt x="19125" y="0"/>
                    <a:pt x="19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9114" y="1691655"/>
            <a:ext cx="5016190" cy="435133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0070C0"/>
                </a:solidFill>
                <a:latin typeface="#9Slide03 AmpleSoft" panose="02000000000000000000" pitchFamily="2" charset="0"/>
              </a:rPr>
              <a:t>1. </a:t>
            </a:r>
            <a:r>
              <a:rPr lang="en-US" sz="3200" b="1" dirty="0" err="1">
                <a:solidFill>
                  <a:srgbClr val="0070C0"/>
                </a:solidFill>
                <a:latin typeface="#9Slide03 AmpleSoft" panose="02000000000000000000" pitchFamily="2" charset="0"/>
              </a:rPr>
              <a:t>Nghệ</a:t>
            </a:r>
            <a:r>
              <a:rPr lang="en-US" sz="3200" b="1" dirty="0">
                <a:solidFill>
                  <a:srgbClr val="0070C0"/>
                </a:solidFill>
                <a:latin typeface="#9Slide03 AmpleSoft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#9Slide03 AmpleSoft" panose="02000000000000000000" pitchFamily="2" charset="0"/>
              </a:rPr>
              <a:t>thuật</a:t>
            </a:r>
            <a:endParaRPr lang="en-US" sz="3200" b="1" dirty="0">
              <a:solidFill>
                <a:srgbClr val="0070C0"/>
              </a:solidFill>
              <a:latin typeface="#9Slide03 AmpleSoft" panose="02000000000000000000" pitchFamily="2" charset="0"/>
            </a:endParaRPr>
          </a:p>
          <a:p>
            <a:pPr marL="0" indent="0" algn="just">
              <a:buNone/>
            </a:pPr>
            <a:endParaRPr lang="en-US" sz="500" dirty="0">
              <a:latin typeface="#9Slide03 AmpleSoft" panose="02000000000000000000" pitchFamily="2" charset="0"/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vi-VN" sz="3200" dirty="0">
                <a:latin typeface="#9Slide03 AmpleSoft" panose="02000000000000000000" pitchFamily="2" charset="0"/>
              </a:rPr>
              <a:t>- Hệ thống </a:t>
            </a:r>
            <a:r>
              <a:rPr lang="en-US" sz="3200" dirty="0" err="1">
                <a:latin typeface="#9Slide03 AmpleSoft" panose="02000000000000000000" pitchFamily="2" charset="0"/>
              </a:rPr>
              <a:t>lí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lẽ</a:t>
            </a:r>
            <a:r>
              <a:rPr lang="en-US" sz="3200" dirty="0">
                <a:latin typeface="#9Slide03 AmpleSoft" panose="02000000000000000000" pitchFamily="2" charset="0"/>
              </a:rPr>
              <a:t>, </a:t>
            </a:r>
            <a:r>
              <a:rPr lang="en-US" sz="3200" dirty="0" err="1">
                <a:latin typeface="#9Slide03 AmpleSoft" panose="02000000000000000000" pitchFamily="2" charset="0"/>
              </a:rPr>
              <a:t>dẫn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chứng</a:t>
            </a:r>
            <a:r>
              <a:rPr lang="vi-VN" sz="3200" dirty="0">
                <a:latin typeface="#9Slide03 AmpleSoft" panose="02000000000000000000" pitchFamily="2" charset="0"/>
              </a:rPr>
              <a:t> thuyết phục, cụ thể, rõ ràng</a:t>
            </a:r>
            <a:endParaRPr lang="en-US" sz="3200" dirty="0">
              <a:latin typeface="#9Slide03 AmpleSoft" panose="02000000000000000000" pitchFamily="2" charset="0"/>
            </a:endParaRPr>
          </a:p>
          <a:p>
            <a:pPr marL="0" indent="0" algn="just">
              <a:buNone/>
            </a:pPr>
            <a:endParaRPr lang="en-US" sz="500" dirty="0">
              <a:latin typeface="#9Slide03 AmpleSoft" panose="02000000000000000000" pitchFamily="2" charset="0"/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vi-VN" sz="3200" dirty="0">
                <a:latin typeface="#9Slide03 AmpleSoft" panose="02000000000000000000" pitchFamily="2" charset="0"/>
              </a:rPr>
              <a:t>- Chứng minh kết hợp </a:t>
            </a:r>
            <a:r>
              <a:rPr lang="en-US" sz="3200" dirty="0" err="1">
                <a:latin typeface="#9Slide03 AmpleSoft" panose="02000000000000000000" pitchFamily="2" charset="0"/>
              </a:rPr>
              <a:t>giải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thích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và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bình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luận</a:t>
            </a:r>
            <a:endParaRPr lang="en-US" sz="3200" dirty="0">
              <a:latin typeface="#9Slide03 AmpleSoft" panose="02000000000000000000" pitchFamily="2" charset="0"/>
            </a:endParaRPr>
          </a:p>
          <a:p>
            <a:pPr marL="0" indent="0" algn="just">
              <a:buNone/>
            </a:pPr>
            <a:endParaRPr lang="en-US" sz="500" dirty="0">
              <a:latin typeface="#9Slide03 AmpleSoft" panose="02000000000000000000" pitchFamily="2" charset="0"/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vi-VN" sz="3200" dirty="0">
                <a:latin typeface="#9Slide03 AmpleSoft" panose="02000000000000000000" pitchFamily="2" charset="0"/>
              </a:rPr>
              <a:t>- Giọng văn sôi nổi, </a:t>
            </a:r>
            <a:r>
              <a:rPr lang="en-US" sz="3200" dirty="0" err="1">
                <a:latin typeface="#9Slide03 AmpleSoft" panose="02000000000000000000" pitchFamily="2" charset="0"/>
              </a:rPr>
              <a:t>thiết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tha</a:t>
            </a:r>
            <a:r>
              <a:rPr lang="en-US" sz="3200" dirty="0">
                <a:latin typeface="#9Slide03 AmpleSoft" panose="02000000000000000000" pitchFamily="2" charset="0"/>
              </a:rPr>
              <a:t>, </a:t>
            </a:r>
            <a:r>
              <a:rPr lang="en-US" sz="3200" dirty="0" err="1">
                <a:latin typeface="#9Slide03 AmpleSoft" panose="02000000000000000000" pitchFamily="2" charset="0"/>
              </a:rPr>
              <a:t>giàu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cảm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xúc</a:t>
            </a:r>
            <a:endParaRPr lang="en-US" sz="3200" dirty="0">
              <a:latin typeface="#9Slide03 AmpleSoft" panose="02000000000000000000" pitchFamily="2" charset="0"/>
            </a:endParaRPr>
          </a:p>
          <a:p>
            <a:pPr marL="0" indent="0">
              <a:buNone/>
            </a:pPr>
            <a:endParaRPr lang="en-US" sz="3200" dirty="0">
              <a:latin typeface="#9Slide03 AmpleSoft" panose="02000000000000000000" pitchFamily="2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0B0F7F-8627-4EFF-A34B-66A8409075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90860" y="1691655"/>
            <a:ext cx="5201721" cy="457199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0070C0"/>
                </a:solidFill>
                <a:latin typeface="#9Slide03 AmpleSoft" panose="02000000000000000000" pitchFamily="2" charset="0"/>
              </a:rPr>
              <a:t>2. </a:t>
            </a:r>
            <a:r>
              <a:rPr lang="en-US" sz="3200" b="1" dirty="0" err="1">
                <a:solidFill>
                  <a:srgbClr val="0070C0"/>
                </a:solidFill>
                <a:latin typeface="#9Slide03 AmpleSoft" panose="02000000000000000000" pitchFamily="2" charset="0"/>
              </a:rPr>
              <a:t>Nội</a:t>
            </a:r>
            <a:r>
              <a:rPr lang="en-US" sz="3200" b="1" dirty="0">
                <a:solidFill>
                  <a:srgbClr val="0070C0"/>
                </a:solidFill>
                <a:latin typeface="#9Slide03 AmpleSoft" panose="02000000000000000000" pitchFamily="2" charset="0"/>
              </a:rPr>
              <a:t> dung</a:t>
            </a:r>
          </a:p>
          <a:p>
            <a:pPr marL="0" indent="0" algn="just">
              <a:buNone/>
            </a:pPr>
            <a:endParaRPr lang="en-US" sz="500" dirty="0">
              <a:latin typeface="#9Slide03 AmpleSoft" panose="02000000000000000000" pitchFamily="2" charset="0"/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vi-VN" sz="3200" dirty="0">
                <a:latin typeface="#9Slide03 AmpleSoft" panose="02000000000000000000" pitchFamily="2" charset="0"/>
              </a:rPr>
              <a:t>- Ca ngợi đức tính giản dị của Bác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Hồ</a:t>
            </a:r>
            <a:r>
              <a:rPr lang="vi-VN" sz="3200" dirty="0">
                <a:latin typeface="#9Slide03 AmpleSoft" panose="02000000000000000000" pitchFamily="2" charset="0"/>
              </a:rPr>
              <a:t> </a:t>
            </a:r>
            <a:endParaRPr lang="en-US" sz="3200" dirty="0">
              <a:latin typeface="#9Slide03 AmpleSoft" panose="02000000000000000000" pitchFamily="2" charset="0"/>
            </a:endParaRPr>
          </a:p>
          <a:p>
            <a:pPr marL="0" indent="0" algn="just">
              <a:buNone/>
            </a:pPr>
            <a:endParaRPr lang="en-US" sz="500" dirty="0">
              <a:latin typeface="#9Slide03 AmpleSoft" panose="02000000000000000000" pitchFamily="2" charset="0"/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en-US" sz="3200" dirty="0">
                <a:latin typeface="#9Slide03 AmpleSoft" panose="02000000000000000000" pitchFamily="2" charset="0"/>
              </a:rPr>
              <a:t>- </a:t>
            </a:r>
            <a:r>
              <a:rPr lang="en-US" sz="3200" dirty="0" err="1">
                <a:latin typeface="#9Slide03 AmpleSoft" panose="02000000000000000000" pitchFamily="2" charset="0"/>
              </a:rPr>
              <a:t>Thể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hiện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tình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cảm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yêu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mến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và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tự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hào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về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Bác</a:t>
            </a:r>
            <a:endParaRPr lang="en-US" sz="3200" dirty="0">
              <a:latin typeface="#9Slide03 AmpleSoft" panose="02000000000000000000" pitchFamily="2" charset="0"/>
            </a:endParaRPr>
          </a:p>
          <a:p>
            <a:pPr marL="0" indent="0" algn="just">
              <a:buNone/>
            </a:pPr>
            <a:endParaRPr lang="en-US" sz="500" dirty="0">
              <a:latin typeface="#9Slide03 AmpleSoft" panose="02000000000000000000" pitchFamily="2" charset="0"/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vi-VN" sz="3200" dirty="0">
                <a:latin typeface="#9Slide03 AmpleSoft" panose="02000000000000000000" pitchFamily="2" charset="0"/>
              </a:rPr>
              <a:t>- Bài học về lối sống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vi-VN" sz="3200" dirty="0">
                <a:latin typeface="#9Slide03 AmpleSoft" panose="02000000000000000000" pitchFamily="2" charset="0"/>
              </a:rPr>
              <a:t>/ phong cách sống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giản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dị</a:t>
            </a:r>
            <a:endParaRPr lang="en-US" sz="3200" dirty="0">
              <a:latin typeface="#9Slide03 AmpleSoft" panose="02000000000000000000" pitchFamily="2" charset="0"/>
            </a:endParaRPr>
          </a:p>
          <a:p>
            <a:pPr marL="0" indent="0">
              <a:buNone/>
            </a:pPr>
            <a:endParaRPr lang="en-US" sz="3200" dirty="0">
              <a:latin typeface="#9Slide03 AmpleSoft" panose="02000000000000000000" pitchFamily="2" charset="0"/>
            </a:endParaRP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54F4BC7A-8E7D-E477-8BBC-39F71515F387}"/>
              </a:ext>
            </a:extLst>
          </p:cNvPr>
          <p:cNvSpPr txBox="1">
            <a:spLocks/>
          </p:cNvSpPr>
          <p:nvPr/>
        </p:nvSpPr>
        <p:spPr>
          <a:xfrm>
            <a:off x="4106554" y="231145"/>
            <a:ext cx="3978892" cy="5991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114000"/>
              </a:lnSpc>
            </a:pPr>
            <a:r>
              <a:rPr lang="en-US" sz="4800" dirty="0">
                <a:solidFill>
                  <a:srgbClr val="FF0000"/>
                </a:solidFill>
                <a:latin typeface="#9Slide07 SVNBeachwood Sans" pitchFamily="2" charset="0"/>
              </a:rPr>
              <a:t>III. </a:t>
            </a:r>
            <a:r>
              <a:rPr lang="en-US" sz="4800" dirty="0" err="1">
                <a:solidFill>
                  <a:srgbClr val="FF0000"/>
                </a:solidFill>
                <a:latin typeface="#9Slide07 SVNBeachwood Sans" pitchFamily="2" charset="0"/>
              </a:rPr>
              <a:t>Tổng</a:t>
            </a:r>
            <a:r>
              <a:rPr lang="en-US" sz="4800" dirty="0">
                <a:solidFill>
                  <a:srgbClr val="FF0000"/>
                </a:solidFill>
                <a:latin typeface="#9Slide07 SVNBeachwood Sans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#9Slide07 SVNBeachwood Sans" pitchFamily="2" charset="0"/>
              </a:rPr>
              <a:t>kết</a:t>
            </a:r>
            <a:endParaRPr lang="en-US" sz="4800" dirty="0">
              <a:solidFill>
                <a:srgbClr val="FF0000"/>
              </a:solidFill>
              <a:latin typeface="#9Slide07 SVNBeachwood Sans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167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2340">
        <p:fade/>
      </p:transition>
    </mc:Choice>
    <mc:Fallback xmlns="">
      <p:transition spd="med" advTm="423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2">
            <a:extLst>
              <a:ext uri="{FF2B5EF4-FFF2-40B4-BE49-F238E27FC236}">
                <a16:creationId xmlns:a16="http://schemas.microsoft.com/office/drawing/2014/main" id="{7D2AD3F8-13AD-8316-D583-631D96F7962A}"/>
              </a:ext>
            </a:extLst>
          </p:cNvPr>
          <p:cNvSpPr/>
          <p:nvPr/>
        </p:nvSpPr>
        <p:spPr>
          <a:xfrm>
            <a:off x="1703512" y="788202"/>
            <a:ext cx="2376264" cy="5712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dirty="0">
                <a:solidFill>
                  <a:schemeClr val="tx1"/>
                </a:solidFill>
                <a:latin typeface="#9Slide03 Ample" panose="02000000000000000000" pitchFamily="2" charset="0"/>
                <a:ea typeface="汉仪全唐诗简" pitchFamily="18" charset="-122"/>
              </a:rPr>
              <a:t>TÁC GIẢ</a:t>
            </a:r>
          </a:p>
        </p:txBody>
      </p:sp>
      <p:sp>
        <p:nvSpPr>
          <p:cNvPr id="3" name="矩形 12">
            <a:extLst>
              <a:ext uri="{FF2B5EF4-FFF2-40B4-BE49-F238E27FC236}">
                <a16:creationId xmlns:a16="http://schemas.microsoft.com/office/drawing/2014/main" id="{7D4896EA-800B-CB2C-7FF6-716DA2E9353A}"/>
              </a:ext>
            </a:extLst>
          </p:cNvPr>
          <p:cNvSpPr/>
          <p:nvPr/>
        </p:nvSpPr>
        <p:spPr>
          <a:xfrm>
            <a:off x="143715" y="1575522"/>
            <a:ext cx="2808310" cy="11515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0" indent="0" algn="just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0" i="0" kern="12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Phạm</a:t>
            </a:r>
            <a:r>
              <a:rPr lang="en-US" sz="2400" b="0" i="0" kern="12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Văn </a:t>
            </a:r>
            <a:r>
              <a:rPr lang="en-US" sz="2400" b="0" i="0" kern="12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Đồng</a:t>
            </a:r>
            <a:r>
              <a:rPr lang="en-US" sz="2400" b="0" i="0" kern="12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(1906 - 2000), </a:t>
            </a:r>
            <a:r>
              <a:rPr lang="en-US" sz="2400" b="0" i="0" kern="12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quê</a:t>
            </a:r>
            <a:r>
              <a:rPr lang="en-US" sz="2400" b="0" i="0" kern="12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ở </a:t>
            </a:r>
            <a:r>
              <a:rPr lang="en-US" sz="2400" b="0" i="0" kern="12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Quảng</a:t>
            </a:r>
            <a:r>
              <a:rPr lang="en-US" sz="2400" b="0" i="0" kern="12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0" i="0" kern="12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Ngãi</a:t>
            </a:r>
            <a:endParaRPr lang="en-US" sz="2400" b="0" i="0" kern="1200" dirty="0">
              <a:solidFill>
                <a:schemeClr val="tx1"/>
              </a:solidFill>
              <a:latin typeface="#9Slide03 AmpleSoft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矩形 12">
            <a:extLst>
              <a:ext uri="{FF2B5EF4-FFF2-40B4-BE49-F238E27FC236}">
                <a16:creationId xmlns:a16="http://schemas.microsoft.com/office/drawing/2014/main" id="{DE56E359-A8D3-F487-3B2A-2BB666872444}"/>
              </a:ext>
            </a:extLst>
          </p:cNvPr>
          <p:cNvSpPr/>
          <p:nvPr/>
        </p:nvSpPr>
        <p:spPr>
          <a:xfrm>
            <a:off x="3143407" y="1575522"/>
            <a:ext cx="2808307" cy="11515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0" indent="0" algn="just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0" i="0" kern="12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Phạm</a:t>
            </a:r>
            <a:r>
              <a:rPr lang="en-US" sz="2400" b="0" i="0" kern="12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Văn </a:t>
            </a:r>
            <a:r>
              <a:rPr lang="en-US" sz="2400" b="0" i="0" kern="12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Đồng</a:t>
            </a:r>
            <a:r>
              <a:rPr lang="en-US" sz="2400" b="0" i="0" kern="12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(1906 - 2000), </a:t>
            </a:r>
            <a:r>
              <a:rPr lang="en-US" sz="2400" b="0" i="0" kern="12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quê</a:t>
            </a:r>
            <a:r>
              <a:rPr lang="en-US" sz="2400" b="0" i="0" kern="12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ở </a:t>
            </a:r>
            <a:r>
              <a:rPr lang="en-US" sz="2400" b="0" i="0" kern="12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Quảng</a:t>
            </a:r>
            <a:r>
              <a:rPr lang="en-US" sz="2400" b="0" i="0" kern="12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Bình</a:t>
            </a:r>
          </a:p>
        </p:txBody>
      </p:sp>
      <p:sp>
        <p:nvSpPr>
          <p:cNvPr id="5" name="Google Shape;130;p22">
            <a:extLst>
              <a:ext uri="{FF2B5EF4-FFF2-40B4-BE49-F238E27FC236}">
                <a16:creationId xmlns:a16="http://schemas.microsoft.com/office/drawing/2014/main" id="{991A1DDC-C533-E4E9-FCC4-CE9BED6CA6B2}"/>
              </a:ext>
            </a:extLst>
          </p:cNvPr>
          <p:cNvSpPr txBox="1">
            <a:spLocks/>
          </p:cNvSpPr>
          <p:nvPr/>
        </p:nvSpPr>
        <p:spPr>
          <a:xfrm>
            <a:off x="3871267" y="40163"/>
            <a:ext cx="4449465" cy="94056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algn="l" defTabSz="91439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90170" algn="l"/>
                <a:tab pos="180340" algn="l"/>
              </a:tabLst>
            </a:pPr>
            <a:r>
              <a:rPr lang="en-US" sz="3600" dirty="0">
                <a:solidFill>
                  <a:srgbClr val="FF0000"/>
                </a:solidFill>
                <a:latin typeface="#9Slide07 IcielLa Chic Pro Shad" panose="0200050609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THẺ KIẾN THỨC</a:t>
            </a:r>
            <a:endParaRPr lang="en-US" sz="2800" dirty="0">
              <a:solidFill>
                <a:srgbClr val="FF0000"/>
              </a:solidFill>
              <a:latin typeface="#9Slide07 IcielLa Chic Pro Shad" panose="0200050609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169E9EF-FAD6-25FA-2124-BC10264F8755}"/>
              </a:ext>
            </a:extLst>
          </p:cNvPr>
          <p:cNvCxnSpPr>
            <a:cxnSpLocks/>
          </p:cNvCxnSpPr>
          <p:nvPr/>
        </p:nvCxnSpPr>
        <p:spPr>
          <a:xfrm>
            <a:off x="6096000" y="793475"/>
            <a:ext cx="0" cy="609718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2">
            <a:extLst>
              <a:ext uri="{FF2B5EF4-FFF2-40B4-BE49-F238E27FC236}">
                <a16:creationId xmlns:a16="http://schemas.microsoft.com/office/drawing/2014/main" id="{A26A33D2-E592-D34D-CFFA-03DE8AB0BC8F}"/>
              </a:ext>
            </a:extLst>
          </p:cNvPr>
          <p:cNvSpPr/>
          <p:nvPr/>
        </p:nvSpPr>
        <p:spPr>
          <a:xfrm>
            <a:off x="8112223" y="788202"/>
            <a:ext cx="2376264" cy="5712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dirty="0">
                <a:solidFill>
                  <a:schemeClr val="tx1"/>
                </a:solidFill>
                <a:latin typeface="#9Slide03 Ample" panose="02000000000000000000" pitchFamily="2" charset="0"/>
                <a:ea typeface="汉仪全唐诗简" pitchFamily="18" charset="-122"/>
              </a:rPr>
              <a:t>TÁC PHẨM</a:t>
            </a:r>
          </a:p>
        </p:txBody>
      </p:sp>
      <p:sp>
        <p:nvSpPr>
          <p:cNvPr id="15" name="矩形 12">
            <a:extLst>
              <a:ext uri="{FF2B5EF4-FFF2-40B4-BE49-F238E27FC236}">
                <a16:creationId xmlns:a16="http://schemas.microsoft.com/office/drawing/2014/main" id="{6BDCA8F3-9305-CA4A-1BEB-F51F1BB7822F}"/>
              </a:ext>
            </a:extLst>
          </p:cNvPr>
          <p:cNvSpPr/>
          <p:nvPr/>
        </p:nvSpPr>
        <p:spPr>
          <a:xfrm>
            <a:off x="143715" y="2886310"/>
            <a:ext cx="2808310" cy="10028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0" indent="0" algn="just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altLang="en-US" sz="2400" b="0" i="0" kern="12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Là</a:t>
            </a:r>
            <a:r>
              <a:rPr lang="en-US" altLang="en-US" sz="2400" b="0" i="0" kern="12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0" kern="12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nhà</a:t>
            </a:r>
            <a:r>
              <a:rPr lang="en-US" altLang="en-US" sz="2400" b="0" i="0" kern="12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0" kern="12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triết</a:t>
            </a:r>
            <a:r>
              <a:rPr lang="en-US" altLang="en-US" sz="2400" b="0" i="0" kern="12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0" kern="12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học</a:t>
            </a:r>
            <a:r>
              <a:rPr lang="en-US" altLang="en-US" sz="2400" b="0" i="0" kern="12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altLang="en-US" sz="2400" b="0" i="0" kern="12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nhà</a:t>
            </a:r>
            <a:r>
              <a:rPr lang="en-US" altLang="en-US" sz="2400" b="0" i="0" kern="12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0" kern="12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văn</a:t>
            </a:r>
            <a:r>
              <a:rPr lang="en-US" altLang="en-US" sz="2400" b="0" i="0" kern="12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0" kern="12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hóa</a:t>
            </a:r>
            <a:r>
              <a:rPr lang="en-US" altLang="en-US" sz="2400" b="0" i="0" kern="12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0" kern="12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lớn</a:t>
            </a:r>
            <a:endParaRPr lang="en-US" sz="2400" b="0" i="0" kern="1200" dirty="0">
              <a:solidFill>
                <a:schemeClr val="tx1"/>
              </a:solidFill>
              <a:latin typeface="#9Slide03 AmpleSoft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6" name="矩形 12">
            <a:extLst>
              <a:ext uri="{FF2B5EF4-FFF2-40B4-BE49-F238E27FC236}">
                <a16:creationId xmlns:a16="http://schemas.microsoft.com/office/drawing/2014/main" id="{A4DB9F35-8AFA-FCE1-CCFE-1D51AAA66D34}"/>
              </a:ext>
            </a:extLst>
          </p:cNvPr>
          <p:cNvSpPr/>
          <p:nvPr/>
        </p:nvSpPr>
        <p:spPr>
          <a:xfrm>
            <a:off x="3143407" y="2886310"/>
            <a:ext cx="2808307" cy="10028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0" indent="0" algn="just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altLang="en-US" sz="2400" b="0" i="0" kern="12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Là</a:t>
            </a:r>
            <a:r>
              <a:rPr lang="en-US" altLang="en-US" sz="2400" b="0" i="0" kern="12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0" kern="12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nhà</a:t>
            </a:r>
            <a:r>
              <a:rPr lang="en-US" altLang="en-US" sz="2400" b="0" i="0" kern="12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0" kern="12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cách</a:t>
            </a:r>
            <a:r>
              <a:rPr lang="en-US" altLang="en-US" sz="2400" b="0" i="0" kern="12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0" kern="12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mạng</a:t>
            </a:r>
            <a:r>
              <a:rPr lang="en-US" altLang="en-US" sz="2400" b="0" i="0" kern="12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altLang="en-US" sz="2400" b="0" i="0" kern="12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nhà</a:t>
            </a:r>
            <a:r>
              <a:rPr lang="en-US" altLang="en-US" sz="2400" b="0" i="0" kern="12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0" kern="12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văn</a:t>
            </a:r>
            <a:r>
              <a:rPr lang="en-US" altLang="en-US" sz="2400" b="0" i="0" kern="12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0" kern="12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hóa</a:t>
            </a:r>
            <a:r>
              <a:rPr lang="en-US" altLang="en-US" sz="2400" b="0" i="0" kern="12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0" kern="12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lớn</a:t>
            </a:r>
            <a:endParaRPr lang="en-US" sz="2400" b="0" i="0" kern="1200" dirty="0">
              <a:solidFill>
                <a:schemeClr val="tx1"/>
              </a:solidFill>
              <a:latin typeface="#9Slide03 AmpleSoft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7" name="矩形 12">
            <a:extLst>
              <a:ext uri="{FF2B5EF4-FFF2-40B4-BE49-F238E27FC236}">
                <a16:creationId xmlns:a16="http://schemas.microsoft.com/office/drawing/2014/main" id="{9AE6008A-BDF9-E576-27F8-0817C2124A99}"/>
              </a:ext>
            </a:extLst>
          </p:cNvPr>
          <p:cNvSpPr/>
          <p:nvPr/>
        </p:nvSpPr>
        <p:spPr>
          <a:xfrm>
            <a:off x="143715" y="4057933"/>
            <a:ext cx="2808310" cy="124358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0" indent="0" algn="just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altLang="en-US" sz="2400" b="0" i="0" kern="12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Từng</a:t>
            </a:r>
            <a:r>
              <a:rPr lang="en-US" altLang="en-US" sz="2400" b="0" i="0" kern="12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0" kern="12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là</a:t>
            </a:r>
            <a:r>
              <a:rPr lang="en-US" altLang="en-US" sz="2400" b="0" i="0" kern="12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0" kern="12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Thủ</a:t>
            </a:r>
            <a:r>
              <a:rPr lang="en-US" altLang="en-US" sz="2400" b="0" i="0" kern="12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0" kern="12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tướng</a:t>
            </a:r>
            <a:r>
              <a:rPr lang="en-US" altLang="en-US" sz="2400" b="0" i="0" kern="12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0" kern="12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Chính</a:t>
            </a:r>
            <a:r>
              <a:rPr lang="en-US" altLang="en-US" sz="2400" b="0" i="0" kern="12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0" kern="12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phủ</a:t>
            </a:r>
            <a:r>
              <a:rPr lang="en-US" altLang="en-US" sz="2400" b="0" i="0" kern="12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0" kern="12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trên</a:t>
            </a:r>
            <a:r>
              <a:rPr lang="en-US" altLang="en-US" sz="2400" b="0" i="0" kern="12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20 </a:t>
            </a:r>
            <a:r>
              <a:rPr lang="en-US" altLang="en-US" sz="2400" b="0" i="0" kern="12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năm</a:t>
            </a:r>
            <a:endParaRPr lang="en-US" sz="2400" b="0" i="0" kern="1200" dirty="0">
              <a:solidFill>
                <a:schemeClr val="tx1"/>
              </a:solidFill>
              <a:latin typeface="#9Slide03 AmpleSoft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8" name="矩形 12">
            <a:extLst>
              <a:ext uri="{FF2B5EF4-FFF2-40B4-BE49-F238E27FC236}">
                <a16:creationId xmlns:a16="http://schemas.microsoft.com/office/drawing/2014/main" id="{189AF38A-CF07-E938-D7E8-3967147EF25B}"/>
              </a:ext>
            </a:extLst>
          </p:cNvPr>
          <p:cNvSpPr/>
          <p:nvPr/>
        </p:nvSpPr>
        <p:spPr>
          <a:xfrm>
            <a:off x="3143407" y="4057933"/>
            <a:ext cx="2808307" cy="124358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0" indent="0" algn="just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altLang="en-US" sz="2400" b="0" i="0" kern="12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Từng</a:t>
            </a:r>
            <a:r>
              <a:rPr lang="en-US" altLang="en-US" sz="2400" b="0" i="0" kern="12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0" kern="12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là</a:t>
            </a:r>
            <a:r>
              <a:rPr lang="en-US" altLang="en-US" sz="2400" b="0" i="0" kern="12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0" kern="12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Thủ</a:t>
            </a:r>
            <a:r>
              <a:rPr lang="en-US" altLang="en-US" sz="2400" b="0" i="0" kern="12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0" kern="12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tướng</a:t>
            </a:r>
            <a:r>
              <a:rPr lang="en-US" altLang="en-US" sz="2400" b="0" i="0" kern="12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0" kern="12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Chính</a:t>
            </a:r>
            <a:r>
              <a:rPr lang="en-US" altLang="en-US" sz="2400" b="0" i="0" kern="12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0" kern="12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phủ</a:t>
            </a:r>
            <a:r>
              <a:rPr lang="en-US" altLang="en-US" sz="2400" b="0" i="0" kern="12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0" kern="12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trên</a:t>
            </a:r>
            <a:r>
              <a:rPr lang="en-US" altLang="en-US" sz="2400" b="0" i="0" kern="12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30 </a:t>
            </a:r>
            <a:r>
              <a:rPr lang="en-US" altLang="en-US" sz="2400" b="0" i="0" kern="12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năm</a:t>
            </a:r>
            <a:endParaRPr lang="en-US" sz="2400" b="0" i="0" kern="1200" dirty="0">
              <a:solidFill>
                <a:schemeClr val="tx1"/>
              </a:solidFill>
              <a:latin typeface="#9Slide03 AmpleSoft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9" name="矩形 12">
            <a:extLst>
              <a:ext uri="{FF2B5EF4-FFF2-40B4-BE49-F238E27FC236}">
                <a16:creationId xmlns:a16="http://schemas.microsoft.com/office/drawing/2014/main" id="{91DF1CB4-CCAB-874E-7C16-99F76C65106D}"/>
              </a:ext>
            </a:extLst>
          </p:cNvPr>
          <p:cNvSpPr/>
          <p:nvPr/>
        </p:nvSpPr>
        <p:spPr>
          <a:xfrm>
            <a:off x="143715" y="5465327"/>
            <a:ext cx="2808310" cy="124358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0" indent="0" algn="just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altLang="en-US" sz="2400" b="0" i="0" kern="12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Là</a:t>
            </a:r>
            <a:r>
              <a:rPr lang="en-US" altLang="en-US" sz="2400" b="0" i="0" kern="12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0" kern="12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học</a:t>
            </a:r>
            <a:r>
              <a:rPr lang="en-US" altLang="en-US" sz="2400" b="0" i="0" kern="12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0" kern="12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trò</a:t>
            </a:r>
            <a:r>
              <a:rPr lang="en-US" altLang="en-US" sz="2400" b="0" i="0" kern="12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altLang="en-US" sz="2400" b="0" i="0" kern="12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là</a:t>
            </a:r>
            <a:r>
              <a:rPr lang="en-US" altLang="en-US" sz="2400" b="0" i="0" kern="12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0" kern="12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b="0" i="0" kern="12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0" kern="12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cộng</a:t>
            </a:r>
            <a:r>
              <a:rPr lang="en-US" altLang="en-US" sz="2400" b="0" i="0" kern="12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0" kern="12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sự</a:t>
            </a:r>
            <a:r>
              <a:rPr lang="en-US" altLang="en-US" sz="2400" b="0" i="0" kern="12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0" kern="12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gần</a:t>
            </a:r>
            <a:r>
              <a:rPr lang="en-US" altLang="en-US" sz="2400" b="0" i="0" kern="12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0" kern="12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gũi</a:t>
            </a:r>
            <a:r>
              <a:rPr lang="en-US" altLang="en-US" sz="2400" b="0" i="0" kern="12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0" kern="12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0" i="0" kern="12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0" kern="12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Bác</a:t>
            </a:r>
            <a:endParaRPr lang="en-US" sz="2400" b="0" i="0" kern="1200" dirty="0">
              <a:solidFill>
                <a:schemeClr val="tx1"/>
              </a:solidFill>
              <a:latin typeface="#9Slide03 AmpleSoft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0" name="矩形 12">
            <a:extLst>
              <a:ext uri="{FF2B5EF4-FFF2-40B4-BE49-F238E27FC236}">
                <a16:creationId xmlns:a16="http://schemas.microsoft.com/office/drawing/2014/main" id="{3D8B39ED-70E5-3C33-E8AD-DF410756F45C}"/>
              </a:ext>
            </a:extLst>
          </p:cNvPr>
          <p:cNvSpPr/>
          <p:nvPr/>
        </p:nvSpPr>
        <p:spPr>
          <a:xfrm>
            <a:off x="3143407" y="5465327"/>
            <a:ext cx="2808307" cy="124358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0" indent="0" algn="just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altLang="en-US" sz="2400" b="0" i="0" kern="12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Là</a:t>
            </a:r>
            <a:r>
              <a:rPr lang="en-US" altLang="en-US" sz="2400" b="0" i="0" kern="12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0" kern="12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bạn</a:t>
            </a:r>
            <a:r>
              <a:rPr lang="en-US" altLang="en-US" sz="2400" b="0" i="0" kern="12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0" kern="12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học</a:t>
            </a:r>
            <a:r>
              <a:rPr lang="en-US" altLang="en-US" sz="2400" b="0" i="0" kern="12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altLang="en-US" sz="2400" b="0" i="0" kern="12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là</a:t>
            </a:r>
            <a:r>
              <a:rPr lang="en-US" altLang="en-US" sz="2400" b="0" i="0" kern="12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0" kern="12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b="0" i="0" kern="12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0" kern="12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cộng</a:t>
            </a:r>
            <a:r>
              <a:rPr lang="en-US" altLang="en-US" sz="2400" b="0" i="0" kern="12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0" kern="12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sự</a:t>
            </a:r>
            <a:r>
              <a:rPr lang="en-US" altLang="en-US" sz="2400" b="0" i="0" kern="12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0" kern="12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gần</a:t>
            </a:r>
            <a:r>
              <a:rPr lang="en-US" altLang="en-US" sz="2400" b="0" i="0" kern="12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0" kern="12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gũi</a:t>
            </a:r>
            <a:r>
              <a:rPr lang="en-US" altLang="en-US" sz="2400" b="0" i="0" kern="12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0" kern="12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0" i="0" kern="12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0" kern="12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Bác</a:t>
            </a:r>
            <a:endParaRPr lang="en-US" sz="2400" b="0" i="0" kern="1200" dirty="0">
              <a:solidFill>
                <a:schemeClr val="tx1"/>
              </a:solidFill>
              <a:latin typeface="#9Slide03 AmpleSoft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1" name="矩形 12">
            <a:extLst>
              <a:ext uri="{FF2B5EF4-FFF2-40B4-BE49-F238E27FC236}">
                <a16:creationId xmlns:a16="http://schemas.microsoft.com/office/drawing/2014/main" id="{120F420D-030E-2D2E-1FEE-70D51BD954B4}"/>
              </a:ext>
            </a:extLst>
          </p:cNvPr>
          <p:cNvSpPr/>
          <p:nvPr/>
        </p:nvSpPr>
        <p:spPr>
          <a:xfrm>
            <a:off x="6265304" y="1575523"/>
            <a:ext cx="2808310" cy="14214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0" indent="0" algn="just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xứ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Trích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Hồ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Chí Minh,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tộc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tinh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”</a:t>
            </a:r>
            <a:endParaRPr lang="en-US" sz="2400" b="0" i="0" kern="1200" dirty="0">
              <a:solidFill>
                <a:schemeClr val="tx1"/>
              </a:solidFill>
              <a:latin typeface="#9Slide03 AmpleSoft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2" name="矩形 12">
            <a:extLst>
              <a:ext uri="{FF2B5EF4-FFF2-40B4-BE49-F238E27FC236}">
                <a16:creationId xmlns:a16="http://schemas.microsoft.com/office/drawing/2014/main" id="{2C8D059C-5B96-6230-5C97-41578C9EF99F}"/>
              </a:ext>
            </a:extLst>
          </p:cNvPr>
          <p:cNvSpPr/>
          <p:nvPr/>
        </p:nvSpPr>
        <p:spPr>
          <a:xfrm>
            <a:off x="9264996" y="1575523"/>
            <a:ext cx="2808307" cy="14214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0" indent="0" algn="just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xứ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Trích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Hồ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tịch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tộc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tinh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”</a:t>
            </a:r>
            <a:endParaRPr lang="en-US" sz="2400" b="0" i="0" kern="1200" dirty="0">
              <a:solidFill>
                <a:schemeClr val="tx1"/>
              </a:solidFill>
              <a:latin typeface="#9Slide03 AmpleSoft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3" name="矩形 12">
            <a:extLst>
              <a:ext uri="{FF2B5EF4-FFF2-40B4-BE49-F238E27FC236}">
                <a16:creationId xmlns:a16="http://schemas.microsoft.com/office/drawing/2014/main" id="{72DDAA01-105A-512A-F2C2-6B1E76233EDA}"/>
              </a:ext>
            </a:extLst>
          </p:cNvPr>
          <p:cNvSpPr/>
          <p:nvPr/>
        </p:nvSpPr>
        <p:spPr>
          <a:xfrm>
            <a:off x="6265574" y="3140968"/>
            <a:ext cx="2808310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0" indent="0" algn="just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Nghị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học</a:t>
            </a:r>
            <a:endParaRPr lang="en-US" sz="2400" dirty="0">
              <a:solidFill>
                <a:schemeClr val="tx1"/>
              </a:solidFill>
              <a:latin typeface="#9Slide03 AmpleSoft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4" name="矩形 12">
            <a:extLst>
              <a:ext uri="{FF2B5EF4-FFF2-40B4-BE49-F238E27FC236}">
                <a16:creationId xmlns:a16="http://schemas.microsoft.com/office/drawing/2014/main" id="{19FDA626-095C-F87A-61A7-3B52876E5E49}"/>
              </a:ext>
            </a:extLst>
          </p:cNvPr>
          <p:cNvSpPr/>
          <p:nvPr/>
        </p:nvSpPr>
        <p:spPr>
          <a:xfrm>
            <a:off x="9265266" y="3140968"/>
            <a:ext cx="2808307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0" indent="0" algn="just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Nghị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hội</a:t>
            </a:r>
            <a:endParaRPr lang="en-US" sz="2400" dirty="0">
              <a:solidFill>
                <a:schemeClr val="tx1"/>
              </a:solidFill>
              <a:latin typeface="#9Slide03 AmpleSoft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5" name="矩形 12">
            <a:extLst>
              <a:ext uri="{FF2B5EF4-FFF2-40B4-BE49-F238E27FC236}">
                <a16:creationId xmlns:a16="http://schemas.microsoft.com/office/drawing/2014/main" id="{4B56B034-1115-9682-002E-CD1266E98C34}"/>
              </a:ext>
            </a:extLst>
          </p:cNvPr>
          <p:cNvSpPr/>
          <p:nvPr/>
        </p:nvSpPr>
        <p:spPr>
          <a:xfrm>
            <a:off x="6265304" y="4437112"/>
            <a:ext cx="2808310" cy="8837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0" indent="0" algn="just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0" i="0" kern="12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PTB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Đ: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Nghị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luận</a:t>
            </a:r>
            <a:endParaRPr lang="en-US" sz="2400" b="0" i="0" kern="1200" dirty="0">
              <a:solidFill>
                <a:schemeClr val="tx1"/>
              </a:solidFill>
              <a:latin typeface="#9Slide03 AmpleSoft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6" name="矩形 12">
            <a:extLst>
              <a:ext uri="{FF2B5EF4-FFF2-40B4-BE49-F238E27FC236}">
                <a16:creationId xmlns:a16="http://schemas.microsoft.com/office/drawing/2014/main" id="{4D5288B8-BBCF-6173-B438-3EE52D3C18B3}"/>
              </a:ext>
            </a:extLst>
          </p:cNvPr>
          <p:cNvSpPr/>
          <p:nvPr/>
        </p:nvSpPr>
        <p:spPr>
          <a:xfrm>
            <a:off x="9264996" y="4437112"/>
            <a:ext cx="2808307" cy="8837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0" indent="0" algn="just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0" i="0" kern="12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PTB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Đ: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Thuyết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minh</a:t>
            </a:r>
            <a:endParaRPr lang="en-US" sz="2400" b="0" i="0" kern="1200" dirty="0">
              <a:solidFill>
                <a:schemeClr val="tx1"/>
              </a:solidFill>
              <a:latin typeface="#9Slide03 AmpleSoft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7" name="矩形 12">
            <a:extLst>
              <a:ext uri="{FF2B5EF4-FFF2-40B4-BE49-F238E27FC236}">
                <a16:creationId xmlns:a16="http://schemas.microsoft.com/office/drawing/2014/main" id="{42F7668C-D339-A4A7-B39B-A1360CE3273C}"/>
              </a:ext>
            </a:extLst>
          </p:cNvPr>
          <p:cNvSpPr/>
          <p:nvPr/>
        </p:nvSpPr>
        <p:spPr>
          <a:xfrm>
            <a:off x="6265304" y="5464865"/>
            <a:ext cx="2808310" cy="12044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altLang="zh-CN" sz="2400" dirty="0" err="1">
                <a:solidFill>
                  <a:schemeClr val="tx1"/>
                </a:solidFill>
                <a:latin typeface="#9Slide03 AmpleSoft" panose="02000000000000000000" pitchFamily="2" charset="0"/>
                <a:ea typeface="汉仪全唐诗简" pitchFamily="18" charset="-122"/>
              </a:rPr>
              <a:t>Bố</a:t>
            </a:r>
            <a:r>
              <a:rPr lang="en-US" altLang="zh-CN" sz="2400" dirty="0">
                <a:solidFill>
                  <a:schemeClr val="tx1"/>
                </a:solidFill>
                <a:latin typeface="#9Slide03 AmpleSoft" panose="02000000000000000000" pitchFamily="2" charset="0"/>
                <a:ea typeface="汉仪全唐诗简" pitchFamily="18" charset="-122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#9Slide03 AmpleSoft" panose="02000000000000000000" pitchFamily="2" charset="0"/>
                <a:ea typeface="汉仪全唐诗简" pitchFamily="18" charset="-122"/>
              </a:rPr>
              <a:t>cục</a:t>
            </a:r>
            <a:r>
              <a:rPr lang="en-US" altLang="zh-CN" sz="2400" dirty="0">
                <a:solidFill>
                  <a:schemeClr val="tx1"/>
                </a:solidFill>
                <a:latin typeface="#9Slide03 AmpleSoft" panose="02000000000000000000" pitchFamily="2" charset="0"/>
                <a:ea typeface="汉仪全唐诗简" pitchFamily="18" charset="-122"/>
              </a:rPr>
              <a:t> 3 </a:t>
            </a:r>
            <a:r>
              <a:rPr lang="en-US" altLang="zh-CN" sz="2400" dirty="0" err="1">
                <a:solidFill>
                  <a:schemeClr val="tx1"/>
                </a:solidFill>
                <a:latin typeface="#9Slide03 AmpleSoft" panose="02000000000000000000" pitchFamily="2" charset="0"/>
                <a:ea typeface="汉仪全唐诗简" pitchFamily="18" charset="-122"/>
              </a:rPr>
              <a:t>phần</a:t>
            </a:r>
            <a:r>
              <a:rPr lang="en-US" altLang="zh-CN" sz="2400" dirty="0">
                <a:solidFill>
                  <a:schemeClr val="tx1"/>
                </a:solidFill>
                <a:latin typeface="#9Slide03 AmpleSoft" panose="02000000000000000000" pitchFamily="2" charset="0"/>
                <a:ea typeface="汉仪全唐诗简" pitchFamily="18" charset="-122"/>
              </a:rPr>
              <a:t>: </a:t>
            </a:r>
            <a:r>
              <a:rPr lang="en-US" altLang="zh-CN" sz="2400" dirty="0" err="1">
                <a:solidFill>
                  <a:schemeClr val="tx1"/>
                </a:solidFill>
                <a:latin typeface="#9Slide03 AmpleSoft" panose="02000000000000000000" pitchFamily="2" charset="0"/>
                <a:ea typeface="汉仪全唐诗简" pitchFamily="18" charset="-122"/>
              </a:rPr>
              <a:t>Giới</a:t>
            </a:r>
            <a:r>
              <a:rPr lang="en-US" altLang="zh-CN" sz="2400" dirty="0">
                <a:solidFill>
                  <a:schemeClr val="tx1"/>
                </a:solidFill>
                <a:latin typeface="#9Slide03 AmpleSoft" panose="02000000000000000000" pitchFamily="2" charset="0"/>
                <a:ea typeface="汉仪全唐诗简" pitchFamily="18" charset="-122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#9Slide03 AmpleSoft" panose="02000000000000000000" pitchFamily="2" charset="0"/>
                <a:ea typeface="汉仪全唐诗简" pitchFamily="18" charset="-122"/>
              </a:rPr>
              <a:t>thiệu</a:t>
            </a:r>
            <a:r>
              <a:rPr lang="en-US" altLang="zh-CN" sz="2400" dirty="0">
                <a:solidFill>
                  <a:schemeClr val="tx1"/>
                </a:solidFill>
                <a:latin typeface="#9Slide03 AmpleSoft" panose="02000000000000000000" pitchFamily="2" charset="0"/>
                <a:ea typeface="汉仪全唐诗简" pitchFamily="18" charset="-122"/>
              </a:rPr>
              <a:t> - </a:t>
            </a:r>
            <a:r>
              <a:rPr lang="en-US" altLang="zh-CN" sz="2400" dirty="0" err="1">
                <a:solidFill>
                  <a:schemeClr val="tx1"/>
                </a:solidFill>
                <a:latin typeface="#9Slide03 AmpleSoft" panose="02000000000000000000" pitchFamily="2" charset="0"/>
                <a:ea typeface="汉仪全唐诗简" pitchFamily="18" charset="-122"/>
              </a:rPr>
              <a:t>Chứng</a:t>
            </a:r>
            <a:r>
              <a:rPr lang="en-US" altLang="zh-CN" sz="2400" dirty="0">
                <a:solidFill>
                  <a:schemeClr val="tx1"/>
                </a:solidFill>
                <a:latin typeface="#9Slide03 AmpleSoft" panose="02000000000000000000" pitchFamily="2" charset="0"/>
                <a:ea typeface="汉仪全唐诗简" pitchFamily="18" charset="-122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#9Slide03 AmpleSoft" panose="02000000000000000000" pitchFamily="2" charset="0"/>
                <a:ea typeface="汉仪全唐诗简" pitchFamily="18" charset="-122"/>
              </a:rPr>
              <a:t>minh</a:t>
            </a:r>
            <a:r>
              <a:rPr lang="en-US" altLang="zh-CN" sz="2400" dirty="0">
                <a:solidFill>
                  <a:schemeClr val="tx1"/>
                </a:solidFill>
                <a:latin typeface="#9Slide03 AmpleSoft" panose="02000000000000000000" pitchFamily="2" charset="0"/>
                <a:ea typeface="汉仪全唐诗简" pitchFamily="18" charset="-122"/>
              </a:rPr>
              <a:t> – </a:t>
            </a:r>
            <a:r>
              <a:rPr lang="en-US" altLang="zh-CN" sz="2400" dirty="0" err="1">
                <a:solidFill>
                  <a:schemeClr val="tx1"/>
                </a:solidFill>
                <a:latin typeface="#9Slide03 AmpleSoft" panose="02000000000000000000" pitchFamily="2" charset="0"/>
                <a:ea typeface="汉仪全唐诗简" pitchFamily="18" charset="-122"/>
              </a:rPr>
              <a:t>Kết</a:t>
            </a:r>
            <a:r>
              <a:rPr lang="en-US" altLang="zh-CN" sz="2400" dirty="0">
                <a:solidFill>
                  <a:schemeClr val="tx1"/>
                </a:solidFill>
                <a:latin typeface="#9Slide03 AmpleSoft" panose="02000000000000000000" pitchFamily="2" charset="0"/>
                <a:ea typeface="汉仪全唐诗简" pitchFamily="18" charset="-122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#9Slide03 AmpleSoft" panose="02000000000000000000" pitchFamily="2" charset="0"/>
                <a:ea typeface="汉仪全唐诗简" pitchFamily="18" charset="-122"/>
              </a:rPr>
              <a:t>thúc</a:t>
            </a:r>
            <a:r>
              <a:rPr lang="en-US" altLang="zh-CN" sz="2400" dirty="0">
                <a:solidFill>
                  <a:schemeClr val="tx1"/>
                </a:solidFill>
                <a:latin typeface="#9Slide03 AmpleSoft" panose="02000000000000000000" pitchFamily="2" charset="0"/>
                <a:ea typeface="汉仪全唐诗简" pitchFamily="18" charset="-122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#9Slide03 AmpleSoft" panose="02000000000000000000" pitchFamily="2" charset="0"/>
                <a:ea typeface="汉仪全唐诗简" pitchFamily="18" charset="-122"/>
              </a:rPr>
              <a:t>vấn</a:t>
            </a:r>
            <a:r>
              <a:rPr lang="en-US" altLang="zh-CN" sz="2400" dirty="0">
                <a:solidFill>
                  <a:schemeClr val="tx1"/>
                </a:solidFill>
                <a:latin typeface="#9Slide03 AmpleSoft" panose="02000000000000000000" pitchFamily="2" charset="0"/>
                <a:ea typeface="汉仪全唐诗简" pitchFamily="18" charset="-122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#9Slide03 AmpleSoft" panose="02000000000000000000" pitchFamily="2" charset="0"/>
                <a:ea typeface="汉仪全唐诗简" pitchFamily="18" charset="-122"/>
              </a:rPr>
              <a:t>đề</a:t>
            </a:r>
            <a:endParaRPr lang="en-US" altLang="zh-CN" sz="2400" dirty="0">
              <a:solidFill>
                <a:schemeClr val="tx1"/>
              </a:solidFill>
              <a:latin typeface="#9Slide03 AmpleSoft" panose="02000000000000000000" pitchFamily="2" charset="0"/>
              <a:ea typeface="汉仪全唐诗简" pitchFamily="18" charset="-122"/>
            </a:endParaRPr>
          </a:p>
        </p:txBody>
      </p:sp>
      <p:sp>
        <p:nvSpPr>
          <p:cNvPr id="28" name="矩形 12">
            <a:extLst>
              <a:ext uri="{FF2B5EF4-FFF2-40B4-BE49-F238E27FC236}">
                <a16:creationId xmlns:a16="http://schemas.microsoft.com/office/drawing/2014/main" id="{E2FAA72D-407C-F458-00E1-A6FD05B735A8}"/>
              </a:ext>
            </a:extLst>
          </p:cNvPr>
          <p:cNvSpPr/>
          <p:nvPr/>
        </p:nvSpPr>
        <p:spPr>
          <a:xfrm>
            <a:off x="9264996" y="5464865"/>
            <a:ext cx="2808307" cy="12044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0" indent="0" algn="just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cục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thiệu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minh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đề</a:t>
            </a:r>
            <a:endParaRPr lang="en-US" sz="2400" dirty="0">
              <a:solidFill>
                <a:schemeClr val="tx1"/>
              </a:solidFill>
              <a:latin typeface="#9Slide03 AmpleSoft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998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2">
            <a:extLst>
              <a:ext uri="{FF2B5EF4-FFF2-40B4-BE49-F238E27FC236}">
                <a16:creationId xmlns:a16="http://schemas.microsoft.com/office/drawing/2014/main" id="{7D2AD3F8-13AD-8316-D583-631D96F7962A}"/>
              </a:ext>
            </a:extLst>
          </p:cNvPr>
          <p:cNvSpPr/>
          <p:nvPr/>
        </p:nvSpPr>
        <p:spPr>
          <a:xfrm>
            <a:off x="1703512" y="788202"/>
            <a:ext cx="2376264" cy="5712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dirty="0">
                <a:solidFill>
                  <a:schemeClr val="tx1"/>
                </a:solidFill>
                <a:latin typeface="#9Slide03 Ample" panose="02000000000000000000" pitchFamily="2" charset="0"/>
                <a:ea typeface="汉仪全唐诗简" pitchFamily="18" charset="-122"/>
              </a:rPr>
              <a:t>TÁC GIẢ</a:t>
            </a:r>
          </a:p>
        </p:txBody>
      </p:sp>
      <p:sp>
        <p:nvSpPr>
          <p:cNvPr id="3" name="矩形 12">
            <a:extLst>
              <a:ext uri="{FF2B5EF4-FFF2-40B4-BE49-F238E27FC236}">
                <a16:creationId xmlns:a16="http://schemas.microsoft.com/office/drawing/2014/main" id="{7D4896EA-800B-CB2C-7FF6-716DA2E9353A}"/>
              </a:ext>
            </a:extLst>
          </p:cNvPr>
          <p:cNvSpPr/>
          <p:nvPr/>
        </p:nvSpPr>
        <p:spPr>
          <a:xfrm>
            <a:off x="143715" y="1575522"/>
            <a:ext cx="2808310" cy="11515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0" indent="0" algn="just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0" i="0" kern="12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Phạm</a:t>
            </a:r>
            <a:r>
              <a:rPr lang="en-US" sz="2400" b="0" i="0" kern="12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Văn </a:t>
            </a:r>
            <a:r>
              <a:rPr lang="en-US" sz="2400" b="0" i="0" kern="12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Đồng</a:t>
            </a:r>
            <a:r>
              <a:rPr lang="en-US" sz="2400" b="0" i="0" kern="12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(1906 - 2000), </a:t>
            </a:r>
            <a:r>
              <a:rPr lang="en-US" sz="2400" b="0" i="0" kern="12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quê</a:t>
            </a:r>
            <a:r>
              <a:rPr lang="en-US" sz="2400" b="0" i="0" kern="12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ở </a:t>
            </a:r>
            <a:r>
              <a:rPr lang="en-US" sz="2400" b="0" i="0" kern="12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Quảng</a:t>
            </a:r>
            <a:r>
              <a:rPr lang="en-US" sz="2400" b="0" i="0" kern="12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0" i="0" kern="12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Ngãi</a:t>
            </a:r>
            <a:endParaRPr lang="en-US" sz="2400" b="0" i="0" kern="1200" dirty="0">
              <a:solidFill>
                <a:schemeClr val="tx1"/>
              </a:solidFill>
              <a:latin typeface="#9Slide03 AmpleSoft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矩形 12">
            <a:extLst>
              <a:ext uri="{FF2B5EF4-FFF2-40B4-BE49-F238E27FC236}">
                <a16:creationId xmlns:a16="http://schemas.microsoft.com/office/drawing/2014/main" id="{DE56E359-A8D3-F487-3B2A-2BB666872444}"/>
              </a:ext>
            </a:extLst>
          </p:cNvPr>
          <p:cNvSpPr/>
          <p:nvPr/>
        </p:nvSpPr>
        <p:spPr>
          <a:xfrm>
            <a:off x="3143407" y="1575522"/>
            <a:ext cx="2808307" cy="11515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0" indent="0" algn="just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0" i="0" kern="12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Phạm</a:t>
            </a:r>
            <a:r>
              <a:rPr lang="en-US" sz="2400" b="0" i="0" kern="12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Văn </a:t>
            </a:r>
            <a:r>
              <a:rPr lang="en-US" sz="2400" b="0" i="0" kern="12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Đồng</a:t>
            </a:r>
            <a:r>
              <a:rPr lang="en-US" sz="2400" b="0" i="0" kern="12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(1906 - 2000), </a:t>
            </a:r>
            <a:r>
              <a:rPr lang="en-US" sz="2400" b="0" i="0" kern="12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quê</a:t>
            </a:r>
            <a:r>
              <a:rPr lang="en-US" sz="2400" b="0" i="0" kern="12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ở </a:t>
            </a:r>
            <a:r>
              <a:rPr lang="en-US" sz="2400" b="0" i="0" kern="12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Quảng</a:t>
            </a:r>
            <a:r>
              <a:rPr lang="en-US" sz="2400" b="0" i="0" kern="12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Bình</a:t>
            </a:r>
          </a:p>
        </p:txBody>
      </p:sp>
      <p:sp>
        <p:nvSpPr>
          <p:cNvPr id="5" name="Google Shape;130;p22">
            <a:extLst>
              <a:ext uri="{FF2B5EF4-FFF2-40B4-BE49-F238E27FC236}">
                <a16:creationId xmlns:a16="http://schemas.microsoft.com/office/drawing/2014/main" id="{991A1DDC-C533-E4E9-FCC4-CE9BED6CA6B2}"/>
              </a:ext>
            </a:extLst>
          </p:cNvPr>
          <p:cNvSpPr txBox="1">
            <a:spLocks/>
          </p:cNvSpPr>
          <p:nvPr/>
        </p:nvSpPr>
        <p:spPr>
          <a:xfrm>
            <a:off x="3871267" y="40163"/>
            <a:ext cx="4449465" cy="94056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algn="l" defTabSz="91439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90170" algn="l"/>
                <a:tab pos="180340" algn="l"/>
              </a:tabLst>
            </a:pPr>
            <a:r>
              <a:rPr lang="en-US" sz="3600" dirty="0">
                <a:solidFill>
                  <a:srgbClr val="FF0000"/>
                </a:solidFill>
                <a:latin typeface="#9Slide07 IcielLa Chic Pro Shad" panose="0200050609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THẺ KIẾN THỨC</a:t>
            </a:r>
            <a:endParaRPr lang="en-US" sz="2800" dirty="0">
              <a:solidFill>
                <a:srgbClr val="FF0000"/>
              </a:solidFill>
              <a:latin typeface="#9Slide07 IcielLa Chic Pro Shad" panose="0200050609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169E9EF-FAD6-25FA-2124-BC10264F8755}"/>
              </a:ext>
            </a:extLst>
          </p:cNvPr>
          <p:cNvCxnSpPr>
            <a:cxnSpLocks/>
          </p:cNvCxnSpPr>
          <p:nvPr/>
        </p:nvCxnSpPr>
        <p:spPr>
          <a:xfrm>
            <a:off x="6096000" y="793475"/>
            <a:ext cx="0" cy="609718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2">
            <a:extLst>
              <a:ext uri="{FF2B5EF4-FFF2-40B4-BE49-F238E27FC236}">
                <a16:creationId xmlns:a16="http://schemas.microsoft.com/office/drawing/2014/main" id="{A26A33D2-E592-D34D-CFFA-03DE8AB0BC8F}"/>
              </a:ext>
            </a:extLst>
          </p:cNvPr>
          <p:cNvSpPr/>
          <p:nvPr/>
        </p:nvSpPr>
        <p:spPr>
          <a:xfrm>
            <a:off x="8112223" y="788202"/>
            <a:ext cx="2376264" cy="5712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dirty="0">
                <a:solidFill>
                  <a:schemeClr val="tx1"/>
                </a:solidFill>
                <a:latin typeface="#9Slide03 Ample" panose="02000000000000000000" pitchFamily="2" charset="0"/>
                <a:ea typeface="汉仪全唐诗简" pitchFamily="18" charset="-122"/>
              </a:rPr>
              <a:t>TÁC PHẨM</a:t>
            </a:r>
          </a:p>
        </p:txBody>
      </p:sp>
      <p:sp>
        <p:nvSpPr>
          <p:cNvPr id="15" name="矩形 12">
            <a:extLst>
              <a:ext uri="{FF2B5EF4-FFF2-40B4-BE49-F238E27FC236}">
                <a16:creationId xmlns:a16="http://schemas.microsoft.com/office/drawing/2014/main" id="{6BDCA8F3-9305-CA4A-1BEB-F51F1BB7822F}"/>
              </a:ext>
            </a:extLst>
          </p:cNvPr>
          <p:cNvSpPr/>
          <p:nvPr/>
        </p:nvSpPr>
        <p:spPr>
          <a:xfrm>
            <a:off x="143715" y="2886310"/>
            <a:ext cx="2808310" cy="10028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0" indent="0" algn="just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altLang="en-US" sz="2400" b="0" i="0" kern="12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Là</a:t>
            </a:r>
            <a:r>
              <a:rPr lang="en-US" altLang="en-US" sz="2400" b="0" i="0" kern="12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0" kern="12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nhà</a:t>
            </a:r>
            <a:r>
              <a:rPr lang="en-US" altLang="en-US" sz="2400" b="0" i="0" kern="12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0" kern="12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triết</a:t>
            </a:r>
            <a:r>
              <a:rPr lang="en-US" altLang="en-US" sz="2400" b="0" i="0" kern="12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0" kern="12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học</a:t>
            </a:r>
            <a:r>
              <a:rPr lang="en-US" altLang="en-US" sz="2400" b="0" i="0" kern="12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altLang="en-US" sz="2400" b="0" i="0" kern="12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nhà</a:t>
            </a:r>
            <a:r>
              <a:rPr lang="en-US" altLang="en-US" sz="2400" b="0" i="0" kern="12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0" kern="12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văn</a:t>
            </a:r>
            <a:r>
              <a:rPr lang="en-US" altLang="en-US" sz="2400" b="0" i="0" kern="12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0" kern="12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hóa</a:t>
            </a:r>
            <a:r>
              <a:rPr lang="en-US" altLang="en-US" sz="2400" b="0" i="0" kern="12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0" kern="12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lớn</a:t>
            </a:r>
            <a:endParaRPr lang="en-US" sz="2400" b="0" i="0" kern="1200" dirty="0">
              <a:solidFill>
                <a:schemeClr val="tx1"/>
              </a:solidFill>
              <a:latin typeface="#9Slide03 AmpleSoft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6" name="矩形 12">
            <a:extLst>
              <a:ext uri="{FF2B5EF4-FFF2-40B4-BE49-F238E27FC236}">
                <a16:creationId xmlns:a16="http://schemas.microsoft.com/office/drawing/2014/main" id="{A4DB9F35-8AFA-FCE1-CCFE-1D51AAA66D34}"/>
              </a:ext>
            </a:extLst>
          </p:cNvPr>
          <p:cNvSpPr/>
          <p:nvPr/>
        </p:nvSpPr>
        <p:spPr>
          <a:xfrm>
            <a:off x="3143407" y="2886310"/>
            <a:ext cx="2808307" cy="10028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0" indent="0" algn="just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altLang="en-US" sz="2400" b="0" i="0" kern="12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Là</a:t>
            </a:r>
            <a:r>
              <a:rPr lang="en-US" altLang="en-US" sz="2400" b="0" i="0" kern="12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0" kern="12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nhà</a:t>
            </a:r>
            <a:r>
              <a:rPr lang="en-US" altLang="en-US" sz="2400" b="0" i="0" kern="12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0" kern="12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cách</a:t>
            </a:r>
            <a:r>
              <a:rPr lang="en-US" altLang="en-US" sz="2400" b="0" i="0" kern="12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0" kern="12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mạng</a:t>
            </a:r>
            <a:r>
              <a:rPr lang="en-US" altLang="en-US" sz="2400" b="0" i="0" kern="12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altLang="en-US" sz="2400" b="0" i="0" kern="12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nhà</a:t>
            </a:r>
            <a:r>
              <a:rPr lang="en-US" altLang="en-US" sz="2400" b="0" i="0" kern="12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0" kern="12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văn</a:t>
            </a:r>
            <a:r>
              <a:rPr lang="en-US" altLang="en-US" sz="2400" b="0" i="0" kern="12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0" kern="12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hóa</a:t>
            </a:r>
            <a:r>
              <a:rPr lang="en-US" altLang="en-US" sz="2400" b="0" i="0" kern="12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0" kern="12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lớn</a:t>
            </a:r>
            <a:endParaRPr lang="en-US" sz="2400" b="0" i="0" kern="1200" dirty="0">
              <a:solidFill>
                <a:schemeClr val="tx1"/>
              </a:solidFill>
              <a:latin typeface="#9Slide03 AmpleSoft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7" name="矩形 12">
            <a:extLst>
              <a:ext uri="{FF2B5EF4-FFF2-40B4-BE49-F238E27FC236}">
                <a16:creationId xmlns:a16="http://schemas.microsoft.com/office/drawing/2014/main" id="{9AE6008A-BDF9-E576-27F8-0817C2124A99}"/>
              </a:ext>
            </a:extLst>
          </p:cNvPr>
          <p:cNvSpPr/>
          <p:nvPr/>
        </p:nvSpPr>
        <p:spPr>
          <a:xfrm>
            <a:off x="143715" y="4057933"/>
            <a:ext cx="2808310" cy="124358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0" indent="0" algn="just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altLang="en-US" sz="2400" b="0" i="0" kern="12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Từng</a:t>
            </a:r>
            <a:r>
              <a:rPr lang="en-US" altLang="en-US" sz="2400" b="0" i="0" kern="12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0" kern="12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là</a:t>
            </a:r>
            <a:r>
              <a:rPr lang="en-US" altLang="en-US" sz="2400" b="0" i="0" kern="12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0" kern="12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Thủ</a:t>
            </a:r>
            <a:r>
              <a:rPr lang="en-US" altLang="en-US" sz="2400" b="0" i="0" kern="12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0" kern="12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tướng</a:t>
            </a:r>
            <a:r>
              <a:rPr lang="en-US" altLang="en-US" sz="2400" b="0" i="0" kern="12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0" kern="12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Chính</a:t>
            </a:r>
            <a:r>
              <a:rPr lang="en-US" altLang="en-US" sz="2400" b="0" i="0" kern="12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0" kern="12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phủ</a:t>
            </a:r>
            <a:r>
              <a:rPr lang="en-US" altLang="en-US" sz="2400" b="0" i="0" kern="12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0" kern="12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trên</a:t>
            </a:r>
            <a:r>
              <a:rPr lang="en-US" altLang="en-US" sz="2400" b="0" i="0" kern="12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20 </a:t>
            </a:r>
            <a:r>
              <a:rPr lang="en-US" altLang="en-US" sz="2400" b="0" i="0" kern="12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năm</a:t>
            </a:r>
            <a:endParaRPr lang="en-US" sz="2400" b="0" i="0" kern="1200" dirty="0">
              <a:solidFill>
                <a:schemeClr val="tx1"/>
              </a:solidFill>
              <a:latin typeface="#9Slide03 AmpleSoft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8" name="矩形 12">
            <a:extLst>
              <a:ext uri="{FF2B5EF4-FFF2-40B4-BE49-F238E27FC236}">
                <a16:creationId xmlns:a16="http://schemas.microsoft.com/office/drawing/2014/main" id="{189AF38A-CF07-E938-D7E8-3967147EF25B}"/>
              </a:ext>
            </a:extLst>
          </p:cNvPr>
          <p:cNvSpPr/>
          <p:nvPr/>
        </p:nvSpPr>
        <p:spPr>
          <a:xfrm>
            <a:off x="3143407" y="4057933"/>
            <a:ext cx="2808307" cy="12435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0" indent="0" algn="just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altLang="en-US" sz="2400" b="0" i="0" kern="12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Từng</a:t>
            </a:r>
            <a:r>
              <a:rPr lang="en-US" altLang="en-US" sz="2400" b="0" i="0" kern="12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0" kern="12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là</a:t>
            </a:r>
            <a:r>
              <a:rPr lang="en-US" altLang="en-US" sz="2400" b="0" i="0" kern="12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0" kern="12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Thủ</a:t>
            </a:r>
            <a:r>
              <a:rPr lang="en-US" altLang="en-US" sz="2400" b="0" i="0" kern="12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0" kern="12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tướng</a:t>
            </a:r>
            <a:r>
              <a:rPr lang="en-US" altLang="en-US" sz="2400" b="0" i="0" kern="12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0" kern="12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Chính</a:t>
            </a:r>
            <a:r>
              <a:rPr lang="en-US" altLang="en-US" sz="2400" b="0" i="0" kern="12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0" kern="12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phủ</a:t>
            </a:r>
            <a:r>
              <a:rPr lang="en-US" altLang="en-US" sz="2400" b="0" i="0" kern="12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0" kern="12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trên</a:t>
            </a:r>
            <a:r>
              <a:rPr lang="en-US" altLang="en-US" sz="2400" b="0" i="0" kern="12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30 </a:t>
            </a:r>
            <a:r>
              <a:rPr lang="en-US" altLang="en-US" sz="2400" b="0" i="0" kern="12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năm</a:t>
            </a:r>
            <a:endParaRPr lang="en-US" sz="2400" b="0" i="0" kern="1200" dirty="0">
              <a:solidFill>
                <a:schemeClr val="tx1"/>
              </a:solidFill>
              <a:latin typeface="#9Slide03 AmpleSoft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9" name="矩形 12">
            <a:extLst>
              <a:ext uri="{FF2B5EF4-FFF2-40B4-BE49-F238E27FC236}">
                <a16:creationId xmlns:a16="http://schemas.microsoft.com/office/drawing/2014/main" id="{91DF1CB4-CCAB-874E-7C16-99F76C65106D}"/>
              </a:ext>
            </a:extLst>
          </p:cNvPr>
          <p:cNvSpPr/>
          <p:nvPr/>
        </p:nvSpPr>
        <p:spPr>
          <a:xfrm>
            <a:off x="143715" y="5465327"/>
            <a:ext cx="2808310" cy="12435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0" indent="0" algn="just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altLang="en-US" sz="2400" b="0" i="0" kern="12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Là</a:t>
            </a:r>
            <a:r>
              <a:rPr lang="en-US" altLang="en-US" sz="2400" b="0" i="0" kern="12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0" kern="12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học</a:t>
            </a:r>
            <a:r>
              <a:rPr lang="en-US" altLang="en-US" sz="2400" b="0" i="0" kern="12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0" kern="12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trò</a:t>
            </a:r>
            <a:r>
              <a:rPr lang="en-US" altLang="en-US" sz="2400" b="0" i="0" kern="12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altLang="en-US" sz="2400" b="0" i="0" kern="12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là</a:t>
            </a:r>
            <a:r>
              <a:rPr lang="en-US" altLang="en-US" sz="2400" b="0" i="0" kern="12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0" kern="12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b="0" i="0" kern="12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0" kern="12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cộng</a:t>
            </a:r>
            <a:r>
              <a:rPr lang="en-US" altLang="en-US" sz="2400" b="0" i="0" kern="12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0" kern="12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sự</a:t>
            </a:r>
            <a:r>
              <a:rPr lang="en-US" altLang="en-US" sz="2400" b="0" i="0" kern="12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0" kern="12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gần</a:t>
            </a:r>
            <a:r>
              <a:rPr lang="en-US" altLang="en-US" sz="2400" b="0" i="0" kern="12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0" kern="12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gũi</a:t>
            </a:r>
            <a:r>
              <a:rPr lang="en-US" altLang="en-US" sz="2400" b="0" i="0" kern="12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0" kern="12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0" i="0" kern="12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0" kern="12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Bác</a:t>
            </a:r>
            <a:endParaRPr lang="en-US" sz="2400" b="0" i="0" kern="1200" dirty="0">
              <a:solidFill>
                <a:schemeClr val="tx1"/>
              </a:solidFill>
              <a:latin typeface="#9Slide03 AmpleSoft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0" name="矩形 12">
            <a:extLst>
              <a:ext uri="{FF2B5EF4-FFF2-40B4-BE49-F238E27FC236}">
                <a16:creationId xmlns:a16="http://schemas.microsoft.com/office/drawing/2014/main" id="{3D8B39ED-70E5-3C33-E8AD-DF410756F45C}"/>
              </a:ext>
            </a:extLst>
          </p:cNvPr>
          <p:cNvSpPr/>
          <p:nvPr/>
        </p:nvSpPr>
        <p:spPr>
          <a:xfrm>
            <a:off x="3143407" y="5465327"/>
            <a:ext cx="2808307" cy="124358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0" indent="0" algn="just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altLang="en-US" sz="2400" b="0" i="0" kern="12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Là</a:t>
            </a:r>
            <a:r>
              <a:rPr lang="en-US" altLang="en-US" sz="2400" b="0" i="0" kern="12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0" kern="12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bạn</a:t>
            </a:r>
            <a:r>
              <a:rPr lang="en-US" altLang="en-US" sz="2400" b="0" i="0" kern="12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0" kern="12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học</a:t>
            </a:r>
            <a:r>
              <a:rPr lang="en-US" altLang="en-US" sz="2400" b="0" i="0" kern="12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altLang="en-US" sz="2400" b="0" i="0" kern="12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là</a:t>
            </a:r>
            <a:r>
              <a:rPr lang="en-US" altLang="en-US" sz="2400" b="0" i="0" kern="12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0" kern="12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b="0" i="0" kern="12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0" kern="12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cộng</a:t>
            </a:r>
            <a:r>
              <a:rPr lang="en-US" altLang="en-US" sz="2400" b="0" i="0" kern="12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0" kern="12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sự</a:t>
            </a:r>
            <a:r>
              <a:rPr lang="en-US" altLang="en-US" sz="2400" b="0" i="0" kern="12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0" kern="12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gần</a:t>
            </a:r>
            <a:r>
              <a:rPr lang="en-US" altLang="en-US" sz="2400" b="0" i="0" kern="12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0" kern="12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gũi</a:t>
            </a:r>
            <a:r>
              <a:rPr lang="en-US" altLang="en-US" sz="2400" b="0" i="0" kern="12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0" kern="12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0" i="0" kern="12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0" kern="12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Bác</a:t>
            </a:r>
            <a:endParaRPr lang="en-US" sz="2400" b="0" i="0" kern="1200" dirty="0">
              <a:solidFill>
                <a:schemeClr val="tx1"/>
              </a:solidFill>
              <a:latin typeface="#9Slide03 AmpleSoft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1" name="矩形 12">
            <a:extLst>
              <a:ext uri="{FF2B5EF4-FFF2-40B4-BE49-F238E27FC236}">
                <a16:creationId xmlns:a16="http://schemas.microsoft.com/office/drawing/2014/main" id="{120F420D-030E-2D2E-1FEE-70D51BD954B4}"/>
              </a:ext>
            </a:extLst>
          </p:cNvPr>
          <p:cNvSpPr/>
          <p:nvPr/>
        </p:nvSpPr>
        <p:spPr>
          <a:xfrm>
            <a:off x="6265304" y="1575523"/>
            <a:ext cx="2808310" cy="14214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0" indent="0" algn="just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xứ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Trích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Hồ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Chí Minh,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tộc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tinh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”</a:t>
            </a:r>
            <a:endParaRPr lang="en-US" sz="2400" b="0" i="0" kern="1200" dirty="0">
              <a:solidFill>
                <a:schemeClr val="tx1"/>
              </a:solidFill>
              <a:latin typeface="#9Slide03 AmpleSoft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2" name="矩形 12">
            <a:extLst>
              <a:ext uri="{FF2B5EF4-FFF2-40B4-BE49-F238E27FC236}">
                <a16:creationId xmlns:a16="http://schemas.microsoft.com/office/drawing/2014/main" id="{2C8D059C-5B96-6230-5C97-41578C9EF99F}"/>
              </a:ext>
            </a:extLst>
          </p:cNvPr>
          <p:cNvSpPr/>
          <p:nvPr/>
        </p:nvSpPr>
        <p:spPr>
          <a:xfrm>
            <a:off x="9264996" y="1575523"/>
            <a:ext cx="2808307" cy="1421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0" indent="0" algn="just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xứ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Trích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Hồ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tịch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tộc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tinh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”</a:t>
            </a:r>
            <a:endParaRPr lang="en-US" sz="2400" b="0" i="0" kern="1200" dirty="0">
              <a:solidFill>
                <a:schemeClr val="tx1"/>
              </a:solidFill>
              <a:latin typeface="#9Slide03 AmpleSoft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3" name="矩形 12">
            <a:extLst>
              <a:ext uri="{FF2B5EF4-FFF2-40B4-BE49-F238E27FC236}">
                <a16:creationId xmlns:a16="http://schemas.microsoft.com/office/drawing/2014/main" id="{72DDAA01-105A-512A-F2C2-6B1E76233EDA}"/>
              </a:ext>
            </a:extLst>
          </p:cNvPr>
          <p:cNvSpPr/>
          <p:nvPr/>
        </p:nvSpPr>
        <p:spPr>
          <a:xfrm>
            <a:off x="6265574" y="3170785"/>
            <a:ext cx="2808310" cy="9169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0" indent="0" algn="just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Nghị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học</a:t>
            </a:r>
            <a:endParaRPr lang="en-US" sz="2400" dirty="0">
              <a:solidFill>
                <a:schemeClr val="tx1"/>
              </a:solidFill>
              <a:latin typeface="#9Slide03 AmpleSoft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4" name="矩形 12">
            <a:extLst>
              <a:ext uri="{FF2B5EF4-FFF2-40B4-BE49-F238E27FC236}">
                <a16:creationId xmlns:a16="http://schemas.microsoft.com/office/drawing/2014/main" id="{19FDA626-095C-F87A-61A7-3B52876E5E49}"/>
              </a:ext>
            </a:extLst>
          </p:cNvPr>
          <p:cNvSpPr/>
          <p:nvPr/>
        </p:nvSpPr>
        <p:spPr>
          <a:xfrm>
            <a:off x="9265266" y="3170785"/>
            <a:ext cx="2808307" cy="9169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0" indent="0" algn="just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Nghị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hội</a:t>
            </a:r>
            <a:endParaRPr lang="en-US" sz="2400" dirty="0">
              <a:solidFill>
                <a:schemeClr val="tx1"/>
              </a:solidFill>
              <a:latin typeface="#9Slide03 AmpleSoft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5" name="矩形 12">
            <a:extLst>
              <a:ext uri="{FF2B5EF4-FFF2-40B4-BE49-F238E27FC236}">
                <a16:creationId xmlns:a16="http://schemas.microsoft.com/office/drawing/2014/main" id="{4B56B034-1115-9682-002E-CD1266E98C34}"/>
              </a:ext>
            </a:extLst>
          </p:cNvPr>
          <p:cNvSpPr/>
          <p:nvPr/>
        </p:nvSpPr>
        <p:spPr>
          <a:xfrm>
            <a:off x="6265304" y="4274806"/>
            <a:ext cx="2808310" cy="9864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0" indent="0" algn="just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0" i="0" kern="12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PTB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Đ: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Nghị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luận</a:t>
            </a:r>
            <a:endParaRPr lang="en-US" sz="2400" b="0" i="0" kern="1200" dirty="0">
              <a:solidFill>
                <a:schemeClr val="tx1"/>
              </a:solidFill>
              <a:latin typeface="#9Slide03 AmpleSoft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6" name="矩形 12">
            <a:extLst>
              <a:ext uri="{FF2B5EF4-FFF2-40B4-BE49-F238E27FC236}">
                <a16:creationId xmlns:a16="http://schemas.microsoft.com/office/drawing/2014/main" id="{4D5288B8-BBCF-6173-B438-3EE52D3C18B3}"/>
              </a:ext>
            </a:extLst>
          </p:cNvPr>
          <p:cNvSpPr/>
          <p:nvPr/>
        </p:nvSpPr>
        <p:spPr>
          <a:xfrm>
            <a:off x="9264996" y="4274806"/>
            <a:ext cx="2808307" cy="9864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0" indent="0" algn="just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0" i="0" kern="12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PTB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Đ: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Thuyết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minh</a:t>
            </a:r>
            <a:endParaRPr lang="en-US" sz="2400" b="0" i="0" kern="1200" dirty="0">
              <a:solidFill>
                <a:schemeClr val="tx1"/>
              </a:solidFill>
              <a:latin typeface="#9Slide03 AmpleSoft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7" name="矩形 12">
            <a:extLst>
              <a:ext uri="{FF2B5EF4-FFF2-40B4-BE49-F238E27FC236}">
                <a16:creationId xmlns:a16="http://schemas.microsoft.com/office/drawing/2014/main" id="{42F7668C-D339-A4A7-B39B-A1360CE3273C}"/>
              </a:ext>
            </a:extLst>
          </p:cNvPr>
          <p:cNvSpPr/>
          <p:nvPr/>
        </p:nvSpPr>
        <p:spPr>
          <a:xfrm>
            <a:off x="6265304" y="5464865"/>
            <a:ext cx="2808310" cy="12044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altLang="zh-CN" sz="2400" dirty="0" err="1">
                <a:solidFill>
                  <a:schemeClr val="tx1"/>
                </a:solidFill>
                <a:latin typeface="#9Slide03 AmpleSoft" panose="02000000000000000000" pitchFamily="2" charset="0"/>
                <a:ea typeface="汉仪全唐诗简" pitchFamily="18" charset="-122"/>
              </a:rPr>
              <a:t>Bố</a:t>
            </a:r>
            <a:r>
              <a:rPr lang="en-US" altLang="zh-CN" sz="2400" dirty="0">
                <a:solidFill>
                  <a:schemeClr val="tx1"/>
                </a:solidFill>
                <a:latin typeface="#9Slide03 AmpleSoft" panose="02000000000000000000" pitchFamily="2" charset="0"/>
                <a:ea typeface="汉仪全唐诗简" pitchFamily="18" charset="-122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#9Slide03 AmpleSoft" panose="02000000000000000000" pitchFamily="2" charset="0"/>
                <a:ea typeface="汉仪全唐诗简" pitchFamily="18" charset="-122"/>
              </a:rPr>
              <a:t>cục</a:t>
            </a:r>
            <a:r>
              <a:rPr lang="en-US" altLang="zh-CN" sz="2400" dirty="0">
                <a:solidFill>
                  <a:schemeClr val="tx1"/>
                </a:solidFill>
                <a:latin typeface="#9Slide03 AmpleSoft" panose="02000000000000000000" pitchFamily="2" charset="0"/>
                <a:ea typeface="汉仪全唐诗简" pitchFamily="18" charset="-122"/>
              </a:rPr>
              <a:t> 3 </a:t>
            </a:r>
            <a:r>
              <a:rPr lang="en-US" altLang="zh-CN" sz="2400" dirty="0" err="1">
                <a:solidFill>
                  <a:schemeClr val="tx1"/>
                </a:solidFill>
                <a:latin typeface="#9Slide03 AmpleSoft" panose="02000000000000000000" pitchFamily="2" charset="0"/>
                <a:ea typeface="汉仪全唐诗简" pitchFamily="18" charset="-122"/>
              </a:rPr>
              <a:t>phần</a:t>
            </a:r>
            <a:r>
              <a:rPr lang="en-US" altLang="zh-CN" sz="2400" dirty="0">
                <a:solidFill>
                  <a:schemeClr val="tx1"/>
                </a:solidFill>
                <a:latin typeface="#9Slide03 AmpleSoft" panose="02000000000000000000" pitchFamily="2" charset="0"/>
                <a:ea typeface="汉仪全唐诗简" pitchFamily="18" charset="-122"/>
              </a:rPr>
              <a:t>: </a:t>
            </a:r>
            <a:r>
              <a:rPr lang="en-US" altLang="zh-CN" sz="2400" dirty="0" err="1">
                <a:solidFill>
                  <a:schemeClr val="tx1"/>
                </a:solidFill>
                <a:latin typeface="#9Slide03 AmpleSoft" panose="02000000000000000000" pitchFamily="2" charset="0"/>
                <a:ea typeface="汉仪全唐诗简" pitchFamily="18" charset="-122"/>
              </a:rPr>
              <a:t>Giới</a:t>
            </a:r>
            <a:r>
              <a:rPr lang="en-US" altLang="zh-CN" sz="2400" dirty="0">
                <a:solidFill>
                  <a:schemeClr val="tx1"/>
                </a:solidFill>
                <a:latin typeface="#9Slide03 AmpleSoft" panose="02000000000000000000" pitchFamily="2" charset="0"/>
                <a:ea typeface="汉仪全唐诗简" pitchFamily="18" charset="-122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#9Slide03 AmpleSoft" panose="02000000000000000000" pitchFamily="2" charset="0"/>
                <a:ea typeface="汉仪全唐诗简" pitchFamily="18" charset="-122"/>
              </a:rPr>
              <a:t>thiệu</a:t>
            </a:r>
            <a:r>
              <a:rPr lang="en-US" altLang="zh-CN" sz="2400" dirty="0">
                <a:solidFill>
                  <a:schemeClr val="tx1"/>
                </a:solidFill>
                <a:latin typeface="#9Slide03 AmpleSoft" panose="02000000000000000000" pitchFamily="2" charset="0"/>
                <a:ea typeface="汉仪全唐诗简" pitchFamily="18" charset="-122"/>
              </a:rPr>
              <a:t> - </a:t>
            </a:r>
            <a:r>
              <a:rPr lang="en-US" altLang="zh-CN" sz="2400" dirty="0" err="1">
                <a:solidFill>
                  <a:schemeClr val="tx1"/>
                </a:solidFill>
                <a:latin typeface="#9Slide03 AmpleSoft" panose="02000000000000000000" pitchFamily="2" charset="0"/>
                <a:ea typeface="汉仪全唐诗简" pitchFamily="18" charset="-122"/>
              </a:rPr>
              <a:t>Chứng</a:t>
            </a:r>
            <a:r>
              <a:rPr lang="en-US" altLang="zh-CN" sz="2400" dirty="0">
                <a:solidFill>
                  <a:schemeClr val="tx1"/>
                </a:solidFill>
                <a:latin typeface="#9Slide03 AmpleSoft" panose="02000000000000000000" pitchFamily="2" charset="0"/>
                <a:ea typeface="汉仪全唐诗简" pitchFamily="18" charset="-122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#9Slide03 AmpleSoft" panose="02000000000000000000" pitchFamily="2" charset="0"/>
                <a:ea typeface="汉仪全唐诗简" pitchFamily="18" charset="-122"/>
              </a:rPr>
              <a:t>minh</a:t>
            </a:r>
            <a:r>
              <a:rPr lang="en-US" altLang="zh-CN" sz="2400" dirty="0">
                <a:solidFill>
                  <a:schemeClr val="tx1"/>
                </a:solidFill>
                <a:latin typeface="#9Slide03 AmpleSoft" panose="02000000000000000000" pitchFamily="2" charset="0"/>
                <a:ea typeface="汉仪全唐诗简" pitchFamily="18" charset="-122"/>
              </a:rPr>
              <a:t> – </a:t>
            </a:r>
            <a:r>
              <a:rPr lang="en-US" altLang="zh-CN" sz="2400" dirty="0" err="1">
                <a:solidFill>
                  <a:schemeClr val="tx1"/>
                </a:solidFill>
                <a:latin typeface="#9Slide03 AmpleSoft" panose="02000000000000000000" pitchFamily="2" charset="0"/>
                <a:ea typeface="汉仪全唐诗简" pitchFamily="18" charset="-122"/>
              </a:rPr>
              <a:t>Kết</a:t>
            </a:r>
            <a:r>
              <a:rPr lang="en-US" altLang="zh-CN" sz="2400" dirty="0">
                <a:solidFill>
                  <a:schemeClr val="tx1"/>
                </a:solidFill>
                <a:latin typeface="#9Slide03 AmpleSoft" panose="02000000000000000000" pitchFamily="2" charset="0"/>
                <a:ea typeface="汉仪全唐诗简" pitchFamily="18" charset="-122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#9Slide03 AmpleSoft" panose="02000000000000000000" pitchFamily="2" charset="0"/>
                <a:ea typeface="汉仪全唐诗简" pitchFamily="18" charset="-122"/>
              </a:rPr>
              <a:t>thúc</a:t>
            </a:r>
            <a:r>
              <a:rPr lang="en-US" altLang="zh-CN" sz="2400" dirty="0">
                <a:solidFill>
                  <a:schemeClr val="tx1"/>
                </a:solidFill>
                <a:latin typeface="#9Slide03 AmpleSoft" panose="02000000000000000000" pitchFamily="2" charset="0"/>
                <a:ea typeface="汉仪全唐诗简" pitchFamily="18" charset="-122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#9Slide03 AmpleSoft" panose="02000000000000000000" pitchFamily="2" charset="0"/>
                <a:ea typeface="汉仪全唐诗简" pitchFamily="18" charset="-122"/>
              </a:rPr>
              <a:t>vấn</a:t>
            </a:r>
            <a:r>
              <a:rPr lang="en-US" altLang="zh-CN" sz="2400" dirty="0">
                <a:solidFill>
                  <a:schemeClr val="tx1"/>
                </a:solidFill>
                <a:latin typeface="#9Slide03 AmpleSoft" panose="02000000000000000000" pitchFamily="2" charset="0"/>
                <a:ea typeface="汉仪全唐诗简" pitchFamily="18" charset="-122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#9Slide03 AmpleSoft" panose="02000000000000000000" pitchFamily="2" charset="0"/>
                <a:ea typeface="汉仪全唐诗简" pitchFamily="18" charset="-122"/>
              </a:rPr>
              <a:t>đề</a:t>
            </a:r>
            <a:endParaRPr lang="en-US" altLang="zh-CN" sz="2400" dirty="0">
              <a:solidFill>
                <a:schemeClr val="tx1"/>
              </a:solidFill>
              <a:latin typeface="#9Slide03 AmpleSoft" panose="02000000000000000000" pitchFamily="2" charset="0"/>
              <a:ea typeface="汉仪全唐诗简" pitchFamily="18" charset="-122"/>
            </a:endParaRPr>
          </a:p>
        </p:txBody>
      </p:sp>
      <p:sp>
        <p:nvSpPr>
          <p:cNvPr id="28" name="矩形 12">
            <a:extLst>
              <a:ext uri="{FF2B5EF4-FFF2-40B4-BE49-F238E27FC236}">
                <a16:creationId xmlns:a16="http://schemas.microsoft.com/office/drawing/2014/main" id="{E2FAA72D-407C-F458-00E1-A6FD05B735A8}"/>
              </a:ext>
            </a:extLst>
          </p:cNvPr>
          <p:cNvSpPr/>
          <p:nvPr/>
        </p:nvSpPr>
        <p:spPr>
          <a:xfrm>
            <a:off x="9264996" y="5464865"/>
            <a:ext cx="2808307" cy="12044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0" indent="0" algn="just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cục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thiệu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minh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đề</a:t>
            </a:r>
            <a:endParaRPr lang="en-US" sz="2400" dirty="0">
              <a:solidFill>
                <a:schemeClr val="tx1"/>
              </a:solidFill>
              <a:latin typeface="#9Slide03 AmpleSoft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66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ết quả hình ảnh cho phạm văn đồng và bác">
            <a:extLst>
              <a:ext uri="{FF2B5EF4-FFF2-40B4-BE49-F238E27FC236}">
                <a16:creationId xmlns:a16="http://schemas.microsoft.com/office/drawing/2014/main" id="{14647F30-04A9-41A5-B744-F3BE805326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0" r="-2" b="8590"/>
          <a:stretch/>
        </p:blipFill>
        <p:spPr bwMode="auto">
          <a:xfrm>
            <a:off x="6096000" y="-53840"/>
            <a:ext cx="6261330" cy="3932313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ết quả hình ảnh cho phạm văn đồng và bác">
            <a:extLst>
              <a:ext uri="{FF2B5EF4-FFF2-40B4-BE49-F238E27FC236}">
                <a16:creationId xmlns:a16="http://schemas.microsoft.com/office/drawing/2014/main" id="{0D9B2A5D-85A0-491E-B913-1415602A4A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07"/>
          <a:stretch/>
        </p:blipFill>
        <p:spPr bwMode="auto">
          <a:xfrm>
            <a:off x="6182371" y="2796728"/>
            <a:ext cx="6263640" cy="4215384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5468D625-FBE0-21FA-A1A3-4652DAD42AB9}"/>
              </a:ext>
            </a:extLst>
          </p:cNvPr>
          <p:cNvGrpSpPr/>
          <p:nvPr/>
        </p:nvGrpSpPr>
        <p:grpSpPr>
          <a:xfrm>
            <a:off x="294103" y="1562111"/>
            <a:ext cx="5533499" cy="978615"/>
            <a:chOff x="0" y="5263"/>
            <a:chExt cx="5533499" cy="978615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39A5DD6-B5A0-725A-4E7F-084A59205A28}"/>
                </a:ext>
              </a:extLst>
            </p:cNvPr>
            <p:cNvSpPr/>
            <p:nvPr/>
          </p:nvSpPr>
          <p:spPr>
            <a:xfrm>
              <a:off x="0" y="5263"/>
              <a:ext cx="5533499" cy="978615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/>
              <a:endParaRPr lang="en-US"/>
            </a:p>
          </p:txBody>
        </p:sp>
        <p:sp>
          <p:nvSpPr>
            <p:cNvPr id="9" name="Rectangle: Rounded Corners 4">
              <a:extLst>
                <a:ext uri="{FF2B5EF4-FFF2-40B4-BE49-F238E27FC236}">
                  <a16:creationId xmlns:a16="http://schemas.microsoft.com/office/drawing/2014/main" id="{63E12C99-228A-1736-AA3D-AD84E4B6DF5F}"/>
                </a:ext>
              </a:extLst>
            </p:cNvPr>
            <p:cNvSpPr txBox="1"/>
            <p:nvPr/>
          </p:nvSpPr>
          <p:spPr>
            <a:xfrm>
              <a:off x="28663" y="33926"/>
              <a:ext cx="5476173" cy="9212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just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b="0" i="0" kern="1200" dirty="0" err="1">
                  <a:solidFill>
                    <a:schemeClr val="tx1"/>
                  </a:solidFill>
                  <a:latin typeface="#9Slide03 AmpleSoft" panose="02000000000000000000" pitchFamily="2" charset="0"/>
                  <a:cs typeface="Times New Roman" panose="02020603050405020304" pitchFamily="18" charset="0"/>
                </a:rPr>
                <a:t>Phạm</a:t>
              </a:r>
              <a:r>
                <a:rPr lang="en-US" sz="2800" b="0" i="0" kern="1200" dirty="0">
                  <a:solidFill>
                    <a:schemeClr val="tx1"/>
                  </a:solidFill>
                  <a:latin typeface="#9Slide03 AmpleSoft" panose="02000000000000000000" pitchFamily="2" charset="0"/>
                  <a:cs typeface="Times New Roman" panose="02020603050405020304" pitchFamily="18" charset="0"/>
                </a:rPr>
                <a:t> Văn </a:t>
              </a:r>
              <a:r>
                <a:rPr lang="en-US" sz="2800" b="0" i="0" kern="1200" dirty="0" err="1">
                  <a:solidFill>
                    <a:schemeClr val="tx1"/>
                  </a:solidFill>
                  <a:latin typeface="#9Slide03 AmpleSoft" panose="02000000000000000000" pitchFamily="2" charset="0"/>
                  <a:cs typeface="Times New Roman" panose="02020603050405020304" pitchFamily="18" charset="0"/>
                </a:rPr>
                <a:t>Đồng</a:t>
              </a:r>
              <a:r>
                <a:rPr lang="en-US" sz="2800" b="0" i="0" kern="1200" dirty="0">
                  <a:solidFill>
                    <a:schemeClr val="tx1"/>
                  </a:solidFill>
                  <a:latin typeface="#9Slide03 AmpleSoft" panose="02000000000000000000" pitchFamily="2" charset="0"/>
                  <a:cs typeface="Times New Roman" panose="02020603050405020304" pitchFamily="18" charset="0"/>
                </a:rPr>
                <a:t> (1906-2000), </a:t>
              </a:r>
              <a:r>
                <a:rPr lang="en-US" sz="2800" b="0" i="0" kern="1200" dirty="0" err="1">
                  <a:solidFill>
                    <a:schemeClr val="tx1"/>
                  </a:solidFill>
                  <a:latin typeface="#9Slide03 AmpleSoft" panose="02000000000000000000" pitchFamily="2" charset="0"/>
                  <a:cs typeface="Times New Roman" panose="02020603050405020304" pitchFamily="18" charset="0"/>
                </a:rPr>
                <a:t>quê</a:t>
              </a:r>
              <a:r>
                <a:rPr lang="en-US" sz="2800" b="0" i="0" kern="1200" dirty="0">
                  <a:solidFill>
                    <a:schemeClr val="tx1"/>
                  </a:solidFill>
                  <a:latin typeface="#9Slide03 AmpleSoft" panose="02000000000000000000" pitchFamily="2" charset="0"/>
                  <a:cs typeface="Times New Roman" panose="02020603050405020304" pitchFamily="18" charset="0"/>
                </a:rPr>
                <a:t> ở </a:t>
              </a:r>
              <a:r>
                <a:rPr lang="en-US" sz="2800" b="0" i="0" kern="1200" dirty="0" err="1">
                  <a:solidFill>
                    <a:schemeClr val="tx1"/>
                  </a:solidFill>
                  <a:latin typeface="#9Slide03 AmpleSoft" panose="02000000000000000000" pitchFamily="2" charset="0"/>
                  <a:cs typeface="Times New Roman" panose="02020603050405020304" pitchFamily="18" charset="0"/>
                </a:rPr>
                <a:t>Quảng</a:t>
              </a:r>
              <a:r>
                <a:rPr lang="en-US" sz="2800" b="0" i="0" kern="1200" dirty="0">
                  <a:solidFill>
                    <a:schemeClr val="tx1"/>
                  </a:solidFill>
                  <a:latin typeface="#9Slide03 AmpleSoft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b="0" i="0" kern="1200" dirty="0" err="1">
                  <a:solidFill>
                    <a:schemeClr val="tx1"/>
                  </a:solidFill>
                  <a:latin typeface="#9Slide03 AmpleSoft" panose="02000000000000000000" pitchFamily="2" charset="0"/>
                  <a:cs typeface="Times New Roman" panose="02020603050405020304" pitchFamily="18" charset="0"/>
                </a:rPr>
                <a:t>Ngãi</a:t>
              </a:r>
              <a:endParaRPr lang="en-US" sz="2800" b="0" i="0" kern="12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140D09E-02D2-FF60-C8C8-BD81FFF280E6}"/>
              </a:ext>
            </a:extLst>
          </p:cNvPr>
          <p:cNvGrpSpPr/>
          <p:nvPr/>
        </p:nvGrpSpPr>
        <p:grpSpPr>
          <a:xfrm>
            <a:off x="294104" y="2858048"/>
            <a:ext cx="5533499" cy="978615"/>
            <a:chOff x="0" y="1473186"/>
            <a:chExt cx="5533499" cy="978615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40BC4869-B5CF-E897-E399-CF634D4B0D40}"/>
                </a:ext>
              </a:extLst>
            </p:cNvPr>
            <p:cNvSpPr/>
            <p:nvPr/>
          </p:nvSpPr>
          <p:spPr>
            <a:xfrm>
              <a:off x="0" y="1473186"/>
              <a:ext cx="5533499" cy="978615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903533"/>
                <a:satOff val="33333"/>
                <a:lumOff val="-4902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/>
              <a:endParaRPr lang="en-US"/>
            </a:p>
          </p:txBody>
        </p:sp>
        <p:sp>
          <p:nvSpPr>
            <p:cNvPr id="12" name="Rectangle: Rounded Corners 4">
              <a:extLst>
                <a:ext uri="{FF2B5EF4-FFF2-40B4-BE49-F238E27FC236}">
                  <a16:creationId xmlns:a16="http://schemas.microsoft.com/office/drawing/2014/main" id="{FED38A9E-BD05-06A1-581B-2CB83B40FB00}"/>
                </a:ext>
              </a:extLst>
            </p:cNvPr>
            <p:cNvSpPr txBox="1"/>
            <p:nvPr/>
          </p:nvSpPr>
          <p:spPr>
            <a:xfrm>
              <a:off x="28663" y="1501849"/>
              <a:ext cx="5476173" cy="9212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just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en-US" sz="2800" b="0" i="0" kern="1200" dirty="0" err="1">
                  <a:solidFill>
                    <a:schemeClr val="tx1"/>
                  </a:solidFill>
                  <a:latin typeface="#9Slide03 AmpleSoft" panose="02000000000000000000" pitchFamily="2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2800" b="0" i="0" kern="1200" dirty="0">
                  <a:solidFill>
                    <a:schemeClr val="tx1"/>
                  </a:solidFill>
                  <a:latin typeface="#9Slide03 AmpleSoft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0" i="0" kern="1200" dirty="0" err="1">
                  <a:solidFill>
                    <a:schemeClr val="tx1"/>
                  </a:solidFill>
                  <a:latin typeface="#9Slide03 AmpleSoft" panose="02000000000000000000" pitchFamily="2" charset="0"/>
                  <a:cs typeface="Times New Roman" panose="02020603050405020304" pitchFamily="18" charset="0"/>
                </a:rPr>
                <a:t>nhà</a:t>
              </a:r>
              <a:r>
                <a:rPr lang="en-US" altLang="en-US" sz="2800" b="0" i="0" kern="1200" dirty="0">
                  <a:solidFill>
                    <a:schemeClr val="tx1"/>
                  </a:solidFill>
                  <a:latin typeface="#9Slide03 AmpleSoft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0" i="0" kern="1200" dirty="0" err="1">
                  <a:solidFill>
                    <a:schemeClr val="tx1"/>
                  </a:solidFill>
                  <a:latin typeface="#9Slide03 AmpleSoft" panose="02000000000000000000" pitchFamily="2" charset="0"/>
                  <a:cs typeface="Times New Roman" panose="02020603050405020304" pitchFamily="18" charset="0"/>
                </a:rPr>
                <a:t>cách</a:t>
              </a:r>
              <a:r>
                <a:rPr lang="en-US" altLang="en-US" sz="2800" b="0" i="0" kern="1200" dirty="0">
                  <a:solidFill>
                    <a:schemeClr val="tx1"/>
                  </a:solidFill>
                  <a:latin typeface="#9Slide03 AmpleSoft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0" i="0" kern="1200" dirty="0" err="1">
                  <a:solidFill>
                    <a:schemeClr val="tx1"/>
                  </a:solidFill>
                  <a:latin typeface="#9Slide03 AmpleSoft" panose="02000000000000000000" pitchFamily="2" charset="0"/>
                  <a:cs typeface="Times New Roman" panose="02020603050405020304" pitchFamily="18" charset="0"/>
                </a:rPr>
                <a:t>mạng</a:t>
              </a:r>
              <a:r>
                <a:rPr lang="en-US" altLang="en-US" sz="2800" b="0" i="0" kern="1200" dirty="0">
                  <a:solidFill>
                    <a:schemeClr val="tx1"/>
                  </a:solidFill>
                  <a:latin typeface="#9Slide03 AmpleSoft" panose="02000000000000000000" pitchFamily="2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2800" b="0" i="0" kern="1200" dirty="0" err="1">
                  <a:solidFill>
                    <a:schemeClr val="tx1"/>
                  </a:solidFill>
                  <a:latin typeface="#9Slide03 AmpleSoft" panose="02000000000000000000" pitchFamily="2" charset="0"/>
                  <a:cs typeface="Times New Roman" panose="02020603050405020304" pitchFamily="18" charset="0"/>
                </a:rPr>
                <a:t>nhà</a:t>
              </a:r>
              <a:r>
                <a:rPr lang="en-US" altLang="en-US" sz="2800" b="0" i="0" kern="1200" dirty="0">
                  <a:solidFill>
                    <a:schemeClr val="tx1"/>
                  </a:solidFill>
                  <a:latin typeface="#9Slide03 AmpleSoft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0" i="0" kern="1200" dirty="0" err="1">
                  <a:solidFill>
                    <a:schemeClr val="tx1"/>
                  </a:solidFill>
                  <a:latin typeface="#9Slide03 AmpleSoft" panose="02000000000000000000" pitchFamily="2" charset="0"/>
                  <a:cs typeface="Times New Roman" panose="02020603050405020304" pitchFamily="18" charset="0"/>
                </a:rPr>
                <a:t>văn</a:t>
              </a:r>
              <a:r>
                <a:rPr lang="en-US" altLang="en-US" sz="2800" b="0" i="0" kern="1200" dirty="0">
                  <a:solidFill>
                    <a:schemeClr val="tx1"/>
                  </a:solidFill>
                  <a:latin typeface="#9Slide03 AmpleSoft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0" i="0" kern="1200" dirty="0" err="1">
                  <a:solidFill>
                    <a:schemeClr val="tx1"/>
                  </a:solidFill>
                  <a:latin typeface="#9Slide03 AmpleSoft" panose="02000000000000000000" pitchFamily="2" charset="0"/>
                  <a:cs typeface="Times New Roman" panose="02020603050405020304" pitchFamily="18" charset="0"/>
                </a:rPr>
                <a:t>hóa</a:t>
              </a:r>
              <a:r>
                <a:rPr lang="en-US" altLang="en-US" sz="2800" b="0" i="0" kern="1200" dirty="0">
                  <a:solidFill>
                    <a:schemeClr val="tx1"/>
                  </a:solidFill>
                  <a:latin typeface="#9Slide03 AmpleSoft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0" i="0" kern="1200" dirty="0" err="1">
                  <a:solidFill>
                    <a:schemeClr val="tx1"/>
                  </a:solidFill>
                  <a:latin typeface="#9Slide03 AmpleSoft" panose="02000000000000000000" pitchFamily="2" charset="0"/>
                  <a:cs typeface="Times New Roman" panose="02020603050405020304" pitchFamily="18" charset="0"/>
                </a:rPr>
                <a:t>lớn</a:t>
              </a:r>
              <a:endParaRPr lang="en-US" sz="2800" b="0" i="0" kern="12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7F67434-0947-1EFC-A070-3E67CBC2F52B}"/>
              </a:ext>
            </a:extLst>
          </p:cNvPr>
          <p:cNvGrpSpPr/>
          <p:nvPr/>
        </p:nvGrpSpPr>
        <p:grpSpPr>
          <a:xfrm>
            <a:off x="322767" y="4125049"/>
            <a:ext cx="5533499" cy="978615"/>
            <a:chOff x="0" y="2941109"/>
            <a:chExt cx="5533499" cy="978615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EF42A92C-649F-AD08-0D22-C818CFFA0324}"/>
                </a:ext>
              </a:extLst>
            </p:cNvPr>
            <p:cNvSpPr/>
            <p:nvPr/>
          </p:nvSpPr>
          <p:spPr>
            <a:xfrm>
              <a:off x="0" y="2941109"/>
              <a:ext cx="5533499" cy="978615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1807066"/>
                <a:satOff val="66667"/>
                <a:lumOff val="-9804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/>
              <a:endParaRPr lang="en-US"/>
            </a:p>
          </p:txBody>
        </p:sp>
        <p:sp>
          <p:nvSpPr>
            <p:cNvPr id="15" name="Rectangle: Rounded Corners 4">
              <a:extLst>
                <a:ext uri="{FF2B5EF4-FFF2-40B4-BE49-F238E27FC236}">
                  <a16:creationId xmlns:a16="http://schemas.microsoft.com/office/drawing/2014/main" id="{08FD2A0F-1953-BB58-7776-13490974E69D}"/>
                </a:ext>
              </a:extLst>
            </p:cNvPr>
            <p:cNvSpPr txBox="1"/>
            <p:nvPr/>
          </p:nvSpPr>
          <p:spPr>
            <a:xfrm>
              <a:off x="28663" y="2969772"/>
              <a:ext cx="5476173" cy="9212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just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en-US" sz="2800" b="0" i="0" kern="1200" dirty="0" err="1">
                  <a:solidFill>
                    <a:schemeClr val="tx1"/>
                  </a:solidFill>
                  <a:latin typeface="#9Slide03 AmpleSoft" panose="02000000000000000000" pitchFamily="2" charset="0"/>
                  <a:cs typeface="Times New Roman" panose="02020603050405020304" pitchFamily="18" charset="0"/>
                </a:rPr>
                <a:t>Từng</a:t>
              </a:r>
              <a:r>
                <a:rPr lang="en-US" altLang="en-US" sz="2800" b="0" i="0" kern="1200" dirty="0">
                  <a:solidFill>
                    <a:schemeClr val="tx1"/>
                  </a:solidFill>
                  <a:latin typeface="#9Slide03 AmpleSoft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0" i="0" kern="1200" dirty="0" err="1">
                  <a:solidFill>
                    <a:schemeClr val="tx1"/>
                  </a:solidFill>
                  <a:latin typeface="#9Slide03 AmpleSoft" panose="02000000000000000000" pitchFamily="2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2800" b="0" i="0" kern="1200" dirty="0">
                  <a:solidFill>
                    <a:schemeClr val="tx1"/>
                  </a:solidFill>
                  <a:latin typeface="#9Slide03 AmpleSoft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0" i="0" kern="1200" dirty="0" err="1">
                  <a:solidFill>
                    <a:schemeClr val="tx1"/>
                  </a:solidFill>
                  <a:latin typeface="#9Slide03 AmpleSoft" panose="02000000000000000000" pitchFamily="2" charset="0"/>
                  <a:cs typeface="Times New Roman" panose="02020603050405020304" pitchFamily="18" charset="0"/>
                </a:rPr>
                <a:t>Thủ</a:t>
              </a:r>
              <a:r>
                <a:rPr lang="en-US" altLang="en-US" sz="2800" b="0" i="0" kern="1200" dirty="0">
                  <a:solidFill>
                    <a:schemeClr val="tx1"/>
                  </a:solidFill>
                  <a:latin typeface="#9Slide03 AmpleSoft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0" i="0" kern="1200" dirty="0" err="1">
                  <a:solidFill>
                    <a:schemeClr val="tx1"/>
                  </a:solidFill>
                  <a:latin typeface="#9Slide03 AmpleSoft" panose="02000000000000000000" pitchFamily="2" charset="0"/>
                  <a:cs typeface="Times New Roman" panose="02020603050405020304" pitchFamily="18" charset="0"/>
                </a:rPr>
                <a:t>tướng</a:t>
              </a:r>
              <a:r>
                <a:rPr lang="en-US" altLang="en-US" sz="2800" b="0" i="0" kern="1200" dirty="0">
                  <a:solidFill>
                    <a:schemeClr val="tx1"/>
                  </a:solidFill>
                  <a:latin typeface="#9Slide03 AmpleSoft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0" i="0" kern="1200" dirty="0" err="1">
                  <a:solidFill>
                    <a:schemeClr val="tx1"/>
                  </a:solidFill>
                  <a:latin typeface="#9Slide03 AmpleSoft" panose="02000000000000000000" pitchFamily="2" charset="0"/>
                  <a:cs typeface="Times New Roman" panose="02020603050405020304" pitchFamily="18" charset="0"/>
                </a:rPr>
                <a:t>Chính</a:t>
              </a:r>
              <a:r>
                <a:rPr lang="en-US" altLang="en-US" sz="2800" b="0" i="0" kern="1200" dirty="0">
                  <a:solidFill>
                    <a:schemeClr val="tx1"/>
                  </a:solidFill>
                  <a:latin typeface="#9Slide03 AmpleSoft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0" i="0" kern="1200" dirty="0" err="1">
                  <a:solidFill>
                    <a:schemeClr val="tx1"/>
                  </a:solidFill>
                  <a:latin typeface="#9Slide03 AmpleSoft" panose="02000000000000000000" pitchFamily="2" charset="0"/>
                  <a:cs typeface="Times New Roman" panose="02020603050405020304" pitchFamily="18" charset="0"/>
                </a:rPr>
                <a:t>phủ</a:t>
              </a:r>
              <a:r>
                <a:rPr lang="en-US" altLang="en-US" sz="2800" b="0" i="0" kern="1200" dirty="0">
                  <a:solidFill>
                    <a:schemeClr val="tx1"/>
                  </a:solidFill>
                  <a:latin typeface="#9Slide03 AmpleSoft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0" i="0" kern="1200" dirty="0" err="1">
                  <a:solidFill>
                    <a:schemeClr val="tx1"/>
                  </a:solidFill>
                  <a:latin typeface="#9Slide03 AmpleSoft" panose="02000000000000000000" pitchFamily="2" charset="0"/>
                  <a:cs typeface="Times New Roman" panose="02020603050405020304" pitchFamily="18" charset="0"/>
                </a:rPr>
                <a:t>trên</a:t>
              </a:r>
              <a:r>
                <a:rPr lang="en-US" altLang="en-US" sz="2800" b="0" i="0" kern="1200" dirty="0">
                  <a:solidFill>
                    <a:schemeClr val="tx1"/>
                  </a:solidFill>
                  <a:latin typeface="#9Slide03 AmpleSoft" panose="02000000000000000000" pitchFamily="2" charset="0"/>
                  <a:cs typeface="Times New Roman" panose="02020603050405020304" pitchFamily="18" charset="0"/>
                </a:rPr>
                <a:t> 30 </a:t>
              </a:r>
              <a:r>
                <a:rPr lang="en-US" altLang="en-US" sz="2800" b="0" i="0" kern="1200" dirty="0" err="1">
                  <a:solidFill>
                    <a:schemeClr val="tx1"/>
                  </a:solidFill>
                  <a:latin typeface="#9Slide03 AmpleSoft" panose="02000000000000000000" pitchFamily="2" charset="0"/>
                  <a:cs typeface="Times New Roman" panose="02020603050405020304" pitchFamily="18" charset="0"/>
                </a:rPr>
                <a:t>năm</a:t>
              </a:r>
              <a:endParaRPr lang="en-US" sz="2800" b="0" i="0" kern="12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D40A48D-5C89-929F-292A-C9CDADD771BC}"/>
              </a:ext>
            </a:extLst>
          </p:cNvPr>
          <p:cNvGrpSpPr/>
          <p:nvPr/>
        </p:nvGrpSpPr>
        <p:grpSpPr>
          <a:xfrm>
            <a:off x="322767" y="5459923"/>
            <a:ext cx="5533499" cy="978615"/>
            <a:chOff x="0" y="4409032"/>
            <a:chExt cx="5533499" cy="978615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5D3FDD8C-5CD0-D807-8274-DEE71AEE64FD}"/>
                </a:ext>
              </a:extLst>
            </p:cNvPr>
            <p:cNvSpPr/>
            <p:nvPr/>
          </p:nvSpPr>
          <p:spPr>
            <a:xfrm>
              <a:off x="0" y="4409032"/>
              <a:ext cx="5533499" cy="978615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2710599"/>
                <a:satOff val="100000"/>
                <a:lumOff val="-14706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/>
              <a:endParaRPr lang="en-US"/>
            </a:p>
          </p:txBody>
        </p:sp>
        <p:sp>
          <p:nvSpPr>
            <p:cNvPr id="18" name="Rectangle: Rounded Corners 4">
              <a:extLst>
                <a:ext uri="{FF2B5EF4-FFF2-40B4-BE49-F238E27FC236}">
                  <a16:creationId xmlns:a16="http://schemas.microsoft.com/office/drawing/2014/main" id="{49F37915-7F12-A0DF-6CAD-7B166AC3EFF2}"/>
                </a:ext>
              </a:extLst>
            </p:cNvPr>
            <p:cNvSpPr txBox="1"/>
            <p:nvPr/>
          </p:nvSpPr>
          <p:spPr>
            <a:xfrm>
              <a:off x="28663" y="4437695"/>
              <a:ext cx="5476173" cy="9212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just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en-US" sz="2800" b="0" i="0" kern="1200" dirty="0" err="1">
                  <a:solidFill>
                    <a:schemeClr val="tx1"/>
                  </a:solidFill>
                  <a:latin typeface="#9Slide03 AmpleSoft" panose="02000000000000000000" pitchFamily="2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2800" b="0" i="0" kern="1200" dirty="0">
                  <a:solidFill>
                    <a:schemeClr val="tx1"/>
                  </a:solidFill>
                  <a:latin typeface="#9Slide03 AmpleSoft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0" i="0" kern="1200" dirty="0" err="1">
                  <a:solidFill>
                    <a:schemeClr val="tx1"/>
                  </a:solidFill>
                  <a:latin typeface="#9Slide03 AmpleSoft" panose="02000000000000000000" pitchFamily="2" charset="0"/>
                  <a:cs typeface="Times New Roman" panose="02020603050405020304" pitchFamily="18" charset="0"/>
                </a:rPr>
                <a:t>học</a:t>
              </a:r>
              <a:r>
                <a:rPr lang="en-US" altLang="en-US" sz="2800" b="0" i="0" kern="1200" dirty="0">
                  <a:solidFill>
                    <a:schemeClr val="tx1"/>
                  </a:solidFill>
                  <a:latin typeface="#9Slide03 AmpleSoft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0" i="0" kern="1200" dirty="0" err="1">
                  <a:solidFill>
                    <a:schemeClr val="tx1"/>
                  </a:solidFill>
                  <a:latin typeface="#9Slide03 AmpleSoft" panose="02000000000000000000" pitchFamily="2" charset="0"/>
                  <a:cs typeface="Times New Roman" panose="02020603050405020304" pitchFamily="18" charset="0"/>
                </a:rPr>
                <a:t>trò</a:t>
              </a:r>
              <a:r>
                <a:rPr lang="en-US" altLang="en-US" sz="2800" b="0" i="0" kern="1200" dirty="0">
                  <a:solidFill>
                    <a:schemeClr val="tx1"/>
                  </a:solidFill>
                  <a:latin typeface="#9Slide03 AmpleSoft" panose="02000000000000000000" pitchFamily="2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2800" b="0" i="0" kern="1200" dirty="0" err="1">
                  <a:solidFill>
                    <a:schemeClr val="tx1"/>
                  </a:solidFill>
                  <a:latin typeface="#9Slide03 AmpleSoft" panose="02000000000000000000" pitchFamily="2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2800" b="0" i="0" kern="1200" dirty="0">
                  <a:solidFill>
                    <a:schemeClr val="tx1"/>
                  </a:solidFill>
                  <a:latin typeface="#9Slide03 AmpleSoft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0" i="0" kern="1200" dirty="0" err="1">
                  <a:solidFill>
                    <a:schemeClr val="tx1"/>
                  </a:solidFill>
                  <a:latin typeface="#9Slide03 AmpleSoft" panose="02000000000000000000" pitchFamily="2" charset="0"/>
                  <a:cs typeface="Times New Roman" panose="02020603050405020304" pitchFamily="18" charset="0"/>
                </a:rPr>
                <a:t>người</a:t>
              </a:r>
              <a:r>
                <a:rPr lang="en-US" altLang="en-US" sz="2800" b="0" i="0" kern="1200" dirty="0">
                  <a:solidFill>
                    <a:schemeClr val="tx1"/>
                  </a:solidFill>
                  <a:latin typeface="#9Slide03 AmpleSoft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0" i="0" kern="1200" dirty="0" err="1">
                  <a:solidFill>
                    <a:schemeClr val="tx1"/>
                  </a:solidFill>
                  <a:latin typeface="#9Slide03 AmpleSoft" panose="02000000000000000000" pitchFamily="2" charset="0"/>
                  <a:cs typeface="Times New Roman" panose="02020603050405020304" pitchFamily="18" charset="0"/>
                </a:rPr>
                <a:t>cộng</a:t>
              </a:r>
              <a:r>
                <a:rPr lang="en-US" altLang="en-US" sz="2800" b="0" i="0" kern="1200" dirty="0">
                  <a:solidFill>
                    <a:schemeClr val="tx1"/>
                  </a:solidFill>
                  <a:latin typeface="#9Slide03 AmpleSoft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0" i="0" kern="1200" dirty="0" err="1">
                  <a:solidFill>
                    <a:schemeClr val="tx1"/>
                  </a:solidFill>
                  <a:latin typeface="#9Slide03 AmpleSoft" panose="02000000000000000000" pitchFamily="2" charset="0"/>
                  <a:cs typeface="Times New Roman" panose="02020603050405020304" pitchFamily="18" charset="0"/>
                </a:rPr>
                <a:t>sự</a:t>
              </a:r>
              <a:r>
                <a:rPr lang="en-US" altLang="en-US" sz="2800" b="0" i="0" kern="1200" dirty="0">
                  <a:solidFill>
                    <a:schemeClr val="tx1"/>
                  </a:solidFill>
                  <a:latin typeface="#9Slide03 AmpleSoft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0" i="0" kern="1200" dirty="0" err="1">
                  <a:solidFill>
                    <a:schemeClr val="tx1"/>
                  </a:solidFill>
                  <a:latin typeface="#9Slide03 AmpleSoft" panose="02000000000000000000" pitchFamily="2" charset="0"/>
                  <a:cs typeface="Times New Roman" panose="02020603050405020304" pitchFamily="18" charset="0"/>
                </a:rPr>
                <a:t>gần</a:t>
              </a:r>
              <a:r>
                <a:rPr lang="en-US" altLang="en-US" sz="2800" b="0" i="0" kern="1200" dirty="0">
                  <a:solidFill>
                    <a:schemeClr val="tx1"/>
                  </a:solidFill>
                  <a:latin typeface="#9Slide03 AmpleSoft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0" i="0" kern="1200" dirty="0" err="1">
                  <a:solidFill>
                    <a:schemeClr val="tx1"/>
                  </a:solidFill>
                  <a:latin typeface="#9Slide03 AmpleSoft" panose="02000000000000000000" pitchFamily="2" charset="0"/>
                  <a:cs typeface="Times New Roman" panose="02020603050405020304" pitchFamily="18" charset="0"/>
                </a:rPr>
                <a:t>gũi</a:t>
              </a:r>
              <a:r>
                <a:rPr lang="en-US" altLang="en-US" sz="2800" b="0" i="0" kern="1200" dirty="0">
                  <a:solidFill>
                    <a:schemeClr val="tx1"/>
                  </a:solidFill>
                  <a:latin typeface="#9Slide03 AmpleSoft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0" i="0" kern="1200" dirty="0" err="1">
                  <a:solidFill>
                    <a:schemeClr val="tx1"/>
                  </a:solidFill>
                  <a:latin typeface="#9Slide03 AmpleSoft" panose="02000000000000000000" pitchFamily="2" charset="0"/>
                  <a:cs typeface="Times New Roman" panose="02020603050405020304" pitchFamily="18" charset="0"/>
                </a:rPr>
                <a:t>của</a:t>
              </a:r>
              <a:r>
                <a:rPr lang="en-US" altLang="en-US" sz="2800" b="0" i="0" kern="1200" dirty="0">
                  <a:solidFill>
                    <a:schemeClr val="tx1"/>
                  </a:solidFill>
                  <a:latin typeface="#9Slide03 AmpleSoft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0" i="0" kern="1200" dirty="0" err="1">
                  <a:solidFill>
                    <a:schemeClr val="tx1"/>
                  </a:solidFill>
                  <a:latin typeface="#9Slide03 AmpleSoft" panose="02000000000000000000" pitchFamily="2" charset="0"/>
                  <a:cs typeface="Times New Roman" panose="02020603050405020304" pitchFamily="18" charset="0"/>
                </a:rPr>
                <a:t>Bác</a:t>
              </a:r>
              <a:endParaRPr lang="en-US" sz="2800" b="0" i="0" kern="12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905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9285980-B005-DA03-1B31-2F430F69C8E7}"/>
              </a:ext>
            </a:extLst>
          </p:cNvPr>
          <p:cNvGrpSpPr/>
          <p:nvPr/>
        </p:nvGrpSpPr>
        <p:grpSpPr>
          <a:xfrm>
            <a:off x="4253251" y="1401962"/>
            <a:ext cx="7430477" cy="1224327"/>
            <a:chOff x="0" y="5263"/>
            <a:chExt cx="5533499" cy="978615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E8166C5D-14B5-49C8-518A-38D53D2051C5}"/>
                </a:ext>
              </a:extLst>
            </p:cNvPr>
            <p:cNvSpPr/>
            <p:nvPr/>
          </p:nvSpPr>
          <p:spPr>
            <a:xfrm>
              <a:off x="0" y="5263"/>
              <a:ext cx="5533499" cy="978615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/>
              <a:endParaRPr lang="en-US" sz="3000" dirty="0"/>
            </a:p>
          </p:txBody>
        </p:sp>
        <p:sp>
          <p:nvSpPr>
            <p:cNvPr id="8" name="Rectangle: Rounded Corners 4">
              <a:extLst>
                <a:ext uri="{FF2B5EF4-FFF2-40B4-BE49-F238E27FC236}">
                  <a16:creationId xmlns:a16="http://schemas.microsoft.com/office/drawing/2014/main" id="{1E515472-0A0E-26EB-1C5E-4B02D33AACBD}"/>
                </a:ext>
              </a:extLst>
            </p:cNvPr>
            <p:cNvSpPr txBox="1"/>
            <p:nvPr/>
          </p:nvSpPr>
          <p:spPr>
            <a:xfrm>
              <a:off x="28663" y="33926"/>
              <a:ext cx="5476173" cy="9212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just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000" dirty="0" err="1">
                  <a:solidFill>
                    <a:schemeClr val="tx1"/>
                  </a:solidFill>
                  <a:latin typeface="#9Slide03 Ample" panose="02000000000000000000" pitchFamily="2" charset="0"/>
                  <a:cs typeface="Times New Roman" panose="02020603050405020304" pitchFamily="18" charset="0"/>
                </a:rPr>
                <a:t>Xuất</a:t>
              </a:r>
              <a:r>
                <a:rPr lang="en-US" sz="3000" dirty="0">
                  <a:solidFill>
                    <a:schemeClr val="tx1"/>
                  </a:solidFill>
                  <a:latin typeface="#9Slide03 Ample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chemeClr val="tx1"/>
                  </a:solidFill>
                  <a:latin typeface="#9Slide03 Ample" panose="02000000000000000000" pitchFamily="2" charset="0"/>
                  <a:cs typeface="Times New Roman" panose="02020603050405020304" pitchFamily="18" charset="0"/>
                </a:rPr>
                <a:t>xứ</a:t>
              </a:r>
              <a:r>
                <a:rPr lang="en-US" sz="3000" dirty="0">
                  <a:solidFill>
                    <a:schemeClr val="tx1"/>
                  </a:solidFill>
                  <a:latin typeface="#9Slide03 Ample" panose="02000000000000000000" pitchFamily="2" charset="0"/>
                  <a:cs typeface="Times New Roman" panose="02020603050405020304" pitchFamily="18" charset="0"/>
                </a:rPr>
                <a:t>: </a:t>
              </a:r>
              <a:r>
                <a:rPr lang="en-US" sz="3000" dirty="0" err="1">
                  <a:solidFill>
                    <a:schemeClr val="tx1"/>
                  </a:solidFill>
                  <a:latin typeface="#9Slide03 AmpleSoft" panose="02000000000000000000" pitchFamily="2" charset="0"/>
                  <a:cs typeface="Times New Roman" panose="02020603050405020304" pitchFamily="18" charset="0"/>
                </a:rPr>
                <a:t>Trích</a:t>
              </a:r>
              <a:r>
                <a:rPr lang="en-US" sz="3000" dirty="0">
                  <a:solidFill>
                    <a:schemeClr val="tx1"/>
                  </a:solidFill>
                  <a:latin typeface="#9Slide03 AmpleSoft" panose="02000000000000000000" pitchFamily="2" charset="0"/>
                  <a:cs typeface="Times New Roman" panose="02020603050405020304" pitchFamily="18" charset="0"/>
                </a:rPr>
                <a:t> “</a:t>
              </a:r>
              <a:r>
                <a:rPr lang="en-US" sz="3000" dirty="0" err="1">
                  <a:solidFill>
                    <a:schemeClr val="tx1"/>
                  </a:solidFill>
                  <a:latin typeface="#9Slide03 AmpleSoft" panose="02000000000000000000" pitchFamily="2" charset="0"/>
                  <a:cs typeface="Times New Roman" panose="02020603050405020304" pitchFamily="18" charset="0"/>
                </a:rPr>
                <a:t>Hồ</a:t>
              </a:r>
              <a:r>
                <a:rPr lang="en-US" sz="3000" dirty="0">
                  <a:solidFill>
                    <a:schemeClr val="tx1"/>
                  </a:solidFill>
                  <a:latin typeface="#9Slide03 AmpleSoft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chemeClr val="tx1"/>
                  </a:solidFill>
                  <a:latin typeface="#9Slide03 AmpleSoft" panose="02000000000000000000" pitchFamily="2" charset="0"/>
                  <a:cs typeface="Times New Roman" panose="02020603050405020304" pitchFamily="18" charset="0"/>
                </a:rPr>
                <a:t>Chủ</a:t>
              </a:r>
              <a:r>
                <a:rPr lang="en-US" sz="3000" dirty="0">
                  <a:solidFill>
                    <a:schemeClr val="tx1"/>
                  </a:solidFill>
                  <a:latin typeface="#9Slide03 AmpleSoft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chemeClr val="tx1"/>
                  </a:solidFill>
                  <a:latin typeface="#9Slide03 AmpleSoft" panose="02000000000000000000" pitchFamily="2" charset="0"/>
                  <a:cs typeface="Times New Roman" panose="02020603050405020304" pitchFamily="18" charset="0"/>
                </a:rPr>
                <a:t>tịch</a:t>
              </a:r>
              <a:r>
                <a:rPr lang="en-US" sz="3000" dirty="0">
                  <a:solidFill>
                    <a:schemeClr val="tx1"/>
                  </a:solidFill>
                  <a:latin typeface="#9Slide03 AmpleSoft" panose="02000000000000000000" pitchFamily="2" charset="0"/>
                  <a:cs typeface="Times New Roman" panose="02020603050405020304" pitchFamily="18" charset="0"/>
                </a:rPr>
                <a:t>, </a:t>
              </a:r>
              <a:r>
                <a:rPr lang="en-US" sz="3000" dirty="0" err="1">
                  <a:solidFill>
                    <a:schemeClr val="tx1"/>
                  </a:solidFill>
                  <a:latin typeface="#9Slide03 AmpleSoft" panose="02000000000000000000" pitchFamily="2" charset="0"/>
                  <a:cs typeface="Times New Roman" panose="02020603050405020304" pitchFamily="18" charset="0"/>
                </a:rPr>
                <a:t>hình</a:t>
              </a:r>
              <a:r>
                <a:rPr lang="en-US" sz="3000" dirty="0">
                  <a:solidFill>
                    <a:schemeClr val="tx1"/>
                  </a:solidFill>
                  <a:latin typeface="#9Slide03 AmpleSoft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chemeClr val="tx1"/>
                  </a:solidFill>
                  <a:latin typeface="#9Slide03 AmpleSoft" panose="02000000000000000000" pitchFamily="2" charset="0"/>
                  <a:cs typeface="Times New Roman" panose="02020603050405020304" pitchFamily="18" charset="0"/>
                </a:rPr>
                <a:t>ảnh</a:t>
              </a:r>
              <a:r>
                <a:rPr lang="en-US" sz="3000" dirty="0">
                  <a:solidFill>
                    <a:schemeClr val="tx1"/>
                  </a:solidFill>
                  <a:latin typeface="#9Slide03 AmpleSoft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chemeClr val="tx1"/>
                  </a:solidFill>
                  <a:latin typeface="#9Slide03 AmpleSoft" panose="02000000000000000000" pitchFamily="2" charset="0"/>
                  <a:cs typeface="Times New Roman" panose="02020603050405020304" pitchFamily="18" charset="0"/>
                </a:rPr>
                <a:t>của</a:t>
              </a:r>
              <a:r>
                <a:rPr lang="en-US" sz="3000" dirty="0">
                  <a:solidFill>
                    <a:schemeClr val="tx1"/>
                  </a:solidFill>
                  <a:latin typeface="#9Slide03 AmpleSoft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chemeClr val="tx1"/>
                  </a:solidFill>
                  <a:latin typeface="#9Slide03 AmpleSoft" panose="02000000000000000000" pitchFamily="2" charset="0"/>
                  <a:cs typeface="Times New Roman" panose="02020603050405020304" pitchFamily="18" charset="0"/>
                </a:rPr>
                <a:t>dân</a:t>
              </a:r>
              <a:r>
                <a:rPr lang="en-US" sz="3000" dirty="0">
                  <a:solidFill>
                    <a:schemeClr val="tx1"/>
                  </a:solidFill>
                  <a:latin typeface="#9Slide03 AmpleSoft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chemeClr val="tx1"/>
                  </a:solidFill>
                  <a:latin typeface="#9Slide03 AmpleSoft" panose="02000000000000000000" pitchFamily="2" charset="0"/>
                  <a:cs typeface="Times New Roman" panose="02020603050405020304" pitchFamily="18" charset="0"/>
                </a:rPr>
                <a:t>tộc</a:t>
              </a:r>
              <a:r>
                <a:rPr lang="en-US" sz="3000" dirty="0">
                  <a:solidFill>
                    <a:schemeClr val="tx1"/>
                  </a:solidFill>
                  <a:latin typeface="#9Slide03 AmpleSoft" panose="02000000000000000000" pitchFamily="2" charset="0"/>
                  <a:cs typeface="Times New Roman" panose="02020603050405020304" pitchFamily="18" charset="0"/>
                </a:rPr>
                <a:t>, </a:t>
              </a:r>
              <a:r>
                <a:rPr lang="en-US" sz="3000" dirty="0" err="1">
                  <a:solidFill>
                    <a:schemeClr val="tx1"/>
                  </a:solidFill>
                  <a:latin typeface="#9Slide03 AmpleSoft" panose="02000000000000000000" pitchFamily="2" charset="0"/>
                  <a:cs typeface="Times New Roman" panose="02020603050405020304" pitchFamily="18" charset="0"/>
                </a:rPr>
                <a:t>tinh</a:t>
              </a:r>
              <a:r>
                <a:rPr lang="en-US" sz="3000" dirty="0">
                  <a:solidFill>
                    <a:schemeClr val="tx1"/>
                  </a:solidFill>
                  <a:latin typeface="#9Slide03 AmpleSoft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chemeClr val="tx1"/>
                  </a:solidFill>
                  <a:latin typeface="#9Slide03 AmpleSoft" panose="02000000000000000000" pitchFamily="2" charset="0"/>
                  <a:cs typeface="Times New Roman" panose="02020603050405020304" pitchFamily="18" charset="0"/>
                </a:rPr>
                <a:t>hoa</a:t>
              </a:r>
              <a:r>
                <a:rPr lang="en-US" sz="3000" dirty="0">
                  <a:solidFill>
                    <a:schemeClr val="tx1"/>
                  </a:solidFill>
                  <a:latin typeface="#9Slide03 AmpleSoft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chemeClr val="tx1"/>
                  </a:solidFill>
                  <a:latin typeface="#9Slide03 AmpleSoft" panose="02000000000000000000" pitchFamily="2" charset="0"/>
                  <a:cs typeface="Times New Roman" panose="02020603050405020304" pitchFamily="18" charset="0"/>
                </a:rPr>
                <a:t>của</a:t>
              </a:r>
              <a:r>
                <a:rPr lang="en-US" sz="3000" dirty="0">
                  <a:solidFill>
                    <a:schemeClr val="tx1"/>
                  </a:solidFill>
                  <a:latin typeface="#9Slide03 AmpleSoft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chemeClr val="tx1"/>
                  </a:solidFill>
                  <a:latin typeface="#9Slide03 AmpleSoft" panose="02000000000000000000" pitchFamily="2" charset="0"/>
                  <a:cs typeface="Times New Roman" panose="02020603050405020304" pitchFamily="18" charset="0"/>
                </a:rPr>
                <a:t>thời</a:t>
              </a:r>
              <a:r>
                <a:rPr lang="en-US" sz="3000" dirty="0">
                  <a:solidFill>
                    <a:schemeClr val="tx1"/>
                  </a:solidFill>
                  <a:latin typeface="#9Slide03 AmpleSoft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chemeClr val="tx1"/>
                  </a:solidFill>
                  <a:latin typeface="#9Slide03 AmpleSoft" panose="02000000000000000000" pitchFamily="2" charset="0"/>
                  <a:cs typeface="Times New Roman" panose="02020603050405020304" pitchFamily="18" charset="0"/>
                </a:rPr>
                <a:t>đại</a:t>
              </a:r>
              <a:r>
                <a:rPr lang="en-US" sz="3000" dirty="0">
                  <a:solidFill>
                    <a:schemeClr val="tx1"/>
                  </a:solidFill>
                  <a:latin typeface="#9Slide03 AmpleSoft" panose="02000000000000000000" pitchFamily="2" charset="0"/>
                  <a:cs typeface="Times New Roman" panose="02020603050405020304" pitchFamily="18" charset="0"/>
                </a:rPr>
                <a:t>”, NXB </a:t>
              </a:r>
              <a:r>
                <a:rPr lang="en-US" sz="3000" dirty="0" err="1">
                  <a:solidFill>
                    <a:schemeClr val="tx1"/>
                  </a:solidFill>
                  <a:latin typeface="#9Slide03 AmpleSoft" panose="02000000000000000000" pitchFamily="2" charset="0"/>
                  <a:cs typeface="Times New Roman" panose="02020603050405020304" pitchFamily="18" charset="0"/>
                </a:rPr>
                <a:t>Sự</a:t>
              </a:r>
              <a:r>
                <a:rPr lang="en-US" sz="3000" dirty="0">
                  <a:solidFill>
                    <a:schemeClr val="tx1"/>
                  </a:solidFill>
                  <a:latin typeface="#9Slide03 AmpleSoft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chemeClr val="tx1"/>
                  </a:solidFill>
                  <a:latin typeface="#9Slide03 AmpleSoft" panose="02000000000000000000" pitchFamily="2" charset="0"/>
                  <a:cs typeface="Times New Roman" panose="02020603050405020304" pitchFamily="18" charset="0"/>
                </a:rPr>
                <a:t>thật</a:t>
              </a:r>
              <a:endParaRPr lang="en-US" sz="3000" b="0" i="0" kern="12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24DD9B1-62E4-2948-7611-757892EEFC3B}"/>
              </a:ext>
            </a:extLst>
          </p:cNvPr>
          <p:cNvGrpSpPr/>
          <p:nvPr/>
        </p:nvGrpSpPr>
        <p:grpSpPr>
          <a:xfrm>
            <a:off x="4253251" y="3028727"/>
            <a:ext cx="7430477" cy="1224327"/>
            <a:chOff x="0" y="5263"/>
            <a:chExt cx="5533499" cy="978615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3BA653AA-0BA5-BFF6-22B1-7BC31592F8C1}"/>
                </a:ext>
              </a:extLst>
            </p:cNvPr>
            <p:cNvSpPr/>
            <p:nvPr/>
          </p:nvSpPr>
          <p:spPr>
            <a:xfrm>
              <a:off x="0" y="5263"/>
              <a:ext cx="5533499" cy="978615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/>
              <a:endParaRPr lang="en-US" sz="3000"/>
            </a:p>
          </p:txBody>
        </p:sp>
        <p:sp>
          <p:nvSpPr>
            <p:cNvPr id="11" name="Rectangle: Rounded Corners 4">
              <a:extLst>
                <a:ext uri="{FF2B5EF4-FFF2-40B4-BE49-F238E27FC236}">
                  <a16:creationId xmlns:a16="http://schemas.microsoft.com/office/drawing/2014/main" id="{9DD06BD8-0824-8D5D-A3C5-5176741818A8}"/>
                </a:ext>
              </a:extLst>
            </p:cNvPr>
            <p:cNvSpPr txBox="1"/>
            <p:nvPr/>
          </p:nvSpPr>
          <p:spPr>
            <a:xfrm>
              <a:off x="28663" y="33926"/>
              <a:ext cx="5476173" cy="9212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just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000" dirty="0" err="1">
                  <a:solidFill>
                    <a:schemeClr val="tx1"/>
                  </a:solidFill>
                  <a:latin typeface="#9Slide03 Ample" panose="02000000000000000000" pitchFamily="2" charset="0"/>
                  <a:cs typeface="Times New Roman" panose="02020603050405020304" pitchFamily="18" charset="0"/>
                </a:rPr>
                <a:t>Thể</a:t>
              </a:r>
              <a:r>
                <a:rPr lang="en-US" sz="3000" dirty="0">
                  <a:solidFill>
                    <a:schemeClr val="tx1"/>
                  </a:solidFill>
                  <a:latin typeface="#9Slide03 Ample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chemeClr val="tx1"/>
                  </a:solidFill>
                  <a:latin typeface="#9Slide03 Ample" panose="02000000000000000000" pitchFamily="2" charset="0"/>
                  <a:cs typeface="Times New Roman" panose="02020603050405020304" pitchFamily="18" charset="0"/>
                </a:rPr>
                <a:t>loại</a:t>
              </a:r>
              <a:r>
                <a:rPr lang="en-US" sz="3000" dirty="0">
                  <a:solidFill>
                    <a:schemeClr val="tx1"/>
                  </a:solidFill>
                  <a:latin typeface="#9Slide03 Ample" panose="02000000000000000000" pitchFamily="2" charset="0"/>
                  <a:cs typeface="Times New Roman" panose="02020603050405020304" pitchFamily="18" charset="0"/>
                </a:rPr>
                <a:t>: </a:t>
              </a:r>
              <a:r>
                <a:rPr lang="en-US" sz="3000" dirty="0" err="1">
                  <a:solidFill>
                    <a:schemeClr val="tx1"/>
                  </a:solidFill>
                  <a:latin typeface="#9Slide03 AmpleSoft" panose="02000000000000000000" pitchFamily="2" charset="0"/>
                  <a:cs typeface="Times New Roman" panose="02020603050405020304" pitchFamily="18" charset="0"/>
                </a:rPr>
                <a:t>Nghị</a:t>
              </a:r>
              <a:r>
                <a:rPr lang="en-US" sz="3000" dirty="0">
                  <a:solidFill>
                    <a:schemeClr val="tx1"/>
                  </a:solidFill>
                  <a:latin typeface="#9Slide03 AmpleSoft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chemeClr val="tx1"/>
                  </a:solidFill>
                  <a:latin typeface="#9Slide03 AmpleSoft" panose="02000000000000000000" pitchFamily="2" charset="0"/>
                  <a:cs typeface="Times New Roman" panose="02020603050405020304" pitchFamily="18" charset="0"/>
                </a:rPr>
                <a:t>luận</a:t>
              </a:r>
              <a:r>
                <a:rPr lang="en-US" sz="3000" dirty="0">
                  <a:solidFill>
                    <a:schemeClr val="tx1"/>
                  </a:solidFill>
                  <a:latin typeface="#9Slide03 AmpleSoft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chemeClr val="tx1"/>
                  </a:solidFill>
                  <a:latin typeface="#9Slide03 AmpleSoft" panose="02000000000000000000" pitchFamily="2" charset="0"/>
                  <a:cs typeface="Times New Roman" panose="02020603050405020304" pitchFamily="18" charset="0"/>
                </a:rPr>
                <a:t>xã</a:t>
              </a:r>
              <a:r>
                <a:rPr lang="en-US" sz="3000" dirty="0">
                  <a:solidFill>
                    <a:schemeClr val="tx1"/>
                  </a:solidFill>
                  <a:latin typeface="#9Slide03 AmpleSoft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chemeClr val="tx1"/>
                  </a:solidFill>
                  <a:latin typeface="#9Slide03 AmpleSoft" panose="02000000000000000000" pitchFamily="2" charset="0"/>
                  <a:cs typeface="Times New Roman" panose="02020603050405020304" pitchFamily="18" charset="0"/>
                </a:rPr>
                <a:t>hội</a:t>
              </a:r>
              <a:endParaRPr lang="en-US" sz="30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endParaRPr>
            </a:p>
            <a:p>
              <a:pPr marL="0" lvl="0" indent="0" algn="just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000" b="0" i="0" kern="1200" dirty="0">
                  <a:solidFill>
                    <a:schemeClr val="tx1"/>
                  </a:solidFill>
                  <a:latin typeface="#9Slide03 Ample" panose="02000000000000000000" pitchFamily="2" charset="0"/>
                  <a:cs typeface="Times New Roman" panose="02020603050405020304" pitchFamily="18" charset="0"/>
                </a:rPr>
                <a:t>PTB</a:t>
              </a:r>
              <a:r>
                <a:rPr lang="en-US" sz="3000" dirty="0">
                  <a:solidFill>
                    <a:schemeClr val="tx1"/>
                  </a:solidFill>
                  <a:latin typeface="#9Slide03 Ample" panose="02000000000000000000" pitchFamily="2" charset="0"/>
                  <a:cs typeface="Times New Roman" panose="02020603050405020304" pitchFamily="18" charset="0"/>
                </a:rPr>
                <a:t>Đ: </a:t>
              </a:r>
              <a:r>
                <a:rPr lang="en-US" sz="3000" dirty="0" err="1">
                  <a:solidFill>
                    <a:schemeClr val="tx1"/>
                  </a:solidFill>
                  <a:latin typeface="#9Slide03 AmpleSoft" panose="02000000000000000000" pitchFamily="2" charset="0"/>
                  <a:cs typeface="Times New Roman" panose="02020603050405020304" pitchFamily="18" charset="0"/>
                </a:rPr>
                <a:t>Nghị</a:t>
              </a:r>
              <a:r>
                <a:rPr lang="en-US" sz="3000" dirty="0">
                  <a:solidFill>
                    <a:schemeClr val="tx1"/>
                  </a:solidFill>
                  <a:latin typeface="#9Slide03 AmpleSoft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chemeClr val="tx1"/>
                  </a:solidFill>
                  <a:latin typeface="#9Slide03 AmpleSoft" panose="02000000000000000000" pitchFamily="2" charset="0"/>
                  <a:cs typeface="Times New Roman" panose="02020603050405020304" pitchFamily="18" charset="0"/>
                </a:rPr>
                <a:t>luận</a:t>
              </a:r>
              <a:endParaRPr lang="en-US" sz="3000" b="0" i="0" kern="12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47E16A0-57C3-B472-2E0B-A012862B9395}"/>
              </a:ext>
            </a:extLst>
          </p:cNvPr>
          <p:cNvGrpSpPr/>
          <p:nvPr/>
        </p:nvGrpSpPr>
        <p:grpSpPr>
          <a:xfrm>
            <a:off x="4253252" y="4603312"/>
            <a:ext cx="7430477" cy="1900230"/>
            <a:chOff x="0" y="5263"/>
            <a:chExt cx="5533499" cy="978615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58D8EC1C-9393-D689-5F31-963F6762AB28}"/>
                </a:ext>
              </a:extLst>
            </p:cNvPr>
            <p:cNvSpPr/>
            <p:nvPr/>
          </p:nvSpPr>
          <p:spPr>
            <a:xfrm>
              <a:off x="0" y="5263"/>
              <a:ext cx="5533499" cy="978615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/>
              <a:endParaRPr lang="en-US" sz="3000"/>
            </a:p>
          </p:txBody>
        </p:sp>
        <p:sp>
          <p:nvSpPr>
            <p:cNvPr id="14" name="Rectangle: Rounded Corners 4">
              <a:extLst>
                <a:ext uri="{FF2B5EF4-FFF2-40B4-BE49-F238E27FC236}">
                  <a16:creationId xmlns:a16="http://schemas.microsoft.com/office/drawing/2014/main" id="{E9D0702B-F4FC-9735-360A-2C9EAF12E1C6}"/>
                </a:ext>
              </a:extLst>
            </p:cNvPr>
            <p:cNvSpPr txBox="1"/>
            <p:nvPr/>
          </p:nvSpPr>
          <p:spPr>
            <a:xfrm>
              <a:off x="28663" y="33926"/>
              <a:ext cx="5476173" cy="9212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just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000" dirty="0" err="1">
                  <a:solidFill>
                    <a:schemeClr val="tx1"/>
                  </a:solidFill>
                  <a:latin typeface="#9Slide03 Ample" panose="02000000000000000000" pitchFamily="2" charset="0"/>
                  <a:cs typeface="Times New Roman" panose="02020603050405020304" pitchFamily="18" charset="0"/>
                </a:rPr>
                <a:t>Bố</a:t>
              </a:r>
              <a:r>
                <a:rPr lang="en-US" sz="3000" dirty="0">
                  <a:solidFill>
                    <a:schemeClr val="tx1"/>
                  </a:solidFill>
                  <a:latin typeface="#9Slide03 Ample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chemeClr val="tx1"/>
                  </a:solidFill>
                  <a:latin typeface="#9Slide03 Ample" panose="02000000000000000000" pitchFamily="2" charset="0"/>
                  <a:cs typeface="Times New Roman" panose="02020603050405020304" pitchFamily="18" charset="0"/>
                </a:rPr>
                <a:t>cục</a:t>
              </a:r>
              <a:r>
                <a:rPr lang="en-US" sz="3000" dirty="0">
                  <a:solidFill>
                    <a:schemeClr val="tx1"/>
                  </a:solidFill>
                  <a:latin typeface="#9Slide03 Ample" panose="02000000000000000000" pitchFamily="2" charset="0"/>
                  <a:cs typeface="Times New Roman" panose="02020603050405020304" pitchFamily="18" charset="0"/>
                </a:rPr>
                <a:t>: </a:t>
              </a:r>
            </a:p>
            <a:p>
              <a:pPr marL="574675" lvl="0" indent="-349250" algn="just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§"/>
              </a:pPr>
              <a:r>
                <a:rPr lang="en-US" sz="3000" dirty="0" err="1">
                  <a:solidFill>
                    <a:schemeClr val="tx1"/>
                  </a:solidFill>
                  <a:latin typeface="#9Slide03 AmpleSoft" panose="02000000000000000000" pitchFamily="2" charset="0"/>
                  <a:cs typeface="Times New Roman" panose="02020603050405020304" pitchFamily="18" charset="0"/>
                </a:rPr>
                <a:t>Đoạn</a:t>
              </a:r>
              <a:r>
                <a:rPr lang="en-US" sz="3000" dirty="0">
                  <a:solidFill>
                    <a:schemeClr val="tx1"/>
                  </a:solidFill>
                  <a:latin typeface="#9Slide03 AmpleSoft" panose="02000000000000000000" pitchFamily="2" charset="0"/>
                  <a:cs typeface="Times New Roman" panose="02020603050405020304" pitchFamily="18" charset="0"/>
                </a:rPr>
                <a:t> (1): </a:t>
              </a:r>
              <a:r>
                <a:rPr lang="en-US" sz="3000" dirty="0" err="1">
                  <a:solidFill>
                    <a:schemeClr val="tx1"/>
                  </a:solidFill>
                  <a:latin typeface="#9Slide03 AmpleSoft" panose="02000000000000000000" pitchFamily="2" charset="0"/>
                  <a:cs typeface="Times New Roman" panose="02020603050405020304" pitchFamily="18" charset="0"/>
                </a:rPr>
                <a:t>Giới</a:t>
              </a:r>
              <a:r>
                <a:rPr lang="en-US" sz="3000" dirty="0">
                  <a:solidFill>
                    <a:schemeClr val="tx1"/>
                  </a:solidFill>
                  <a:latin typeface="#9Slide03 AmpleSoft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chemeClr val="tx1"/>
                  </a:solidFill>
                  <a:latin typeface="#9Slide03 AmpleSoft" panose="02000000000000000000" pitchFamily="2" charset="0"/>
                  <a:cs typeface="Times New Roman" panose="02020603050405020304" pitchFamily="18" charset="0"/>
                </a:rPr>
                <a:t>thiệu</a:t>
              </a:r>
              <a:r>
                <a:rPr lang="en-US" sz="3000" dirty="0">
                  <a:solidFill>
                    <a:schemeClr val="tx1"/>
                  </a:solidFill>
                  <a:latin typeface="#9Slide03 AmpleSoft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chemeClr val="tx1"/>
                  </a:solidFill>
                  <a:latin typeface="#9Slide03 AmpleSoft" panose="02000000000000000000" pitchFamily="2" charset="0"/>
                  <a:cs typeface="Times New Roman" panose="02020603050405020304" pitchFamily="18" charset="0"/>
                </a:rPr>
                <a:t>lối</a:t>
              </a:r>
              <a:r>
                <a:rPr lang="en-US" sz="3000" dirty="0">
                  <a:solidFill>
                    <a:schemeClr val="tx1"/>
                  </a:solidFill>
                  <a:latin typeface="#9Slide03 AmpleSoft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chemeClr val="tx1"/>
                  </a:solidFill>
                  <a:latin typeface="#9Slide03 AmpleSoft" panose="02000000000000000000" pitchFamily="2" charset="0"/>
                  <a:cs typeface="Times New Roman" panose="02020603050405020304" pitchFamily="18" charset="0"/>
                </a:rPr>
                <a:t>sống</a:t>
              </a:r>
              <a:r>
                <a:rPr lang="en-US" sz="3000" dirty="0">
                  <a:solidFill>
                    <a:schemeClr val="tx1"/>
                  </a:solidFill>
                  <a:latin typeface="#9Slide03 AmpleSoft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chemeClr val="tx1"/>
                  </a:solidFill>
                  <a:latin typeface="#9Slide03 AmpleSoft" panose="02000000000000000000" pitchFamily="2" charset="0"/>
                  <a:cs typeface="Times New Roman" panose="02020603050405020304" pitchFamily="18" charset="0"/>
                </a:rPr>
                <a:t>giản</a:t>
              </a:r>
              <a:r>
                <a:rPr lang="en-US" sz="3000" dirty="0">
                  <a:solidFill>
                    <a:schemeClr val="tx1"/>
                  </a:solidFill>
                  <a:latin typeface="#9Slide03 AmpleSoft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chemeClr val="tx1"/>
                  </a:solidFill>
                  <a:latin typeface="#9Slide03 AmpleSoft" panose="02000000000000000000" pitchFamily="2" charset="0"/>
                  <a:cs typeface="Times New Roman" panose="02020603050405020304" pitchFamily="18" charset="0"/>
                </a:rPr>
                <a:t>dị</a:t>
              </a:r>
              <a:endParaRPr lang="en-US" sz="30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endParaRPr>
            </a:p>
            <a:p>
              <a:pPr marL="574675" indent="-349250" algn="just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§"/>
              </a:pPr>
              <a:r>
                <a:rPr lang="en-US" sz="3000" dirty="0" err="1">
                  <a:solidFill>
                    <a:schemeClr val="tx1"/>
                  </a:solidFill>
                  <a:latin typeface="#9Slide03 AmpleSoft" panose="02000000000000000000" pitchFamily="2" charset="0"/>
                  <a:cs typeface="Times New Roman" panose="02020603050405020304" pitchFamily="18" charset="0"/>
                </a:rPr>
                <a:t>Đoạn</a:t>
              </a:r>
              <a:r>
                <a:rPr lang="en-US" sz="3000" dirty="0">
                  <a:solidFill>
                    <a:schemeClr val="tx1"/>
                  </a:solidFill>
                  <a:latin typeface="#9Slide03 AmpleSoft" panose="02000000000000000000" pitchFamily="2" charset="0"/>
                  <a:cs typeface="Times New Roman" panose="02020603050405020304" pitchFamily="18" charset="0"/>
                </a:rPr>
                <a:t> (2,3,4): </a:t>
              </a:r>
              <a:r>
                <a:rPr lang="en-US" sz="3000" dirty="0" err="1">
                  <a:solidFill>
                    <a:schemeClr val="tx1"/>
                  </a:solidFill>
                  <a:latin typeface="#9Slide03 AmpleSoft" panose="02000000000000000000" pitchFamily="2" charset="0"/>
                  <a:cs typeface="Times New Roman" panose="02020603050405020304" pitchFamily="18" charset="0"/>
                </a:rPr>
                <a:t>Chứng</a:t>
              </a:r>
              <a:r>
                <a:rPr lang="en-US" sz="3000" dirty="0">
                  <a:solidFill>
                    <a:schemeClr val="tx1"/>
                  </a:solidFill>
                  <a:latin typeface="#9Slide03 AmpleSoft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chemeClr val="tx1"/>
                  </a:solidFill>
                  <a:latin typeface="#9Slide03 AmpleSoft" panose="02000000000000000000" pitchFamily="2" charset="0"/>
                  <a:cs typeface="Times New Roman" panose="02020603050405020304" pitchFamily="18" charset="0"/>
                </a:rPr>
                <a:t>minh</a:t>
              </a:r>
              <a:r>
                <a:rPr lang="en-US" sz="3000" dirty="0">
                  <a:solidFill>
                    <a:schemeClr val="tx1"/>
                  </a:solidFill>
                  <a:latin typeface="#9Slide03 AmpleSoft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chemeClr val="tx1"/>
                  </a:solidFill>
                  <a:latin typeface="#9Slide03 AmpleSoft" panose="02000000000000000000" pitchFamily="2" charset="0"/>
                  <a:cs typeface="Times New Roman" panose="02020603050405020304" pitchFamily="18" charset="0"/>
                </a:rPr>
                <a:t>lối</a:t>
              </a:r>
              <a:r>
                <a:rPr lang="en-US" sz="3000" dirty="0">
                  <a:solidFill>
                    <a:schemeClr val="tx1"/>
                  </a:solidFill>
                  <a:latin typeface="#9Slide03 AmpleSoft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chemeClr val="tx1"/>
                  </a:solidFill>
                  <a:latin typeface="#9Slide03 AmpleSoft" panose="02000000000000000000" pitchFamily="2" charset="0"/>
                  <a:cs typeface="Times New Roman" panose="02020603050405020304" pitchFamily="18" charset="0"/>
                </a:rPr>
                <a:t>sống</a:t>
              </a:r>
              <a:r>
                <a:rPr lang="en-US" sz="3000" dirty="0">
                  <a:solidFill>
                    <a:schemeClr val="tx1"/>
                  </a:solidFill>
                  <a:latin typeface="#9Slide03 AmpleSoft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chemeClr val="tx1"/>
                  </a:solidFill>
                  <a:latin typeface="#9Slide03 AmpleSoft" panose="02000000000000000000" pitchFamily="2" charset="0"/>
                  <a:cs typeface="Times New Roman" panose="02020603050405020304" pitchFamily="18" charset="0"/>
                </a:rPr>
                <a:t>giản</a:t>
              </a:r>
              <a:r>
                <a:rPr lang="en-US" sz="3000" dirty="0">
                  <a:solidFill>
                    <a:schemeClr val="tx1"/>
                  </a:solidFill>
                  <a:latin typeface="#9Slide03 AmpleSoft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chemeClr val="tx1"/>
                  </a:solidFill>
                  <a:latin typeface="#9Slide03 AmpleSoft" panose="02000000000000000000" pitchFamily="2" charset="0"/>
                  <a:cs typeface="Times New Roman" panose="02020603050405020304" pitchFamily="18" charset="0"/>
                </a:rPr>
                <a:t>dị</a:t>
              </a:r>
              <a:endParaRPr lang="en-US" sz="3000" dirty="0">
                <a:solidFill>
                  <a:schemeClr val="tx1"/>
                </a:solidFill>
                <a:latin typeface="#9Slide03 AmpleSoft" panose="02000000000000000000" pitchFamily="2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icture Placeholder 6">
            <a:extLst>
              <a:ext uri="{FF2B5EF4-FFF2-40B4-BE49-F238E27FC236}">
                <a16:creationId xmlns:a16="http://schemas.microsoft.com/office/drawing/2014/main" id="{7608AEA0-DA20-E6FC-D502-62CF3F2FB8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6" t="287" r="16621" b="-108"/>
          <a:stretch/>
        </p:blipFill>
        <p:spPr>
          <a:xfrm>
            <a:off x="451883" y="718019"/>
            <a:ext cx="3239783" cy="51914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7708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3FC4EDC-48AE-B12B-C618-6414CE457BAD}"/>
              </a:ext>
            </a:extLst>
          </p:cNvPr>
          <p:cNvSpPr txBox="1"/>
          <p:nvPr/>
        </p:nvSpPr>
        <p:spPr>
          <a:xfrm>
            <a:off x="6321287" y="1423061"/>
            <a:ext cx="54546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#9Slide03 AmpleSoft" panose="02000000000000000000" pitchFamily="2" charset="0"/>
              </a:rPr>
              <a:t>Bác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Hồ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sống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u="sng" dirty="0" err="1">
                <a:latin typeface="#9Slide03 AmpleSoft" panose="02000000000000000000" pitchFamily="2" charset="0"/>
              </a:rPr>
              <a:t>giản</a:t>
            </a:r>
            <a:r>
              <a:rPr lang="en-US" sz="2800" u="sng" dirty="0">
                <a:latin typeface="#9Slide03 AmpleSoft" panose="02000000000000000000" pitchFamily="2" charset="0"/>
              </a:rPr>
              <a:t> </a:t>
            </a:r>
            <a:r>
              <a:rPr lang="en-US" sz="2800" u="sng" dirty="0" err="1">
                <a:latin typeface="#9Slide03 AmpleSoft" panose="02000000000000000000" pitchFamily="2" charset="0"/>
              </a:rPr>
              <a:t>dị</a:t>
            </a:r>
            <a:r>
              <a:rPr lang="en-US" sz="2800" u="sng" dirty="0">
                <a:latin typeface="#9Slide03 AmpleSoft" panose="02000000000000000000" pitchFamily="2" charset="0"/>
              </a:rPr>
              <a:t> </a:t>
            </a:r>
            <a:r>
              <a:rPr lang="en-US" sz="2800" dirty="0">
                <a:latin typeface="#9Slide03 AmpleSoft" panose="02000000000000000000" pitchFamily="2" charset="0"/>
              </a:rPr>
              <a:t>(</a:t>
            </a:r>
            <a:r>
              <a:rPr lang="en-US" sz="2800" dirty="0" err="1">
                <a:latin typeface="#9Slide03 AmpleSoft" panose="02000000000000000000" pitchFamily="2" charset="0"/>
              </a:rPr>
              <a:t>Căn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cứ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vào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nhan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đề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và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đoạn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đầu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của</a:t>
            </a:r>
            <a:r>
              <a:rPr lang="en-US" sz="2800" dirty="0">
                <a:latin typeface="#9Slide03 AmpleSoft" panose="02000000000000000000" pitchFamily="2" charset="0"/>
              </a:rPr>
              <a:t> VB)</a:t>
            </a:r>
            <a:endParaRPr lang="en-US" sz="2800" dirty="0">
              <a:latin typeface="#9Slide03 AmpleSoft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E8B1719-72FD-F2A8-D846-6368D83F31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772" y="2050439"/>
            <a:ext cx="2888929" cy="3279913"/>
          </a:xfrm>
          <a:prstGeom prst="rect">
            <a:avLst/>
          </a:prstGeom>
        </p:spPr>
      </p:pic>
      <p:sp>
        <p:nvSpPr>
          <p:cNvPr id="15" name="Google Shape;102;p2">
            <a:extLst>
              <a:ext uri="{FF2B5EF4-FFF2-40B4-BE49-F238E27FC236}">
                <a16:creationId xmlns:a16="http://schemas.microsoft.com/office/drawing/2014/main" id="{2CD6E8F2-5143-5C52-9224-60BB9E9C026A}"/>
              </a:ext>
            </a:extLst>
          </p:cNvPr>
          <p:cNvSpPr/>
          <p:nvPr/>
        </p:nvSpPr>
        <p:spPr>
          <a:xfrm>
            <a:off x="3307304" y="1557052"/>
            <a:ext cx="2888930" cy="820116"/>
          </a:xfrm>
          <a:custGeom>
            <a:avLst/>
            <a:gdLst/>
            <a:ahLst/>
            <a:cxnLst/>
            <a:rect l="l" t="t" r="r" b="b"/>
            <a:pathLst>
              <a:path w="6366232" h="935498" extrusionOk="0">
                <a:moveTo>
                  <a:pt x="101633" y="0"/>
                </a:moveTo>
                <a:lnTo>
                  <a:pt x="5819695" y="21096"/>
                </a:lnTo>
                <a:lnTo>
                  <a:pt x="5819695" y="21097"/>
                </a:lnTo>
                <a:lnTo>
                  <a:pt x="6366232" y="457056"/>
                </a:lnTo>
                <a:lnTo>
                  <a:pt x="5819695" y="935498"/>
                </a:lnTo>
                <a:lnTo>
                  <a:pt x="5819695" y="935496"/>
                </a:lnTo>
                <a:lnTo>
                  <a:pt x="154185" y="935496"/>
                </a:lnTo>
                <a:cubicBezTo>
                  <a:pt x="38572" y="715081"/>
                  <a:pt x="-98063" y="568506"/>
                  <a:pt x="101633" y="0"/>
                </a:cubicBezTo>
                <a:close/>
              </a:path>
            </a:pathLst>
          </a:custGeom>
          <a:solidFill>
            <a:srgbClr val="E4EEF8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2800" dirty="0" err="1">
                <a:latin typeface="#9Slide03 Ample" panose="02000000000000000000" pitchFamily="2" charset="0"/>
              </a:rPr>
              <a:t>Vấn</a:t>
            </a:r>
            <a:r>
              <a:rPr lang="en-US" sz="2800" dirty="0">
                <a:latin typeface="#9Slide03 Ample" panose="02000000000000000000" pitchFamily="2" charset="0"/>
              </a:rPr>
              <a:t> </a:t>
            </a:r>
            <a:r>
              <a:rPr lang="en-US" sz="2800" dirty="0" err="1">
                <a:latin typeface="#9Slide03 Ample" panose="02000000000000000000" pitchFamily="2" charset="0"/>
              </a:rPr>
              <a:t>đề</a:t>
            </a:r>
            <a:r>
              <a:rPr lang="en-US" sz="2800" dirty="0">
                <a:latin typeface="#9Slide03 Ample" panose="02000000000000000000" pitchFamily="2" charset="0"/>
              </a:rPr>
              <a:t> </a:t>
            </a:r>
            <a:r>
              <a:rPr lang="en-US" sz="2800" dirty="0" err="1">
                <a:latin typeface="#9Slide03 Ample" panose="02000000000000000000" pitchFamily="2" charset="0"/>
              </a:rPr>
              <a:t>nghị</a:t>
            </a:r>
            <a:r>
              <a:rPr lang="en-US" sz="2800" dirty="0">
                <a:latin typeface="#9Slide03 Ample" panose="02000000000000000000" pitchFamily="2" charset="0"/>
              </a:rPr>
              <a:t> </a:t>
            </a:r>
            <a:r>
              <a:rPr lang="en-US" sz="2800" dirty="0" err="1">
                <a:latin typeface="#9Slide03 Ample" panose="02000000000000000000" pitchFamily="2" charset="0"/>
              </a:rPr>
              <a:t>luận</a:t>
            </a:r>
            <a:endParaRPr sz="2800" b="0" i="0" u="none" strike="noStrike" cap="none" dirty="0">
              <a:solidFill>
                <a:schemeClr val="tx1"/>
              </a:solidFill>
              <a:latin typeface="#9Slide03 AmpleSoft" panose="020000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1F34DB-579A-CC0C-F3FA-6CE7FA5140D2}"/>
              </a:ext>
            </a:extLst>
          </p:cNvPr>
          <p:cNvSpPr txBox="1"/>
          <p:nvPr/>
        </p:nvSpPr>
        <p:spPr>
          <a:xfrm>
            <a:off x="6357838" y="2652082"/>
            <a:ext cx="54546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#9Slide03 AmpleSoft" panose="02000000000000000000" pitchFamily="2" charset="0"/>
              </a:rPr>
              <a:t>Nêu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u="sng" dirty="0" err="1">
                <a:latin typeface="#9Slide03 AmpleSoft" panose="02000000000000000000" pitchFamily="2" charset="0"/>
              </a:rPr>
              <a:t>trực</a:t>
            </a:r>
            <a:r>
              <a:rPr lang="en-US" sz="2800" u="sng" dirty="0">
                <a:latin typeface="#9Slide03 AmpleSoft" panose="02000000000000000000" pitchFamily="2" charset="0"/>
              </a:rPr>
              <a:t> </a:t>
            </a:r>
            <a:r>
              <a:rPr lang="en-US" sz="2800" u="sng" dirty="0" err="1">
                <a:latin typeface="#9Slide03 AmpleSoft" panose="02000000000000000000" pitchFamily="2" charset="0"/>
              </a:rPr>
              <a:t>tiếp</a:t>
            </a:r>
            <a:r>
              <a:rPr lang="en-US" sz="2800" u="sng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vấn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đề</a:t>
            </a:r>
            <a:r>
              <a:rPr lang="en-US" sz="2800" dirty="0">
                <a:latin typeface="#9Slide03 AmpleSoft" panose="02000000000000000000" pitchFamily="2" charset="0"/>
              </a:rPr>
              <a:t>, </a:t>
            </a:r>
            <a:r>
              <a:rPr lang="en-US" sz="2800" u="sng" dirty="0" err="1">
                <a:latin typeface="#9Slide03 AmpleSoft" panose="02000000000000000000" pitchFamily="2" charset="0"/>
              </a:rPr>
              <a:t>ngắn</a:t>
            </a:r>
            <a:r>
              <a:rPr lang="en-US" sz="2800" u="sng" dirty="0">
                <a:latin typeface="#9Slide03 AmpleSoft" panose="02000000000000000000" pitchFamily="2" charset="0"/>
              </a:rPr>
              <a:t> </a:t>
            </a:r>
            <a:r>
              <a:rPr lang="en-US" sz="2800" u="sng" dirty="0" err="1">
                <a:latin typeface="#9Slide03 AmpleSoft" panose="02000000000000000000" pitchFamily="2" charset="0"/>
              </a:rPr>
              <a:t>gọn</a:t>
            </a:r>
            <a:r>
              <a:rPr lang="en-US" sz="2800" u="sng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mà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u="sng" dirty="0" err="1">
                <a:latin typeface="#9Slide03 AmpleSoft" panose="02000000000000000000" pitchFamily="2" charset="0"/>
              </a:rPr>
              <a:t>sâu</a:t>
            </a:r>
            <a:r>
              <a:rPr lang="en-US" sz="2800" u="sng" dirty="0">
                <a:latin typeface="#9Slide03 AmpleSoft" panose="02000000000000000000" pitchFamily="2" charset="0"/>
              </a:rPr>
              <a:t> </a:t>
            </a:r>
            <a:r>
              <a:rPr lang="en-US" sz="2800" u="sng" dirty="0" err="1">
                <a:latin typeface="#9Slide03 AmpleSoft" panose="02000000000000000000" pitchFamily="2" charset="0"/>
              </a:rPr>
              <a:t>sắc</a:t>
            </a:r>
            <a:r>
              <a:rPr lang="en-US" sz="2800" dirty="0">
                <a:latin typeface="#9Slide03 AmpleSoft" panose="02000000000000000000" pitchFamily="2" charset="0"/>
              </a:rPr>
              <a:t>: </a:t>
            </a:r>
            <a:r>
              <a:rPr lang="vi-VN" sz="2800" dirty="0">
                <a:latin typeface="#9Slide03 AmpleSoft" panose="02000000000000000000" pitchFamily="2" charset="0"/>
                <a:ea typeface="Cambria Math" panose="02040503050406030204" pitchFamily="18" charset="0"/>
              </a:rPr>
              <a:t>Sự </a:t>
            </a:r>
            <a:r>
              <a:rPr lang="vi-VN" sz="2800" u="sng" dirty="0">
                <a:latin typeface="#9Slide03 AmpleSoft" panose="02000000000000000000" pitchFamily="2" charset="0"/>
                <a:ea typeface="Cambria Math" panose="02040503050406030204" pitchFamily="18" charset="0"/>
              </a:rPr>
              <a:t>nhất quán</a:t>
            </a:r>
            <a:r>
              <a:rPr lang="vi-VN" sz="2800" dirty="0">
                <a:latin typeface="#9Slide03 AmpleSoft" panose="02000000000000000000" pitchFamily="2" charset="0"/>
                <a:ea typeface="Cambria Math" panose="02040503050406030204" pitchFamily="18" charset="0"/>
              </a:rPr>
              <a:t> giữa hoạt động chính trị </a:t>
            </a:r>
            <a:r>
              <a:rPr lang="en-US" sz="2800" dirty="0">
                <a:latin typeface="#9Slide03 AmpleSoft" panose="02000000000000000000" pitchFamily="2" charset="0"/>
                <a:ea typeface="Cambria Math" panose="02040503050406030204" pitchFamily="18" charset="0"/>
              </a:rPr>
              <a:t>phi </a:t>
            </a:r>
            <a:r>
              <a:rPr lang="en-US" sz="2800" dirty="0" err="1">
                <a:latin typeface="#9Slide03 AmpleSoft" panose="02000000000000000000" pitchFamily="2" charset="0"/>
                <a:ea typeface="Cambria Math" panose="02040503050406030204" pitchFamily="18" charset="0"/>
              </a:rPr>
              <a:t>thường</a:t>
            </a:r>
            <a:r>
              <a:rPr lang="en-US" sz="2800" dirty="0">
                <a:latin typeface="#9Slide03 AmpleSoft" panose="02000000000000000000" pitchFamily="2" charset="0"/>
                <a:ea typeface="Cambria Math" panose="02040503050406030204" pitchFamily="18" charset="0"/>
              </a:rPr>
              <a:t> </a:t>
            </a:r>
            <a:r>
              <a:rPr lang="vi-VN" sz="2800" dirty="0">
                <a:latin typeface="#9Slide03 AmpleSoft" panose="02000000000000000000" pitchFamily="2" charset="0"/>
                <a:ea typeface="Cambria Math" panose="02040503050406030204" pitchFamily="18" charset="0"/>
              </a:rPr>
              <a:t>và đời sống bình thường</a:t>
            </a:r>
            <a:r>
              <a:rPr lang="en-US" sz="2800" dirty="0">
                <a:latin typeface="#9Slide03 AmpleSoft" panose="02000000000000000000" pitchFamily="2" charset="0"/>
                <a:ea typeface="Cambria Math" panose="02040503050406030204" pitchFamily="18" charset="0"/>
              </a:rPr>
              <a:t>: </a:t>
            </a:r>
            <a:r>
              <a:rPr lang="vi-VN" sz="2800" dirty="0">
                <a:latin typeface="#9Slide03 AmpleSoft" panose="02000000000000000000" pitchFamily="2" charset="0"/>
              </a:rPr>
              <a:t>trong sáng, thanh bạch, tuyệt đẹp</a:t>
            </a:r>
            <a:r>
              <a:rPr lang="en-US" sz="2800" dirty="0">
                <a:latin typeface="#9Slide03 AmpleSoft" panose="02000000000000000000" pitchFamily="2" charset="0"/>
              </a:rPr>
              <a:t>.</a:t>
            </a:r>
            <a:endParaRPr lang="en-US" sz="2800" dirty="0">
              <a:latin typeface="#9Slide03 AmpleSoft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7" name="Google Shape;102;p2">
            <a:extLst>
              <a:ext uri="{FF2B5EF4-FFF2-40B4-BE49-F238E27FC236}">
                <a16:creationId xmlns:a16="http://schemas.microsoft.com/office/drawing/2014/main" id="{C8E2136C-C755-C2E2-FDC4-939FFD7BB6CF}"/>
              </a:ext>
            </a:extLst>
          </p:cNvPr>
          <p:cNvSpPr/>
          <p:nvPr/>
        </p:nvSpPr>
        <p:spPr>
          <a:xfrm>
            <a:off x="3307304" y="3360971"/>
            <a:ext cx="2888930" cy="820116"/>
          </a:xfrm>
          <a:custGeom>
            <a:avLst/>
            <a:gdLst/>
            <a:ahLst/>
            <a:cxnLst/>
            <a:rect l="l" t="t" r="r" b="b"/>
            <a:pathLst>
              <a:path w="6366232" h="935498" extrusionOk="0">
                <a:moveTo>
                  <a:pt x="101633" y="0"/>
                </a:moveTo>
                <a:lnTo>
                  <a:pt x="5819695" y="21096"/>
                </a:lnTo>
                <a:lnTo>
                  <a:pt x="5819695" y="21097"/>
                </a:lnTo>
                <a:lnTo>
                  <a:pt x="6366232" y="457056"/>
                </a:lnTo>
                <a:lnTo>
                  <a:pt x="5819695" y="935498"/>
                </a:lnTo>
                <a:lnTo>
                  <a:pt x="5819695" y="935496"/>
                </a:lnTo>
                <a:lnTo>
                  <a:pt x="154185" y="935496"/>
                </a:lnTo>
                <a:cubicBezTo>
                  <a:pt x="38572" y="715081"/>
                  <a:pt x="-98063" y="568506"/>
                  <a:pt x="101633" y="0"/>
                </a:cubicBezTo>
                <a:close/>
              </a:path>
            </a:pathLst>
          </a:custGeom>
          <a:solidFill>
            <a:srgbClr val="E4EEF8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2800" dirty="0" err="1">
                <a:latin typeface="#9Slide03 Ample" panose="02000000000000000000" pitchFamily="2" charset="0"/>
              </a:rPr>
              <a:t>Cách</a:t>
            </a:r>
            <a:r>
              <a:rPr lang="en-US" sz="2800" dirty="0">
                <a:latin typeface="#9Slide03 Ample" panose="02000000000000000000" pitchFamily="2" charset="0"/>
              </a:rPr>
              <a:t> </a:t>
            </a:r>
            <a:r>
              <a:rPr lang="en-US" sz="2800" dirty="0" err="1">
                <a:latin typeface="#9Slide03 Ample" panose="02000000000000000000" pitchFamily="2" charset="0"/>
              </a:rPr>
              <a:t>đặt</a:t>
            </a:r>
            <a:r>
              <a:rPr lang="en-US" sz="2800" dirty="0">
                <a:latin typeface="#9Slide03 Ample" panose="02000000000000000000" pitchFamily="2" charset="0"/>
              </a:rPr>
              <a:t> </a:t>
            </a:r>
            <a:r>
              <a:rPr lang="en-US" sz="2800" dirty="0" err="1">
                <a:latin typeface="#9Slide03 Ample" panose="02000000000000000000" pitchFamily="2" charset="0"/>
              </a:rPr>
              <a:t>vấn</a:t>
            </a:r>
            <a:r>
              <a:rPr lang="en-US" sz="2800" dirty="0">
                <a:latin typeface="#9Slide03 Ample" panose="02000000000000000000" pitchFamily="2" charset="0"/>
              </a:rPr>
              <a:t> </a:t>
            </a:r>
            <a:r>
              <a:rPr lang="en-US" sz="2800" dirty="0" err="1">
                <a:latin typeface="#9Slide03 Ample" panose="02000000000000000000" pitchFamily="2" charset="0"/>
              </a:rPr>
              <a:t>đề</a:t>
            </a:r>
            <a:endParaRPr sz="2800" b="0" i="0" u="none" strike="noStrike" cap="none" dirty="0">
              <a:solidFill>
                <a:schemeClr val="tx1"/>
              </a:solidFill>
              <a:latin typeface="#9Slide03 AmpleSoft" panose="020000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50FCD6F-3C75-98F5-22BF-6272B4C78980}"/>
              </a:ext>
            </a:extLst>
          </p:cNvPr>
          <p:cNvSpPr txBox="1"/>
          <p:nvPr/>
        </p:nvSpPr>
        <p:spPr>
          <a:xfrm>
            <a:off x="6357838" y="5099538"/>
            <a:ext cx="54546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#9Slide03 AmpleSoft" panose="02000000000000000000" pitchFamily="2" charset="0"/>
                <a:cs typeface="Times New Roman" panose="02020603050405020304" pitchFamily="18" charset="0"/>
              </a:rPr>
              <a:t>“</a:t>
            </a:r>
            <a:r>
              <a:rPr lang="en-US" sz="2800" dirty="0" err="1">
                <a:latin typeface="#9Slide03 AmpleSoft" panose="02000000000000000000" pitchFamily="2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  <a:cs typeface="Times New Roman" panose="02020603050405020304" pitchFamily="18" charset="0"/>
              </a:rPr>
              <a:t>lạ</a:t>
            </a:r>
            <a:r>
              <a:rPr lang="en-US" sz="2800" dirty="0"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  <a:cs typeface="Times New Roman" panose="02020603050405020304" pitchFamily="18" charset="0"/>
              </a:rPr>
              <a:t>lùng</a:t>
            </a:r>
            <a:r>
              <a:rPr lang="en-US" sz="2800" dirty="0">
                <a:latin typeface="#9Slide03 AmpleSoft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#9Slide03 AmpleSoft" panose="02000000000000000000" pitchFamily="2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  <a:cs typeface="Times New Roman" panose="02020603050405020304" pitchFamily="18" charset="0"/>
              </a:rPr>
              <a:t>kì</a:t>
            </a:r>
            <a:r>
              <a:rPr lang="en-US" sz="2800" dirty="0"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  <a:cs typeface="Times New Roman" panose="02020603050405020304" pitchFamily="18" charset="0"/>
              </a:rPr>
              <a:t>diệu</a:t>
            </a:r>
            <a:r>
              <a:rPr lang="en-US" sz="2800" dirty="0">
                <a:latin typeface="#9Slide03 AmpleSoft" panose="02000000000000000000" pitchFamily="2" charset="0"/>
                <a:cs typeface="Times New Roman" panose="02020603050405020304" pitchFamily="18" charset="0"/>
              </a:rPr>
              <a:t>”, “</a:t>
            </a:r>
            <a:r>
              <a:rPr lang="en-US" sz="2800" dirty="0" err="1">
                <a:latin typeface="#9Slide03 AmpleSoft" panose="02000000000000000000" pitchFamily="2" charset="0"/>
                <a:cs typeface="Times New Roman" panose="02020603050405020304" pitchFamily="18" charset="0"/>
              </a:rPr>
              <a:t>tuyệt</a:t>
            </a:r>
            <a:r>
              <a:rPr lang="en-US" sz="2800" dirty="0"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latin typeface="#9Slide03 AmpleSoft" panose="02000000000000000000" pitchFamily="2" charset="0"/>
                <a:cs typeface="Times New Roman" panose="02020603050405020304" pitchFamily="18" charset="0"/>
              </a:rPr>
              <a:t>” … </a:t>
            </a:r>
            <a:r>
              <a:rPr lang="en-US" sz="2800" dirty="0">
                <a:latin typeface="#9Slide03 AmpleSoft" panose="02000000000000000000" pitchFamily="2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n-US" sz="2800" dirty="0"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#9Slide03 AmpleSoft" panose="02000000000000000000" pitchFamily="2" charset="0"/>
                <a:cs typeface="Times New Roman" panose="02020603050405020304" pitchFamily="18" charset="0"/>
              </a:rPr>
              <a:t>Ngợi</a:t>
            </a:r>
            <a:r>
              <a:rPr lang="en-US" sz="2800" u="sng" dirty="0">
                <a:latin typeface="#9Slide03 AmpleSoft" panose="02000000000000000000" pitchFamily="2" charset="0"/>
                <a:cs typeface="Times New Roman" panose="02020603050405020304" pitchFamily="18" charset="0"/>
              </a:rPr>
              <a:t> ca, </a:t>
            </a:r>
            <a:r>
              <a:rPr lang="en-US" sz="2800" u="sng" dirty="0" err="1">
                <a:latin typeface="#9Slide03 AmpleSoft" panose="02000000000000000000" pitchFamily="2" charset="0"/>
                <a:cs typeface="Times New Roman" panose="02020603050405020304" pitchFamily="18" charset="0"/>
              </a:rPr>
              <a:t>tự</a:t>
            </a:r>
            <a:r>
              <a:rPr lang="en-US" sz="2800" u="sng" dirty="0"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#9Slide03 AmpleSoft" panose="02000000000000000000" pitchFamily="2" charset="0"/>
                <a:cs typeface="Times New Roman" panose="02020603050405020304" pitchFamily="18" charset="0"/>
              </a:rPr>
              <a:t>hào</a:t>
            </a:r>
            <a:r>
              <a:rPr lang="en-US" sz="2800" u="sng" dirty="0"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  <a:cs typeface="Times New Roman" panose="02020603050405020304" pitchFamily="18" charset="0"/>
              </a:rPr>
              <a:t>giản</a:t>
            </a:r>
            <a:r>
              <a:rPr lang="en-US" sz="2800" dirty="0"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  <a:cs typeface="Times New Roman" panose="02020603050405020304" pitchFamily="18" charset="0"/>
              </a:rPr>
              <a:t>dị</a:t>
            </a:r>
            <a:r>
              <a:rPr lang="en-US" sz="2800" dirty="0"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  <a:cs typeface="Times New Roman" panose="02020603050405020304" pitchFamily="18" charset="0"/>
              </a:rPr>
              <a:t>Bác</a:t>
            </a:r>
            <a:endParaRPr lang="en-US" sz="2800" dirty="0">
              <a:latin typeface="#9Slide03 AmpleSoft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1" name="Google Shape;102;p2">
            <a:extLst>
              <a:ext uri="{FF2B5EF4-FFF2-40B4-BE49-F238E27FC236}">
                <a16:creationId xmlns:a16="http://schemas.microsoft.com/office/drawing/2014/main" id="{B7A11C57-328F-D186-CDB5-FC0DBDDBC423}"/>
              </a:ext>
            </a:extLst>
          </p:cNvPr>
          <p:cNvSpPr/>
          <p:nvPr/>
        </p:nvSpPr>
        <p:spPr>
          <a:xfrm>
            <a:off x="3307304" y="5376323"/>
            <a:ext cx="2888930" cy="820116"/>
          </a:xfrm>
          <a:custGeom>
            <a:avLst/>
            <a:gdLst/>
            <a:ahLst/>
            <a:cxnLst/>
            <a:rect l="l" t="t" r="r" b="b"/>
            <a:pathLst>
              <a:path w="6366232" h="935498" extrusionOk="0">
                <a:moveTo>
                  <a:pt x="101633" y="0"/>
                </a:moveTo>
                <a:lnTo>
                  <a:pt x="5819695" y="21096"/>
                </a:lnTo>
                <a:lnTo>
                  <a:pt x="5819695" y="21097"/>
                </a:lnTo>
                <a:lnTo>
                  <a:pt x="6366232" y="457056"/>
                </a:lnTo>
                <a:lnTo>
                  <a:pt x="5819695" y="935498"/>
                </a:lnTo>
                <a:lnTo>
                  <a:pt x="5819695" y="935496"/>
                </a:lnTo>
                <a:lnTo>
                  <a:pt x="154185" y="935496"/>
                </a:lnTo>
                <a:cubicBezTo>
                  <a:pt x="38572" y="715081"/>
                  <a:pt x="-98063" y="568506"/>
                  <a:pt x="101633" y="0"/>
                </a:cubicBezTo>
                <a:close/>
              </a:path>
            </a:pathLst>
          </a:custGeom>
          <a:solidFill>
            <a:srgbClr val="E4EEF8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2800" dirty="0" err="1">
                <a:latin typeface="#9Slide03 Ample" panose="02000000000000000000" pitchFamily="2" charset="0"/>
              </a:rPr>
              <a:t>Từ</a:t>
            </a:r>
            <a:r>
              <a:rPr lang="en-US" sz="2800" dirty="0">
                <a:latin typeface="#9Slide03 Ample" panose="02000000000000000000" pitchFamily="2" charset="0"/>
              </a:rPr>
              <a:t> </a:t>
            </a:r>
            <a:r>
              <a:rPr lang="en-US" sz="2800" dirty="0" err="1">
                <a:latin typeface="#9Slide03 Ample" panose="02000000000000000000" pitchFamily="2" charset="0"/>
              </a:rPr>
              <a:t>ngữ</a:t>
            </a:r>
            <a:r>
              <a:rPr lang="en-US" sz="2800" dirty="0">
                <a:latin typeface="#9Slide03 Ample" panose="02000000000000000000" pitchFamily="2" charset="0"/>
              </a:rPr>
              <a:t> </a:t>
            </a:r>
            <a:r>
              <a:rPr lang="en-US" sz="2800" dirty="0" err="1">
                <a:latin typeface="#9Slide03 Ample" panose="02000000000000000000" pitchFamily="2" charset="0"/>
              </a:rPr>
              <a:t>biểu</a:t>
            </a:r>
            <a:r>
              <a:rPr lang="en-US" sz="2800" dirty="0">
                <a:latin typeface="#9Slide03 Ample" panose="02000000000000000000" pitchFamily="2" charset="0"/>
              </a:rPr>
              <a:t> </a:t>
            </a:r>
            <a:r>
              <a:rPr lang="en-US" sz="2800" dirty="0" err="1">
                <a:latin typeface="#9Slide03 Ample" panose="02000000000000000000" pitchFamily="2" charset="0"/>
              </a:rPr>
              <a:t>cảm</a:t>
            </a:r>
            <a:endParaRPr sz="2800" b="0" i="0" u="none" strike="noStrike" cap="none" dirty="0">
              <a:solidFill>
                <a:schemeClr val="tx1"/>
              </a:solidFill>
              <a:latin typeface="#9Slide03 AmpleSoft" panose="02000000000000000000" pitchFamily="2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168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 animBg="1"/>
      <p:bldP spid="16" grpId="0"/>
      <p:bldP spid="17" grpId="0" animBg="1"/>
      <p:bldP spid="20" grpId="0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365871D2-0AE0-45BE-B1F2-C1839CBE60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4759332"/>
              </p:ext>
            </p:extLst>
          </p:nvPr>
        </p:nvGraphicFramePr>
        <p:xfrm>
          <a:off x="5076039" y="1435100"/>
          <a:ext cx="6675422" cy="4905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93164F2-1578-4CB5-9659-6FD3634623A2}"/>
              </a:ext>
            </a:extLst>
          </p:cNvPr>
          <p:cNvSpPr txBox="1"/>
          <p:nvPr/>
        </p:nvSpPr>
        <p:spPr>
          <a:xfrm>
            <a:off x="7287819" y="3711608"/>
            <a:ext cx="23280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latin typeface="#9Slide03 AmpleSoft" panose="02000000000000000000" pitchFamily="2" charset="0"/>
              </a:rPr>
              <a:t>Thể</a:t>
            </a:r>
            <a:r>
              <a:rPr lang="en-US" sz="3000" dirty="0">
                <a:latin typeface="#9Slide03 AmpleSoft" panose="02000000000000000000" pitchFamily="2" charset="0"/>
              </a:rPr>
              <a:t> </a:t>
            </a:r>
            <a:r>
              <a:rPr lang="en-US" sz="3000" dirty="0" err="1">
                <a:latin typeface="#9Slide03 AmpleSoft" panose="02000000000000000000" pitchFamily="2" charset="0"/>
              </a:rPr>
              <a:t>hiện</a:t>
            </a:r>
            <a:r>
              <a:rPr lang="en-US" sz="3000" dirty="0">
                <a:latin typeface="#9Slide03 AmpleSoft" panose="02000000000000000000" pitchFamily="2" charset="0"/>
              </a:rPr>
              <a:t> </a:t>
            </a:r>
          </a:p>
          <a:p>
            <a:pPr algn="ctr"/>
            <a:r>
              <a:rPr lang="en-US" sz="3000" dirty="0">
                <a:latin typeface="#9Slide03 AmpleSoft" panose="02000000000000000000" pitchFamily="2" charset="0"/>
              </a:rPr>
              <a:t>qua </a:t>
            </a:r>
            <a:r>
              <a:rPr lang="en-US" sz="3000" dirty="0" err="1">
                <a:latin typeface="#9Slide03 AmpleSoft" panose="02000000000000000000" pitchFamily="2" charset="0"/>
              </a:rPr>
              <a:t>nhiều</a:t>
            </a:r>
            <a:r>
              <a:rPr lang="en-US" sz="3000" dirty="0">
                <a:latin typeface="#9Slide03 AmpleSoft" panose="02000000000000000000" pitchFamily="2" charset="0"/>
              </a:rPr>
              <a:t> </a:t>
            </a:r>
            <a:r>
              <a:rPr lang="en-US" sz="3000" dirty="0" err="1">
                <a:latin typeface="#9Slide03 AmpleSoft" panose="02000000000000000000" pitchFamily="2" charset="0"/>
              </a:rPr>
              <a:t>ph</a:t>
            </a:r>
            <a:r>
              <a:rPr lang="vi-VN" sz="3000" dirty="0">
                <a:latin typeface="#9Slide03 AmpleSoft" panose="02000000000000000000" pitchFamily="2" charset="0"/>
              </a:rPr>
              <a:t>ư</a:t>
            </a:r>
            <a:r>
              <a:rPr lang="en-US" sz="3000" dirty="0" err="1">
                <a:latin typeface="#9Slide03 AmpleSoft" panose="02000000000000000000" pitchFamily="2" charset="0"/>
              </a:rPr>
              <a:t>ơng</a:t>
            </a:r>
            <a:r>
              <a:rPr lang="en-US" sz="3000" dirty="0">
                <a:latin typeface="#9Slide03 AmpleSoft" panose="02000000000000000000" pitchFamily="2" charset="0"/>
              </a:rPr>
              <a:t> </a:t>
            </a:r>
            <a:r>
              <a:rPr lang="en-US" sz="3000" dirty="0" err="1">
                <a:latin typeface="#9Slide03 AmpleSoft" panose="02000000000000000000" pitchFamily="2" charset="0"/>
              </a:rPr>
              <a:t>diện</a:t>
            </a:r>
            <a:endParaRPr lang="en-US" sz="3000" dirty="0">
              <a:latin typeface="#9Slide03 AmpleSoft" panose="02000000000000000000" pitchFamily="2" charset="0"/>
            </a:endParaRPr>
          </a:p>
        </p:txBody>
      </p:sp>
      <p:pic>
        <p:nvPicPr>
          <p:cNvPr id="5" name="Picture 4" descr="A vintage photo of a group of people&#10;&#10;Description automatically generated">
            <a:extLst>
              <a:ext uri="{FF2B5EF4-FFF2-40B4-BE49-F238E27FC236}">
                <a16:creationId xmlns:a16="http://schemas.microsoft.com/office/drawing/2014/main" id="{AEA11D9D-16CA-4C21-B26E-2EDD6865CE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62" y="1638280"/>
            <a:ext cx="4280716" cy="4499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700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9942">
        <p:fade/>
      </p:transition>
    </mc:Choice>
    <mc:Fallback xmlns="">
      <p:transition spd="med" advTm="1994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59654D2-BD82-4225-8DD4-FE3AB9A50E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B59654D2-BD82-4225-8DD4-FE3AB9A50E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C6CAB75-7B04-4A97-AEAC-8729FBC59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>
                                            <p:graphicEl>
                                              <a:dgm id="{5C6CAB75-7B04-4A97-AEAC-8729FBC595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1CBFA0-2BB1-4001-A43B-26698BCD54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CD1CBFA0-2BB1-4001-A43B-26698BCD54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3E9048D-7121-42DB-A84F-648E52A43D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>
                                            <p:graphicEl>
                                              <a:dgm id="{A3E9048D-7121-42DB-A84F-648E52A43D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33424A0-18F3-4483-A811-D759C06EBC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C33424A0-18F3-4483-A811-D759C06EBC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7B899EA-417F-46D9-8D09-3DC9817556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>
                                            <p:graphicEl>
                                              <a:dgm id="{E7B899EA-417F-46D9-8D09-3DC9817556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6B8FFF7-4FAF-435E-766C-2DFE8902990A}"/>
              </a:ext>
            </a:extLst>
          </p:cNvPr>
          <p:cNvSpPr txBox="1"/>
          <p:nvPr/>
        </p:nvSpPr>
        <p:spPr>
          <a:xfrm>
            <a:off x="5249851" y="786344"/>
            <a:ext cx="644939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latin typeface="#9Slide03 Ample" panose="02000000000000000000" pitchFamily="2" charset="0"/>
              </a:rPr>
              <a:t>Hoàn </a:t>
            </a:r>
            <a:r>
              <a:rPr lang="en-US" sz="3400" dirty="0" err="1">
                <a:latin typeface="#9Slide03 Ample" panose="02000000000000000000" pitchFamily="2" charset="0"/>
              </a:rPr>
              <a:t>thiện</a:t>
            </a:r>
            <a:r>
              <a:rPr lang="en-US" sz="3400" dirty="0">
                <a:latin typeface="#9Slide03 Ample" panose="02000000000000000000" pitchFamily="2" charset="0"/>
              </a:rPr>
              <a:t> </a:t>
            </a:r>
            <a:r>
              <a:rPr lang="en-US" sz="3400" dirty="0" err="1">
                <a:latin typeface="#9Slide03 Ample" panose="02000000000000000000" pitchFamily="2" charset="0"/>
              </a:rPr>
              <a:t>sơ</a:t>
            </a:r>
            <a:r>
              <a:rPr lang="en-US" sz="3400" dirty="0">
                <a:latin typeface="#9Slide03 Ample" panose="02000000000000000000" pitchFamily="2" charset="0"/>
              </a:rPr>
              <a:t> </a:t>
            </a:r>
            <a:r>
              <a:rPr lang="en-US" sz="3400" dirty="0" err="1">
                <a:latin typeface="#9Slide03 Ample" panose="02000000000000000000" pitchFamily="2" charset="0"/>
              </a:rPr>
              <a:t>đồ</a:t>
            </a:r>
            <a:r>
              <a:rPr lang="en-US" sz="3400" dirty="0">
                <a:latin typeface="#9Slide03 Ample" panose="02000000000000000000" pitchFamily="2" charset="0"/>
              </a:rPr>
              <a:t> </a:t>
            </a:r>
            <a:r>
              <a:rPr lang="en-US" sz="3400" dirty="0" err="1">
                <a:latin typeface="#9Slide03 Ample" panose="02000000000000000000" pitchFamily="2" charset="0"/>
              </a:rPr>
              <a:t>lập</a:t>
            </a:r>
            <a:r>
              <a:rPr lang="en-US" sz="3400" dirty="0">
                <a:latin typeface="#9Slide03 Ample" panose="02000000000000000000" pitchFamily="2" charset="0"/>
              </a:rPr>
              <a:t> </a:t>
            </a:r>
            <a:r>
              <a:rPr lang="en-US" sz="3400" dirty="0" err="1">
                <a:latin typeface="#9Slide03 Ample" panose="02000000000000000000" pitchFamily="2" charset="0"/>
              </a:rPr>
              <a:t>luận</a:t>
            </a:r>
            <a:r>
              <a:rPr lang="en-US" sz="3400" dirty="0">
                <a:latin typeface="#9Slide03 Ample" panose="02000000000000000000" pitchFamily="2" charset="0"/>
              </a:rPr>
              <a:t> </a:t>
            </a:r>
            <a:r>
              <a:rPr lang="en-US" sz="3400" dirty="0" err="1">
                <a:latin typeface="#9Slide03 Ample" panose="02000000000000000000" pitchFamily="2" charset="0"/>
              </a:rPr>
              <a:t>sau</a:t>
            </a:r>
            <a:r>
              <a:rPr lang="en-US" sz="3400" dirty="0">
                <a:latin typeface="#9Slide03 Ample" panose="02000000000000000000" pitchFamily="2" charset="0"/>
              </a:rPr>
              <a:t> </a:t>
            </a:r>
            <a:r>
              <a:rPr lang="en-US" sz="3400" dirty="0" err="1">
                <a:latin typeface="#9Slide03 Ample" panose="02000000000000000000" pitchFamily="2" charset="0"/>
              </a:rPr>
              <a:t>và</a:t>
            </a:r>
            <a:r>
              <a:rPr lang="en-US" sz="3400" dirty="0">
                <a:latin typeface="#9Slide03 Ample" panose="02000000000000000000" pitchFamily="2" charset="0"/>
              </a:rPr>
              <a:t> </a:t>
            </a:r>
            <a:r>
              <a:rPr lang="en-US" sz="3400" dirty="0" err="1">
                <a:latin typeface="#9Slide03 Ample" panose="02000000000000000000" pitchFamily="2" charset="0"/>
              </a:rPr>
              <a:t>Nhận</a:t>
            </a:r>
            <a:r>
              <a:rPr lang="en-US" sz="3400" dirty="0">
                <a:latin typeface="#9Slide03 Ample" panose="02000000000000000000" pitchFamily="2" charset="0"/>
              </a:rPr>
              <a:t> </a:t>
            </a:r>
            <a:r>
              <a:rPr lang="en-US" sz="3400" dirty="0" err="1">
                <a:latin typeface="#9Slide03 Ample" panose="02000000000000000000" pitchFamily="2" charset="0"/>
              </a:rPr>
              <a:t>xét</a:t>
            </a:r>
            <a:r>
              <a:rPr lang="en-US" sz="3400" dirty="0">
                <a:latin typeface="#9Slide03 Ample" panose="02000000000000000000" pitchFamily="2" charset="0"/>
              </a:rPr>
              <a:t> </a:t>
            </a:r>
            <a:r>
              <a:rPr lang="en-US" sz="3400" dirty="0" err="1">
                <a:latin typeface="#9Slide03 Ample" panose="02000000000000000000" pitchFamily="2" charset="0"/>
              </a:rPr>
              <a:t>nghệ</a:t>
            </a:r>
            <a:r>
              <a:rPr lang="en-US" sz="3400" dirty="0">
                <a:latin typeface="#9Slide03 Ample" panose="02000000000000000000" pitchFamily="2" charset="0"/>
              </a:rPr>
              <a:t> </a:t>
            </a:r>
            <a:r>
              <a:rPr lang="en-US" sz="3400" dirty="0" err="1">
                <a:latin typeface="#9Slide03 Ample" panose="02000000000000000000" pitchFamily="2" charset="0"/>
              </a:rPr>
              <a:t>thuật</a:t>
            </a:r>
            <a:r>
              <a:rPr lang="en-US" sz="3400" dirty="0">
                <a:latin typeface="#9Slide03 Ample" panose="02000000000000000000" pitchFamily="2" charset="0"/>
              </a:rPr>
              <a:t> </a:t>
            </a:r>
            <a:r>
              <a:rPr lang="en-US" sz="3400" dirty="0" err="1">
                <a:latin typeface="#9Slide03 Ample" panose="02000000000000000000" pitchFamily="2" charset="0"/>
              </a:rPr>
              <a:t>lập</a:t>
            </a:r>
            <a:r>
              <a:rPr lang="en-US" sz="3400" dirty="0">
                <a:latin typeface="#9Slide03 Ample" panose="02000000000000000000" pitchFamily="2" charset="0"/>
              </a:rPr>
              <a:t> </a:t>
            </a:r>
            <a:r>
              <a:rPr lang="en-US" sz="3400" dirty="0" err="1">
                <a:latin typeface="#9Slide03 Ample" panose="02000000000000000000" pitchFamily="2" charset="0"/>
              </a:rPr>
              <a:t>luận</a:t>
            </a:r>
            <a:endParaRPr lang="en-US" sz="3400" dirty="0">
              <a:latin typeface="#9Slide03 Ample" panose="02000000000000000000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ABC18A2-E052-1628-C2A9-4F17A4C0DFAB}"/>
              </a:ext>
            </a:extLst>
          </p:cNvPr>
          <p:cNvGrpSpPr/>
          <p:nvPr/>
        </p:nvGrpSpPr>
        <p:grpSpPr>
          <a:xfrm>
            <a:off x="393366" y="1309480"/>
            <a:ext cx="4059364" cy="4239039"/>
            <a:chOff x="850566" y="1167848"/>
            <a:chExt cx="4320672" cy="452230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9E507DF-A726-BFA2-73B6-ACD870BD5D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123" b="98726" l="1000" r="98000">
                          <a14:foregroundMark x1="12778" y1="9660" x2="48444" y2="40552"/>
                          <a14:foregroundMark x1="2889" y1="18790" x2="47333" y2="26327"/>
                          <a14:foregroundMark x1="47333" y1="26327" x2="49444" y2="27389"/>
                          <a14:foregroundMark x1="19667" y1="4246" x2="11000" y2="9130"/>
                          <a14:foregroundMark x1="11000" y1="9130" x2="1222" y2="20594"/>
                          <a14:foregroundMark x1="21556" y1="3291" x2="15444" y2="8068"/>
                          <a14:foregroundMark x1="15444" y1="8068" x2="15333" y2="8280"/>
                          <a14:foregroundMark x1="19778" y1="3185" x2="19778" y2="3185"/>
                          <a14:foregroundMark x1="27444" y1="22081" x2="31889" y2="51486"/>
                          <a14:foregroundMark x1="90333" y1="90977" x2="69111" y2="71868"/>
                          <a14:foregroundMark x1="89667" y1="85987" x2="85333" y2="72611"/>
                          <a14:foregroundMark x1="85333" y1="72611" x2="78000" y2="67941"/>
                          <a14:foregroundMark x1="89667" y1="74947" x2="74667" y2="75902"/>
                          <a14:foregroundMark x1="91111" y1="77813" x2="91778" y2="83652"/>
                          <a14:foregroundMark x1="67889" y1="78981" x2="74333" y2="87898"/>
                          <a14:foregroundMark x1="74333" y1="87898" x2="82778" y2="90127"/>
                          <a14:foregroundMark x1="82778" y1="90127" x2="89111" y2="89597"/>
                          <a14:foregroundMark x1="97889" y1="80573" x2="86556" y2="94055"/>
                          <a14:foregroundMark x1="86556" y1="94055" x2="79667" y2="98938"/>
                          <a14:foregroundMark x1="97889" y1="81316" x2="97889" y2="81316"/>
                          <a14:foregroundMark x1="97889" y1="81316" x2="97889" y2="81316"/>
                          <a14:foregroundMark x1="94556" y1="86093" x2="87222" y2="94904"/>
                          <a14:foregroundMark x1="81000" y1="2123" x2="98000" y2="19002"/>
                          <a14:foregroundMark x1="1889" y1="80149" x2="19889" y2="98089"/>
                          <a14:foregroundMark x1="11222" y1="41189" x2="15556" y2="5286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566" y="1167848"/>
              <a:ext cx="4320672" cy="4522304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BD5449A-4603-BF85-22D9-16B50F6DA633}"/>
                </a:ext>
              </a:extLst>
            </p:cNvPr>
            <p:cNvSpPr/>
            <p:nvPr/>
          </p:nvSpPr>
          <p:spPr>
            <a:xfrm>
              <a:off x="2315817" y="3051313"/>
              <a:ext cx="1361661" cy="785191"/>
            </a:xfrm>
            <a:prstGeom prst="rect">
              <a:avLst/>
            </a:prstGeom>
            <a:solidFill>
              <a:srgbClr val="FFE3C7"/>
            </a:solidFill>
            <a:ln>
              <a:solidFill>
                <a:srgbClr val="F48C1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accent2"/>
                  </a:solidFill>
                  <a:latin typeface="#9Slide03 Ample" panose="02000000000000000000" pitchFamily="2" charset="0"/>
                </a:rPr>
                <a:t>LÀM VIỆC NHÓM 4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02D4BF9-0802-F368-98C1-C1B38F7116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9851" y="2443873"/>
            <a:ext cx="6449392" cy="36277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0376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313B964-6700-0E60-C388-FCD2F0618FC3}"/>
              </a:ext>
            </a:extLst>
          </p:cNvPr>
          <p:cNvSpPr/>
          <p:nvPr/>
        </p:nvSpPr>
        <p:spPr>
          <a:xfrm>
            <a:off x="364436" y="288236"/>
            <a:ext cx="11463130" cy="604670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#9Slide03 Ample" panose="02000000000000000000" pitchFamily="2" charset="0"/>
              </a:rPr>
              <a:t>Vấn</a:t>
            </a:r>
            <a:r>
              <a:rPr lang="en-US" sz="2800" dirty="0">
                <a:solidFill>
                  <a:srgbClr val="FF0000"/>
                </a:solidFill>
                <a:latin typeface="#9Slide03 Ample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3 Ample" panose="02000000000000000000" pitchFamily="2" charset="0"/>
              </a:rPr>
              <a:t>đề</a:t>
            </a:r>
            <a:r>
              <a:rPr lang="en-US" sz="2800" dirty="0">
                <a:solidFill>
                  <a:srgbClr val="FF0000"/>
                </a:solidFill>
                <a:latin typeface="#9Slide03 Ample" panose="02000000000000000000" pitchFamily="2" charset="0"/>
              </a:rPr>
              <a:t>: ĐỨC TÍNH GIẢN DỊ CỦA BÁC HỒ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9556E0B-19A7-E87D-21E1-B54ED9663D9B}"/>
              </a:ext>
            </a:extLst>
          </p:cNvPr>
          <p:cNvSpPr/>
          <p:nvPr/>
        </p:nvSpPr>
        <p:spPr>
          <a:xfrm>
            <a:off x="364436" y="1345097"/>
            <a:ext cx="3472068" cy="790160"/>
          </a:xfrm>
          <a:prstGeom prst="roundRect">
            <a:avLst>
              <a:gd name="adj" fmla="val 2610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Lí</a:t>
            </a:r>
            <a:r>
              <a:rPr lang="en-US" sz="24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lẽ</a:t>
            </a:r>
            <a:r>
              <a:rPr lang="en-US" sz="2400" dirty="0">
                <a:solidFill>
                  <a:srgbClr val="0070C0"/>
                </a:solidFill>
                <a:latin typeface="#9Slide03 Ample" panose="02000000000000000000" pitchFamily="2" charset="0"/>
              </a:rPr>
              <a:t> 1: </a:t>
            </a:r>
            <a:r>
              <a:rPr lang="en-US" sz="2400" dirty="0">
                <a:solidFill>
                  <a:srgbClr val="0070C0"/>
                </a:solidFill>
                <a:latin typeface="#9Slide03 AmpleSoft" panose="02000000000000000000" pitchFamily="2" charset="0"/>
              </a:rPr>
              <a:t>Trong </a:t>
            </a:r>
            <a:r>
              <a:rPr lang="en-US" sz="2400" dirty="0" err="1">
                <a:solidFill>
                  <a:srgbClr val="0070C0"/>
                </a:solidFill>
                <a:latin typeface="#9Slide03 AmpleSoft" panose="02000000000000000000" pitchFamily="2" charset="0"/>
              </a:rPr>
              <a:t>lối</a:t>
            </a:r>
            <a:r>
              <a:rPr lang="en-US" sz="2400" dirty="0">
                <a:solidFill>
                  <a:srgbClr val="0070C0"/>
                </a:solidFill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AmpleSoft" panose="02000000000000000000" pitchFamily="2" charset="0"/>
              </a:rPr>
              <a:t>sống</a:t>
            </a:r>
            <a:endParaRPr lang="en-US" sz="2400" dirty="0">
              <a:solidFill>
                <a:srgbClr val="0070C0"/>
              </a:solidFill>
              <a:latin typeface="#9Slide03 AmpleSoft" panose="020000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DF05BD3-B6B2-8141-DFB2-67742A168782}"/>
              </a:ext>
            </a:extLst>
          </p:cNvPr>
          <p:cNvSpPr/>
          <p:nvPr/>
        </p:nvSpPr>
        <p:spPr>
          <a:xfrm>
            <a:off x="4366592" y="1345097"/>
            <a:ext cx="3472068" cy="790160"/>
          </a:xfrm>
          <a:prstGeom prst="roundRect">
            <a:avLst>
              <a:gd name="adj" fmla="val 2232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Lí</a:t>
            </a:r>
            <a:r>
              <a:rPr lang="en-US" sz="24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lẽ</a:t>
            </a:r>
            <a:r>
              <a:rPr lang="en-US" sz="2400" dirty="0">
                <a:solidFill>
                  <a:srgbClr val="0070C0"/>
                </a:solidFill>
                <a:latin typeface="#9Slide03 Ample" panose="02000000000000000000" pitchFamily="2" charset="0"/>
              </a:rPr>
              <a:t> 2: </a:t>
            </a:r>
            <a:r>
              <a:rPr lang="en-US" sz="2400" dirty="0">
                <a:solidFill>
                  <a:srgbClr val="0070C0"/>
                </a:solidFill>
                <a:latin typeface="#9Slide03 AmpleSoft" panose="02000000000000000000" pitchFamily="2" charset="0"/>
              </a:rPr>
              <a:t>Trong </a:t>
            </a:r>
            <a:r>
              <a:rPr lang="en-US" sz="2400" dirty="0" err="1">
                <a:solidFill>
                  <a:srgbClr val="0070C0"/>
                </a:solidFill>
                <a:latin typeface="#9Slide03 AmpleSoft" panose="02000000000000000000" pitchFamily="2" charset="0"/>
              </a:rPr>
              <a:t>quan</a:t>
            </a:r>
            <a:r>
              <a:rPr lang="en-US" sz="2400" dirty="0">
                <a:solidFill>
                  <a:srgbClr val="0070C0"/>
                </a:solidFill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AmpleSoft" panose="02000000000000000000" pitchFamily="2" charset="0"/>
              </a:rPr>
              <a:t>hệ</a:t>
            </a:r>
            <a:r>
              <a:rPr lang="en-US" sz="2400" dirty="0">
                <a:solidFill>
                  <a:srgbClr val="0070C0"/>
                </a:solidFill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AmpleSoft" panose="02000000000000000000" pitchFamily="2" charset="0"/>
              </a:rPr>
              <a:t>với</a:t>
            </a:r>
            <a:r>
              <a:rPr lang="en-US" sz="2400" dirty="0">
                <a:solidFill>
                  <a:srgbClr val="0070C0"/>
                </a:solidFill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AmpleSoft" panose="02000000000000000000" pitchFamily="2" charset="0"/>
              </a:rPr>
              <a:t>mọi</a:t>
            </a:r>
            <a:r>
              <a:rPr lang="en-US" sz="2400" dirty="0">
                <a:solidFill>
                  <a:srgbClr val="0070C0"/>
                </a:solidFill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AmpleSoft" panose="02000000000000000000" pitchFamily="2" charset="0"/>
              </a:rPr>
              <a:t>người</a:t>
            </a:r>
            <a:endParaRPr lang="en-US" sz="2400" dirty="0">
              <a:solidFill>
                <a:srgbClr val="0070C0"/>
              </a:solidFill>
              <a:latin typeface="#9Slide03 AmpleSoft" panose="02000000000000000000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BC35132-ABDF-BE70-F5D1-E15451CC3826}"/>
              </a:ext>
            </a:extLst>
          </p:cNvPr>
          <p:cNvSpPr/>
          <p:nvPr/>
        </p:nvSpPr>
        <p:spPr>
          <a:xfrm>
            <a:off x="8375375" y="1345097"/>
            <a:ext cx="3472068" cy="790160"/>
          </a:xfrm>
          <a:prstGeom prst="roundRect">
            <a:avLst>
              <a:gd name="adj" fmla="val 2610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Lí</a:t>
            </a:r>
            <a:r>
              <a:rPr lang="en-US" sz="24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lẽ</a:t>
            </a:r>
            <a:r>
              <a:rPr lang="en-US" sz="2400" dirty="0">
                <a:solidFill>
                  <a:srgbClr val="0070C0"/>
                </a:solidFill>
                <a:latin typeface="#9Slide03 Ample" panose="02000000000000000000" pitchFamily="2" charset="0"/>
              </a:rPr>
              <a:t> 3: </a:t>
            </a:r>
            <a:r>
              <a:rPr lang="en-US" sz="2400" dirty="0">
                <a:solidFill>
                  <a:srgbClr val="0070C0"/>
                </a:solidFill>
                <a:latin typeface="#9Slide03 AmpleSoft" panose="02000000000000000000" pitchFamily="2" charset="0"/>
              </a:rPr>
              <a:t>Trong </a:t>
            </a:r>
            <a:r>
              <a:rPr lang="en-US" sz="2400" dirty="0" err="1">
                <a:solidFill>
                  <a:srgbClr val="0070C0"/>
                </a:solidFill>
                <a:latin typeface="#9Slide03 AmpleSoft" panose="02000000000000000000" pitchFamily="2" charset="0"/>
              </a:rPr>
              <a:t>cách</a:t>
            </a:r>
            <a:r>
              <a:rPr lang="en-US" sz="2400" dirty="0">
                <a:solidFill>
                  <a:srgbClr val="0070C0"/>
                </a:solidFill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AmpleSoft" panose="02000000000000000000" pitchFamily="2" charset="0"/>
              </a:rPr>
              <a:t>nói</a:t>
            </a:r>
            <a:r>
              <a:rPr lang="en-US" sz="2400" dirty="0">
                <a:solidFill>
                  <a:srgbClr val="0070C0"/>
                </a:solidFill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AmpleSoft" panose="02000000000000000000" pitchFamily="2" charset="0"/>
              </a:rPr>
              <a:t>và</a:t>
            </a:r>
            <a:r>
              <a:rPr lang="en-US" sz="2400" dirty="0">
                <a:solidFill>
                  <a:srgbClr val="0070C0"/>
                </a:solidFill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AmpleSoft" panose="02000000000000000000" pitchFamily="2" charset="0"/>
              </a:rPr>
              <a:t>viết</a:t>
            </a:r>
            <a:endParaRPr lang="en-US" sz="2400" dirty="0">
              <a:solidFill>
                <a:srgbClr val="0070C0"/>
              </a:solidFill>
              <a:latin typeface="#9Slide03 AmpleSoft" panose="02000000000000000000" pitchFamily="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92D853E-D1D1-2A88-0948-3CF149420BAE}"/>
              </a:ext>
            </a:extLst>
          </p:cNvPr>
          <p:cNvSpPr/>
          <p:nvPr/>
        </p:nvSpPr>
        <p:spPr>
          <a:xfrm>
            <a:off x="364436" y="2537830"/>
            <a:ext cx="3472068" cy="4031933"/>
          </a:xfrm>
          <a:prstGeom prst="roundRect">
            <a:avLst>
              <a:gd name="adj" fmla="val 5733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#9Slide03 Ample" panose="02000000000000000000" pitchFamily="2" charset="0"/>
              </a:rPr>
              <a:t>Bằng</a:t>
            </a:r>
            <a:r>
              <a:rPr lang="en-US" sz="2400" dirty="0">
                <a:solidFill>
                  <a:schemeClr val="tx1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" panose="02000000000000000000" pitchFamily="2" charset="0"/>
              </a:rPr>
              <a:t>chứng</a:t>
            </a:r>
            <a:r>
              <a:rPr lang="en-US" sz="2400" dirty="0">
                <a:solidFill>
                  <a:schemeClr val="tx1"/>
                </a:solidFill>
                <a:latin typeface="#9Slide03 Ample" panose="02000000000000000000" pitchFamily="2" charset="0"/>
              </a:rPr>
              <a:t>: 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</a:rPr>
              <a:t>………………….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</a:rPr>
              <a:t>……………………………………….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</a:rPr>
              <a:t>………………………………………. ………………………………………. ………………………………………. ………………………………………. ………………………………………. ………………………………………. </a:t>
            </a:r>
            <a:r>
              <a:rPr lang="en-US" sz="2400" dirty="0" err="1">
                <a:solidFill>
                  <a:schemeClr val="tx1"/>
                </a:solidFill>
                <a:latin typeface="#9Slide03 Ample" panose="02000000000000000000" pitchFamily="2" charset="0"/>
              </a:rPr>
              <a:t>Nhận</a:t>
            </a:r>
            <a:r>
              <a:rPr lang="en-US" sz="2400" dirty="0">
                <a:solidFill>
                  <a:schemeClr val="tx1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" panose="02000000000000000000" pitchFamily="2" charset="0"/>
              </a:rPr>
              <a:t>xét</a:t>
            </a:r>
            <a:r>
              <a:rPr lang="en-US" sz="2400" dirty="0">
                <a:solidFill>
                  <a:schemeClr val="tx1"/>
                </a:solidFill>
                <a:latin typeface="#9Slide03 Ample" panose="02000000000000000000" pitchFamily="2" charset="0"/>
              </a:rPr>
              <a:t>: 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</a:rPr>
              <a:t>……………………..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</a:rPr>
              <a:t>………………………………………..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B56DB6F-0BF5-2C67-B351-E3846C87CE31}"/>
              </a:ext>
            </a:extLst>
          </p:cNvPr>
          <p:cNvSpPr/>
          <p:nvPr/>
        </p:nvSpPr>
        <p:spPr>
          <a:xfrm>
            <a:off x="4366592" y="2546112"/>
            <a:ext cx="3472068" cy="4031933"/>
          </a:xfrm>
          <a:prstGeom prst="roundRect">
            <a:avLst>
              <a:gd name="adj" fmla="val 5733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#9Slide03 Ample" panose="02000000000000000000" pitchFamily="2" charset="0"/>
              </a:rPr>
              <a:t>Bằng</a:t>
            </a:r>
            <a:r>
              <a:rPr lang="en-US" sz="2400" dirty="0">
                <a:solidFill>
                  <a:schemeClr val="tx1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" panose="02000000000000000000" pitchFamily="2" charset="0"/>
              </a:rPr>
              <a:t>chứng</a:t>
            </a:r>
            <a:r>
              <a:rPr lang="en-US" sz="2400" dirty="0">
                <a:solidFill>
                  <a:schemeClr val="tx1"/>
                </a:solidFill>
                <a:latin typeface="#9Slide03 Ample" panose="02000000000000000000" pitchFamily="2" charset="0"/>
              </a:rPr>
              <a:t>: 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</a:rPr>
              <a:t>………………….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</a:rPr>
              <a:t>……………………………………….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</a:rPr>
              <a:t>………………………………………. ………………………………………. ………………………………………. ………………………………………. ………………………………………. ………………………………………. </a:t>
            </a:r>
            <a:r>
              <a:rPr lang="en-US" sz="2400" dirty="0" err="1">
                <a:solidFill>
                  <a:schemeClr val="tx1"/>
                </a:solidFill>
                <a:latin typeface="#9Slide03 Ample" panose="02000000000000000000" pitchFamily="2" charset="0"/>
              </a:rPr>
              <a:t>Nhận</a:t>
            </a:r>
            <a:r>
              <a:rPr lang="en-US" sz="2400" dirty="0">
                <a:solidFill>
                  <a:schemeClr val="tx1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" panose="02000000000000000000" pitchFamily="2" charset="0"/>
              </a:rPr>
              <a:t>xét</a:t>
            </a:r>
            <a:r>
              <a:rPr lang="en-US" sz="2400" dirty="0">
                <a:solidFill>
                  <a:schemeClr val="tx1"/>
                </a:solidFill>
                <a:latin typeface="#9Slide03 Ample" panose="02000000000000000000" pitchFamily="2" charset="0"/>
              </a:rPr>
              <a:t>: 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</a:rPr>
              <a:t>……………………..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</a:rPr>
              <a:t>……………………………………….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2DF79C-B39C-9D19-963B-D650B6654808}"/>
              </a:ext>
            </a:extLst>
          </p:cNvPr>
          <p:cNvSpPr/>
          <p:nvPr/>
        </p:nvSpPr>
        <p:spPr>
          <a:xfrm>
            <a:off x="8375374" y="2537829"/>
            <a:ext cx="3472068" cy="4031933"/>
          </a:xfrm>
          <a:prstGeom prst="roundRect">
            <a:avLst>
              <a:gd name="adj" fmla="val 5733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#9Slide03 Ample" panose="02000000000000000000" pitchFamily="2" charset="0"/>
              </a:rPr>
              <a:t>Bằng</a:t>
            </a:r>
            <a:r>
              <a:rPr lang="en-US" sz="2400" dirty="0">
                <a:solidFill>
                  <a:schemeClr val="tx1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" panose="02000000000000000000" pitchFamily="2" charset="0"/>
              </a:rPr>
              <a:t>chứng</a:t>
            </a:r>
            <a:r>
              <a:rPr lang="en-US" sz="2400" dirty="0">
                <a:solidFill>
                  <a:schemeClr val="tx1"/>
                </a:solidFill>
                <a:latin typeface="#9Slide03 Ample" panose="02000000000000000000" pitchFamily="2" charset="0"/>
              </a:rPr>
              <a:t>: 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</a:rPr>
              <a:t>………………….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</a:rPr>
              <a:t>……………………………………….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</a:rPr>
              <a:t>………………………………………. ………………………………………. ………………………………………. ………………………………………. ………………………………………. ………………………………………. </a:t>
            </a:r>
            <a:r>
              <a:rPr lang="en-US" sz="2400" dirty="0" err="1">
                <a:solidFill>
                  <a:schemeClr val="tx1"/>
                </a:solidFill>
                <a:latin typeface="#9Slide03 Ample" panose="02000000000000000000" pitchFamily="2" charset="0"/>
              </a:rPr>
              <a:t>Nhận</a:t>
            </a:r>
            <a:r>
              <a:rPr lang="en-US" sz="2400" dirty="0">
                <a:solidFill>
                  <a:schemeClr val="tx1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" panose="02000000000000000000" pitchFamily="2" charset="0"/>
              </a:rPr>
              <a:t>xét</a:t>
            </a:r>
            <a:r>
              <a:rPr lang="en-US" sz="2400" dirty="0">
                <a:solidFill>
                  <a:schemeClr val="tx1"/>
                </a:solidFill>
                <a:latin typeface="#9Slide03 Ample" panose="02000000000000000000" pitchFamily="2" charset="0"/>
              </a:rPr>
              <a:t>: 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</a:rPr>
              <a:t>……………………..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</a:rPr>
              <a:t>………………………………………. 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7DC392B-CDB5-CF8F-373C-181F32F7D0E8}"/>
              </a:ext>
            </a:extLst>
          </p:cNvPr>
          <p:cNvCxnSpPr>
            <a:stCxn id="5" idx="2"/>
            <a:endCxn id="6" idx="0"/>
          </p:cNvCxnSpPr>
          <p:nvPr/>
        </p:nvCxnSpPr>
        <p:spPr>
          <a:xfrm flipH="1">
            <a:off x="2100470" y="892906"/>
            <a:ext cx="3995531" cy="452191"/>
          </a:xfrm>
          <a:prstGeom prst="straightConnector1">
            <a:avLst/>
          </a:prstGeom>
          <a:ln w="28575">
            <a:solidFill>
              <a:srgbClr val="F48C1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21C49F2-096F-0F62-0364-66391FD1334F}"/>
              </a:ext>
            </a:extLst>
          </p:cNvPr>
          <p:cNvCxnSpPr>
            <a:cxnSpLocks/>
            <a:stCxn id="5" idx="2"/>
            <a:endCxn id="7" idx="0"/>
          </p:cNvCxnSpPr>
          <p:nvPr/>
        </p:nvCxnSpPr>
        <p:spPr>
          <a:xfrm>
            <a:off x="6096001" y="892906"/>
            <a:ext cx="6625" cy="452191"/>
          </a:xfrm>
          <a:prstGeom prst="straightConnector1">
            <a:avLst/>
          </a:prstGeom>
          <a:ln w="28575">
            <a:solidFill>
              <a:srgbClr val="F48C1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0457110-187A-ED98-D8D2-5496779BD8A4}"/>
              </a:ext>
            </a:extLst>
          </p:cNvPr>
          <p:cNvCxnSpPr>
            <a:cxnSpLocks/>
            <a:stCxn id="5" idx="2"/>
            <a:endCxn id="8" idx="0"/>
          </p:cNvCxnSpPr>
          <p:nvPr/>
        </p:nvCxnSpPr>
        <p:spPr>
          <a:xfrm>
            <a:off x="6096001" y="892906"/>
            <a:ext cx="4015408" cy="452191"/>
          </a:xfrm>
          <a:prstGeom prst="straightConnector1">
            <a:avLst/>
          </a:prstGeom>
          <a:ln w="28575">
            <a:solidFill>
              <a:srgbClr val="F48C1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B42D094-19A4-09F2-C4EF-9783255A1BD6}"/>
              </a:ext>
            </a:extLst>
          </p:cNvPr>
          <p:cNvCxnSpPr>
            <a:cxnSpLocks/>
            <a:stCxn id="6" idx="2"/>
            <a:endCxn id="9" idx="0"/>
          </p:cNvCxnSpPr>
          <p:nvPr/>
        </p:nvCxnSpPr>
        <p:spPr>
          <a:xfrm>
            <a:off x="2100470" y="2135257"/>
            <a:ext cx="0" cy="402573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6EF1DDE-9EF2-56B4-5061-A1BC27591F96}"/>
              </a:ext>
            </a:extLst>
          </p:cNvPr>
          <p:cNvCxnSpPr>
            <a:cxnSpLocks/>
            <a:stCxn id="7" idx="2"/>
            <a:endCxn id="10" idx="0"/>
          </p:cNvCxnSpPr>
          <p:nvPr/>
        </p:nvCxnSpPr>
        <p:spPr>
          <a:xfrm>
            <a:off x="6102626" y="2135257"/>
            <a:ext cx="0" cy="410855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BD31A78-A181-1572-81F8-F573888CB9DC}"/>
              </a:ext>
            </a:extLst>
          </p:cNvPr>
          <p:cNvCxnSpPr>
            <a:cxnSpLocks/>
            <a:stCxn id="8" idx="2"/>
            <a:endCxn id="11" idx="0"/>
          </p:cNvCxnSpPr>
          <p:nvPr/>
        </p:nvCxnSpPr>
        <p:spPr>
          <a:xfrm flipH="1">
            <a:off x="10111408" y="2135257"/>
            <a:ext cx="1" cy="402572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35960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2.4|2.1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2.5|7|13.4|7.9|-36.6|49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6|1.3|2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5.2|4.5|4.3|4.5|1.5|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1278</TotalTime>
  <Words>1582</Words>
  <Application>Microsoft Office PowerPoint</Application>
  <PresentationFormat>Widescreen</PresentationFormat>
  <Paragraphs>177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宋体</vt:lpstr>
      <vt:lpstr>#9Slide03 Ample</vt:lpstr>
      <vt:lpstr>#9Slide03 AmpleSoft</vt:lpstr>
      <vt:lpstr>#9Slide07 IcielLa Chic Pro Shad</vt:lpstr>
      <vt:lpstr>#9Slide07 SVNBeachwood Sans</vt:lpstr>
      <vt:lpstr>Arial</vt:lpstr>
      <vt:lpstr>Calibri</vt:lpstr>
      <vt:lpstr>Cambria Math</vt:lpstr>
      <vt:lpstr>Tahoma</vt:lpstr>
      <vt:lpstr>Times New Roman</vt:lpstr>
      <vt:lpstr>Wingdings</vt:lpstr>
      <vt:lpstr>Wingdings 3</vt:lpstr>
      <vt:lpstr>汉仪全唐诗简</vt:lpstr>
      <vt:lpstr>Office Theme</vt:lpstr>
      <vt:lpstr>ĐỨC TÍNH GIẢN DỊ CỦA BÁC HỒ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a. Trong lối sống </vt:lpstr>
      <vt:lpstr>b. Trong quan hệ với mọi người</vt:lpstr>
      <vt:lpstr>c. Trong cách nói và viết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LINH</cp:lastModifiedBy>
  <cp:revision>268</cp:revision>
  <dcterms:created xsi:type="dcterms:W3CDTF">2017-02-11T02:36:57Z</dcterms:created>
  <dcterms:modified xsi:type="dcterms:W3CDTF">2025-05-17T14:20:40Z</dcterms:modified>
</cp:coreProperties>
</file>