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315" r:id="rId3"/>
    <p:sldId id="314" r:id="rId4"/>
    <p:sldId id="307" r:id="rId5"/>
    <p:sldId id="306" r:id="rId6"/>
    <p:sldId id="281" r:id="rId7"/>
    <p:sldId id="257" r:id="rId8"/>
    <p:sldId id="309" r:id="rId9"/>
    <p:sldId id="310" r:id="rId10"/>
    <p:sldId id="287" r:id="rId11"/>
    <p:sldId id="311" r:id="rId12"/>
    <p:sldId id="312" r:id="rId13"/>
    <p:sldId id="318" r:id="rId14"/>
    <p:sldId id="329" r:id="rId15"/>
  </p:sldIdLst>
  <p:sldSz cx="9144000" cy="5143500" type="screen16x9"/>
  <p:notesSz cx="6858000" cy="9144000"/>
  <p:embeddedFontLst>
    <p:embeddedFont>
      <p:font typeface="#9Slide05 Gullever Font" panose="020B0604020202020204" charset="-93"/>
      <p:regular r:id="rId17"/>
    </p:embeddedFont>
    <p:embeddedFont>
      <p:font typeface="#9Slide07 SVNHogfish" panose="02000503000000020004" charset="0"/>
      <p:regular r:id="rId18"/>
    </p:embeddedFont>
    <p:embeddedFont>
      <p:font typeface="#9Slide03 AmpleSoft" panose="020B0604020202020204" charset="-93"/>
      <p:regular r:id="rId19"/>
    </p:embeddedFont>
    <p:embeddedFont>
      <p:font typeface="#9Slide03 Ample" panose="020B0604020202020204" charset="-93"/>
      <p:regular r:id="rId20"/>
    </p:embeddedFont>
    <p:embeddedFont>
      <p:font typeface="#9Slide04 SFU CenturySchoolbook" panose="020B0604020202020204" charset="-93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aleway" panose="020B0503030101060003" pitchFamily="34" charset="0"/>
      <p:regular r:id="rId28"/>
      <p:bold r:id="rId29"/>
      <p:italic r:id="rId30"/>
      <p:boldItalic r:id="rId31"/>
    </p:embeddedFont>
    <p:embeddedFont>
      <p:font typeface="Bebas Neue" panose="020B0604020202020204" charset="0"/>
      <p:regular r:id="rId32"/>
    </p:embeddedFont>
    <p:embeddedFont>
      <p:font typeface="#9Slide03 Arima Madurai" panose="020B0604020202020204" charset="-93"/>
      <p:regular r:id="rId33"/>
    </p:embeddedFont>
    <p:embeddedFont>
      <p:font typeface="Luckiest Guy" panose="020B0604020202020204" charset="0"/>
      <p:regular r:id="rId34"/>
    </p:embeddedFont>
    <p:embeddedFont>
      <p:font typeface="SimSun" panose="02010600030101010101" pitchFamily="2" charset="-122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30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F"/>
    <a:srgbClr val="E3F3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F99891-87F7-4C70-9077-783C57FE7D91}">
  <a:tblStyle styleId="{6DF99891-87F7-4C70-9077-783C57FE7D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344" autoAdjust="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>
        <p:guide orient="horz" pos="162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g12343291bd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4" name="Google Shape;2784;g12343291bd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943209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943209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647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943209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943209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Sợi</a:t>
            </a:r>
            <a:r>
              <a:rPr lang="en-SG" dirty="0"/>
              <a:t> </a:t>
            </a:r>
            <a:r>
              <a:rPr lang="en-SG" dirty="0" err="1"/>
              <a:t>dây</a:t>
            </a:r>
            <a:r>
              <a:rPr lang="en-SG" dirty="0"/>
              <a:t> </a:t>
            </a:r>
            <a:r>
              <a:rPr lang="en-SG" dirty="0" err="1"/>
              <a:t>rút</a:t>
            </a:r>
            <a:r>
              <a:rPr lang="en-SG" dirty="0"/>
              <a:t> </a:t>
            </a:r>
            <a:r>
              <a:rPr lang="en-SG" dirty="0" err="1"/>
              <a:t>mãi</a:t>
            </a:r>
            <a:r>
              <a:rPr lang="en-SG" dirty="0"/>
              <a:t> </a:t>
            </a:r>
            <a:r>
              <a:rPr lang="en-SG" dirty="0" err="1"/>
              <a:t>không</a:t>
            </a:r>
            <a:r>
              <a:rPr lang="en-SG" dirty="0"/>
              <a:t> </a:t>
            </a:r>
            <a:r>
              <a:rPr lang="en-SG" dirty="0" err="1"/>
              <a:t>hết</a:t>
            </a:r>
            <a:r>
              <a:rPr lang="en-SG" dirty="0"/>
              <a:t> </a:t>
            </a:r>
            <a:r>
              <a:rPr lang="en-SG" dirty="0" err="1"/>
              <a:t>là</a:t>
            </a:r>
            <a:r>
              <a:rPr lang="en-SG" dirty="0"/>
              <a:t> </a:t>
            </a:r>
            <a:r>
              <a:rPr lang="en-SG" dirty="0" err="1"/>
              <a:t>sợi</a:t>
            </a:r>
            <a:r>
              <a:rPr lang="en-SG" dirty="0"/>
              <a:t> </a:t>
            </a:r>
            <a:r>
              <a:rPr lang="en-SG" dirty="0" err="1"/>
              <a:t>dây</a:t>
            </a:r>
            <a:r>
              <a:rPr lang="en-SG" dirty="0"/>
              <a:t> </a:t>
            </a:r>
            <a:r>
              <a:rPr lang="en-SG" dirty="0" err="1"/>
              <a:t>rút</a:t>
            </a:r>
            <a:r>
              <a:rPr lang="en-SG" dirty="0"/>
              <a:t> </a:t>
            </a:r>
            <a:r>
              <a:rPr lang="en-SG" dirty="0" err="1"/>
              <a:t>kinh</a:t>
            </a:r>
            <a:r>
              <a:rPr lang="en-SG" dirty="0"/>
              <a:t> </a:t>
            </a:r>
            <a:r>
              <a:rPr lang="en-SG" dirty="0" err="1"/>
              <a:t>nghiệm</a:t>
            </a:r>
            <a:r>
              <a:rPr lang="en-SG" dirty="0"/>
              <a:t> </a:t>
            </a:r>
            <a:r>
              <a:rPr lang="en-SG" dirty="0" err="1"/>
              <a:t>đó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791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02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e76684c1ea_17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e76684c1ea_17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96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e76684c1ea_17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e76684c1ea_17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26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e76684c1ea_17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e76684c1ea_17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61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e76684c1ea_17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e76684c1ea_17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12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12176ec31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" name="Google Shape;2099;g12176ec31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943209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943209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943209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943209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/>
              <a:t>1.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được</a:t>
            </a:r>
            <a:r>
              <a:rPr lang="en-SG" dirty="0"/>
              <a:t> </a:t>
            </a:r>
            <a:r>
              <a:rPr lang="en-SG" dirty="0" err="1"/>
              <a:t>khắc</a:t>
            </a:r>
            <a:r>
              <a:rPr lang="en-SG" dirty="0"/>
              <a:t> </a:t>
            </a:r>
            <a:r>
              <a:rPr lang="en-SG" dirty="0" err="1"/>
              <a:t>họa</a:t>
            </a:r>
            <a:r>
              <a:rPr lang="en-SG" dirty="0"/>
              <a:t> </a:t>
            </a:r>
            <a:r>
              <a:rPr lang="en-SG" dirty="0" err="1"/>
              <a:t>trên</a:t>
            </a:r>
            <a:r>
              <a:rPr lang="en-SG" dirty="0"/>
              <a:t> </a:t>
            </a:r>
            <a:r>
              <a:rPr lang="en-SG" dirty="0" err="1"/>
              <a:t>những</a:t>
            </a:r>
            <a:r>
              <a:rPr lang="en-SG" dirty="0"/>
              <a:t> </a:t>
            </a:r>
            <a:r>
              <a:rPr lang="en-SG" dirty="0" err="1"/>
              <a:t>phương</a:t>
            </a:r>
            <a:r>
              <a:rPr lang="en-SG" dirty="0"/>
              <a:t> </a:t>
            </a:r>
            <a:r>
              <a:rPr lang="en-SG" dirty="0" err="1"/>
              <a:t>diện</a:t>
            </a:r>
            <a:r>
              <a:rPr lang="en-SG" dirty="0"/>
              <a:t> </a:t>
            </a:r>
            <a:r>
              <a:rPr lang="en-SG" dirty="0" err="1"/>
              <a:t>nào</a:t>
            </a:r>
            <a:r>
              <a:rPr lang="en-SG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/>
              <a:t>Lai </a:t>
            </a:r>
            <a:r>
              <a:rPr lang="en-SG" dirty="0" err="1"/>
              <a:t>lịch</a:t>
            </a:r>
            <a:r>
              <a:rPr lang="en-SG" dirty="0"/>
              <a:t>: </a:t>
            </a:r>
            <a:r>
              <a:rPr lang="en-SG" dirty="0" err="1"/>
              <a:t>Quê</a:t>
            </a:r>
            <a:r>
              <a:rPr lang="en-SG" dirty="0"/>
              <a:t> </a:t>
            </a:r>
            <a:r>
              <a:rPr lang="en-SG" dirty="0" err="1"/>
              <a:t>quán</a:t>
            </a:r>
            <a:r>
              <a:rPr lang="en-SG" dirty="0"/>
              <a:t>, </a:t>
            </a:r>
            <a:r>
              <a:rPr lang="en-SG" dirty="0" err="1"/>
              <a:t>gia</a:t>
            </a:r>
            <a:r>
              <a:rPr lang="en-SG" dirty="0"/>
              <a:t> </a:t>
            </a:r>
            <a:r>
              <a:rPr lang="en-SG" dirty="0" err="1"/>
              <a:t>đình</a:t>
            </a:r>
            <a:endParaRPr lang="en-S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Ngoại</a:t>
            </a:r>
            <a:r>
              <a:rPr lang="en-SG" dirty="0"/>
              <a:t> </a:t>
            </a:r>
            <a:r>
              <a:rPr lang="en-SG" dirty="0" err="1"/>
              <a:t>hình</a:t>
            </a:r>
            <a:r>
              <a:rPr lang="en-SG" dirty="0"/>
              <a:t>: </a:t>
            </a:r>
            <a:r>
              <a:rPr lang="en-SG" dirty="0" err="1"/>
              <a:t>Thân</a:t>
            </a:r>
            <a:r>
              <a:rPr lang="en-SG" dirty="0"/>
              <a:t> </a:t>
            </a:r>
            <a:r>
              <a:rPr lang="en-SG" dirty="0" err="1"/>
              <a:t>hình</a:t>
            </a:r>
            <a:r>
              <a:rPr lang="en-SG" dirty="0"/>
              <a:t>, </a:t>
            </a:r>
            <a:r>
              <a:rPr lang="en-SG" dirty="0" err="1"/>
              <a:t>gương</a:t>
            </a:r>
            <a:r>
              <a:rPr lang="en-SG" dirty="0"/>
              <a:t> </a:t>
            </a:r>
            <a:r>
              <a:rPr lang="en-SG" dirty="0" err="1"/>
              <a:t>mặt</a:t>
            </a:r>
            <a:r>
              <a:rPr lang="en-SG" dirty="0"/>
              <a:t>, </a:t>
            </a:r>
            <a:r>
              <a:rPr lang="en-SG" dirty="0" err="1"/>
              <a:t>mái</a:t>
            </a:r>
            <a:r>
              <a:rPr lang="en-SG" dirty="0"/>
              <a:t> </a:t>
            </a:r>
            <a:r>
              <a:rPr lang="en-SG" dirty="0" err="1"/>
              <a:t>tóc</a:t>
            </a:r>
            <a:r>
              <a:rPr lang="en-SG" dirty="0"/>
              <a:t>, da, 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Hành</a:t>
            </a:r>
            <a:r>
              <a:rPr lang="en-SG" dirty="0"/>
              <a:t> </a:t>
            </a:r>
            <a:r>
              <a:rPr lang="en-SG" dirty="0" err="1"/>
              <a:t>động</a:t>
            </a:r>
            <a:r>
              <a:rPr lang="en-SG" dirty="0"/>
              <a:t>: </a:t>
            </a:r>
            <a:r>
              <a:rPr lang="en-SG" dirty="0" err="1"/>
              <a:t>Cử</a:t>
            </a:r>
            <a:r>
              <a:rPr lang="en-SG" dirty="0"/>
              <a:t> </a:t>
            </a:r>
            <a:r>
              <a:rPr lang="en-SG" dirty="0" err="1"/>
              <a:t>chỉ</a:t>
            </a:r>
            <a:r>
              <a:rPr lang="en-SG" dirty="0"/>
              <a:t>, </a:t>
            </a:r>
            <a:r>
              <a:rPr lang="en-SG" dirty="0" err="1"/>
              <a:t>việc</a:t>
            </a:r>
            <a:r>
              <a:rPr lang="en-SG" dirty="0"/>
              <a:t> </a:t>
            </a:r>
            <a:r>
              <a:rPr lang="en-SG" dirty="0" err="1"/>
              <a:t>làm</a:t>
            </a:r>
            <a:r>
              <a:rPr lang="en-SG" dirty="0"/>
              <a:t>, 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Lời</a:t>
            </a:r>
            <a:r>
              <a:rPr lang="en-SG" dirty="0"/>
              <a:t> </a:t>
            </a:r>
            <a:r>
              <a:rPr lang="en-SG" dirty="0" err="1"/>
              <a:t>nói</a:t>
            </a:r>
            <a:r>
              <a:rPr lang="en-SG" dirty="0"/>
              <a:t>: </a:t>
            </a:r>
            <a:r>
              <a:rPr lang="en-SG" dirty="0" err="1"/>
              <a:t>Lời</a:t>
            </a:r>
            <a:r>
              <a:rPr lang="en-SG" dirty="0"/>
              <a:t> </a:t>
            </a:r>
            <a:r>
              <a:rPr lang="en-SG" dirty="0" err="1"/>
              <a:t>đối</a:t>
            </a:r>
            <a:r>
              <a:rPr lang="en-SG" dirty="0"/>
              <a:t> </a:t>
            </a:r>
            <a:r>
              <a:rPr lang="en-SG" dirty="0" err="1"/>
              <a:t>thoại</a:t>
            </a:r>
            <a:r>
              <a:rPr lang="en-SG" dirty="0"/>
              <a:t> </a:t>
            </a:r>
            <a:r>
              <a:rPr lang="en-SG" dirty="0" err="1"/>
              <a:t>và</a:t>
            </a:r>
            <a:r>
              <a:rPr lang="en-SG" dirty="0"/>
              <a:t> </a:t>
            </a:r>
            <a:r>
              <a:rPr lang="en-SG" dirty="0" err="1"/>
              <a:t>độc</a:t>
            </a:r>
            <a:r>
              <a:rPr lang="en-SG" dirty="0"/>
              <a:t> </a:t>
            </a:r>
            <a:r>
              <a:rPr lang="en-SG" dirty="0" err="1"/>
              <a:t>thoại</a:t>
            </a:r>
            <a:endParaRPr lang="en-S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Suy</a:t>
            </a:r>
            <a:r>
              <a:rPr lang="en-SG" dirty="0"/>
              <a:t> </a:t>
            </a:r>
            <a:r>
              <a:rPr lang="en-SG" dirty="0" err="1"/>
              <a:t>nghĩ</a:t>
            </a:r>
            <a:r>
              <a:rPr lang="en-SG" dirty="0"/>
              <a:t>, </a:t>
            </a:r>
            <a:r>
              <a:rPr lang="en-SG" dirty="0" err="1"/>
              <a:t>cảm</a:t>
            </a:r>
            <a:r>
              <a:rPr lang="en-SG" dirty="0"/>
              <a:t> </a:t>
            </a:r>
            <a:r>
              <a:rPr lang="en-SG" dirty="0" err="1"/>
              <a:t>xúc</a:t>
            </a:r>
            <a:r>
              <a:rPr lang="en-SG" dirty="0"/>
              <a:t> </a:t>
            </a:r>
            <a:r>
              <a:rPr lang="en-SG" dirty="0" err="1"/>
              <a:t>trong</a:t>
            </a:r>
            <a:r>
              <a:rPr lang="en-SG" dirty="0"/>
              <a:t> </a:t>
            </a:r>
            <a:r>
              <a:rPr lang="en-SG" dirty="0" err="1"/>
              <a:t>tâm</a:t>
            </a:r>
            <a:r>
              <a:rPr lang="en-SG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Mỗi</a:t>
            </a:r>
            <a:r>
              <a:rPr lang="en-SG" dirty="0"/>
              <a:t> </a:t>
            </a:r>
            <a:r>
              <a:rPr lang="en-SG" dirty="0" err="1"/>
              <a:t>quan</a:t>
            </a:r>
            <a:r>
              <a:rPr lang="en-SG" dirty="0"/>
              <a:t> </a:t>
            </a:r>
            <a:r>
              <a:rPr lang="en-SG" dirty="0" err="1"/>
              <a:t>hệ</a:t>
            </a:r>
            <a:r>
              <a:rPr lang="en-SG" dirty="0"/>
              <a:t> </a:t>
            </a:r>
            <a:r>
              <a:rPr lang="en-SG" dirty="0" err="1"/>
              <a:t>với</a:t>
            </a:r>
            <a:r>
              <a:rPr lang="en-SG" dirty="0"/>
              <a:t> </a:t>
            </a:r>
            <a:r>
              <a:rPr lang="en-SG" dirty="0" err="1"/>
              <a:t>các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khác</a:t>
            </a:r>
            <a:r>
              <a:rPr lang="en-SG" dirty="0"/>
              <a:t>: </a:t>
            </a:r>
            <a:r>
              <a:rPr lang="en-SG" dirty="0" err="1"/>
              <a:t>Thái</a:t>
            </a:r>
            <a:r>
              <a:rPr lang="en-SG" dirty="0"/>
              <a:t> </a:t>
            </a:r>
            <a:r>
              <a:rPr lang="en-SG" dirty="0" err="1"/>
              <a:t>độ</a:t>
            </a:r>
            <a:r>
              <a:rPr lang="en-SG" dirty="0"/>
              <a:t>, </a:t>
            </a:r>
            <a:r>
              <a:rPr lang="en-SG" dirty="0" err="1"/>
              <a:t>lời</a:t>
            </a:r>
            <a:r>
              <a:rPr lang="en-SG" dirty="0"/>
              <a:t> </a:t>
            </a:r>
            <a:r>
              <a:rPr lang="en-SG" dirty="0" err="1"/>
              <a:t>nói</a:t>
            </a:r>
            <a:r>
              <a:rPr lang="en-SG" dirty="0"/>
              <a:t>, </a:t>
            </a:r>
            <a:r>
              <a:rPr lang="en-SG" dirty="0" err="1"/>
              <a:t>hành</a:t>
            </a:r>
            <a:r>
              <a:rPr lang="en-SG" dirty="0"/>
              <a:t> </a:t>
            </a:r>
            <a:r>
              <a:rPr lang="en-SG" dirty="0" err="1"/>
              <a:t>động</a:t>
            </a:r>
            <a:r>
              <a:rPr lang="en-SG" dirty="0"/>
              <a:t> </a:t>
            </a:r>
            <a:r>
              <a:rPr lang="en-SG" dirty="0" err="1"/>
              <a:t>với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khác</a:t>
            </a:r>
            <a:r>
              <a:rPr lang="en-SG" dirty="0"/>
              <a:t> </a:t>
            </a:r>
            <a:r>
              <a:rPr lang="en-SG" dirty="0" err="1"/>
              <a:t>và</a:t>
            </a:r>
            <a:r>
              <a:rPr lang="en-SG" dirty="0"/>
              <a:t> </a:t>
            </a:r>
            <a:r>
              <a:rPr lang="en-SG" dirty="0" err="1"/>
              <a:t>những</a:t>
            </a:r>
            <a:r>
              <a:rPr lang="en-SG" dirty="0"/>
              <a:t> </a:t>
            </a:r>
            <a:r>
              <a:rPr lang="en-SG" dirty="0" err="1"/>
              <a:t>nhận</a:t>
            </a:r>
            <a:r>
              <a:rPr lang="en-SG" dirty="0"/>
              <a:t> </a:t>
            </a:r>
            <a:r>
              <a:rPr lang="en-SG" dirty="0" err="1"/>
              <a:t>xét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khác</a:t>
            </a:r>
            <a:r>
              <a:rPr lang="en-SG" dirty="0"/>
              <a:t> </a:t>
            </a:r>
            <a:r>
              <a:rPr lang="en-SG" dirty="0" err="1"/>
              <a:t>với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mình</a:t>
            </a:r>
            <a:r>
              <a:rPr lang="en-SG" dirty="0"/>
              <a:t> </a:t>
            </a:r>
            <a:r>
              <a:rPr lang="en-SG" dirty="0" err="1"/>
              <a:t>phân</a:t>
            </a:r>
            <a:r>
              <a:rPr lang="en-SG" dirty="0"/>
              <a:t> </a:t>
            </a:r>
            <a:r>
              <a:rPr lang="en-SG" dirty="0" err="1"/>
              <a:t>tích</a:t>
            </a:r>
            <a:endParaRPr lang="en-S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Lời</a:t>
            </a:r>
            <a:r>
              <a:rPr lang="en-SG" dirty="0"/>
              <a:t> </a:t>
            </a:r>
            <a:r>
              <a:rPr lang="en-SG" dirty="0" err="1"/>
              <a:t>kể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người</a:t>
            </a:r>
            <a:r>
              <a:rPr lang="en-SG" dirty="0"/>
              <a:t> </a:t>
            </a:r>
            <a:r>
              <a:rPr lang="en-SG" dirty="0" err="1"/>
              <a:t>kể</a:t>
            </a:r>
            <a:r>
              <a:rPr lang="en-SG" dirty="0"/>
              <a:t> </a:t>
            </a:r>
            <a:r>
              <a:rPr lang="en-SG" dirty="0" err="1"/>
              <a:t>nhận</a:t>
            </a:r>
            <a:r>
              <a:rPr lang="en-SG" dirty="0"/>
              <a:t> </a:t>
            </a:r>
            <a:r>
              <a:rPr lang="en-SG" dirty="0" err="1"/>
              <a:t>xét</a:t>
            </a:r>
            <a:r>
              <a:rPr lang="en-SG" dirty="0"/>
              <a:t> </a:t>
            </a:r>
            <a:r>
              <a:rPr lang="en-SG" dirty="0" err="1"/>
              <a:t>trực</a:t>
            </a:r>
            <a:r>
              <a:rPr lang="en-SG" dirty="0"/>
              <a:t> </a:t>
            </a:r>
            <a:r>
              <a:rPr lang="en-SG" dirty="0" err="1"/>
              <a:t>tiếp</a:t>
            </a:r>
            <a:r>
              <a:rPr lang="en-SG" dirty="0"/>
              <a:t> </a:t>
            </a:r>
            <a:r>
              <a:rPr lang="en-SG" dirty="0" err="1"/>
              <a:t>về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: </a:t>
            </a:r>
            <a:r>
              <a:rPr lang="en-SG" dirty="0" err="1"/>
              <a:t>Lời</a:t>
            </a:r>
            <a:r>
              <a:rPr lang="en-SG" dirty="0"/>
              <a:t> </a:t>
            </a:r>
            <a:r>
              <a:rPr lang="en-SG" dirty="0" err="1"/>
              <a:t>người</a:t>
            </a:r>
            <a:r>
              <a:rPr lang="en-SG" dirty="0"/>
              <a:t> </a:t>
            </a:r>
            <a:r>
              <a:rPr lang="en-SG" dirty="0" err="1"/>
              <a:t>kể</a:t>
            </a:r>
            <a:r>
              <a:rPr lang="en-SG" dirty="0"/>
              <a:t> </a:t>
            </a:r>
            <a:r>
              <a:rPr lang="en-SG" dirty="0" err="1"/>
              <a:t>giới</a:t>
            </a:r>
            <a:r>
              <a:rPr lang="en-SG" dirty="0"/>
              <a:t> </a:t>
            </a:r>
            <a:r>
              <a:rPr lang="en-SG" dirty="0" err="1"/>
              <a:t>thiệu</a:t>
            </a:r>
            <a:r>
              <a:rPr lang="en-SG" dirty="0"/>
              <a:t>, </a:t>
            </a:r>
            <a:r>
              <a:rPr lang="en-SG" dirty="0" err="1"/>
              <a:t>nhận</a:t>
            </a:r>
            <a:r>
              <a:rPr lang="en-SG" dirty="0"/>
              <a:t> </a:t>
            </a:r>
            <a:r>
              <a:rPr lang="en-SG" dirty="0" err="1"/>
              <a:t>xét</a:t>
            </a:r>
            <a:r>
              <a:rPr lang="en-SG" dirty="0"/>
              <a:t> </a:t>
            </a:r>
            <a:r>
              <a:rPr lang="en-SG" dirty="0" err="1"/>
              <a:t>về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/>
              <a:t>2. Qua </a:t>
            </a:r>
            <a:r>
              <a:rPr lang="en-SG" dirty="0" err="1"/>
              <a:t>đó</a:t>
            </a:r>
            <a:r>
              <a:rPr lang="en-SG" dirty="0"/>
              <a:t>, </a:t>
            </a:r>
            <a:r>
              <a:rPr lang="en-SG" dirty="0" err="1"/>
              <a:t>em</a:t>
            </a:r>
            <a:r>
              <a:rPr lang="en-SG" dirty="0"/>
              <a:t> </a:t>
            </a:r>
            <a:r>
              <a:rPr lang="en-SG" dirty="0" err="1"/>
              <a:t>thấy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là</a:t>
            </a:r>
            <a:r>
              <a:rPr lang="en-SG" dirty="0"/>
              <a:t> </a:t>
            </a:r>
            <a:r>
              <a:rPr lang="en-SG" dirty="0" err="1"/>
              <a:t>người</a:t>
            </a:r>
            <a:r>
              <a:rPr lang="en-SG" dirty="0"/>
              <a:t> </a:t>
            </a:r>
            <a:r>
              <a:rPr lang="en-SG" dirty="0" err="1"/>
              <a:t>như</a:t>
            </a:r>
            <a:r>
              <a:rPr lang="en-SG" dirty="0"/>
              <a:t> </a:t>
            </a:r>
            <a:r>
              <a:rPr lang="en-SG" dirty="0" err="1"/>
              <a:t>thế</a:t>
            </a:r>
            <a:r>
              <a:rPr lang="en-SG" dirty="0"/>
              <a:t> </a:t>
            </a:r>
            <a:r>
              <a:rPr lang="en-SG" dirty="0" err="1"/>
              <a:t>nào</a:t>
            </a:r>
            <a:r>
              <a:rPr lang="en-SG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Liên</a:t>
            </a:r>
            <a:r>
              <a:rPr lang="en-SG" dirty="0"/>
              <a:t> </a:t>
            </a:r>
            <a:r>
              <a:rPr lang="en-SG" dirty="0" err="1"/>
              <a:t>hệ</a:t>
            </a:r>
            <a:r>
              <a:rPr lang="en-SG" dirty="0"/>
              <a:t> </a:t>
            </a:r>
            <a:r>
              <a:rPr lang="en-SG" dirty="0" err="1"/>
              <a:t>với</a:t>
            </a:r>
            <a:r>
              <a:rPr lang="en-SG" dirty="0"/>
              <a:t> </a:t>
            </a:r>
            <a:r>
              <a:rPr lang="en-SG" dirty="0" err="1"/>
              <a:t>trải</a:t>
            </a:r>
            <a:r>
              <a:rPr lang="en-SG" dirty="0"/>
              <a:t> </a:t>
            </a:r>
            <a:r>
              <a:rPr lang="en-SG" dirty="0" err="1"/>
              <a:t>nghiệm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bản</a:t>
            </a:r>
            <a:r>
              <a:rPr lang="en-SG" dirty="0"/>
              <a:t> </a:t>
            </a:r>
            <a:r>
              <a:rPr lang="en-SG" dirty="0" err="1"/>
              <a:t>thân</a:t>
            </a:r>
            <a:r>
              <a:rPr lang="en-SG" dirty="0"/>
              <a:t> </a:t>
            </a:r>
            <a:r>
              <a:rPr lang="en-SG" dirty="0" err="1"/>
              <a:t>để</a:t>
            </a:r>
            <a:r>
              <a:rPr lang="en-SG" dirty="0"/>
              <a:t> </a:t>
            </a:r>
            <a:r>
              <a:rPr lang="en-SG" dirty="0" err="1"/>
              <a:t>nhận</a:t>
            </a:r>
            <a:r>
              <a:rPr lang="en-SG" dirty="0"/>
              <a:t> </a:t>
            </a:r>
            <a:r>
              <a:rPr lang="en-SG" dirty="0" err="1"/>
              <a:t>ra</a:t>
            </a:r>
            <a:r>
              <a:rPr lang="en-SG" dirty="0"/>
              <a:t> </a:t>
            </a:r>
            <a:r>
              <a:rPr lang="en-SG" dirty="0" err="1"/>
              <a:t>người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ngoại</a:t>
            </a:r>
            <a:r>
              <a:rPr lang="en-SG" dirty="0"/>
              <a:t> </a:t>
            </a:r>
            <a:r>
              <a:rPr lang="en-SG" dirty="0" err="1"/>
              <a:t>hình</a:t>
            </a:r>
            <a:r>
              <a:rPr lang="en-SG" dirty="0"/>
              <a:t>, </a:t>
            </a:r>
            <a:r>
              <a:rPr lang="en-SG" dirty="0" err="1"/>
              <a:t>lời</a:t>
            </a:r>
            <a:r>
              <a:rPr lang="en-SG" dirty="0"/>
              <a:t> </a:t>
            </a:r>
            <a:r>
              <a:rPr lang="en-SG" dirty="0" err="1"/>
              <a:t>nói</a:t>
            </a:r>
            <a:r>
              <a:rPr lang="en-SG" dirty="0"/>
              <a:t>, </a:t>
            </a:r>
            <a:r>
              <a:rPr lang="en-SG" dirty="0" err="1"/>
              <a:t>suy</a:t>
            </a:r>
            <a:r>
              <a:rPr lang="en-SG" dirty="0"/>
              <a:t> </a:t>
            </a:r>
            <a:r>
              <a:rPr lang="en-SG" dirty="0" err="1"/>
              <a:t>nghĩ</a:t>
            </a:r>
            <a:r>
              <a:rPr lang="en-SG" dirty="0"/>
              <a:t>, </a:t>
            </a:r>
            <a:r>
              <a:rPr lang="en-SG" dirty="0" err="1"/>
              <a:t>hành</a:t>
            </a:r>
            <a:r>
              <a:rPr lang="en-SG" dirty="0"/>
              <a:t> </a:t>
            </a:r>
            <a:r>
              <a:rPr lang="en-SG" dirty="0" err="1"/>
              <a:t>động</a:t>
            </a:r>
            <a:r>
              <a:rPr lang="en-SG" dirty="0"/>
              <a:t> </a:t>
            </a:r>
            <a:r>
              <a:rPr lang="en-SG" dirty="0" err="1"/>
              <a:t>như</a:t>
            </a:r>
            <a:r>
              <a:rPr lang="en-SG" dirty="0"/>
              <a:t> </a:t>
            </a:r>
            <a:r>
              <a:rPr lang="en-SG" dirty="0" err="1"/>
              <a:t>vậy</a:t>
            </a:r>
            <a:r>
              <a:rPr lang="en-SG" dirty="0"/>
              <a:t> </a:t>
            </a:r>
            <a:r>
              <a:rPr lang="en-SG" dirty="0" err="1"/>
              <a:t>thì</a:t>
            </a:r>
            <a:r>
              <a:rPr lang="en-SG" dirty="0"/>
              <a:t> </a:t>
            </a:r>
            <a:r>
              <a:rPr lang="en-SG" dirty="0" err="1"/>
              <a:t>thường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tính</a:t>
            </a:r>
            <a:r>
              <a:rPr lang="en-SG" dirty="0"/>
              <a:t> </a:t>
            </a:r>
            <a:r>
              <a:rPr lang="en-SG" dirty="0" err="1"/>
              <a:t>cách</a:t>
            </a:r>
            <a:r>
              <a:rPr lang="en-SG" dirty="0"/>
              <a:t>, </a:t>
            </a:r>
            <a:r>
              <a:rPr lang="en-SG" dirty="0" err="1"/>
              <a:t>phẩm</a:t>
            </a:r>
            <a:r>
              <a:rPr lang="en-SG" dirty="0"/>
              <a:t> </a:t>
            </a:r>
            <a:r>
              <a:rPr lang="en-SG" dirty="0" err="1"/>
              <a:t>chất</a:t>
            </a:r>
            <a:r>
              <a:rPr lang="en-SG" dirty="0"/>
              <a:t> </a:t>
            </a:r>
            <a:r>
              <a:rPr lang="en-SG" dirty="0" err="1"/>
              <a:t>như</a:t>
            </a:r>
            <a:r>
              <a:rPr lang="en-SG" dirty="0"/>
              <a:t> </a:t>
            </a:r>
            <a:r>
              <a:rPr lang="en-SG" dirty="0" err="1"/>
              <a:t>thế</a:t>
            </a:r>
            <a:r>
              <a:rPr lang="en-SG" dirty="0"/>
              <a:t> </a:t>
            </a:r>
            <a:r>
              <a:rPr lang="en-SG" dirty="0" err="1"/>
              <a:t>nào</a:t>
            </a:r>
            <a:r>
              <a:rPr lang="en-SG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/>
              <a:t>3. </a:t>
            </a:r>
            <a:r>
              <a:rPr lang="en-SG" dirty="0" err="1"/>
              <a:t>Nghệ</a:t>
            </a:r>
            <a:r>
              <a:rPr lang="en-SG" dirty="0"/>
              <a:t> </a:t>
            </a:r>
            <a:r>
              <a:rPr lang="en-SG" dirty="0" err="1"/>
              <a:t>thuật</a:t>
            </a:r>
            <a:r>
              <a:rPr lang="en-SG" dirty="0"/>
              <a:t> </a:t>
            </a:r>
            <a:r>
              <a:rPr lang="en-SG" dirty="0" err="1"/>
              <a:t>xây</a:t>
            </a:r>
            <a:r>
              <a:rPr lang="en-SG" dirty="0"/>
              <a:t> </a:t>
            </a:r>
            <a:r>
              <a:rPr lang="en-SG" dirty="0" err="1"/>
              <a:t>dựng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gì</a:t>
            </a:r>
            <a:r>
              <a:rPr lang="en-SG" dirty="0"/>
              <a:t> </a:t>
            </a:r>
            <a:r>
              <a:rPr lang="en-SG" dirty="0" err="1"/>
              <a:t>đặc</a:t>
            </a:r>
            <a:r>
              <a:rPr lang="en-SG" dirty="0"/>
              <a:t> </a:t>
            </a:r>
            <a:r>
              <a:rPr lang="en-SG" dirty="0" err="1"/>
              <a:t>biệt</a:t>
            </a:r>
            <a:r>
              <a:rPr lang="en-SG" dirty="0"/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Trong</a:t>
            </a:r>
            <a:r>
              <a:rPr lang="en-SG" dirty="0"/>
              <a:t> </a:t>
            </a:r>
            <a:r>
              <a:rPr lang="en-SG" dirty="0" err="1"/>
              <a:t>văn</a:t>
            </a:r>
            <a:r>
              <a:rPr lang="en-SG" dirty="0"/>
              <a:t> </a:t>
            </a:r>
            <a:r>
              <a:rPr lang="en-SG" dirty="0" err="1"/>
              <a:t>nghị</a:t>
            </a:r>
            <a:r>
              <a:rPr lang="en-SG" dirty="0"/>
              <a:t> </a:t>
            </a:r>
            <a:r>
              <a:rPr lang="en-SG" dirty="0" err="1"/>
              <a:t>luận</a:t>
            </a:r>
            <a:r>
              <a:rPr lang="en-SG" dirty="0"/>
              <a:t>, </a:t>
            </a:r>
            <a:r>
              <a:rPr lang="en-SG" dirty="0" err="1"/>
              <a:t>bàn</a:t>
            </a:r>
            <a:r>
              <a:rPr lang="en-SG" dirty="0"/>
              <a:t> </a:t>
            </a:r>
            <a:r>
              <a:rPr lang="en-SG" dirty="0" err="1"/>
              <a:t>đến</a:t>
            </a:r>
            <a:r>
              <a:rPr lang="en-SG" dirty="0"/>
              <a:t> </a:t>
            </a:r>
            <a:r>
              <a:rPr lang="en-SG" dirty="0" err="1"/>
              <a:t>nội</a:t>
            </a:r>
            <a:r>
              <a:rPr lang="en-SG" dirty="0"/>
              <a:t> dung </a:t>
            </a:r>
            <a:r>
              <a:rPr lang="en-SG" dirty="0" err="1"/>
              <a:t>thì</a:t>
            </a:r>
            <a:r>
              <a:rPr lang="en-SG" dirty="0"/>
              <a:t> </a:t>
            </a:r>
            <a:r>
              <a:rPr lang="en-SG" dirty="0" err="1"/>
              <a:t>phải</a:t>
            </a:r>
            <a:r>
              <a:rPr lang="en-SG" dirty="0"/>
              <a:t> </a:t>
            </a:r>
            <a:r>
              <a:rPr lang="en-SG" dirty="0" err="1"/>
              <a:t>bàn</a:t>
            </a:r>
            <a:r>
              <a:rPr lang="en-SG" dirty="0"/>
              <a:t> </a:t>
            </a:r>
            <a:r>
              <a:rPr lang="en-SG" dirty="0" err="1"/>
              <a:t>đến</a:t>
            </a:r>
            <a:r>
              <a:rPr lang="en-SG" dirty="0"/>
              <a:t> </a:t>
            </a:r>
            <a:r>
              <a:rPr lang="en-SG" dirty="0" err="1"/>
              <a:t>hình</a:t>
            </a:r>
            <a:r>
              <a:rPr lang="en-SG" dirty="0"/>
              <a:t> </a:t>
            </a:r>
            <a:r>
              <a:rPr lang="en-SG" dirty="0" err="1"/>
              <a:t>thức</a:t>
            </a:r>
            <a:r>
              <a:rPr lang="en-SG" dirty="0"/>
              <a:t>, </a:t>
            </a:r>
            <a:r>
              <a:rPr lang="en-SG" dirty="0" err="1"/>
              <a:t>về</a:t>
            </a:r>
            <a:r>
              <a:rPr lang="en-SG" dirty="0"/>
              <a:t> </a:t>
            </a:r>
            <a:r>
              <a:rPr lang="en-SG" dirty="0" err="1"/>
              <a:t>nghệ</a:t>
            </a:r>
            <a:r>
              <a:rPr lang="en-SG" dirty="0"/>
              <a:t> </a:t>
            </a:r>
            <a:r>
              <a:rPr lang="en-SG" dirty="0" err="1"/>
              <a:t>thuật</a:t>
            </a:r>
            <a:r>
              <a:rPr lang="en-SG" dirty="0"/>
              <a:t>. </a:t>
            </a:r>
            <a:r>
              <a:rPr lang="en-SG" dirty="0" err="1"/>
              <a:t>Trong</a:t>
            </a:r>
            <a:r>
              <a:rPr lang="en-SG" dirty="0"/>
              <a:t> </a:t>
            </a:r>
            <a:r>
              <a:rPr lang="en-SG" dirty="0" err="1"/>
              <a:t>dạng</a:t>
            </a:r>
            <a:r>
              <a:rPr lang="en-SG" dirty="0"/>
              <a:t> </a:t>
            </a:r>
            <a:r>
              <a:rPr lang="en-SG" dirty="0" err="1"/>
              <a:t>bài</a:t>
            </a:r>
            <a:r>
              <a:rPr lang="en-SG" dirty="0"/>
              <a:t> </a:t>
            </a:r>
            <a:r>
              <a:rPr lang="en-SG" dirty="0" err="1"/>
              <a:t>viết</a:t>
            </a:r>
            <a:r>
              <a:rPr lang="en-SG" dirty="0"/>
              <a:t> </a:t>
            </a:r>
            <a:r>
              <a:rPr lang="en-SG" dirty="0" err="1"/>
              <a:t>bài</a:t>
            </a:r>
            <a:r>
              <a:rPr lang="en-SG" dirty="0"/>
              <a:t> </a:t>
            </a:r>
            <a:r>
              <a:rPr lang="en-SG" dirty="0" err="1"/>
              <a:t>văn</a:t>
            </a:r>
            <a:r>
              <a:rPr lang="en-SG" dirty="0"/>
              <a:t> </a:t>
            </a:r>
            <a:r>
              <a:rPr lang="en-SG" dirty="0" err="1"/>
              <a:t>phân</a:t>
            </a:r>
            <a:r>
              <a:rPr lang="en-SG" dirty="0"/>
              <a:t> </a:t>
            </a:r>
            <a:r>
              <a:rPr lang="en-SG" dirty="0" err="1"/>
              <a:t>tích</a:t>
            </a:r>
            <a:r>
              <a:rPr lang="en-SG" dirty="0"/>
              <a:t> </a:t>
            </a:r>
            <a:r>
              <a:rPr lang="en-SG" dirty="0" err="1"/>
              <a:t>về</a:t>
            </a:r>
            <a:r>
              <a:rPr lang="en-SG" dirty="0"/>
              <a:t> </a:t>
            </a:r>
            <a:r>
              <a:rPr lang="en-SG" dirty="0" err="1"/>
              <a:t>đặc</a:t>
            </a:r>
            <a:r>
              <a:rPr lang="en-SG" dirty="0"/>
              <a:t> </a:t>
            </a:r>
            <a:r>
              <a:rPr lang="en-SG" dirty="0" err="1"/>
              <a:t>điểm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, ta </a:t>
            </a:r>
            <a:r>
              <a:rPr lang="en-SG" dirty="0" err="1"/>
              <a:t>phải</a:t>
            </a:r>
            <a:r>
              <a:rPr lang="en-SG" dirty="0"/>
              <a:t> </a:t>
            </a:r>
            <a:r>
              <a:rPr lang="en-SG" dirty="0" err="1"/>
              <a:t>chỉ</a:t>
            </a:r>
            <a:r>
              <a:rPr lang="en-SG" dirty="0"/>
              <a:t> </a:t>
            </a:r>
            <a:r>
              <a:rPr lang="en-SG" dirty="0" err="1"/>
              <a:t>ra</a:t>
            </a:r>
            <a:r>
              <a:rPr lang="en-SG" dirty="0"/>
              <a:t> </a:t>
            </a:r>
            <a:r>
              <a:rPr lang="en-SG" dirty="0" err="1"/>
              <a:t>được</a:t>
            </a:r>
            <a:r>
              <a:rPr lang="en-SG" dirty="0"/>
              <a:t> </a:t>
            </a:r>
            <a:r>
              <a:rPr lang="en-SG" dirty="0" err="1"/>
              <a:t>đặc</a:t>
            </a:r>
            <a:r>
              <a:rPr lang="en-SG" dirty="0"/>
              <a:t> </a:t>
            </a:r>
            <a:r>
              <a:rPr lang="en-SG" dirty="0" err="1"/>
              <a:t>sắc</a:t>
            </a:r>
            <a:r>
              <a:rPr lang="en-SG" dirty="0"/>
              <a:t> </a:t>
            </a:r>
            <a:r>
              <a:rPr lang="en-SG" dirty="0" err="1"/>
              <a:t>nghệ</a:t>
            </a:r>
            <a:r>
              <a:rPr lang="en-SG" dirty="0"/>
              <a:t> </a:t>
            </a:r>
            <a:r>
              <a:rPr lang="en-SG" dirty="0" err="1"/>
              <a:t>thuật</a:t>
            </a:r>
            <a:r>
              <a:rPr lang="en-SG" dirty="0"/>
              <a:t> </a:t>
            </a:r>
            <a:r>
              <a:rPr lang="en-SG" dirty="0" err="1"/>
              <a:t>xây</a:t>
            </a:r>
            <a:r>
              <a:rPr lang="en-SG" dirty="0"/>
              <a:t> </a:t>
            </a:r>
            <a:r>
              <a:rPr lang="en-SG" dirty="0" err="1"/>
              <a:t>dựng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là</a:t>
            </a:r>
            <a:r>
              <a:rPr lang="en-SG" dirty="0"/>
              <a:t> </a:t>
            </a:r>
            <a:r>
              <a:rPr lang="en-SG" dirty="0" err="1"/>
              <a:t>gì</a:t>
            </a:r>
            <a:r>
              <a:rPr lang="en-SG" dirty="0"/>
              <a:t> </a:t>
            </a:r>
            <a:r>
              <a:rPr lang="en-SG" dirty="0" err="1"/>
              <a:t>mà</a:t>
            </a:r>
            <a:r>
              <a:rPr lang="en-SG" dirty="0"/>
              <a:t> </a:t>
            </a:r>
            <a:r>
              <a:rPr lang="en-SG" dirty="0" err="1"/>
              <a:t>để</a:t>
            </a:r>
            <a:r>
              <a:rPr lang="en-SG" dirty="0"/>
              <a:t> </a:t>
            </a:r>
            <a:r>
              <a:rPr lang="en-SG" dirty="0" err="1"/>
              <a:t>chúng</a:t>
            </a:r>
            <a:r>
              <a:rPr lang="en-SG" dirty="0"/>
              <a:t> ta </a:t>
            </a:r>
            <a:r>
              <a:rPr lang="en-SG" dirty="0" err="1"/>
              <a:t>thích</a:t>
            </a:r>
            <a:r>
              <a:rPr lang="en-SG" dirty="0"/>
              <a:t> </a:t>
            </a:r>
            <a:r>
              <a:rPr lang="en-SG" dirty="0" err="1"/>
              <a:t>và</a:t>
            </a:r>
            <a:r>
              <a:rPr lang="en-SG" dirty="0"/>
              <a:t> </a:t>
            </a:r>
            <a:r>
              <a:rPr lang="en-SG" dirty="0" err="1"/>
              <a:t>ấn</a:t>
            </a:r>
            <a:r>
              <a:rPr lang="en-SG" dirty="0"/>
              <a:t> </a:t>
            </a:r>
            <a:r>
              <a:rPr lang="en-SG" dirty="0" err="1"/>
              <a:t>tượng</a:t>
            </a:r>
            <a:r>
              <a:rPr lang="en-SG" dirty="0"/>
              <a:t> </a:t>
            </a:r>
            <a:r>
              <a:rPr lang="en-SG" dirty="0" err="1"/>
              <a:t>như</a:t>
            </a:r>
            <a:r>
              <a:rPr lang="en-SG" dirty="0"/>
              <a:t> </a:t>
            </a:r>
            <a:r>
              <a:rPr lang="en-SG" dirty="0" err="1"/>
              <a:t>vậy</a:t>
            </a:r>
            <a:r>
              <a:rPr lang="en-SG" dirty="0"/>
              <a:t>. </a:t>
            </a:r>
            <a:r>
              <a:rPr lang="en-SG" dirty="0" err="1"/>
              <a:t>Ví</a:t>
            </a:r>
            <a:r>
              <a:rPr lang="en-SG" dirty="0"/>
              <a:t> </a:t>
            </a:r>
            <a:r>
              <a:rPr lang="en-SG" dirty="0" err="1"/>
              <a:t>dụ</a:t>
            </a:r>
            <a:r>
              <a:rPr lang="en-SG" dirty="0"/>
              <a:t> </a:t>
            </a:r>
            <a:r>
              <a:rPr lang="en-SG" dirty="0" err="1"/>
              <a:t>như</a:t>
            </a:r>
            <a:r>
              <a:rPr lang="en-SG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Ngôn</a:t>
            </a:r>
            <a:r>
              <a:rPr lang="en-SG" dirty="0"/>
              <a:t> </a:t>
            </a:r>
            <a:r>
              <a:rPr lang="en-SG" dirty="0" err="1"/>
              <a:t>ngữ</a:t>
            </a:r>
            <a:r>
              <a:rPr lang="en-SG" dirty="0"/>
              <a:t> </a:t>
            </a:r>
            <a:r>
              <a:rPr lang="en-SG" dirty="0" err="1"/>
              <a:t>sinh</a:t>
            </a:r>
            <a:r>
              <a:rPr lang="en-SG" dirty="0"/>
              <a:t> </a:t>
            </a:r>
            <a:r>
              <a:rPr lang="en-SG" dirty="0" err="1"/>
              <a:t>động</a:t>
            </a:r>
            <a:r>
              <a:rPr lang="en-SG" dirty="0"/>
              <a:t>, </a:t>
            </a:r>
            <a:r>
              <a:rPr lang="en-SG" dirty="0" err="1"/>
              <a:t>cụ</a:t>
            </a:r>
            <a:r>
              <a:rPr lang="en-SG" dirty="0"/>
              <a:t> </a:t>
            </a:r>
            <a:r>
              <a:rPr lang="en-SG" dirty="0" err="1"/>
              <a:t>thể</a:t>
            </a:r>
            <a:r>
              <a:rPr lang="en-SG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Tạo</a:t>
            </a:r>
            <a:r>
              <a:rPr lang="en-SG" dirty="0"/>
              <a:t> </a:t>
            </a:r>
            <a:r>
              <a:rPr lang="en-SG" dirty="0" err="1"/>
              <a:t>tình</a:t>
            </a:r>
            <a:r>
              <a:rPr lang="en-SG" dirty="0"/>
              <a:t> </a:t>
            </a:r>
            <a:r>
              <a:rPr lang="en-SG" dirty="0" err="1"/>
              <a:t>huống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vấn</a:t>
            </a:r>
            <a:r>
              <a:rPr lang="en-SG" dirty="0"/>
              <a:t> </a:t>
            </a:r>
            <a:r>
              <a:rPr lang="en-SG" dirty="0" err="1"/>
              <a:t>đề</a:t>
            </a:r>
            <a:r>
              <a:rPr lang="en-SG" dirty="0"/>
              <a:t>, </a:t>
            </a:r>
            <a:r>
              <a:rPr lang="en-SG" dirty="0" err="1"/>
              <a:t>nổi</a:t>
            </a:r>
            <a:r>
              <a:rPr lang="en-SG" dirty="0"/>
              <a:t> </a:t>
            </a:r>
            <a:r>
              <a:rPr lang="en-SG" dirty="0" err="1"/>
              <a:t>bật</a:t>
            </a:r>
            <a:r>
              <a:rPr lang="en-SG" dirty="0"/>
              <a:t> </a:t>
            </a:r>
            <a:r>
              <a:rPr lang="en-SG" dirty="0" err="1"/>
              <a:t>tính</a:t>
            </a:r>
            <a:r>
              <a:rPr lang="en-SG" dirty="0"/>
              <a:t> </a:t>
            </a:r>
            <a:r>
              <a:rPr lang="en-SG" dirty="0" err="1"/>
              <a:t>cách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endParaRPr lang="en-S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Khắc</a:t>
            </a:r>
            <a:r>
              <a:rPr lang="en-SG" dirty="0"/>
              <a:t> </a:t>
            </a:r>
            <a:r>
              <a:rPr lang="en-SG" dirty="0" err="1"/>
              <a:t>họa</a:t>
            </a:r>
            <a:r>
              <a:rPr lang="en-SG" dirty="0"/>
              <a:t> qua </a:t>
            </a:r>
            <a:r>
              <a:rPr lang="en-SG" dirty="0" err="1"/>
              <a:t>nhiều</a:t>
            </a:r>
            <a:r>
              <a:rPr lang="en-SG" dirty="0"/>
              <a:t> </a:t>
            </a:r>
            <a:r>
              <a:rPr lang="en-SG" dirty="0" err="1"/>
              <a:t>phương</a:t>
            </a:r>
            <a:r>
              <a:rPr lang="en-SG" dirty="0"/>
              <a:t> </a:t>
            </a:r>
            <a:r>
              <a:rPr lang="en-SG" dirty="0" err="1"/>
              <a:t>diện</a:t>
            </a:r>
            <a:r>
              <a:rPr lang="en-SG" dirty="0"/>
              <a:t>,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điểm</a:t>
            </a:r>
            <a:r>
              <a:rPr lang="en-SG" dirty="0"/>
              <a:t> </a:t>
            </a:r>
            <a:r>
              <a:rPr lang="en-SG" dirty="0" err="1"/>
              <a:t>nhấn</a:t>
            </a: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/>
              <a:t>4. Ý </a:t>
            </a:r>
            <a:r>
              <a:rPr lang="en-SG" dirty="0" err="1"/>
              <a:t>nghĩa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hình</a:t>
            </a:r>
            <a:r>
              <a:rPr lang="en-SG" dirty="0"/>
              <a:t> </a:t>
            </a:r>
            <a:r>
              <a:rPr lang="en-SG" dirty="0" err="1"/>
              <a:t>tượng</a:t>
            </a:r>
            <a:r>
              <a:rPr lang="en-SG" dirty="0"/>
              <a:t>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 </a:t>
            </a:r>
            <a:r>
              <a:rPr lang="en-SG" dirty="0" err="1"/>
              <a:t>là</a:t>
            </a:r>
            <a:r>
              <a:rPr lang="en-SG" dirty="0"/>
              <a:t> </a:t>
            </a:r>
            <a:r>
              <a:rPr lang="en-SG" dirty="0" err="1"/>
              <a:t>gì</a:t>
            </a:r>
            <a:r>
              <a:rPr lang="en-SG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/>
              <a:t>Qua </a:t>
            </a:r>
            <a:r>
              <a:rPr lang="en-SG" dirty="0" err="1"/>
              <a:t>nhân</a:t>
            </a:r>
            <a:r>
              <a:rPr lang="en-SG" dirty="0"/>
              <a:t> </a:t>
            </a:r>
            <a:r>
              <a:rPr lang="en-SG" dirty="0" err="1"/>
              <a:t>vật</a:t>
            </a:r>
            <a:r>
              <a:rPr lang="en-SG" dirty="0"/>
              <a:t>, </a:t>
            </a:r>
            <a:r>
              <a:rPr lang="en-SG" dirty="0" err="1"/>
              <a:t>tác</a:t>
            </a:r>
            <a:r>
              <a:rPr lang="en-SG" dirty="0"/>
              <a:t> </a:t>
            </a:r>
            <a:r>
              <a:rPr lang="en-SG" dirty="0" err="1"/>
              <a:t>giả</a:t>
            </a:r>
            <a:r>
              <a:rPr lang="en-SG" dirty="0"/>
              <a:t> </a:t>
            </a:r>
            <a:r>
              <a:rPr lang="en-SG" dirty="0" err="1"/>
              <a:t>muốn</a:t>
            </a:r>
            <a:r>
              <a:rPr lang="en-SG" dirty="0"/>
              <a:t> </a:t>
            </a:r>
            <a:r>
              <a:rPr lang="en-SG" dirty="0" err="1"/>
              <a:t>gửi</a:t>
            </a:r>
            <a:r>
              <a:rPr lang="en-SG" dirty="0"/>
              <a:t> </a:t>
            </a:r>
            <a:r>
              <a:rPr lang="en-SG" dirty="0" err="1"/>
              <a:t>gắm</a:t>
            </a:r>
            <a:r>
              <a:rPr lang="en-SG" dirty="0"/>
              <a:t> </a:t>
            </a:r>
            <a:r>
              <a:rPr lang="en-SG" dirty="0" err="1"/>
              <a:t>điều</a:t>
            </a:r>
            <a:r>
              <a:rPr lang="en-SG" dirty="0"/>
              <a:t> </a:t>
            </a:r>
            <a:r>
              <a:rPr lang="en-SG" dirty="0" err="1"/>
              <a:t>gì</a:t>
            </a:r>
            <a:r>
              <a:rPr lang="en-SG" dirty="0"/>
              <a:t>, </a:t>
            </a:r>
            <a:r>
              <a:rPr lang="en-SG" dirty="0" err="1"/>
              <a:t>bộc</a:t>
            </a:r>
            <a:r>
              <a:rPr lang="en-SG" dirty="0"/>
              <a:t> </a:t>
            </a:r>
            <a:r>
              <a:rPr lang="en-SG" dirty="0" err="1"/>
              <a:t>lộ</a:t>
            </a:r>
            <a:r>
              <a:rPr lang="en-SG" dirty="0"/>
              <a:t> </a:t>
            </a:r>
            <a:r>
              <a:rPr lang="en-SG" dirty="0" err="1"/>
              <a:t>cảm</a:t>
            </a:r>
            <a:r>
              <a:rPr lang="en-SG" dirty="0"/>
              <a:t> </a:t>
            </a:r>
            <a:r>
              <a:rPr lang="en-SG" dirty="0" err="1"/>
              <a:t>xúc</a:t>
            </a:r>
            <a:r>
              <a:rPr lang="en-SG" dirty="0"/>
              <a:t>, </a:t>
            </a:r>
            <a:r>
              <a:rPr lang="en-SG" dirty="0" err="1"/>
              <a:t>thông</a:t>
            </a:r>
            <a:r>
              <a:rPr lang="en-SG" dirty="0"/>
              <a:t> </a:t>
            </a:r>
            <a:r>
              <a:rPr lang="en-SG" dirty="0" err="1"/>
              <a:t>điệp</a:t>
            </a:r>
            <a:r>
              <a:rPr lang="en-SG" dirty="0"/>
              <a:t> </a:t>
            </a:r>
            <a:r>
              <a:rPr lang="en-SG" dirty="0" err="1"/>
              <a:t>gì</a:t>
            </a:r>
            <a:r>
              <a:rPr lang="en-SG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SG" dirty="0" err="1"/>
              <a:t>Tác</a:t>
            </a:r>
            <a:r>
              <a:rPr lang="en-SG" dirty="0"/>
              <a:t> </a:t>
            </a:r>
            <a:r>
              <a:rPr lang="en-SG" dirty="0" err="1"/>
              <a:t>động</a:t>
            </a:r>
            <a:r>
              <a:rPr lang="en-SG" dirty="0"/>
              <a:t> </a:t>
            </a:r>
            <a:r>
              <a:rPr lang="en-SG" dirty="0" err="1"/>
              <a:t>thế</a:t>
            </a:r>
            <a:r>
              <a:rPr lang="en-SG" dirty="0"/>
              <a:t> </a:t>
            </a:r>
            <a:r>
              <a:rPr lang="en-SG" dirty="0" err="1"/>
              <a:t>nào</a:t>
            </a:r>
            <a:r>
              <a:rPr lang="en-SG" dirty="0"/>
              <a:t> </a:t>
            </a:r>
            <a:r>
              <a:rPr lang="en-SG" dirty="0" err="1"/>
              <a:t>đến</a:t>
            </a:r>
            <a:r>
              <a:rPr lang="en-SG" dirty="0"/>
              <a:t> </a:t>
            </a:r>
            <a:r>
              <a:rPr lang="en-SG" dirty="0" err="1"/>
              <a:t>người</a:t>
            </a:r>
            <a:r>
              <a:rPr lang="en-SG" dirty="0"/>
              <a:t> </a:t>
            </a:r>
            <a:r>
              <a:rPr lang="en-SG" dirty="0" err="1"/>
              <a:t>đọc</a:t>
            </a:r>
            <a:r>
              <a:rPr lang="en-SG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80950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1943209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1943209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1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1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1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1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1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1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1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1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1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kèm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lẽ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dẫn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mới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phục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1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SG" dirty="0" err="1"/>
              <a:t>Lí</a:t>
            </a:r>
            <a:r>
              <a:rPr lang="en-SG" dirty="0"/>
              <a:t> </a:t>
            </a:r>
            <a:r>
              <a:rPr lang="en-SG" dirty="0" err="1"/>
              <a:t>lẽ</a:t>
            </a:r>
            <a:r>
              <a:rPr lang="en-SG" dirty="0"/>
              <a:t> </a:t>
            </a:r>
            <a:r>
              <a:rPr lang="en-SG" dirty="0" err="1"/>
              <a:t>phải</a:t>
            </a:r>
            <a:r>
              <a:rPr lang="en-SG" dirty="0"/>
              <a:t> </a:t>
            </a:r>
            <a:r>
              <a:rPr lang="en-SG" dirty="0" err="1"/>
              <a:t>xác</a:t>
            </a:r>
            <a:r>
              <a:rPr lang="en-SG" dirty="0"/>
              <a:t> </a:t>
            </a:r>
            <a:r>
              <a:rPr lang="en-SG" dirty="0" err="1"/>
              <a:t>đáng</a:t>
            </a:r>
            <a:r>
              <a:rPr lang="en-SG" dirty="0"/>
              <a:t>, </a:t>
            </a:r>
            <a:r>
              <a:rPr lang="en-SG" dirty="0" err="1"/>
              <a:t>thuyết</a:t>
            </a:r>
            <a:r>
              <a:rPr lang="en-SG" dirty="0"/>
              <a:t> </a:t>
            </a:r>
            <a:r>
              <a:rPr lang="en-SG" dirty="0" err="1"/>
              <a:t>phục</a:t>
            </a:r>
            <a:r>
              <a:rPr lang="en-SG" dirty="0"/>
              <a:t>, </a:t>
            </a:r>
            <a:r>
              <a:rPr lang="en-SG" dirty="0" err="1"/>
              <a:t>làm</a:t>
            </a:r>
            <a:r>
              <a:rPr lang="en-SG" dirty="0"/>
              <a:t> </a:t>
            </a:r>
            <a:r>
              <a:rPr lang="en-SG" dirty="0" err="1"/>
              <a:t>sáng</a:t>
            </a:r>
            <a:r>
              <a:rPr lang="en-SG" dirty="0"/>
              <a:t> </a:t>
            </a:r>
            <a:r>
              <a:rPr lang="en-SG" dirty="0" err="1"/>
              <a:t>tỏ</a:t>
            </a:r>
            <a:r>
              <a:rPr lang="en-SG" dirty="0"/>
              <a:t> ý </a:t>
            </a:r>
            <a:r>
              <a:rPr lang="en-SG" dirty="0" err="1"/>
              <a:t>kiến</a:t>
            </a:r>
            <a:r>
              <a:rPr lang="en-SG" dirty="0"/>
              <a:t>. </a:t>
            </a:r>
            <a:r>
              <a:rPr lang="en-SG" dirty="0" err="1"/>
              <a:t>Về</a:t>
            </a:r>
            <a:r>
              <a:rPr lang="en-SG" dirty="0"/>
              <a:t> </a:t>
            </a:r>
            <a:r>
              <a:rPr lang="en-SG" dirty="0" err="1"/>
              <a:t>dẫn</a:t>
            </a:r>
            <a:r>
              <a:rPr lang="en-SG" dirty="0"/>
              <a:t> </a:t>
            </a:r>
            <a:r>
              <a:rPr lang="en-SG" dirty="0" err="1"/>
              <a:t>chứng</a:t>
            </a:r>
            <a:r>
              <a:rPr lang="en-SG" dirty="0"/>
              <a:t>, ta </a:t>
            </a:r>
            <a:r>
              <a:rPr lang="en-SG" dirty="0" err="1"/>
              <a:t>cần</a:t>
            </a:r>
            <a:r>
              <a:rPr lang="en-SG" dirty="0"/>
              <a:t> </a:t>
            </a:r>
            <a:r>
              <a:rPr lang="en-SG" dirty="0" err="1"/>
              <a:t>chọn</a:t>
            </a:r>
            <a:r>
              <a:rPr lang="en-SG" dirty="0"/>
              <a:t> </a:t>
            </a:r>
            <a:r>
              <a:rPr lang="en-SG" dirty="0" err="1"/>
              <a:t>lọc</a:t>
            </a:r>
            <a:r>
              <a:rPr lang="en-SG" dirty="0"/>
              <a:t> </a:t>
            </a:r>
            <a:r>
              <a:rPr lang="en-SG" dirty="0" err="1"/>
              <a:t>những</a:t>
            </a:r>
            <a:r>
              <a:rPr lang="en-SG" dirty="0"/>
              <a:t> </a:t>
            </a:r>
            <a:r>
              <a:rPr lang="en-SG" dirty="0" err="1"/>
              <a:t>dẫn</a:t>
            </a:r>
            <a:r>
              <a:rPr lang="en-SG" dirty="0"/>
              <a:t> </a:t>
            </a:r>
            <a:r>
              <a:rPr lang="en-SG" dirty="0" err="1"/>
              <a:t>chứng</a:t>
            </a:r>
            <a:r>
              <a:rPr lang="en-SG" dirty="0"/>
              <a:t> </a:t>
            </a:r>
            <a:r>
              <a:rPr lang="en-SG" dirty="0" err="1"/>
              <a:t>đắt</a:t>
            </a:r>
            <a:r>
              <a:rPr lang="en-SG" dirty="0"/>
              <a:t> </a:t>
            </a:r>
            <a:r>
              <a:rPr lang="en-SG" dirty="0" err="1"/>
              <a:t>giá</a:t>
            </a:r>
            <a:r>
              <a:rPr lang="en-SG" dirty="0"/>
              <a:t>. </a:t>
            </a:r>
            <a:r>
              <a:rPr lang="en-SG" dirty="0" err="1"/>
              <a:t>Thường</a:t>
            </a:r>
            <a:r>
              <a:rPr lang="en-SG" dirty="0"/>
              <a:t> </a:t>
            </a:r>
            <a:r>
              <a:rPr lang="en-SG" dirty="0" err="1"/>
              <a:t>thì</a:t>
            </a:r>
            <a:r>
              <a:rPr lang="en-SG" dirty="0"/>
              <a:t> </a:t>
            </a:r>
            <a:r>
              <a:rPr lang="en-SG" dirty="0" err="1"/>
              <a:t>lấy</a:t>
            </a:r>
            <a:r>
              <a:rPr lang="en-SG" dirty="0"/>
              <a:t> 1-2 </a:t>
            </a:r>
            <a:r>
              <a:rPr lang="en-SG" dirty="0" err="1"/>
              <a:t>dẫn</a:t>
            </a:r>
            <a:r>
              <a:rPr lang="en-SG" dirty="0"/>
              <a:t> </a:t>
            </a:r>
            <a:r>
              <a:rPr lang="en-SG" dirty="0" err="1"/>
              <a:t>chứng</a:t>
            </a:r>
            <a:r>
              <a:rPr lang="en-SG" dirty="0"/>
              <a:t>/ 1 </a:t>
            </a:r>
            <a:r>
              <a:rPr lang="en-SG" dirty="0" err="1"/>
              <a:t>đặc</a:t>
            </a:r>
            <a:r>
              <a:rPr lang="en-SG" dirty="0"/>
              <a:t> </a:t>
            </a:r>
            <a:r>
              <a:rPr lang="en-SG" dirty="0" err="1"/>
              <a:t>điểm</a:t>
            </a:r>
            <a:r>
              <a:rPr lang="en-SG" dirty="0"/>
              <a:t>. Sau </a:t>
            </a:r>
            <a:r>
              <a:rPr lang="en-SG" dirty="0" err="1"/>
              <a:t>khi</a:t>
            </a:r>
            <a:r>
              <a:rPr lang="en-SG" dirty="0"/>
              <a:t> </a:t>
            </a:r>
            <a:r>
              <a:rPr lang="en-SG" dirty="0" err="1"/>
              <a:t>lấy</a:t>
            </a:r>
            <a:r>
              <a:rPr lang="en-SG" dirty="0"/>
              <a:t> </a:t>
            </a:r>
            <a:r>
              <a:rPr lang="en-SG" dirty="0" err="1"/>
              <a:t>dẫn</a:t>
            </a:r>
            <a:r>
              <a:rPr lang="en-SG" dirty="0"/>
              <a:t> </a:t>
            </a:r>
            <a:r>
              <a:rPr lang="en-SG" dirty="0" err="1"/>
              <a:t>chứng</a:t>
            </a:r>
            <a:r>
              <a:rPr lang="en-SG" dirty="0"/>
              <a:t> </a:t>
            </a:r>
            <a:r>
              <a:rPr lang="en-SG" dirty="0" err="1"/>
              <a:t>phải</a:t>
            </a:r>
            <a:r>
              <a:rPr lang="en-SG" dirty="0"/>
              <a:t> </a:t>
            </a:r>
            <a:r>
              <a:rPr lang="en-SG" dirty="0" err="1"/>
              <a:t>phân</a:t>
            </a:r>
            <a:r>
              <a:rPr lang="en-SG" dirty="0"/>
              <a:t> </a:t>
            </a:r>
            <a:r>
              <a:rPr lang="en-SG" dirty="0" err="1"/>
              <a:t>tích</a:t>
            </a:r>
            <a:r>
              <a:rPr lang="en-SG" dirty="0"/>
              <a:t>, </a:t>
            </a:r>
            <a:r>
              <a:rPr lang="en-SG" dirty="0" err="1"/>
              <a:t>bình</a:t>
            </a:r>
            <a:r>
              <a:rPr lang="en-SG" dirty="0"/>
              <a:t> </a:t>
            </a:r>
            <a:r>
              <a:rPr lang="en-SG" dirty="0" err="1"/>
              <a:t>luận</a:t>
            </a:r>
            <a:r>
              <a:rPr lang="en-SG" dirty="0"/>
              <a:t>, </a:t>
            </a:r>
            <a:r>
              <a:rPr lang="en-SG" dirty="0" err="1"/>
              <a:t>cảm</a:t>
            </a:r>
            <a:r>
              <a:rPr lang="en-SG" dirty="0"/>
              <a:t> </a:t>
            </a:r>
            <a:r>
              <a:rPr lang="en-SG" dirty="0" err="1"/>
              <a:t>nhận</a:t>
            </a:r>
            <a:r>
              <a:rPr lang="en-SG" dirty="0"/>
              <a:t>, </a:t>
            </a:r>
            <a:r>
              <a:rPr lang="en-SG" dirty="0" err="1"/>
              <a:t>nhận</a:t>
            </a:r>
            <a:r>
              <a:rPr lang="en-SG" dirty="0"/>
              <a:t> </a:t>
            </a:r>
            <a:r>
              <a:rPr lang="en-SG" dirty="0" err="1"/>
              <a:t>xét</a:t>
            </a:r>
            <a:r>
              <a:rPr lang="en-SG" dirty="0"/>
              <a:t> </a:t>
            </a:r>
            <a:r>
              <a:rPr lang="en-SG" dirty="0" err="1"/>
              <a:t>về</a:t>
            </a:r>
            <a:r>
              <a:rPr lang="en-SG" dirty="0"/>
              <a:t> </a:t>
            </a:r>
            <a:r>
              <a:rPr lang="en-SG" dirty="0" err="1"/>
              <a:t>dẫn</a:t>
            </a:r>
            <a:r>
              <a:rPr lang="en-SG" dirty="0"/>
              <a:t> </a:t>
            </a:r>
            <a:r>
              <a:rPr lang="en-SG" dirty="0" err="1"/>
              <a:t>chứng</a:t>
            </a:r>
            <a:r>
              <a:rPr lang="en-SG" dirty="0"/>
              <a:t> </a:t>
            </a:r>
            <a:r>
              <a:rPr lang="en-SG" dirty="0" err="1"/>
              <a:t>đó</a:t>
            </a:r>
            <a:r>
              <a:rPr lang="en-SG" dirty="0"/>
              <a:t>. </a:t>
            </a:r>
            <a:r>
              <a:rPr lang="en-SG" dirty="0" err="1"/>
              <a:t>Dẫn</a:t>
            </a:r>
            <a:r>
              <a:rPr lang="en-SG" dirty="0"/>
              <a:t> </a:t>
            </a:r>
            <a:r>
              <a:rPr lang="en-SG" dirty="0" err="1"/>
              <a:t>chứng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thể</a:t>
            </a:r>
            <a:r>
              <a:rPr lang="en-SG" dirty="0"/>
              <a:t> </a:t>
            </a:r>
            <a:r>
              <a:rPr lang="en-SG" dirty="0" err="1"/>
              <a:t>là</a:t>
            </a:r>
            <a:r>
              <a:rPr lang="en-SG" dirty="0"/>
              <a:t> </a:t>
            </a:r>
            <a:r>
              <a:rPr lang="en-SG" dirty="0" err="1"/>
              <a:t>những</a:t>
            </a:r>
            <a:r>
              <a:rPr lang="en-SG" dirty="0"/>
              <a:t> chi </a:t>
            </a:r>
            <a:r>
              <a:rPr lang="en-SG" dirty="0" err="1"/>
              <a:t>tiết</a:t>
            </a:r>
            <a:r>
              <a:rPr lang="en-SG" dirty="0"/>
              <a:t>, </a:t>
            </a:r>
            <a:r>
              <a:rPr lang="en-SG" dirty="0" err="1"/>
              <a:t>sự</a:t>
            </a:r>
            <a:r>
              <a:rPr lang="en-SG" dirty="0"/>
              <a:t> </a:t>
            </a:r>
            <a:r>
              <a:rPr lang="en-SG" dirty="0" err="1"/>
              <a:t>việc</a:t>
            </a:r>
            <a:r>
              <a:rPr lang="en-SG" dirty="0"/>
              <a:t>, </a:t>
            </a:r>
            <a:r>
              <a:rPr lang="en-SG" dirty="0" err="1"/>
              <a:t>lời</a:t>
            </a:r>
            <a:r>
              <a:rPr lang="en-SG" dirty="0"/>
              <a:t> </a:t>
            </a:r>
            <a:r>
              <a:rPr lang="en-SG" dirty="0" err="1"/>
              <a:t>nói</a:t>
            </a:r>
            <a:r>
              <a:rPr lang="en-SG" dirty="0"/>
              <a:t>, </a:t>
            </a:r>
            <a:r>
              <a:rPr lang="en-SG" dirty="0" err="1"/>
              <a:t>trích</a:t>
            </a:r>
            <a:r>
              <a:rPr lang="en-SG" dirty="0"/>
              <a:t> </a:t>
            </a:r>
            <a:r>
              <a:rPr lang="en-SG" dirty="0" err="1"/>
              <a:t>dẫn</a:t>
            </a:r>
            <a:r>
              <a:rPr lang="en-SG" dirty="0"/>
              <a:t> </a:t>
            </a:r>
            <a:r>
              <a:rPr lang="en-SG" dirty="0" err="1"/>
              <a:t>từ</a:t>
            </a:r>
            <a:r>
              <a:rPr lang="en-SG" dirty="0"/>
              <a:t> </a:t>
            </a:r>
            <a:r>
              <a:rPr lang="en-SG" dirty="0" err="1"/>
              <a:t>văn</a:t>
            </a:r>
            <a:r>
              <a:rPr lang="en-SG" dirty="0"/>
              <a:t> </a:t>
            </a:r>
            <a:r>
              <a:rPr lang="en-SG" dirty="0" err="1"/>
              <a:t>bản</a:t>
            </a:r>
            <a:r>
              <a:rPr lang="en-SG" dirty="0"/>
              <a:t>, … </a:t>
            </a:r>
            <a:r>
              <a:rPr lang="en-SG" dirty="0" err="1"/>
              <a:t>nhưng</a:t>
            </a:r>
            <a:r>
              <a:rPr lang="en-SG" dirty="0"/>
              <a:t> </a:t>
            </a:r>
            <a:r>
              <a:rPr lang="en-SG" dirty="0" err="1"/>
              <a:t>phải</a:t>
            </a:r>
            <a:r>
              <a:rPr lang="en-SG" dirty="0"/>
              <a:t> </a:t>
            </a:r>
            <a:r>
              <a:rPr lang="en-SG" dirty="0" err="1"/>
              <a:t>hướng</a:t>
            </a:r>
            <a:r>
              <a:rPr lang="en-SG" dirty="0"/>
              <a:t> </a:t>
            </a:r>
            <a:r>
              <a:rPr lang="en-SG" dirty="0" err="1"/>
              <a:t>tới</a:t>
            </a:r>
            <a:r>
              <a:rPr lang="en-SG" dirty="0"/>
              <a:t> </a:t>
            </a:r>
            <a:r>
              <a:rPr lang="en-SG" dirty="0" err="1"/>
              <a:t>làm</a:t>
            </a:r>
            <a:r>
              <a:rPr lang="en-SG" dirty="0"/>
              <a:t> </a:t>
            </a:r>
            <a:r>
              <a:rPr lang="en-SG" dirty="0" err="1"/>
              <a:t>sáng</a:t>
            </a:r>
            <a:r>
              <a:rPr lang="en-SG" dirty="0"/>
              <a:t> </a:t>
            </a:r>
            <a:r>
              <a:rPr lang="en-SG" dirty="0" err="1"/>
              <a:t>tỏ</a:t>
            </a:r>
            <a:r>
              <a:rPr lang="en-SG" dirty="0"/>
              <a:t> </a:t>
            </a:r>
            <a:r>
              <a:rPr lang="en-SG" dirty="0" err="1"/>
              <a:t>lí</a:t>
            </a:r>
            <a:r>
              <a:rPr lang="en-SG" dirty="0"/>
              <a:t> </a:t>
            </a:r>
            <a:r>
              <a:rPr lang="en-SG" dirty="0" err="1"/>
              <a:t>lẽ</a:t>
            </a:r>
            <a:r>
              <a:rPr lang="en-SG" dirty="0"/>
              <a:t> </a:t>
            </a:r>
            <a:r>
              <a:rPr lang="en-SG" dirty="0" err="1"/>
              <a:t>và</a:t>
            </a:r>
            <a:r>
              <a:rPr lang="en-SG" dirty="0"/>
              <a:t> ý </a:t>
            </a:r>
            <a:r>
              <a:rPr lang="en-SG" dirty="0" err="1"/>
              <a:t>kiến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bài</a:t>
            </a:r>
            <a:r>
              <a:rPr lang="en-SG" dirty="0"/>
              <a:t> </a:t>
            </a:r>
            <a:r>
              <a:rPr lang="en-SG" dirty="0" err="1"/>
              <a:t>văn</a:t>
            </a:r>
            <a:r>
              <a:rPr lang="en-SG" dirty="0"/>
              <a:t> </a:t>
            </a:r>
            <a:r>
              <a:rPr lang="en-SG" dirty="0" err="1"/>
              <a:t>nhé</a:t>
            </a:r>
            <a:r>
              <a:rPr lang="en-SG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11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1500" y="273825"/>
            <a:ext cx="8708575" cy="46116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701250" y="1306597"/>
            <a:ext cx="5961900" cy="1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2390350" y="3427403"/>
            <a:ext cx="45837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1514178">
            <a:off x="8353919" y="1767159"/>
            <a:ext cx="333641" cy="232827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2224654">
            <a:off x="762246" y="1880661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2224654">
            <a:off x="5141096" y="455086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34" name="Google Shape;34;p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3" name="Google Shape;63;p3"/>
            <p:cNvCxnSpPr/>
            <p:nvPr/>
          </p:nvCxnSpPr>
          <p:spPr>
            <a:xfrm>
              <a:off x="72970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2723550" y="2204425"/>
            <a:ext cx="415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title" idx="2" hasCustomPrompt="1"/>
          </p:nvPr>
        </p:nvSpPr>
        <p:spPr>
          <a:xfrm>
            <a:off x="3225150" y="13626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723550" y="3318275"/>
            <a:ext cx="4154100" cy="4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"/>
          <p:cNvSpPr/>
          <p:nvPr/>
        </p:nvSpPr>
        <p:spPr>
          <a:xfrm rot="1799822">
            <a:off x="8053485" y="3885085"/>
            <a:ext cx="558050" cy="530625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1798898">
            <a:off x="1822554" y="382712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-1634145">
            <a:off x="973567" y="623318"/>
            <a:ext cx="426630" cy="297751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 rot="-2224654">
            <a:off x="762246" y="1880661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2224654" flipH="1">
            <a:off x="8207496" y="1787661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900013">
            <a:off x="6484066" y="4530061"/>
            <a:ext cx="333649" cy="232812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4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75" name="Google Shape;75;p4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4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86;p4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87" name="Google Shape;87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4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6" name="Google Shape;96;p4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4" name="Google Shape;104;p4"/>
            <p:cNvCxnSpPr/>
            <p:nvPr/>
          </p:nvCxnSpPr>
          <p:spPr>
            <a:xfrm>
              <a:off x="72970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5" name="Google Shape;105;p4"/>
          <p:cNvSpPr/>
          <p:nvPr/>
        </p:nvSpPr>
        <p:spPr>
          <a:xfrm rot="1798455">
            <a:off x="413752" y="395102"/>
            <a:ext cx="232381" cy="220697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798898">
            <a:off x="1299779" y="4512087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 rot="-690522" flipH="1">
            <a:off x="5254722" y="4545472"/>
            <a:ext cx="333646" cy="232809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733876">
            <a:off x="8330830" y="4285101"/>
            <a:ext cx="501279" cy="476450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811400" y="1152475"/>
            <a:ext cx="761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929075" y="445025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13" name="Google Shape;113;p5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5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6" name="Google Shape;116;p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5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" name="Google Shape;125;p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5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34" name="Google Shape;134;p5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2" name="Google Shape;142;p5"/>
            <p:cNvCxnSpPr/>
            <p:nvPr/>
          </p:nvCxnSpPr>
          <p:spPr>
            <a:xfrm>
              <a:off x="72970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5"/>
          <p:cNvSpPr/>
          <p:nvPr/>
        </p:nvSpPr>
        <p:spPr>
          <a:xfrm rot="1798455">
            <a:off x="413752" y="395102"/>
            <a:ext cx="232381" cy="220697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 rot="1798898">
            <a:off x="1299779" y="4512087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 rot="-690522" flipH="1">
            <a:off x="5254722" y="4545472"/>
            <a:ext cx="333646" cy="232809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 rot="733876">
            <a:off x="8330830" y="4285101"/>
            <a:ext cx="501279" cy="476450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1"/>
          </p:nvPr>
        </p:nvSpPr>
        <p:spPr>
          <a:xfrm>
            <a:off x="1359075" y="2955525"/>
            <a:ext cx="29076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subTitle" idx="2"/>
          </p:nvPr>
        </p:nvSpPr>
        <p:spPr>
          <a:xfrm>
            <a:off x="1359075" y="2433925"/>
            <a:ext cx="2907600" cy="4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subTitle" idx="3"/>
          </p:nvPr>
        </p:nvSpPr>
        <p:spPr>
          <a:xfrm>
            <a:off x="5026675" y="2433925"/>
            <a:ext cx="2907600" cy="4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4"/>
          </p:nvPr>
        </p:nvSpPr>
        <p:spPr>
          <a:xfrm>
            <a:off x="5026675" y="2955525"/>
            <a:ext cx="2907600" cy="9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929075" y="445025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6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54" name="Google Shape;154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3" name="Google Shape;183;p6"/>
            <p:cNvCxnSpPr/>
            <p:nvPr/>
          </p:nvCxnSpPr>
          <p:spPr>
            <a:xfrm>
              <a:off x="72970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929075" y="445025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"/>
          <p:cNvSpPr/>
          <p:nvPr/>
        </p:nvSpPr>
        <p:spPr>
          <a:xfrm rot="-1798898" flipH="1">
            <a:off x="8445790" y="693062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"/>
          <p:cNvSpPr/>
          <p:nvPr/>
        </p:nvSpPr>
        <p:spPr>
          <a:xfrm rot="2102598" flipH="1">
            <a:off x="8080484" y="305138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"/>
          <p:cNvSpPr/>
          <p:nvPr/>
        </p:nvSpPr>
        <p:spPr>
          <a:xfrm rot="1834859" flipH="1">
            <a:off x="8399520" y="4426597"/>
            <a:ext cx="407717" cy="284559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"/>
          <p:cNvSpPr/>
          <p:nvPr/>
        </p:nvSpPr>
        <p:spPr>
          <a:xfrm rot="-900013" flipH="1">
            <a:off x="346913" y="393861"/>
            <a:ext cx="333649" cy="232832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"/>
          <p:cNvSpPr/>
          <p:nvPr/>
        </p:nvSpPr>
        <p:spPr>
          <a:xfrm rot="-1514065" flipH="1">
            <a:off x="377232" y="4567950"/>
            <a:ext cx="272998" cy="190505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3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18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580" name="Google Shape;580;p18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18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583" name="Google Shape;583;p18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8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8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8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8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8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8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8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18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592" name="Google Shape;592;p18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8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8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18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601" name="Google Shape;601;p18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8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09" name="Google Shape;609;p18"/>
            <p:cNvCxnSpPr/>
            <p:nvPr/>
          </p:nvCxnSpPr>
          <p:spPr>
            <a:xfrm>
              <a:off x="72970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10" name="Google Shape;610;p18"/>
          <p:cNvSpPr/>
          <p:nvPr/>
        </p:nvSpPr>
        <p:spPr>
          <a:xfrm rot="1798455">
            <a:off x="7483952" y="317077"/>
            <a:ext cx="232381" cy="220697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8"/>
          <p:cNvSpPr/>
          <p:nvPr/>
        </p:nvSpPr>
        <p:spPr>
          <a:xfrm rot="1798898">
            <a:off x="4414404" y="4505287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8"/>
          <p:cNvSpPr/>
          <p:nvPr/>
        </p:nvSpPr>
        <p:spPr>
          <a:xfrm rot="-690522" flipH="1">
            <a:off x="822622" y="4599822"/>
            <a:ext cx="333646" cy="232809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8"/>
          <p:cNvSpPr/>
          <p:nvPr/>
        </p:nvSpPr>
        <p:spPr>
          <a:xfrm rot="733876">
            <a:off x="8323930" y="4044751"/>
            <a:ext cx="501279" cy="476450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8"/>
          <p:cNvSpPr txBox="1">
            <a:spLocks noGrp="1"/>
          </p:cNvSpPr>
          <p:nvPr>
            <p:ph type="subTitle" idx="1"/>
          </p:nvPr>
        </p:nvSpPr>
        <p:spPr>
          <a:xfrm>
            <a:off x="929075" y="1603275"/>
            <a:ext cx="3759000" cy="24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5" name="Google Shape;615;p18"/>
          <p:cNvSpPr txBox="1">
            <a:spLocks noGrp="1"/>
          </p:cNvSpPr>
          <p:nvPr>
            <p:ph type="title"/>
          </p:nvPr>
        </p:nvSpPr>
        <p:spPr>
          <a:xfrm>
            <a:off x="929075" y="445025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0"/>
          <p:cNvSpPr/>
          <p:nvPr/>
        </p:nvSpPr>
        <p:spPr>
          <a:xfrm flipH="1">
            <a:off x="8870700" y="5012300"/>
            <a:ext cx="27300" cy="27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14300" dist="9525" dir="660000" algn="bl" rotWithShape="0">
              <a:schemeClr val="lt1">
                <a:alpha val="9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20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658" name="Google Shape;658;p20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0" name="Google Shape;660;p20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661" name="Google Shape;661;p20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20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670" name="Google Shape;670;p20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20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679" name="Google Shape;679;p20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87" name="Google Shape;687;p20"/>
            <p:cNvCxnSpPr/>
            <p:nvPr/>
          </p:nvCxnSpPr>
          <p:spPr>
            <a:xfrm>
              <a:off x="72970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88" name="Google Shape;688;p20"/>
          <p:cNvSpPr/>
          <p:nvPr/>
        </p:nvSpPr>
        <p:spPr>
          <a:xfrm rot="1798455">
            <a:off x="413752" y="395102"/>
            <a:ext cx="232381" cy="220697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0"/>
          <p:cNvSpPr/>
          <p:nvPr/>
        </p:nvSpPr>
        <p:spPr>
          <a:xfrm rot="1798898">
            <a:off x="1299779" y="4512087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0"/>
          <p:cNvSpPr/>
          <p:nvPr/>
        </p:nvSpPr>
        <p:spPr>
          <a:xfrm rot="-690522" flipH="1">
            <a:off x="5254722" y="4545472"/>
            <a:ext cx="333646" cy="232809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 rot="733876">
            <a:off x="8330830" y="4285101"/>
            <a:ext cx="501279" cy="476450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21"/>
          <p:cNvGrpSpPr/>
          <p:nvPr/>
        </p:nvGrpSpPr>
        <p:grpSpPr>
          <a:xfrm>
            <a:off x="161500" y="273825"/>
            <a:ext cx="8708575" cy="4611600"/>
            <a:chOff x="161500" y="273825"/>
            <a:chExt cx="8708575" cy="4611600"/>
          </a:xfrm>
        </p:grpSpPr>
        <p:sp>
          <p:nvSpPr>
            <p:cNvPr id="694" name="Google Shape;694;p21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21"/>
          <p:cNvSpPr/>
          <p:nvPr/>
        </p:nvSpPr>
        <p:spPr>
          <a:xfrm rot="1514178">
            <a:off x="8353919" y="1767159"/>
            <a:ext cx="333641" cy="232827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1"/>
          <p:cNvSpPr/>
          <p:nvPr/>
        </p:nvSpPr>
        <p:spPr>
          <a:xfrm rot="-2224654">
            <a:off x="762246" y="1880661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1"/>
          <p:cNvSpPr/>
          <p:nvPr/>
        </p:nvSpPr>
        <p:spPr>
          <a:xfrm rot="2224654" flipH="1">
            <a:off x="5300671" y="533936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1"/>
          <p:cNvSpPr/>
          <p:nvPr/>
        </p:nvSpPr>
        <p:spPr>
          <a:xfrm rot="-900013" flipH="1">
            <a:off x="5394716" y="4492136"/>
            <a:ext cx="333649" cy="232812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21"/>
          <p:cNvGrpSpPr/>
          <p:nvPr/>
        </p:nvGrpSpPr>
        <p:grpSpPr>
          <a:xfrm>
            <a:off x="1004066" y="843800"/>
            <a:ext cx="6878359" cy="3479700"/>
            <a:chOff x="1004066" y="843800"/>
            <a:chExt cx="6878359" cy="3479700"/>
          </a:xfrm>
        </p:grpSpPr>
        <p:sp>
          <p:nvSpPr>
            <p:cNvPr id="716" name="Google Shape;716;p21"/>
            <p:cNvSpPr/>
            <p:nvPr/>
          </p:nvSpPr>
          <p:spPr>
            <a:xfrm>
              <a:off x="1043925" y="843800"/>
              <a:ext cx="6838500" cy="347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7" name="Google Shape;717;p21"/>
            <p:cNvGrpSpPr/>
            <p:nvPr/>
          </p:nvGrpSpPr>
          <p:grpSpPr>
            <a:xfrm>
              <a:off x="1004066" y="950132"/>
              <a:ext cx="155400" cy="3267022"/>
              <a:chOff x="1004066" y="950132"/>
              <a:chExt cx="155400" cy="3267022"/>
            </a:xfrm>
          </p:grpSpPr>
          <p:grpSp>
            <p:nvGrpSpPr>
              <p:cNvPr id="718" name="Google Shape;718;p21"/>
              <p:cNvGrpSpPr/>
              <p:nvPr/>
            </p:nvGrpSpPr>
            <p:grpSpPr>
              <a:xfrm>
                <a:off x="1004066" y="1339082"/>
                <a:ext cx="155400" cy="2878072"/>
                <a:chOff x="1243016" y="1124944"/>
                <a:chExt cx="155400" cy="2878072"/>
              </a:xfrm>
            </p:grpSpPr>
            <p:sp>
              <p:nvSpPr>
                <p:cNvPr id="719" name="Google Shape;719;p21"/>
                <p:cNvSpPr/>
                <p:nvPr/>
              </p:nvSpPr>
              <p:spPr>
                <a:xfrm>
                  <a:off x="1243016" y="1124944"/>
                  <a:ext cx="155400" cy="155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1"/>
                <p:cNvSpPr/>
                <p:nvPr/>
              </p:nvSpPr>
              <p:spPr>
                <a:xfrm>
                  <a:off x="1243016" y="1513897"/>
                  <a:ext cx="155400" cy="155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1"/>
                <p:cNvSpPr/>
                <p:nvPr/>
              </p:nvSpPr>
              <p:spPr>
                <a:xfrm>
                  <a:off x="1243016" y="1902850"/>
                  <a:ext cx="155400" cy="155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1"/>
                <p:cNvSpPr/>
                <p:nvPr/>
              </p:nvSpPr>
              <p:spPr>
                <a:xfrm>
                  <a:off x="1243016" y="2291803"/>
                  <a:ext cx="155400" cy="155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1"/>
                <p:cNvSpPr/>
                <p:nvPr/>
              </p:nvSpPr>
              <p:spPr>
                <a:xfrm>
                  <a:off x="1243016" y="2680756"/>
                  <a:ext cx="155400" cy="155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1"/>
                <p:cNvSpPr/>
                <p:nvPr/>
              </p:nvSpPr>
              <p:spPr>
                <a:xfrm>
                  <a:off x="1243016" y="3069709"/>
                  <a:ext cx="155400" cy="155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1"/>
                <p:cNvSpPr/>
                <p:nvPr/>
              </p:nvSpPr>
              <p:spPr>
                <a:xfrm>
                  <a:off x="1243016" y="3458663"/>
                  <a:ext cx="155400" cy="155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1"/>
                <p:cNvSpPr/>
                <p:nvPr/>
              </p:nvSpPr>
              <p:spPr>
                <a:xfrm>
                  <a:off x="1243016" y="3847616"/>
                  <a:ext cx="155400" cy="155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21"/>
              <p:cNvSpPr/>
              <p:nvPr/>
            </p:nvSpPr>
            <p:spPr>
              <a:xfrm>
                <a:off x="1004066" y="950132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8" name="Google Shape;728;p21"/>
          <p:cNvSpPr/>
          <p:nvPr/>
        </p:nvSpPr>
        <p:spPr>
          <a:xfrm rot="-1514178" flipH="1">
            <a:off x="8216844" y="3288184"/>
            <a:ext cx="333641" cy="232827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1"/>
          <p:cNvSpPr/>
          <p:nvPr/>
        </p:nvSpPr>
        <p:spPr>
          <a:xfrm rot="900013">
            <a:off x="1946941" y="3788648"/>
            <a:ext cx="333649" cy="232812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1"/>
          <p:cNvSpPr/>
          <p:nvPr/>
        </p:nvSpPr>
        <p:spPr>
          <a:xfrm rot="1798898">
            <a:off x="6752279" y="3755262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1"/>
          <p:cNvSpPr/>
          <p:nvPr/>
        </p:nvSpPr>
        <p:spPr>
          <a:xfrm rot="733876">
            <a:off x="2283780" y="1068576"/>
            <a:ext cx="501279" cy="476450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6" r:id="rId7"/>
    <p:sldLayoutId id="214748366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25"/>
          <p:cNvGrpSpPr/>
          <p:nvPr/>
        </p:nvGrpSpPr>
        <p:grpSpPr>
          <a:xfrm>
            <a:off x="1243016" y="946100"/>
            <a:ext cx="6878360" cy="3267300"/>
            <a:chOff x="1243016" y="946100"/>
            <a:chExt cx="6878360" cy="3267300"/>
          </a:xfrm>
        </p:grpSpPr>
        <p:sp>
          <p:nvSpPr>
            <p:cNvPr id="743" name="Google Shape;743;p25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25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745" name="Google Shape;745;p25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3" name="Google Shape;753;p25"/>
          <p:cNvSpPr txBox="1">
            <a:spLocks noGrp="1"/>
          </p:cNvSpPr>
          <p:nvPr>
            <p:ph type="ctrTitle"/>
          </p:nvPr>
        </p:nvSpPr>
        <p:spPr>
          <a:xfrm>
            <a:off x="1637852" y="1770207"/>
            <a:ext cx="5961900" cy="18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2"/>
                </a:solidFill>
                <a:latin typeface="#9Slide05 Gullever Font" panose="02000507000000020004" pitchFamily="2" charset="0"/>
              </a:rPr>
              <a:t>V</a:t>
            </a:r>
            <a:r>
              <a:rPr lang="en" sz="4800" dirty="0">
                <a:solidFill>
                  <a:schemeClr val="accent2"/>
                </a:solidFill>
                <a:latin typeface="#9Slide05 Gullever Font" panose="02000507000000020004" pitchFamily="2" charset="0"/>
              </a:rPr>
              <a:t>iết bài văn phân tích đặc điểm nhân vật</a:t>
            </a:r>
            <a:endParaRPr sz="4800" dirty="0">
              <a:solidFill>
                <a:schemeClr val="accent2"/>
              </a:solidFill>
              <a:latin typeface="#9Slide05 Gullever Font" panose="02000507000000020004" pitchFamily="2" charset="0"/>
            </a:endParaRPr>
          </a:p>
        </p:txBody>
      </p:sp>
      <p:sp>
        <p:nvSpPr>
          <p:cNvPr id="754" name="Google Shape;754;p25"/>
          <p:cNvSpPr txBox="1">
            <a:spLocks noGrp="1"/>
          </p:cNvSpPr>
          <p:nvPr>
            <p:ph type="subTitle" idx="1"/>
          </p:nvPr>
        </p:nvSpPr>
        <p:spPr>
          <a:xfrm>
            <a:off x="4595550" y="3527845"/>
            <a:ext cx="2687994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GV: Nguyễn Thị Hạnh</a:t>
            </a:r>
            <a:endParaRPr sz="2000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755" name="Google Shape;755;p25"/>
          <p:cNvGrpSpPr/>
          <p:nvPr/>
        </p:nvGrpSpPr>
        <p:grpSpPr>
          <a:xfrm>
            <a:off x="768970" y="3428282"/>
            <a:ext cx="1318384" cy="1294506"/>
            <a:chOff x="5045576" y="509368"/>
            <a:chExt cx="894778" cy="854975"/>
          </a:xfrm>
        </p:grpSpPr>
        <p:sp>
          <p:nvSpPr>
            <p:cNvPr id="756" name="Google Shape;756;p25"/>
            <p:cNvSpPr/>
            <p:nvPr/>
          </p:nvSpPr>
          <p:spPr>
            <a:xfrm>
              <a:off x="5045576" y="509368"/>
              <a:ext cx="694931" cy="826890"/>
            </a:xfrm>
            <a:custGeom>
              <a:avLst/>
              <a:gdLst/>
              <a:ahLst/>
              <a:cxnLst/>
              <a:rect l="l" t="t" r="r" b="b"/>
              <a:pathLst>
                <a:path w="34394" h="40925" extrusionOk="0">
                  <a:moveTo>
                    <a:pt x="19952" y="1"/>
                  </a:moveTo>
                  <a:cubicBezTo>
                    <a:pt x="18438" y="1"/>
                    <a:pt x="16969" y="609"/>
                    <a:pt x="15828" y="1783"/>
                  </a:cubicBezTo>
                  <a:cubicBezTo>
                    <a:pt x="14828" y="2801"/>
                    <a:pt x="14027" y="4193"/>
                    <a:pt x="13938" y="5647"/>
                  </a:cubicBezTo>
                  <a:cubicBezTo>
                    <a:pt x="13571" y="5455"/>
                    <a:pt x="13181" y="5315"/>
                    <a:pt x="12808" y="5218"/>
                  </a:cubicBezTo>
                  <a:cubicBezTo>
                    <a:pt x="12342" y="5109"/>
                    <a:pt x="11872" y="5056"/>
                    <a:pt x="11407" y="5056"/>
                  </a:cubicBezTo>
                  <a:cubicBezTo>
                    <a:pt x="8273" y="5056"/>
                    <a:pt x="5352" y="7430"/>
                    <a:pt x="5168" y="10712"/>
                  </a:cubicBezTo>
                  <a:cubicBezTo>
                    <a:pt x="5091" y="11809"/>
                    <a:pt x="5251" y="13257"/>
                    <a:pt x="6008" y="14174"/>
                  </a:cubicBezTo>
                  <a:cubicBezTo>
                    <a:pt x="5879" y="14194"/>
                    <a:pt x="5757" y="14212"/>
                    <a:pt x="5642" y="14232"/>
                  </a:cubicBezTo>
                  <a:cubicBezTo>
                    <a:pt x="4533" y="14392"/>
                    <a:pt x="3162" y="14655"/>
                    <a:pt x="2571" y="15763"/>
                  </a:cubicBezTo>
                  <a:cubicBezTo>
                    <a:pt x="2162" y="16526"/>
                    <a:pt x="2488" y="17366"/>
                    <a:pt x="3026" y="17994"/>
                  </a:cubicBezTo>
                  <a:cubicBezTo>
                    <a:pt x="1091" y="18565"/>
                    <a:pt x="0" y="20963"/>
                    <a:pt x="239" y="22886"/>
                  </a:cubicBezTo>
                  <a:cubicBezTo>
                    <a:pt x="417" y="24277"/>
                    <a:pt x="1123" y="25225"/>
                    <a:pt x="2193" y="25553"/>
                  </a:cubicBezTo>
                  <a:cubicBezTo>
                    <a:pt x="1014" y="26931"/>
                    <a:pt x="692" y="28879"/>
                    <a:pt x="1725" y="30476"/>
                  </a:cubicBezTo>
                  <a:cubicBezTo>
                    <a:pt x="2433" y="31563"/>
                    <a:pt x="3436" y="32108"/>
                    <a:pt x="4592" y="32108"/>
                  </a:cubicBezTo>
                  <a:cubicBezTo>
                    <a:pt x="4840" y="32108"/>
                    <a:pt x="5094" y="32083"/>
                    <a:pt x="5354" y="32033"/>
                  </a:cubicBezTo>
                  <a:lnTo>
                    <a:pt x="5354" y="32033"/>
                  </a:lnTo>
                  <a:cubicBezTo>
                    <a:pt x="5142" y="32565"/>
                    <a:pt x="5296" y="33194"/>
                    <a:pt x="5713" y="33751"/>
                  </a:cubicBezTo>
                  <a:cubicBezTo>
                    <a:pt x="6440" y="34729"/>
                    <a:pt x="7597" y="35136"/>
                    <a:pt x="8772" y="35136"/>
                  </a:cubicBezTo>
                  <a:cubicBezTo>
                    <a:pt x="8983" y="35136"/>
                    <a:pt x="9195" y="35123"/>
                    <a:pt x="9405" y="35097"/>
                  </a:cubicBezTo>
                  <a:lnTo>
                    <a:pt x="9405" y="35097"/>
                  </a:lnTo>
                  <a:cubicBezTo>
                    <a:pt x="8283" y="36348"/>
                    <a:pt x="7757" y="38168"/>
                    <a:pt x="8988" y="39579"/>
                  </a:cubicBezTo>
                  <a:cubicBezTo>
                    <a:pt x="9830" y="40548"/>
                    <a:pt x="11152" y="40925"/>
                    <a:pt x="12498" y="40925"/>
                  </a:cubicBezTo>
                  <a:cubicBezTo>
                    <a:pt x="13644" y="40925"/>
                    <a:pt x="14808" y="40652"/>
                    <a:pt x="15707" y="40239"/>
                  </a:cubicBezTo>
                  <a:cubicBezTo>
                    <a:pt x="15899" y="40142"/>
                    <a:pt x="16482" y="39822"/>
                    <a:pt x="17047" y="39418"/>
                  </a:cubicBezTo>
                  <a:cubicBezTo>
                    <a:pt x="17059" y="39431"/>
                    <a:pt x="17065" y="39444"/>
                    <a:pt x="17078" y="39464"/>
                  </a:cubicBezTo>
                  <a:cubicBezTo>
                    <a:pt x="17439" y="40046"/>
                    <a:pt x="17951" y="40257"/>
                    <a:pt x="18516" y="40257"/>
                  </a:cubicBezTo>
                  <a:cubicBezTo>
                    <a:pt x="19574" y="40257"/>
                    <a:pt x="20818" y="39516"/>
                    <a:pt x="21604" y="39085"/>
                  </a:cubicBezTo>
                  <a:cubicBezTo>
                    <a:pt x="22162" y="38771"/>
                    <a:pt x="22790" y="38411"/>
                    <a:pt x="23175" y="37879"/>
                  </a:cubicBezTo>
                  <a:cubicBezTo>
                    <a:pt x="23187" y="37938"/>
                    <a:pt x="23201" y="37976"/>
                    <a:pt x="23207" y="38002"/>
                  </a:cubicBezTo>
                  <a:cubicBezTo>
                    <a:pt x="23418" y="38636"/>
                    <a:pt x="23938" y="39059"/>
                    <a:pt x="24572" y="39245"/>
                  </a:cubicBezTo>
                  <a:cubicBezTo>
                    <a:pt x="24791" y="39317"/>
                    <a:pt x="25011" y="39349"/>
                    <a:pt x="25230" y="39349"/>
                  </a:cubicBezTo>
                  <a:cubicBezTo>
                    <a:pt x="25932" y="39349"/>
                    <a:pt x="26620" y="39022"/>
                    <a:pt x="27226" y="38636"/>
                  </a:cubicBezTo>
                  <a:cubicBezTo>
                    <a:pt x="27219" y="38148"/>
                    <a:pt x="27643" y="37656"/>
                    <a:pt x="27970" y="37316"/>
                  </a:cubicBezTo>
                  <a:cubicBezTo>
                    <a:pt x="29693" y="35541"/>
                    <a:pt x="29078" y="32719"/>
                    <a:pt x="28630" y="30514"/>
                  </a:cubicBezTo>
                  <a:cubicBezTo>
                    <a:pt x="29790" y="29591"/>
                    <a:pt x="30770" y="28425"/>
                    <a:pt x="31624" y="27271"/>
                  </a:cubicBezTo>
                  <a:cubicBezTo>
                    <a:pt x="33110" y="25239"/>
                    <a:pt x="34335" y="22976"/>
                    <a:pt x="34361" y="20405"/>
                  </a:cubicBezTo>
                  <a:cubicBezTo>
                    <a:pt x="34386" y="18494"/>
                    <a:pt x="34027" y="16398"/>
                    <a:pt x="32847" y="14840"/>
                  </a:cubicBezTo>
                  <a:cubicBezTo>
                    <a:pt x="32547" y="14455"/>
                    <a:pt x="32207" y="14046"/>
                    <a:pt x="31880" y="13668"/>
                  </a:cubicBezTo>
                  <a:cubicBezTo>
                    <a:pt x="32873" y="12801"/>
                    <a:pt x="34394" y="10732"/>
                    <a:pt x="33015" y="9750"/>
                  </a:cubicBezTo>
                  <a:cubicBezTo>
                    <a:pt x="32770" y="9573"/>
                    <a:pt x="32260" y="9472"/>
                    <a:pt x="31710" y="9472"/>
                  </a:cubicBezTo>
                  <a:cubicBezTo>
                    <a:pt x="31225" y="9472"/>
                    <a:pt x="30709" y="9551"/>
                    <a:pt x="30316" y="9724"/>
                  </a:cubicBezTo>
                  <a:cubicBezTo>
                    <a:pt x="30361" y="9623"/>
                    <a:pt x="30393" y="9526"/>
                    <a:pt x="30424" y="9443"/>
                  </a:cubicBezTo>
                  <a:cubicBezTo>
                    <a:pt x="30778" y="8520"/>
                    <a:pt x="30918" y="7487"/>
                    <a:pt x="30918" y="6493"/>
                  </a:cubicBezTo>
                  <a:cubicBezTo>
                    <a:pt x="30918" y="4398"/>
                    <a:pt x="29835" y="2578"/>
                    <a:pt x="27566" y="2463"/>
                  </a:cubicBezTo>
                  <a:cubicBezTo>
                    <a:pt x="27468" y="2456"/>
                    <a:pt x="27371" y="2453"/>
                    <a:pt x="27275" y="2453"/>
                  </a:cubicBezTo>
                  <a:cubicBezTo>
                    <a:pt x="26210" y="2453"/>
                    <a:pt x="25307" y="2842"/>
                    <a:pt x="24636" y="3507"/>
                  </a:cubicBezTo>
                  <a:cubicBezTo>
                    <a:pt x="24636" y="3416"/>
                    <a:pt x="24636" y="3333"/>
                    <a:pt x="24624" y="3238"/>
                  </a:cubicBezTo>
                  <a:cubicBezTo>
                    <a:pt x="24501" y="2013"/>
                    <a:pt x="23610" y="1116"/>
                    <a:pt x="22521" y="596"/>
                  </a:cubicBezTo>
                  <a:cubicBezTo>
                    <a:pt x="21685" y="197"/>
                    <a:pt x="20812" y="1"/>
                    <a:pt x="19952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5241929" y="1201410"/>
              <a:ext cx="336777" cy="108036"/>
            </a:xfrm>
            <a:custGeom>
              <a:avLst/>
              <a:gdLst/>
              <a:ahLst/>
              <a:cxnLst/>
              <a:rect l="l" t="t" r="r" b="b"/>
              <a:pathLst>
                <a:path w="16668" h="5347" extrusionOk="0">
                  <a:moveTo>
                    <a:pt x="8090" y="705"/>
                  </a:moveTo>
                  <a:cubicBezTo>
                    <a:pt x="8270" y="705"/>
                    <a:pt x="8386" y="1000"/>
                    <a:pt x="8444" y="1302"/>
                  </a:cubicBezTo>
                  <a:cubicBezTo>
                    <a:pt x="8560" y="1968"/>
                    <a:pt x="8335" y="2577"/>
                    <a:pt x="7937" y="3097"/>
                  </a:cubicBezTo>
                  <a:cubicBezTo>
                    <a:pt x="7783" y="2956"/>
                    <a:pt x="7649" y="2790"/>
                    <a:pt x="7546" y="2597"/>
                  </a:cubicBezTo>
                  <a:cubicBezTo>
                    <a:pt x="7380" y="2276"/>
                    <a:pt x="7392" y="1905"/>
                    <a:pt x="7489" y="1565"/>
                  </a:cubicBezTo>
                  <a:cubicBezTo>
                    <a:pt x="7540" y="1379"/>
                    <a:pt x="7629" y="1213"/>
                    <a:pt x="7726" y="1045"/>
                  </a:cubicBezTo>
                  <a:cubicBezTo>
                    <a:pt x="7867" y="802"/>
                    <a:pt x="7989" y="705"/>
                    <a:pt x="8090" y="705"/>
                  </a:cubicBezTo>
                  <a:close/>
                  <a:moveTo>
                    <a:pt x="3430" y="0"/>
                  </a:moveTo>
                  <a:cubicBezTo>
                    <a:pt x="2116" y="0"/>
                    <a:pt x="995" y="943"/>
                    <a:pt x="552" y="2160"/>
                  </a:cubicBezTo>
                  <a:cubicBezTo>
                    <a:pt x="66" y="3488"/>
                    <a:pt x="841" y="4687"/>
                    <a:pt x="2090" y="5142"/>
                  </a:cubicBezTo>
                  <a:cubicBezTo>
                    <a:pt x="2489" y="5290"/>
                    <a:pt x="2912" y="5347"/>
                    <a:pt x="3341" y="5347"/>
                  </a:cubicBezTo>
                  <a:cubicBezTo>
                    <a:pt x="4193" y="5347"/>
                    <a:pt x="5078" y="5116"/>
                    <a:pt x="5821" y="4834"/>
                  </a:cubicBezTo>
                  <a:cubicBezTo>
                    <a:pt x="6584" y="4545"/>
                    <a:pt x="7321" y="4116"/>
                    <a:pt x="7892" y="3533"/>
                  </a:cubicBezTo>
                  <a:cubicBezTo>
                    <a:pt x="8418" y="3840"/>
                    <a:pt x="9110" y="3962"/>
                    <a:pt x="9783" y="3962"/>
                  </a:cubicBezTo>
                  <a:cubicBezTo>
                    <a:pt x="10424" y="3962"/>
                    <a:pt x="11060" y="3853"/>
                    <a:pt x="11527" y="3699"/>
                  </a:cubicBezTo>
                  <a:cubicBezTo>
                    <a:pt x="12238" y="3474"/>
                    <a:pt x="12867" y="3033"/>
                    <a:pt x="13283" y="2411"/>
                  </a:cubicBezTo>
                  <a:cubicBezTo>
                    <a:pt x="13329" y="2347"/>
                    <a:pt x="13380" y="2243"/>
                    <a:pt x="13431" y="2116"/>
                  </a:cubicBezTo>
                  <a:cubicBezTo>
                    <a:pt x="14001" y="2713"/>
                    <a:pt x="14886" y="2962"/>
                    <a:pt x="15720" y="2962"/>
                  </a:cubicBezTo>
                  <a:cubicBezTo>
                    <a:pt x="15937" y="2962"/>
                    <a:pt x="16149" y="2943"/>
                    <a:pt x="16354" y="2911"/>
                  </a:cubicBezTo>
                  <a:cubicBezTo>
                    <a:pt x="16501" y="2885"/>
                    <a:pt x="16668" y="2737"/>
                    <a:pt x="16501" y="2737"/>
                  </a:cubicBezTo>
                  <a:cubicBezTo>
                    <a:pt x="16483" y="2737"/>
                    <a:pt x="16457" y="2737"/>
                    <a:pt x="16425" y="2743"/>
                  </a:cubicBezTo>
                  <a:cubicBezTo>
                    <a:pt x="16264" y="2770"/>
                    <a:pt x="16098" y="2782"/>
                    <a:pt x="15931" y="2782"/>
                  </a:cubicBezTo>
                  <a:cubicBezTo>
                    <a:pt x="15014" y="2782"/>
                    <a:pt x="14098" y="2391"/>
                    <a:pt x="13591" y="1660"/>
                  </a:cubicBezTo>
                  <a:cubicBezTo>
                    <a:pt x="13694" y="1290"/>
                    <a:pt x="13752" y="879"/>
                    <a:pt x="13637" y="622"/>
                  </a:cubicBezTo>
                  <a:cubicBezTo>
                    <a:pt x="13374" y="616"/>
                    <a:pt x="13104" y="597"/>
                    <a:pt x="12835" y="571"/>
                  </a:cubicBezTo>
                  <a:lnTo>
                    <a:pt x="12835" y="571"/>
                  </a:lnTo>
                  <a:cubicBezTo>
                    <a:pt x="12706" y="873"/>
                    <a:pt x="12963" y="1430"/>
                    <a:pt x="13187" y="1790"/>
                  </a:cubicBezTo>
                  <a:cubicBezTo>
                    <a:pt x="13167" y="1840"/>
                    <a:pt x="13155" y="1891"/>
                    <a:pt x="13137" y="1943"/>
                  </a:cubicBezTo>
                  <a:cubicBezTo>
                    <a:pt x="12995" y="2385"/>
                    <a:pt x="12714" y="2757"/>
                    <a:pt x="12367" y="3059"/>
                  </a:cubicBezTo>
                  <a:cubicBezTo>
                    <a:pt x="11821" y="3539"/>
                    <a:pt x="10930" y="3808"/>
                    <a:pt x="10046" y="3808"/>
                  </a:cubicBezTo>
                  <a:cubicBezTo>
                    <a:pt x="9347" y="3808"/>
                    <a:pt x="8649" y="3636"/>
                    <a:pt x="8137" y="3263"/>
                  </a:cubicBezTo>
                  <a:cubicBezTo>
                    <a:pt x="8360" y="2994"/>
                    <a:pt x="8552" y="2693"/>
                    <a:pt x="8700" y="2359"/>
                  </a:cubicBezTo>
                  <a:cubicBezTo>
                    <a:pt x="8924" y="1853"/>
                    <a:pt x="8969" y="417"/>
                    <a:pt x="8264" y="417"/>
                  </a:cubicBezTo>
                  <a:cubicBezTo>
                    <a:pt x="8161" y="417"/>
                    <a:pt x="8046" y="450"/>
                    <a:pt x="7912" y="513"/>
                  </a:cubicBezTo>
                  <a:cubicBezTo>
                    <a:pt x="7181" y="879"/>
                    <a:pt x="6809" y="1968"/>
                    <a:pt x="7137" y="2705"/>
                  </a:cubicBezTo>
                  <a:cubicBezTo>
                    <a:pt x="7264" y="2988"/>
                    <a:pt x="7457" y="3213"/>
                    <a:pt x="7687" y="3391"/>
                  </a:cubicBezTo>
                  <a:cubicBezTo>
                    <a:pt x="7193" y="3917"/>
                    <a:pt x="6540" y="4334"/>
                    <a:pt x="5969" y="4604"/>
                  </a:cubicBezTo>
                  <a:cubicBezTo>
                    <a:pt x="5276" y="4930"/>
                    <a:pt x="4444" y="5154"/>
                    <a:pt x="3629" y="5154"/>
                  </a:cubicBezTo>
                  <a:cubicBezTo>
                    <a:pt x="2829" y="5154"/>
                    <a:pt x="2052" y="4936"/>
                    <a:pt x="1444" y="4391"/>
                  </a:cubicBezTo>
                  <a:cubicBezTo>
                    <a:pt x="1" y="3083"/>
                    <a:pt x="1296" y="180"/>
                    <a:pt x="3193" y="180"/>
                  </a:cubicBezTo>
                  <a:lnTo>
                    <a:pt x="3244" y="180"/>
                  </a:lnTo>
                  <a:cubicBezTo>
                    <a:pt x="3341" y="180"/>
                    <a:pt x="3713" y="6"/>
                    <a:pt x="3501" y="6"/>
                  </a:cubicBezTo>
                  <a:cubicBezTo>
                    <a:pt x="3483" y="0"/>
                    <a:pt x="3456" y="0"/>
                    <a:pt x="3430" y="0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5092593" y="913731"/>
              <a:ext cx="161539" cy="275131"/>
            </a:xfrm>
            <a:custGeom>
              <a:avLst/>
              <a:gdLst/>
              <a:ahLst/>
              <a:cxnLst/>
              <a:rect l="l" t="t" r="r" b="b"/>
              <a:pathLst>
                <a:path w="7995" h="13617" extrusionOk="0">
                  <a:moveTo>
                    <a:pt x="5335" y="8123"/>
                  </a:moveTo>
                  <a:cubicBezTo>
                    <a:pt x="5604" y="8123"/>
                    <a:pt x="5866" y="8212"/>
                    <a:pt x="6058" y="8437"/>
                  </a:cubicBezTo>
                  <a:cubicBezTo>
                    <a:pt x="6578" y="9046"/>
                    <a:pt x="5796" y="9738"/>
                    <a:pt x="5309" y="9989"/>
                  </a:cubicBezTo>
                  <a:cubicBezTo>
                    <a:pt x="5033" y="10135"/>
                    <a:pt x="4720" y="10194"/>
                    <a:pt x="4404" y="10194"/>
                  </a:cubicBezTo>
                  <a:cubicBezTo>
                    <a:pt x="4200" y="10194"/>
                    <a:pt x="3995" y="10167"/>
                    <a:pt x="3796" y="10129"/>
                  </a:cubicBezTo>
                  <a:lnTo>
                    <a:pt x="3796" y="9957"/>
                  </a:lnTo>
                  <a:cubicBezTo>
                    <a:pt x="3789" y="9520"/>
                    <a:pt x="3912" y="9090"/>
                    <a:pt x="4155" y="8732"/>
                  </a:cubicBezTo>
                  <a:cubicBezTo>
                    <a:pt x="4398" y="8373"/>
                    <a:pt x="4880" y="8123"/>
                    <a:pt x="5335" y="8123"/>
                  </a:cubicBezTo>
                  <a:close/>
                  <a:moveTo>
                    <a:pt x="4450" y="1"/>
                  </a:moveTo>
                  <a:cubicBezTo>
                    <a:pt x="4398" y="1"/>
                    <a:pt x="4347" y="13"/>
                    <a:pt x="4309" y="39"/>
                  </a:cubicBezTo>
                  <a:cubicBezTo>
                    <a:pt x="2084" y="1519"/>
                    <a:pt x="1" y="4066"/>
                    <a:pt x="424" y="6898"/>
                  </a:cubicBezTo>
                  <a:cubicBezTo>
                    <a:pt x="649" y="8418"/>
                    <a:pt x="1912" y="9898"/>
                    <a:pt x="3366" y="10360"/>
                  </a:cubicBezTo>
                  <a:cubicBezTo>
                    <a:pt x="3430" y="11283"/>
                    <a:pt x="3886" y="12244"/>
                    <a:pt x="4520" y="12835"/>
                  </a:cubicBezTo>
                  <a:cubicBezTo>
                    <a:pt x="5078" y="13360"/>
                    <a:pt x="5732" y="13617"/>
                    <a:pt x="6404" y="13617"/>
                  </a:cubicBezTo>
                  <a:cubicBezTo>
                    <a:pt x="6860" y="13617"/>
                    <a:pt x="7327" y="13501"/>
                    <a:pt x="7789" y="13271"/>
                  </a:cubicBezTo>
                  <a:cubicBezTo>
                    <a:pt x="7995" y="13167"/>
                    <a:pt x="7880" y="13001"/>
                    <a:pt x="7720" y="13001"/>
                  </a:cubicBezTo>
                  <a:cubicBezTo>
                    <a:pt x="7681" y="13001"/>
                    <a:pt x="7643" y="13014"/>
                    <a:pt x="7610" y="13034"/>
                  </a:cubicBezTo>
                  <a:cubicBezTo>
                    <a:pt x="7220" y="13220"/>
                    <a:pt x="6847" y="13309"/>
                    <a:pt x="6501" y="13309"/>
                  </a:cubicBezTo>
                  <a:cubicBezTo>
                    <a:pt x="5096" y="13309"/>
                    <a:pt x="4039" y="11931"/>
                    <a:pt x="3835" y="10469"/>
                  </a:cubicBezTo>
                  <a:lnTo>
                    <a:pt x="3835" y="10469"/>
                  </a:lnTo>
                  <a:cubicBezTo>
                    <a:pt x="3989" y="10495"/>
                    <a:pt x="4143" y="10507"/>
                    <a:pt x="4296" y="10507"/>
                  </a:cubicBezTo>
                  <a:cubicBezTo>
                    <a:pt x="4918" y="10507"/>
                    <a:pt x="5546" y="10303"/>
                    <a:pt x="6116" y="9815"/>
                  </a:cubicBezTo>
                  <a:cubicBezTo>
                    <a:pt x="6912" y="9143"/>
                    <a:pt x="6673" y="8001"/>
                    <a:pt x="5629" y="7835"/>
                  </a:cubicBezTo>
                  <a:cubicBezTo>
                    <a:pt x="5533" y="7815"/>
                    <a:pt x="5443" y="7809"/>
                    <a:pt x="5353" y="7809"/>
                  </a:cubicBezTo>
                  <a:cubicBezTo>
                    <a:pt x="4418" y="7809"/>
                    <a:pt x="3655" y="8590"/>
                    <a:pt x="3436" y="9457"/>
                  </a:cubicBezTo>
                  <a:cubicBezTo>
                    <a:pt x="3392" y="9635"/>
                    <a:pt x="3366" y="9821"/>
                    <a:pt x="3359" y="10014"/>
                  </a:cubicBezTo>
                  <a:cubicBezTo>
                    <a:pt x="1296" y="9341"/>
                    <a:pt x="475" y="6821"/>
                    <a:pt x="930" y="4886"/>
                  </a:cubicBezTo>
                  <a:cubicBezTo>
                    <a:pt x="1392" y="2936"/>
                    <a:pt x="2963" y="1302"/>
                    <a:pt x="4578" y="226"/>
                  </a:cubicBezTo>
                  <a:cubicBezTo>
                    <a:pt x="4750" y="110"/>
                    <a:pt x="4604" y="1"/>
                    <a:pt x="4450" y="1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5155795" y="794582"/>
              <a:ext cx="169075" cy="224457"/>
            </a:xfrm>
            <a:custGeom>
              <a:avLst/>
              <a:gdLst/>
              <a:ahLst/>
              <a:cxnLst/>
              <a:rect l="l" t="t" r="r" b="b"/>
              <a:pathLst>
                <a:path w="8368" h="11109" extrusionOk="0">
                  <a:moveTo>
                    <a:pt x="3444" y="6449"/>
                  </a:moveTo>
                  <a:cubicBezTo>
                    <a:pt x="3539" y="6449"/>
                    <a:pt x="3661" y="6558"/>
                    <a:pt x="3764" y="6667"/>
                  </a:cubicBezTo>
                  <a:cubicBezTo>
                    <a:pt x="3867" y="6783"/>
                    <a:pt x="3944" y="6892"/>
                    <a:pt x="3944" y="6892"/>
                  </a:cubicBezTo>
                  <a:cubicBezTo>
                    <a:pt x="4149" y="7173"/>
                    <a:pt x="4245" y="7532"/>
                    <a:pt x="4284" y="7904"/>
                  </a:cubicBezTo>
                  <a:cubicBezTo>
                    <a:pt x="4155" y="7872"/>
                    <a:pt x="4027" y="7827"/>
                    <a:pt x="3899" y="7770"/>
                  </a:cubicBezTo>
                  <a:cubicBezTo>
                    <a:pt x="3630" y="7647"/>
                    <a:pt x="3418" y="7449"/>
                    <a:pt x="3290" y="7179"/>
                  </a:cubicBezTo>
                  <a:cubicBezTo>
                    <a:pt x="3199" y="6981"/>
                    <a:pt x="3264" y="6744"/>
                    <a:pt x="3328" y="6552"/>
                  </a:cubicBezTo>
                  <a:cubicBezTo>
                    <a:pt x="3353" y="6481"/>
                    <a:pt x="3399" y="6449"/>
                    <a:pt x="3444" y="6449"/>
                  </a:cubicBezTo>
                  <a:close/>
                  <a:moveTo>
                    <a:pt x="5661" y="1"/>
                  </a:moveTo>
                  <a:cubicBezTo>
                    <a:pt x="5315" y="1"/>
                    <a:pt x="4962" y="122"/>
                    <a:pt x="4622" y="392"/>
                  </a:cubicBezTo>
                  <a:cubicBezTo>
                    <a:pt x="4584" y="416"/>
                    <a:pt x="4622" y="424"/>
                    <a:pt x="4681" y="424"/>
                  </a:cubicBezTo>
                  <a:cubicBezTo>
                    <a:pt x="4776" y="424"/>
                    <a:pt x="4944" y="398"/>
                    <a:pt x="4989" y="359"/>
                  </a:cubicBezTo>
                  <a:cubicBezTo>
                    <a:pt x="5181" y="212"/>
                    <a:pt x="5373" y="147"/>
                    <a:pt x="5559" y="147"/>
                  </a:cubicBezTo>
                  <a:cubicBezTo>
                    <a:pt x="6353" y="147"/>
                    <a:pt x="7122" y="1232"/>
                    <a:pt x="7406" y="1795"/>
                  </a:cubicBezTo>
                  <a:cubicBezTo>
                    <a:pt x="7770" y="2532"/>
                    <a:pt x="7873" y="3386"/>
                    <a:pt x="7841" y="4199"/>
                  </a:cubicBezTo>
                  <a:cubicBezTo>
                    <a:pt x="7776" y="5821"/>
                    <a:pt x="6553" y="7981"/>
                    <a:pt x="4841" y="7981"/>
                  </a:cubicBezTo>
                  <a:lnTo>
                    <a:pt x="4713" y="7981"/>
                  </a:lnTo>
                  <a:cubicBezTo>
                    <a:pt x="4693" y="7232"/>
                    <a:pt x="4462" y="6507"/>
                    <a:pt x="3841" y="6295"/>
                  </a:cubicBezTo>
                  <a:cubicBezTo>
                    <a:pt x="3738" y="6263"/>
                    <a:pt x="3642" y="6244"/>
                    <a:pt x="3553" y="6244"/>
                  </a:cubicBezTo>
                  <a:cubicBezTo>
                    <a:pt x="2892" y="6244"/>
                    <a:pt x="2636" y="7129"/>
                    <a:pt x="3136" y="7655"/>
                  </a:cubicBezTo>
                  <a:cubicBezTo>
                    <a:pt x="3424" y="7963"/>
                    <a:pt x="3847" y="8123"/>
                    <a:pt x="4296" y="8173"/>
                  </a:cubicBezTo>
                  <a:cubicBezTo>
                    <a:pt x="4296" y="8584"/>
                    <a:pt x="4232" y="9001"/>
                    <a:pt x="4142" y="9347"/>
                  </a:cubicBezTo>
                  <a:cubicBezTo>
                    <a:pt x="3885" y="10347"/>
                    <a:pt x="3001" y="10910"/>
                    <a:pt x="2142" y="10910"/>
                  </a:cubicBezTo>
                  <a:cubicBezTo>
                    <a:pt x="1450" y="10910"/>
                    <a:pt x="770" y="10546"/>
                    <a:pt x="438" y="9750"/>
                  </a:cubicBezTo>
                  <a:cubicBezTo>
                    <a:pt x="424" y="9724"/>
                    <a:pt x="391" y="9712"/>
                    <a:pt x="347" y="9712"/>
                  </a:cubicBezTo>
                  <a:cubicBezTo>
                    <a:pt x="219" y="9712"/>
                    <a:pt x="1" y="9801"/>
                    <a:pt x="27" y="9860"/>
                  </a:cubicBezTo>
                  <a:cubicBezTo>
                    <a:pt x="391" y="10732"/>
                    <a:pt x="1168" y="11109"/>
                    <a:pt x="1976" y="11109"/>
                  </a:cubicBezTo>
                  <a:cubicBezTo>
                    <a:pt x="2956" y="11109"/>
                    <a:pt x="3989" y="10552"/>
                    <a:pt x="4418" y="9635"/>
                  </a:cubicBezTo>
                  <a:cubicBezTo>
                    <a:pt x="4578" y="9295"/>
                    <a:pt x="4699" y="8744"/>
                    <a:pt x="4713" y="8186"/>
                  </a:cubicBezTo>
                  <a:cubicBezTo>
                    <a:pt x="5110" y="8173"/>
                    <a:pt x="5495" y="8078"/>
                    <a:pt x="5809" y="7936"/>
                  </a:cubicBezTo>
                  <a:cubicBezTo>
                    <a:pt x="6476" y="7623"/>
                    <a:pt x="7021" y="7129"/>
                    <a:pt x="7424" y="6532"/>
                  </a:cubicBezTo>
                  <a:cubicBezTo>
                    <a:pt x="7636" y="5783"/>
                    <a:pt x="7906" y="5032"/>
                    <a:pt x="8246" y="4295"/>
                  </a:cubicBezTo>
                  <a:cubicBezTo>
                    <a:pt x="8367" y="3141"/>
                    <a:pt x="8098" y="1865"/>
                    <a:pt x="7386" y="981"/>
                  </a:cubicBezTo>
                  <a:cubicBezTo>
                    <a:pt x="6924" y="398"/>
                    <a:pt x="6302" y="1"/>
                    <a:pt x="5661" y="1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5138580" y="672948"/>
              <a:ext cx="263352" cy="226821"/>
            </a:xfrm>
            <a:custGeom>
              <a:avLst/>
              <a:gdLst/>
              <a:ahLst/>
              <a:cxnLst/>
              <a:rect l="l" t="t" r="r" b="b"/>
              <a:pathLst>
                <a:path w="13034" h="11226" extrusionOk="0">
                  <a:moveTo>
                    <a:pt x="8661" y="2302"/>
                  </a:moveTo>
                  <a:lnTo>
                    <a:pt x="8661" y="2302"/>
                  </a:lnTo>
                  <a:cubicBezTo>
                    <a:pt x="8648" y="2731"/>
                    <a:pt x="8521" y="3148"/>
                    <a:pt x="8258" y="3418"/>
                  </a:cubicBezTo>
                  <a:cubicBezTo>
                    <a:pt x="8007" y="2988"/>
                    <a:pt x="8251" y="2604"/>
                    <a:pt x="8661" y="2302"/>
                  </a:cubicBezTo>
                  <a:close/>
                  <a:moveTo>
                    <a:pt x="3610" y="7072"/>
                  </a:moveTo>
                  <a:lnTo>
                    <a:pt x="3610" y="7072"/>
                  </a:lnTo>
                  <a:cubicBezTo>
                    <a:pt x="3820" y="7167"/>
                    <a:pt x="4027" y="7282"/>
                    <a:pt x="4219" y="7405"/>
                  </a:cubicBezTo>
                  <a:cubicBezTo>
                    <a:pt x="4411" y="7527"/>
                    <a:pt x="4584" y="7681"/>
                    <a:pt x="4725" y="7853"/>
                  </a:cubicBezTo>
                  <a:cubicBezTo>
                    <a:pt x="4873" y="8039"/>
                    <a:pt x="4731" y="8181"/>
                    <a:pt x="4551" y="8181"/>
                  </a:cubicBezTo>
                  <a:cubicBezTo>
                    <a:pt x="4501" y="8181"/>
                    <a:pt x="4444" y="8175"/>
                    <a:pt x="4391" y="8149"/>
                  </a:cubicBezTo>
                  <a:cubicBezTo>
                    <a:pt x="4020" y="7969"/>
                    <a:pt x="3776" y="7533"/>
                    <a:pt x="3610" y="7072"/>
                  </a:cubicBezTo>
                  <a:close/>
                  <a:moveTo>
                    <a:pt x="6796" y="1"/>
                  </a:moveTo>
                  <a:cubicBezTo>
                    <a:pt x="6219" y="1"/>
                    <a:pt x="5628" y="128"/>
                    <a:pt x="5167" y="276"/>
                  </a:cubicBezTo>
                  <a:cubicBezTo>
                    <a:pt x="2559" y="1122"/>
                    <a:pt x="2397" y="4488"/>
                    <a:pt x="3059" y="6699"/>
                  </a:cubicBezTo>
                  <a:cubicBezTo>
                    <a:pt x="2994" y="6693"/>
                    <a:pt x="2930" y="6693"/>
                    <a:pt x="2873" y="6693"/>
                  </a:cubicBezTo>
                  <a:cubicBezTo>
                    <a:pt x="2020" y="6693"/>
                    <a:pt x="1193" y="7122"/>
                    <a:pt x="737" y="7853"/>
                  </a:cubicBezTo>
                  <a:cubicBezTo>
                    <a:pt x="0" y="9046"/>
                    <a:pt x="891" y="10879"/>
                    <a:pt x="2193" y="11181"/>
                  </a:cubicBezTo>
                  <a:cubicBezTo>
                    <a:pt x="2320" y="11213"/>
                    <a:pt x="2456" y="11226"/>
                    <a:pt x="2590" y="11226"/>
                  </a:cubicBezTo>
                  <a:cubicBezTo>
                    <a:pt x="2847" y="11226"/>
                    <a:pt x="3110" y="11181"/>
                    <a:pt x="3373" y="11142"/>
                  </a:cubicBezTo>
                  <a:cubicBezTo>
                    <a:pt x="3628" y="11098"/>
                    <a:pt x="3891" y="11052"/>
                    <a:pt x="4136" y="11052"/>
                  </a:cubicBezTo>
                  <a:lnTo>
                    <a:pt x="4154" y="11052"/>
                  </a:lnTo>
                  <a:cubicBezTo>
                    <a:pt x="4237" y="11052"/>
                    <a:pt x="4622" y="10898"/>
                    <a:pt x="4424" y="10898"/>
                  </a:cubicBezTo>
                  <a:lnTo>
                    <a:pt x="4397" y="10898"/>
                  </a:lnTo>
                  <a:cubicBezTo>
                    <a:pt x="4128" y="10898"/>
                    <a:pt x="3859" y="10936"/>
                    <a:pt x="3590" y="10969"/>
                  </a:cubicBezTo>
                  <a:cubicBezTo>
                    <a:pt x="3328" y="11007"/>
                    <a:pt x="3059" y="11046"/>
                    <a:pt x="2790" y="11046"/>
                  </a:cubicBezTo>
                  <a:cubicBezTo>
                    <a:pt x="2705" y="11046"/>
                    <a:pt x="2616" y="11039"/>
                    <a:pt x="2533" y="11033"/>
                  </a:cubicBezTo>
                  <a:cubicBezTo>
                    <a:pt x="1897" y="10969"/>
                    <a:pt x="1443" y="10379"/>
                    <a:pt x="1180" y="9859"/>
                  </a:cubicBezTo>
                  <a:cubicBezTo>
                    <a:pt x="533" y="8616"/>
                    <a:pt x="1122" y="6867"/>
                    <a:pt x="2687" y="6867"/>
                  </a:cubicBezTo>
                  <a:cubicBezTo>
                    <a:pt x="2751" y="6867"/>
                    <a:pt x="2820" y="6873"/>
                    <a:pt x="2897" y="6879"/>
                  </a:cubicBezTo>
                  <a:cubicBezTo>
                    <a:pt x="2974" y="6885"/>
                    <a:pt x="3051" y="6898"/>
                    <a:pt x="3128" y="6918"/>
                  </a:cubicBezTo>
                  <a:cubicBezTo>
                    <a:pt x="3340" y="7545"/>
                    <a:pt x="3744" y="8385"/>
                    <a:pt x="4444" y="8385"/>
                  </a:cubicBezTo>
                  <a:cubicBezTo>
                    <a:pt x="4551" y="8385"/>
                    <a:pt x="4661" y="8367"/>
                    <a:pt x="4782" y="8321"/>
                  </a:cubicBezTo>
                  <a:cubicBezTo>
                    <a:pt x="6013" y="7898"/>
                    <a:pt x="4065" y="6944"/>
                    <a:pt x="3590" y="6802"/>
                  </a:cubicBezTo>
                  <a:cubicBezTo>
                    <a:pt x="3565" y="6790"/>
                    <a:pt x="3539" y="6782"/>
                    <a:pt x="3507" y="6776"/>
                  </a:cubicBezTo>
                  <a:cubicBezTo>
                    <a:pt x="3424" y="6501"/>
                    <a:pt x="3367" y="6232"/>
                    <a:pt x="3314" y="6021"/>
                  </a:cubicBezTo>
                  <a:cubicBezTo>
                    <a:pt x="2891" y="4302"/>
                    <a:pt x="3071" y="2116"/>
                    <a:pt x="4450" y="867"/>
                  </a:cubicBezTo>
                  <a:cubicBezTo>
                    <a:pt x="4956" y="405"/>
                    <a:pt x="5687" y="154"/>
                    <a:pt x="6405" y="154"/>
                  </a:cubicBezTo>
                  <a:cubicBezTo>
                    <a:pt x="7039" y="154"/>
                    <a:pt x="7667" y="353"/>
                    <a:pt x="8128" y="770"/>
                  </a:cubicBezTo>
                  <a:cubicBezTo>
                    <a:pt x="8456" y="1059"/>
                    <a:pt x="8642" y="1584"/>
                    <a:pt x="8661" y="2116"/>
                  </a:cubicBezTo>
                  <a:cubicBezTo>
                    <a:pt x="7962" y="2495"/>
                    <a:pt x="7418" y="3039"/>
                    <a:pt x="7950" y="3675"/>
                  </a:cubicBezTo>
                  <a:cubicBezTo>
                    <a:pt x="7968" y="3693"/>
                    <a:pt x="8001" y="3705"/>
                    <a:pt x="8039" y="3705"/>
                  </a:cubicBezTo>
                  <a:cubicBezTo>
                    <a:pt x="8128" y="3705"/>
                    <a:pt x="8264" y="3642"/>
                    <a:pt x="8314" y="3616"/>
                  </a:cubicBezTo>
                  <a:cubicBezTo>
                    <a:pt x="8867" y="3315"/>
                    <a:pt x="9084" y="2693"/>
                    <a:pt x="9059" y="2065"/>
                  </a:cubicBezTo>
                  <a:cubicBezTo>
                    <a:pt x="9501" y="1847"/>
                    <a:pt x="10001" y="1713"/>
                    <a:pt x="10302" y="1705"/>
                  </a:cubicBezTo>
                  <a:lnTo>
                    <a:pt x="10341" y="1705"/>
                  </a:lnTo>
                  <a:cubicBezTo>
                    <a:pt x="11776" y="1705"/>
                    <a:pt x="12616" y="2962"/>
                    <a:pt x="12527" y="4282"/>
                  </a:cubicBezTo>
                  <a:cubicBezTo>
                    <a:pt x="12527" y="4296"/>
                    <a:pt x="12552" y="4302"/>
                    <a:pt x="12598" y="4302"/>
                  </a:cubicBezTo>
                  <a:cubicBezTo>
                    <a:pt x="12713" y="4302"/>
                    <a:pt x="12930" y="4258"/>
                    <a:pt x="12936" y="4175"/>
                  </a:cubicBezTo>
                  <a:cubicBezTo>
                    <a:pt x="13033" y="2675"/>
                    <a:pt x="11982" y="1565"/>
                    <a:pt x="10571" y="1565"/>
                  </a:cubicBezTo>
                  <a:cubicBezTo>
                    <a:pt x="10398" y="1565"/>
                    <a:pt x="10225" y="1578"/>
                    <a:pt x="10051" y="1610"/>
                  </a:cubicBezTo>
                  <a:cubicBezTo>
                    <a:pt x="9815" y="1654"/>
                    <a:pt x="9436" y="1764"/>
                    <a:pt x="9051" y="1930"/>
                  </a:cubicBezTo>
                  <a:cubicBezTo>
                    <a:pt x="9001" y="1436"/>
                    <a:pt x="8808" y="956"/>
                    <a:pt x="8513" y="628"/>
                  </a:cubicBezTo>
                  <a:cubicBezTo>
                    <a:pt x="8090" y="167"/>
                    <a:pt x="7450" y="1"/>
                    <a:pt x="6796" y="1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5352935" y="522966"/>
              <a:ext cx="173076" cy="163216"/>
            </a:xfrm>
            <a:custGeom>
              <a:avLst/>
              <a:gdLst/>
              <a:ahLst/>
              <a:cxnLst/>
              <a:rect l="l" t="t" r="r" b="b"/>
              <a:pathLst>
                <a:path w="8566" h="8078" extrusionOk="0">
                  <a:moveTo>
                    <a:pt x="1744" y="4474"/>
                  </a:moveTo>
                  <a:cubicBezTo>
                    <a:pt x="2199" y="4616"/>
                    <a:pt x="2566" y="5027"/>
                    <a:pt x="2699" y="5474"/>
                  </a:cubicBezTo>
                  <a:cubicBezTo>
                    <a:pt x="2796" y="5802"/>
                    <a:pt x="2635" y="6391"/>
                    <a:pt x="2335" y="6391"/>
                  </a:cubicBezTo>
                  <a:cubicBezTo>
                    <a:pt x="2232" y="6391"/>
                    <a:pt x="2110" y="6320"/>
                    <a:pt x="1981" y="6154"/>
                  </a:cubicBezTo>
                  <a:cubicBezTo>
                    <a:pt x="1726" y="5840"/>
                    <a:pt x="1699" y="5367"/>
                    <a:pt x="1706" y="4982"/>
                  </a:cubicBezTo>
                  <a:cubicBezTo>
                    <a:pt x="1706" y="4814"/>
                    <a:pt x="1719" y="4648"/>
                    <a:pt x="1744" y="4474"/>
                  </a:cubicBezTo>
                  <a:close/>
                  <a:moveTo>
                    <a:pt x="5481" y="0"/>
                  </a:moveTo>
                  <a:cubicBezTo>
                    <a:pt x="4616" y="0"/>
                    <a:pt x="3783" y="391"/>
                    <a:pt x="3129" y="968"/>
                  </a:cubicBezTo>
                  <a:cubicBezTo>
                    <a:pt x="2244" y="1757"/>
                    <a:pt x="1719" y="2988"/>
                    <a:pt x="1424" y="4116"/>
                  </a:cubicBezTo>
                  <a:cubicBezTo>
                    <a:pt x="1424" y="4128"/>
                    <a:pt x="1418" y="4142"/>
                    <a:pt x="1418" y="4154"/>
                  </a:cubicBezTo>
                  <a:cubicBezTo>
                    <a:pt x="1289" y="4160"/>
                    <a:pt x="1167" y="4180"/>
                    <a:pt x="1039" y="4213"/>
                  </a:cubicBezTo>
                  <a:cubicBezTo>
                    <a:pt x="90" y="4456"/>
                    <a:pt x="1" y="5571"/>
                    <a:pt x="90" y="6379"/>
                  </a:cubicBezTo>
                  <a:cubicBezTo>
                    <a:pt x="199" y="7379"/>
                    <a:pt x="841" y="8077"/>
                    <a:pt x="1803" y="8077"/>
                  </a:cubicBezTo>
                  <a:cubicBezTo>
                    <a:pt x="1898" y="8077"/>
                    <a:pt x="1995" y="8071"/>
                    <a:pt x="2104" y="8059"/>
                  </a:cubicBezTo>
                  <a:cubicBezTo>
                    <a:pt x="2303" y="8027"/>
                    <a:pt x="2412" y="7776"/>
                    <a:pt x="2193" y="7776"/>
                  </a:cubicBezTo>
                  <a:cubicBezTo>
                    <a:pt x="2181" y="7776"/>
                    <a:pt x="2161" y="7782"/>
                    <a:pt x="2143" y="7782"/>
                  </a:cubicBezTo>
                  <a:cubicBezTo>
                    <a:pt x="2058" y="7796"/>
                    <a:pt x="1969" y="7802"/>
                    <a:pt x="1892" y="7802"/>
                  </a:cubicBezTo>
                  <a:cubicBezTo>
                    <a:pt x="1033" y="7802"/>
                    <a:pt x="635" y="7097"/>
                    <a:pt x="501" y="6264"/>
                  </a:cubicBezTo>
                  <a:cubicBezTo>
                    <a:pt x="386" y="5584"/>
                    <a:pt x="489" y="4474"/>
                    <a:pt x="1359" y="4430"/>
                  </a:cubicBezTo>
                  <a:lnTo>
                    <a:pt x="1359" y="4430"/>
                  </a:lnTo>
                  <a:cubicBezTo>
                    <a:pt x="1219" y="5276"/>
                    <a:pt x="1238" y="6667"/>
                    <a:pt x="2258" y="6757"/>
                  </a:cubicBezTo>
                  <a:cubicBezTo>
                    <a:pt x="2289" y="6764"/>
                    <a:pt x="2315" y="6764"/>
                    <a:pt x="2335" y="6764"/>
                  </a:cubicBezTo>
                  <a:cubicBezTo>
                    <a:pt x="3149" y="6764"/>
                    <a:pt x="3296" y="5545"/>
                    <a:pt x="2956" y="4994"/>
                  </a:cubicBezTo>
                  <a:cubicBezTo>
                    <a:pt x="2687" y="4559"/>
                    <a:pt x="2264" y="4276"/>
                    <a:pt x="1789" y="4187"/>
                  </a:cubicBezTo>
                  <a:cubicBezTo>
                    <a:pt x="2039" y="2923"/>
                    <a:pt x="2783" y="1616"/>
                    <a:pt x="3720" y="866"/>
                  </a:cubicBezTo>
                  <a:cubicBezTo>
                    <a:pt x="4206" y="468"/>
                    <a:pt x="4770" y="296"/>
                    <a:pt x="5327" y="296"/>
                  </a:cubicBezTo>
                  <a:cubicBezTo>
                    <a:pt x="6667" y="296"/>
                    <a:pt x="7975" y="1296"/>
                    <a:pt x="8143" y="2737"/>
                  </a:cubicBezTo>
                  <a:cubicBezTo>
                    <a:pt x="8149" y="2802"/>
                    <a:pt x="8212" y="2828"/>
                    <a:pt x="8283" y="2828"/>
                  </a:cubicBezTo>
                  <a:cubicBezTo>
                    <a:pt x="8404" y="2828"/>
                    <a:pt x="8566" y="2751"/>
                    <a:pt x="8552" y="2628"/>
                  </a:cubicBezTo>
                  <a:cubicBezTo>
                    <a:pt x="8404" y="1353"/>
                    <a:pt x="7424" y="417"/>
                    <a:pt x="6206" y="97"/>
                  </a:cubicBezTo>
                  <a:cubicBezTo>
                    <a:pt x="5969" y="33"/>
                    <a:pt x="5726" y="0"/>
                    <a:pt x="5481" y="0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5416419" y="583702"/>
              <a:ext cx="233287" cy="141334"/>
            </a:xfrm>
            <a:custGeom>
              <a:avLst/>
              <a:gdLst/>
              <a:ahLst/>
              <a:cxnLst/>
              <a:rect l="l" t="t" r="r" b="b"/>
              <a:pathLst>
                <a:path w="11546" h="6995" extrusionOk="0">
                  <a:moveTo>
                    <a:pt x="8416" y="1841"/>
                  </a:moveTo>
                  <a:cubicBezTo>
                    <a:pt x="8564" y="2007"/>
                    <a:pt x="8673" y="2193"/>
                    <a:pt x="8756" y="2385"/>
                  </a:cubicBezTo>
                  <a:cubicBezTo>
                    <a:pt x="8756" y="2385"/>
                    <a:pt x="8750" y="2385"/>
                    <a:pt x="8750" y="2379"/>
                  </a:cubicBezTo>
                  <a:cubicBezTo>
                    <a:pt x="8584" y="2231"/>
                    <a:pt x="8487" y="2039"/>
                    <a:pt x="8416" y="1841"/>
                  </a:cubicBezTo>
                  <a:close/>
                  <a:moveTo>
                    <a:pt x="4448" y="2616"/>
                  </a:moveTo>
                  <a:cubicBezTo>
                    <a:pt x="4635" y="2616"/>
                    <a:pt x="4821" y="2738"/>
                    <a:pt x="4955" y="3033"/>
                  </a:cubicBezTo>
                  <a:cubicBezTo>
                    <a:pt x="5161" y="3507"/>
                    <a:pt x="5051" y="4065"/>
                    <a:pt x="4891" y="4527"/>
                  </a:cubicBezTo>
                  <a:cubicBezTo>
                    <a:pt x="4827" y="4707"/>
                    <a:pt x="4744" y="4891"/>
                    <a:pt x="4635" y="5071"/>
                  </a:cubicBezTo>
                  <a:cubicBezTo>
                    <a:pt x="4161" y="4725"/>
                    <a:pt x="3808" y="4231"/>
                    <a:pt x="3744" y="3630"/>
                  </a:cubicBezTo>
                  <a:cubicBezTo>
                    <a:pt x="3693" y="3116"/>
                    <a:pt x="4070" y="2616"/>
                    <a:pt x="4448" y="2616"/>
                  </a:cubicBezTo>
                  <a:close/>
                  <a:moveTo>
                    <a:pt x="9532" y="1"/>
                  </a:moveTo>
                  <a:cubicBezTo>
                    <a:pt x="9385" y="1"/>
                    <a:pt x="9090" y="154"/>
                    <a:pt x="9238" y="199"/>
                  </a:cubicBezTo>
                  <a:cubicBezTo>
                    <a:pt x="10199" y="482"/>
                    <a:pt x="11481" y="1577"/>
                    <a:pt x="10487" y="2584"/>
                  </a:cubicBezTo>
                  <a:cubicBezTo>
                    <a:pt x="10309" y="2770"/>
                    <a:pt x="10084" y="2847"/>
                    <a:pt x="9847" y="2847"/>
                  </a:cubicBezTo>
                  <a:cubicBezTo>
                    <a:pt x="9661" y="2847"/>
                    <a:pt x="9469" y="2796"/>
                    <a:pt x="9282" y="2719"/>
                  </a:cubicBezTo>
                  <a:cubicBezTo>
                    <a:pt x="9155" y="2130"/>
                    <a:pt x="8795" y="1308"/>
                    <a:pt x="8276" y="1308"/>
                  </a:cubicBezTo>
                  <a:cubicBezTo>
                    <a:pt x="8205" y="1308"/>
                    <a:pt x="8141" y="1322"/>
                    <a:pt x="8064" y="1353"/>
                  </a:cubicBezTo>
                  <a:cubicBezTo>
                    <a:pt x="7705" y="1501"/>
                    <a:pt x="8039" y="2071"/>
                    <a:pt x="8161" y="2276"/>
                  </a:cubicBezTo>
                  <a:cubicBezTo>
                    <a:pt x="8327" y="2565"/>
                    <a:pt x="8596" y="2764"/>
                    <a:pt x="8898" y="2891"/>
                  </a:cubicBezTo>
                  <a:cubicBezTo>
                    <a:pt x="8975" y="3405"/>
                    <a:pt x="8859" y="3944"/>
                    <a:pt x="8590" y="4430"/>
                  </a:cubicBezTo>
                  <a:cubicBezTo>
                    <a:pt x="8141" y="5264"/>
                    <a:pt x="7295" y="5655"/>
                    <a:pt x="6424" y="5655"/>
                  </a:cubicBezTo>
                  <a:cubicBezTo>
                    <a:pt x="6096" y="5655"/>
                    <a:pt x="5756" y="5598"/>
                    <a:pt x="5436" y="5488"/>
                  </a:cubicBezTo>
                  <a:cubicBezTo>
                    <a:pt x="5256" y="5424"/>
                    <a:pt x="5078" y="5341"/>
                    <a:pt x="4904" y="5245"/>
                  </a:cubicBezTo>
                  <a:cubicBezTo>
                    <a:pt x="5001" y="5104"/>
                    <a:pt x="5084" y="4956"/>
                    <a:pt x="5155" y="4808"/>
                  </a:cubicBezTo>
                  <a:cubicBezTo>
                    <a:pt x="5462" y="4155"/>
                    <a:pt x="5724" y="2270"/>
                    <a:pt x="4628" y="2270"/>
                  </a:cubicBezTo>
                  <a:cubicBezTo>
                    <a:pt x="4551" y="2270"/>
                    <a:pt x="4462" y="2284"/>
                    <a:pt x="4371" y="2302"/>
                  </a:cubicBezTo>
                  <a:cubicBezTo>
                    <a:pt x="3199" y="2559"/>
                    <a:pt x="3128" y="3918"/>
                    <a:pt x="3744" y="4745"/>
                  </a:cubicBezTo>
                  <a:cubicBezTo>
                    <a:pt x="3942" y="5015"/>
                    <a:pt x="4173" y="5225"/>
                    <a:pt x="4424" y="5399"/>
                  </a:cubicBezTo>
                  <a:cubicBezTo>
                    <a:pt x="3916" y="6098"/>
                    <a:pt x="3147" y="6713"/>
                    <a:pt x="2371" y="6764"/>
                  </a:cubicBezTo>
                  <a:lnTo>
                    <a:pt x="2256" y="6764"/>
                  </a:lnTo>
                  <a:cubicBezTo>
                    <a:pt x="1513" y="6764"/>
                    <a:pt x="442" y="6341"/>
                    <a:pt x="410" y="5521"/>
                  </a:cubicBezTo>
                  <a:cubicBezTo>
                    <a:pt x="410" y="5482"/>
                    <a:pt x="365" y="5462"/>
                    <a:pt x="301" y="5462"/>
                  </a:cubicBezTo>
                  <a:cubicBezTo>
                    <a:pt x="179" y="5462"/>
                    <a:pt x="1" y="5527"/>
                    <a:pt x="1" y="5630"/>
                  </a:cubicBezTo>
                  <a:cubicBezTo>
                    <a:pt x="31" y="6533"/>
                    <a:pt x="1231" y="6995"/>
                    <a:pt x="2090" y="6995"/>
                  </a:cubicBezTo>
                  <a:cubicBezTo>
                    <a:pt x="2193" y="6995"/>
                    <a:pt x="2288" y="6982"/>
                    <a:pt x="2378" y="6968"/>
                  </a:cubicBezTo>
                  <a:cubicBezTo>
                    <a:pt x="3262" y="6841"/>
                    <a:pt x="4102" y="6276"/>
                    <a:pt x="4679" y="5553"/>
                  </a:cubicBezTo>
                  <a:cubicBezTo>
                    <a:pt x="5128" y="5790"/>
                    <a:pt x="5635" y="5905"/>
                    <a:pt x="6141" y="5905"/>
                  </a:cubicBezTo>
                  <a:cubicBezTo>
                    <a:pt x="7685" y="5905"/>
                    <a:pt x="9250" y="4867"/>
                    <a:pt x="9339" y="3174"/>
                  </a:cubicBezTo>
                  <a:cubicBezTo>
                    <a:pt x="9339" y="3130"/>
                    <a:pt x="9339" y="3078"/>
                    <a:pt x="9333" y="3021"/>
                  </a:cubicBezTo>
                  <a:lnTo>
                    <a:pt x="9333" y="3021"/>
                  </a:lnTo>
                  <a:cubicBezTo>
                    <a:pt x="9404" y="3033"/>
                    <a:pt x="9475" y="3045"/>
                    <a:pt x="9539" y="3053"/>
                  </a:cubicBezTo>
                  <a:cubicBezTo>
                    <a:pt x="9590" y="3053"/>
                    <a:pt x="9635" y="3059"/>
                    <a:pt x="9685" y="3059"/>
                  </a:cubicBezTo>
                  <a:cubicBezTo>
                    <a:pt x="10270" y="3059"/>
                    <a:pt x="10962" y="2738"/>
                    <a:pt x="11167" y="2168"/>
                  </a:cubicBezTo>
                  <a:cubicBezTo>
                    <a:pt x="11546" y="1104"/>
                    <a:pt x="10481" y="276"/>
                    <a:pt x="9564" y="7"/>
                  </a:cubicBezTo>
                  <a:cubicBezTo>
                    <a:pt x="9558" y="7"/>
                    <a:pt x="9545" y="1"/>
                    <a:pt x="9532" y="1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5582443" y="1214866"/>
              <a:ext cx="184330" cy="113087"/>
            </a:xfrm>
            <a:custGeom>
              <a:avLst/>
              <a:gdLst/>
              <a:ahLst/>
              <a:cxnLst/>
              <a:rect l="l" t="t" r="r" b="b"/>
              <a:pathLst>
                <a:path w="9123" h="5597" extrusionOk="0">
                  <a:moveTo>
                    <a:pt x="2758" y="0"/>
                  </a:moveTo>
                  <a:lnTo>
                    <a:pt x="1808" y="514"/>
                  </a:lnTo>
                  <a:cubicBezTo>
                    <a:pt x="1808" y="514"/>
                    <a:pt x="1" y="1808"/>
                    <a:pt x="45" y="5501"/>
                  </a:cubicBezTo>
                  <a:lnTo>
                    <a:pt x="1033" y="5181"/>
                  </a:lnTo>
                  <a:lnTo>
                    <a:pt x="2302" y="4770"/>
                  </a:lnTo>
                  <a:cubicBezTo>
                    <a:pt x="2515" y="5149"/>
                    <a:pt x="2941" y="5597"/>
                    <a:pt x="3741" y="5597"/>
                  </a:cubicBezTo>
                  <a:cubicBezTo>
                    <a:pt x="4433" y="5597"/>
                    <a:pt x="5406" y="5262"/>
                    <a:pt x="6764" y="4258"/>
                  </a:cubicBezTo>
                  <a:cubicBezTo>
                    <a:pt x="6764" y="4258"/>
                    <a:pt x="6444" y="3270"/>
                    <a:pt x="7367" y="3059"/>
                  </a:cubicBezTo>
                  <a:cubicBezTo>
                    <a:pt x="7437" y="3043"/>
                    <a:pt x="7506" y="3035"/>
                    <a:pt x="7573" y="3035"/>
                  </a:cubicBezTo>
                  <a:cubicBezTo>
                    <a:pt x="8106" y="3035"/>
                    <a:pt x="8537" y="3517"/>
                    <a:pt x="8770" y="3847"/>
                  </a:cubicBezTo>
                  <a:lnTo>
                    <a:pt x="9123" y="3701"/>
                  </a:lnTo>
                  <a:lnTo>
                    <a:pt x="8956" y="1784"/>
                  </a:lnTo>
                  <a:lnTo>
                    <a:pt x="3853" y="796"/>
                  </a:lnTo>
                  <a:lnTo>
                    <a:pt x="3829" y="725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rgbClr val="9A4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5266437" y="726269"/>
              <a:ext cx="423557" cy="387471"/>
            </a:xfrm>
            <a:custGeom>
              <a:avLst/>
              <a:gdLst/>
              <a:ahLst/>
              <a:cxnLst/>
              <a:rect l="l" t="t" r="r" b="b"/>
              <a:pathLst>
                <a:path w="20963" h="19177" extrusionOk="0">
                  <a:moveTo>
                    <a:pt x="14145" y="1"/>
                  </a:moveTo>
                  <a:cubicBezTo>
                    <a:pt x="14065" y="1"/>
                    <a:pt x="13984" y="2"/>
                    <a:pt x="13904" y="3"/>
                  </a:cubicBezTo>
                  <a:cubicBezTo>
                    <a:pt x="4205" y="202"/>
                    <a:pt x="0" y="10927"/>
                    <a:pt x="1936" y="16061"/>
                  </a:cubicBezTo>
                  <a:lnTo>
                    <a:pt x="3865" y="19176"/>
                  </a:lnTo>
                  <a:lnTo>
                    <a:pt x="12661" y="18273"/>
                  </a:lnTo>
                  <a:lnTo>
                    <a:pt x="19359" y="12016"/>
                  </a:lnTo>
                  <a:lnTo>
                    <a:pt x="20962" y="3720"/>
                  </a:lnTo>
                  <a:lnTo>
                    <a:pt x="19584" y="1143"/>
                  </a:lnTo>
                  <a:cubicBezTo>
                    <a:pt x="17845" y="425"/>
                    <a:pt x="16006" y="1"/>
                    <a:pt x="14145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5297896" y="1019969"/>
              <a:ext cx="141" cy="263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6" y="6"/>
                    <a:pt x="6" y="12"/>
                  </a:cubicBezTo>
                  <a:cubicBezTo>
                    <a:pt x="6" y="6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5284440" y="728007"/>
              <a:ext cx="238197" cy="322775"/>
            </a:xfrm>
            <a:custGeom>
              <a:avLst/>
              <a:gdLst/>
              <a:ahLst/>
              <a:cxnLst/>
              <a:rect l="l" t="t" r="r" b="b"/>
              <a:pathLst>
                <a:path w="11789" h="15975" extrusionOk="0">
                  <a:moveTo>
                    <a:pt x="11788" y="0"/>
                  </a:moveTo>
                  <a:lnTo>
                    <a:pt x="11788" y="0"/>
                  </a:lnTo>
                  <a:cubicBezTo>
                    <a:pt x="3846" y="930"/>
                    <a:pt x="0" y="9142"/>
                    <a:pt x="660" y="14359"/>
                  </a:cubicBezTo>
                  <a:lnTo>
                    <a:pt x="660" y="14365"/>
                  </a:lnTo>
                  <a:lnTo>
                    <a:pt x="660" y="14373"/>
                  </a:lnTo>
                  <a:lnTo>
                    <a:pt x="660" y="14379"/>
                  </a:lnTo>
                  <a:lnTo>
                    <a:pt x="660" y="14385"/>
                  </a:lnTo>
                  <a:lnTo>
                    <a:pt x="660" y="14392"/>
                  </a:lnTo>
                  <a:lnTo>
                    <a:pt x="660" y="14398"/>
                  </a:lnTo>
                  <a:lnTo>
                    <a:pt x="660" y="14404"/>
                  </a:lnTo>
                  <a:cubicBezTo>
                    <a:pt x="666" y="14404"/>
                    <a:pt x="666" y="14412"/>
                    <a:pt x="666" y="14412"/>
                  </a:cubicBezTo>
                  <a:lnTo>
                    <a:pt x="666" y="14418"/>
                  </a:lnTo>
                  <a:lnTo>
                    <a:pt x="666" y="14424"/>
                  </a:lnTo>
                  <a:lnTo>
                    <a:pt x="666" y="14430"/>
                  </a:lnTo>
                  <a:lnTo>
                    <a:pt x="666" y="14436"/>
                  </a:lnTo>
                  <a:lnTo>
                    <a:pt x="666" y="14442"/>
                  </a:lnTo>
                  <a:lnTo>
                    <a:pt x="666" y="14450"/>
                  </a:lnTo>
                  <a:cubicBezTo>
                    <a:pt x="672" y="14456"/>
                    <a:pt x="672" y="14456"/>
                    <a:pt x="672" y="14462"/>
                  </a:cubicBezTo>
                  <a:lnTo>
                    <a:pt x="672" y="14468"/>
                  </a:lnTo>
                  <a:lnTo>
                    <a:pt x="672" y="14475"/>
                  </a:lnTo>
                  <a:lnTo>
                    <a:pt x="672" y="14481"/>
                  </a:lnTo>
                  <a:lnTo>
                    <a:pt x="672" y="14488"/>
                  </a:lnTo>
                  <a:cubicBezTo>
                    <a:pt x="749" y="15001"/>
                    <a:pt x="865" y="15481"/>
                    <a:pt x="1025" y="15924"/>
                  </a:cubicBezTo>
                  <a:lnTo>
                    <a:pt x="1025" y="15930"/>
                  </a:lnTo>
                  <a:lnTo>
                    <a:pt x="1032" y="15936"/>
                  </a:lnTo>
                  <a:lnTo>
                    <a:pt x="1032" y="15942"/>
                  </a:lnTo>
                  <a:lnTo>
                    <a:pt x="1032" y="15950"/>
                  </a:lnTo>
                  <a:cubicBezTo>
                    <a:pt x="1032" y="15950"/>
                    <a:pt x="1039" y="15950"/>
                    <a:pt x="1039" y="15956"/>
                  </a:cubicBezTo>
                  <a:lnTo>
                    <a:pt x="1039" y="15962"/>
                  </a:lnTo>
                  <a:lnTo>
                    <a:pt x="1045" y="15969"/>
                  </a:lnTo>
                  <a:lnTo>
                    <a:pt x="1045" y="15975"/>
                  </a:lnTo>
                  <a:cubicBezTo>
                    <a:pt x="1148" y="15942"/>
                    <a:pt x="1255" y="15918"/>
                    <a:pt x="1365" y="15892"/>
                  </a:cubicBezTo>
                  <a:cubicBezTo>
                    <a:pt x="25" y="10764"/>
                    <a:pt x="3654" y="1545"/>
                    <a:pt x="11788" y="0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5399952" y="780075"/>
              <a:ext cx="180067" cy="67626"/>
            </a:xfrm>
            <a:custGeom>
              <a:avLst/>
              <a:gdLst/>
              <a:ahLst/>
              <a:cxnLst/>
              <a:rect l="l" t="t" r="r" b="b"/>
              <a:pathLst>
                <a:path w="8912" h="3347" extrusionOk="0">
                  <a:moveTo>
                    <a:pt x="3937" y="0"/>
                  </a:moveTo>
                  <a:cubicBezTo>
                    <a:pt x="3834" y="0"/>
                    <a:pt x="3674" y="65"/>
                    <a:pt x="3648" y="83"/>
                  </a:cubicBezTo>
                  <a:cubicBezTo>
                    <a:pt x="3322" y="353"/>
                    <a:pt x="3097" y="923"/>
                    <a:pt x="3053" y="1488"/>
                  </a:cubicBezTo>
                  <a:cubicBezTo>
                    <a:pt x="2840" y="1719"/>
                    <a:pt x="2577" y="1911"/>
                    <a:pt x="2316" y="2065"/>
                  </a:cubicBezTo>
                  <a:cubicBezTo>
                    <a:pt x="2103" y="2180"/>
                    <a:pt x="1846" y="2250"/>
                    <a:pt x="1603" y="2250"/>
                  </a:cubicBezTo>
                  <a:cubicBezTo>
                    <a:pt x="1277" y="2250"/>
                    <a:pt x="969" y="2122"/>
                    <a:pt x="808" y="1796"/>
                  </a:cubicBezTo>
                  <a:cubicBezTo>
                    <a:pt x="636" y="1442"/>
                    <a:pt x="751" y="711"/>
                    <a:pt x="1206" y="596"/>
                  </a:cubicBezTo>
                  <a:cubicBezTo>
                    <a:pt x="1411" y="545"/>
                    <a:pt x="1411" y="436"/>
                    <a:pt x="1269" y="436"/>
                  </a:cubicBezTo>
                  <a:cubicBezTo>
                    <a:pt x="1245" y="436"/>
                    <a:pt x="1206" y="442"/>
                    <a:pt x="1168" y="450"/>
                  </a:cubicBezTo>
                  <a:cubicBezTo>
                    <a:pt x="0" y="743"/>
                    <a:pt x="103" y="2442"/>
                    <a:pt x="1354" y="2442"/>
                  </a:cubicBezTo>
                  <a:cubicBezTo>
                    <a:pt x="1379" y="2442"/>
                    <a:pt x="1405" y="2442"/>
                    <a:pt x="1431" y="2436"/>
                  </a:cubicBezTo>
                  <a:cubicBezTo>
                    <a:pt x="1976" y="2411"/>
                    <a:pt x="2571" y="2187"/>
                    <a:pt x="3053" y="1827"/>
                  </a:cubicBezTo>
                  <a:cubicBezTo>
                    <a:pt x="3085" y="2334"/>
                    <a:pt x="3283" y="2788"/>
                    <a:pt x="3700" y="2968"/>
                  </a:cubicBezTo>
                  <a:cubicBezTo>
                    <a:pt x="3873" y="3039"/>
                    <a:pt x="4053" y="3071"/>
                    <a:pt x="4231" y="3071"/>
                  </a:cubicBezTo>
                  <a:cubicBezTo>
                    <a:pt x="4731" y="3071"/>
                    <a:pt x="5239" y="2814"/>
                    <a:pt x="5597" y="2430"/>
                  </a:cubicBezTo>
                  <a:cubicBezTo>
                    <a:pt x="5719" y="2750"/>
                    <a:pt x="5950" y="3033"/>
                    <a:pt x="6277" y="3187"/>
                  </a:cubicBezTo>
                  <a:cubicBezTo>
                    <a:pt x="6520" y="3302"/>
                    <a:pt x="6763" y="3347"/>
                    <a:pt x="7008" y="3347"/>
                  </a:cubicBezTo>
                  <a:cubicBezTo>
                    <a:pt x="7577" y="3347"/>
                    <a:pt x="8136" y="3096"/>
                    <a:pt x="8707" y="2936"/>
                  </a:cubicBezTo>
                  <a:cubicBezTo>
                    <a:pt x="8899" y="2879"/>
                    <a:pt x="8911" y="2770"/>
                    <a:pt x="8777" y="2770"/>
                  </a:cubicBezTo>
                  <a:cubicBezTo>
                    <a:pt x="8745" y="2770"/>
                    <a:pt x="8707" y="2770"/>
                    <a:pt x="8668" y="2782"/>
                  </a:cubicBezTo>
                  <a:cubicBezTo>
                    <a:pt x="8180" y="2923"/>
                    <a:pt x="7693" y="3128"/>
                    <a:pt x="7219" y="3128"/>
                  </a:cubicBezTo>
                  <a:cubicBezTo>
                    <a:pt x="6905" y="3128"/>
                    <a:pt x="6591" y="3039"/>
                    <a:pt x="6302" y="2770"/>
                  </a:cubicBezTo>
                  <a:cubicBezTo>
                    <a:pt x="6077" y="2557"/>
                    <a:pt x="5950" y="2276"/>
                    <a:pt x="5923" y="1988"/>
                  </a:cubicBezTo>
                  <a:cubicBezTo>
                    <a:pt x="6071" y="1711"/>
                    <a:pt x="6154" y="1403"/>
                    <a:pt x="6130" y="1110"/>
                  </a:cubicBezTo>
                  <a:cubicBezTo>
                    <a:pt x="6130" y="1071"/>
                    <a:pt x="6103" y="1057"/>
                    <a:pt x="6059" y="1057"/>
                  </a:cubicBezTo>
                  <a:cubicBezTo>
                    <a:pt x="5950" y="1057"/>
                    <a:pt x="5751" y="1154"/>
                    <a:pt x="5725" y="1193"/>
                  </a:cubicBezTo>
                  <a:cubicBezTo>
                    <a:pt x="5565" y="1442"/>
                    <a:pt x="5494" y="1731"/>
                    <a:pt x="5514" y="2027"/>
                  </a:cubicBezTo>
                  <a:cubicBezTo>
                    <a:pt x="5251" y="2480"/>
                    <a:pt x="4790" y="2834"/>
                    <a:pt x="4360" y="2834"/>
                  </a:cubicBezTo>
                  <a:cubicBezTo>
                    <a:pt x="4065" y="2834"/>
                    <a:pt x="3783" y="2660"/>
                    <a:pt x="3609" y="2237"/>
                  </a:cubicBezTo>
                  <a:cubicBezTo>
                    <a:pt x="3520" y="2019"/>
                    <a:pt x="3469" y="1737"/>
                    <a:pt x="3469" y="1450"/>
                  </a:cubicBezTo>
                  <a:cubicBezTo>
                    <a:pt x="3822" y="1057"/>
                    <a:pt x="4039" y="577"/>
                    <a:pt x="4008" y="45"/>
                  </a:cubicBezTo>
                  <a:cubicBezTo>
                    <a:pt x="4008" y="13"/>
                    <a:pt x="3976" y="0"/>
                    <a:pt x="3937" y="0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5489601" y="731765"/>
              <a:ext cx="158549" cy="86538"/>
            </a:xfrm>
            <a:custGeom>
              <a:avLst/>
              <a:gdLst/>
              <a:ahLst/>
              <a:cxnLst/>
              <a:rect l="l" t="t" r="r" b="b"/>
              <a:pathLst>
                <a:path w="7847" h="4283" extrusionOk="0">
                  <a:moveTo>
                    <a:pt x="1686" y="0"/>
                  </a:moveTo>
                  <a:cubicBezTo>
                    <a:pt x="494" y="19"/>
                    <a:pt x="0" y="1764"/>
                    <a:pt x="1102" y="2302"/>
                  </a:cubicBezTo>
                  <a:cubicBezTo>
                    <a:pt x="1340" y="2417"/>
                    <a:pt x="1622" y="2474"/>
                    <a:pt x="1917" y="2474"/>
                  </a:cubicBezTo>
                  <a:cubicBezTo>
                    <a:pt x="2270" y="2474"/>
                    <a:pt x="2634" y="2397"/>
                    <a:pt x="2968" y="2256"/>
                  </a:cubicBezTo>
                  <a:lnTo>
                    <a:pt x="2968" y="2256"/>
                  </a:lnTo>
                  <a:cubicBezTo>
                    <a:pt x="2879" y="2770"/>
                    <a:pt x="3013" y="3294"/>
                    <a:pt x="3462" y="3648"/>
                  </a:cubicBezTo>
                  <a:cubicBezTo>
                    <a:pt x="3679" y="3814"/>
                    <a:pt x="3910" y="3891"/>
                    <a:pt x="4148" y="3891"/>
                  </a:cubicBezTo>
                  <a:cubicBezTo>
                    <a:pt x="4533" y="3891"/>
                    <a:pt x="4923" y="3693"/>
                    <a:pt x="5225" y="3397"/>
                  </a:cubicBezTo>
                  <a:cubicBezTo>
                    <a:pt x="5276" y="3525"/>
                    <a:pt x="5340" y="3648"/>
                    <a:pt x="5403" y="3750"/>
                  </a:cubicBezTo>
                  <a:cubicBezTo>
                    <a:pt x="5667" y="4141"/>
                    <a:pt x="6083" y="4282"/>
                    <a:pt x="6519" y="4282"/>
                  </a:cubicBezTo>
                  <a:cubicBezTo>
                    <a:pt x="6904" y="4282"/>
                    <a:pt x="7302" y="4173"/>
                    <a:pt x="7628" y="4033"/>
                  </a:cubicBezTo>
                  <a:cubicBezTo>
                    <a:pt x="7847" y="3942"/>
                    <a:pt x="7717" y="3756"/>
                    <a:pt x="7545" y="3756"/>
                  </a:cubicBezTo>
                  <a:cubicBezTo>
                    <a:pt x="7513" y="3756"/>
                    <a:pt x="7480" y="3764"/>
                    <a:pt x="7442" y="3776"/>
                  </a:cubicBezTo>
                  <a:cubicBezTo>
                    <a:pt x="7187" y="3891"/>
                    <a:pt x="6904" y="3968"/>
                    <a:pt x="6640" y="3968"/>
                  </a:cubicBezTo>
                  <a:cubicBezTo>
                    <a:pt x="6320" y="3968"/>
                    <a:pt x="6013" y="3859"/>
                    <a:pt x="5782" y="3564"/>
                  </a:cubicBezTo>
                  <a:cubicBezTo>
                    <a:pt x="5699" y="3462"/>
                    <a:pt x="5590" y="3244"/>
                    <a:pt x="5533" y="3013"/>
                  </a:cubicBezTo>
                  <a:cubicBezTo>
                    <a:pt x="5693" y="2770"/>
                    <a:pt x="5788" y="2494"/>
                    <a:pt x="5802" y="2231"/>
                  </a:cubicBezTo>
                  <a:cubicBezTo>
                    <a:pt x="5808" y="2128"/>
                    <a:pt x="5717" y="2090"/>
                    <a:pt x="5628" y="2090"/>
                  </a:cubicBezTo>
                  <a:cubicBezTo>
                    <a:pt x="5583" y="2090"/>
                    <a:pt x="5539" y="2102"/>
                    <a:pt x="5500" y="2116"/>
                  </a:cubicBezTo>
                  <a:cubicBezTo>
                    <a:pt x="5140" y="2288"/>
                    <a:pt x="5057" y="2648"/>
                    <a:pt x="5116" y="3007"/>
                  </a:cubicBezTo>
                  <a:cubicBezTo>
                    <a:pt x="4891" y="3314"/>
                    <a:pt x="4563" y="3539"/>
                    <a:pt x="4217" y="3539"/>
                  </a:cubicBezTo>
                  <a:cubicBezTo>
                    <a:pt x="3994" y="3539"/>
                    <a:pt x="3763" y="3442"/>
                    <a:pt x="3557" y="3199"/>
                  </a:cubicBezTo>
                  <a:cubicBezTo>
                    <a:pt x="3294" y="2891"/>
                    <a:pt x="3288" y="2424"/>
                    <a:pt x="3430" y="2007"/>
                  </a:cubicBezTo>
                  <a:cubicBezTo>
                    <a:pt x="3776" y="1770"/>
                    <a:pt x="4045" y="1442"/>
                    <a:pt x="4140" y="1064"/>
                  </a:cubicBezTo>
                  <a:cubicBezTo>
                    <a:pt x="4167" y="962"/>
                    <a:pt x="4057" y="924"/>
                    <a:pt x="3962" y="924"/>
                  </a:cubicBezTo>
                  <a:cubicBezTo>
                    <a:pt x="3910" y="924"/>
                    <a:pt x="3865" y="936"/>
                    <a:pt x="3840" y="948"/>
                  </a:cubicBezTo>
                  <a:cubicBezTo>
                    <a:pt x="3500" y="1154"/>
                    <a:pt x="3231" y="1481"/>
                    <a:pt x="3083" y="1853"/>
                  </a:cubicBezTo>
                  <a:cubicBezTo>
                    <a:pt x="2737" y="2039"/>
                    <a:pt x="2308" y="2122"/>
                    <a:pt x="1930" y="2122"/>
                  </a:cubicBezTo>
                  <a:cubicBezTo>
                    <a:pt x="1853" y="2122"/>
                    <a:pt x="1770" y="2116"/>
                    <a:pt x="1693" y="2110"/>
                  </a:cubicBezTo>
                  <a:cubicBezTo>
                    <a:pt x="1225" y="2064"/>
                    <a:pt x="909" y="1776"/>
                    <a:pt x="891" y="1294"/>
                  </a:cubicBezTo>
                  <a:cubicBezTo>
                    <a:pt x="871" y="859"/>
                    <a:pt x="1166" y="320"/>
                    <a:pt x="1648" y="314"/>
                  </a:cubicBezTo>
                  <a:cubicBezTo>
                    <a:pt x="1885" y="308"/>
                    <a:pt x="1962" y="0"/>
                    <a:pt x="1686" y="0"/>
                  </a:cubicBez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5249344" y="749363"/>
              <a:ext cx="691011" cy="489082"/>
            </a:xfrm>
            <a:custGeom>
              <a:avLst/>
              <a:gdLst/>
              <a:ahLst/>
              <a:cxnLst/>
              <a:rect l="l" t="t" r="r" b="b"/>
              <a:pathLst>
                <a:path w="34200" h="24206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651" y="4758"/>
                    <a:pt x="16341" y="5496"/>
                    <a:pt x="13645" y="5496"/>
                  </a:cubicBezTo>
                  <a:cubicBezTo>
                    <a:pt x="12432" y="5496"/>
                    <a:pt x="11545" y="5347"/>
                    <a:pt x="11545" y="5347"/>
                  </a:cubicBezTo>
                  <a:lnTo>
                    <a:pt x="6660" y="15861"/>
                  </a:lnTo>
                  <a:cubicBezTo>
                    <a:pt x="5753" y="15069"/>
                    <a:pt x="4793" y="14746"/>
                    <a:pt x="3900" y="14746"/>
                  </a:cubicBezTo>
                  <a:cubicBezTo>
                    <a:pt x="3511" y="14746"/>
                    <a:pt x="3135" y="14807"/>
                    <a:pt x="2782" y="14918"/>
                  </a:cubicBezTo>
                  <a:cubicBezTo>
                    <a:pt x="1146" y="15432"/>
                    <a:pt x="0" y="17001"/>
                    <a:pt x="320" y="18432"/>
                  </a:cubicBezTo>
                  <a:cubicBezTo>
                    <a:pt x="546" y="19461"/>
                    <a:pt x="1806" y="19760"/>
                    <a:pt x="3193" y="19760"/>
                  </a:cubicBezTo>
                  <a:cubicBezTo>
                    <a:pt x="5113" y="19760"/>
                    <a:pt x="7276" y="19187"/>
                    <a:pt x="7276" y="19187"/>
                  </a:cubicBezTo>
                  <a:cubicBezTo>
                    <a:pt x="7567" y="22293"/>
                    <a:pt x="10908" y="23008"/>
                    <a:pt x="13921" y="23008"/>
                  </a:cubicBezTo>
                  <a:cubicBezTo>
                    <a:pt x="15753" y="23008"/>
                    <a:pt x="17463" y="22744"/>
                    <a:pt x="18294" y="22592"/>
                  </a:cubicBezTo>
                  <a:lnTo>
                    <a:pt x="18294" y="23553"/>
                  </a:lnTo>
                  <a:cubicBezTo>
                    <a:pt x="18294" y="23553"/>
                    <a:pt x="18492" y="24205"/>
                    <a:pt x="19176" y="24205"/>
                  </a:cubicBezTo>
                  <a:cubicBezTo>
                    <a:pt x="19463" y="24205"/>
                    <a:pt x="19835" y="24090"/>
                    <a:pt x="20315" y="23764"/>
                  </a:cubicBezTo>
                  <a:lnTo>
                    <a:pt x="19821" y="22335"/>
                  </a:lnTo>
                  <a:cubicBezTo>
                    <a:pt x="21738" y="21924"/>
                    <a:pt x="29930" y="19956"/>
                    <a:pt x="32155" y="16027"/>
                  </a:cubicBezTo>
                  <a:cubicBezTo>
                    <a:pt x="34200" y="12411"/>
                    <a:pt x="28250" y="3225"/>
                    <a:pt x="20430" y="0"/>
                  </a:cubicBezTo>
                  <a:close/>
                </a:path>
              </a:pathLst>
            </a:custGeom>
            <a:solidFill>
              <a:srgbClr val="FFA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5492046" y="1043407"/>
              <a:ext cx="111026" cy="147800"/>
            </a:xfrm>
            <a:custGeom>
              <a:avLst/>
              <a:gdLst/>
              <a:ahLst/>
              <a:cxnLst/>
              <a:rect l="l" t="t" r="r" b="b"/>
              <a:pathLst>
                <a:path w="5495" h="7315" extrusionOk="0">
                  <a:moveTo>
                    <a:pt x="2776" y="0"/>
                  </a:moveTo>
                  <a:lnTo>
                    <a:pt x="2475" y="172"/>
                  </a:lnTo>
                  <a:cubicBezTo>
                    <a:pt x="2456" y="186"/>
                    <a:pt x="142" y="1545"/>
                    <a:pt x="45" y="4512"/>
                  </a:cubicBezTo>
                  <a:cubicBezTo>
                    <a:pt x="1" y="5962"/>
                    <a:pt x="418" y="6948"/>
                    <a:pt x="1181" y="7237"/>
                  </a:cubicBezTo>
                  <a:cubicBezTo>
                    <a:pt x="1327" y="7288"/>
                    <a:pt x="1481" y="7314"/>
                    <a:pt x="1635" y="7314"/>
                  </a:cubicBezTo>
                  <a:cubicBezTo>
                    <a:pt x="2347" y="7314"/>
                    <a:pt x="3173" y="6782"/>
                    <a:pt x="3981" y="5782"/>
                  </a:cubicBezTo>
                  <a:lnTo>
                    <a:pt x="3758" y="5609"/>
                  </a:lnTo>
                  <a:cubicBezTo>
                    <a:pt x="3021" y="6522"/>
                    <a:pt x="2252" y="7030"/>
                    <a:pt x="1634" y="7030"/>
                  </a:cubicBezTo>
                  <a:cubicBezTo>
                    <a:pt x="1510" y="7030"/>
                    <a:pt x="1392" y="7010"/>
                    <a:pt x="1282" y="6968"/>
                  </a:cubicBezTo>
                  <a:cubicBezTo>
                    <a:pt x="642" y="6737"/>
                    <a:pt x="288" y="5820"/>
                    <a:pt x="335" y="4519"/>
                  </a:cubicBezTo>
                  <a:cubicBezTo>
                    <a:pt x="404" y="2332"/>
                    <a:pt x="1738" y="1071"/>
                    <a:pt x="2335" y="615"/>
                  </a:cubicBezTo>
                  <a:lnTo>
                    <a:pt x="2335" y="615"/>
                  </a:lnTo>
                  <a:cubicBezTo>
                    <a:pt x="2250" y="1128"/>
                    <a:pt x="2187" y="2045"/>
                    <a:pt x="2732" y="2480"/>
                  </a:cubicBezTo>
                  <a:cubicBezTo>
                    <a:pt x="2927" y="2635"/>
                    <a:pt x="3179" y="2713"/>
                    <a:pt x="3485" y="2713"/>
                  </a:cubicBezTo>
                  <a:cubicBezTo>
                    <a:pt x="4001" y="2713"/>
                    <a:pt x="4673" y="2491"/>
                    <a:pt x="5495" y="2045"/>
                  </a:cubicBezTo>
                  <a:lnTo>
                    <a:pt x="5359" y="1802"/>
                  </a:lnTo>
                  <a:cubicBezTo>
                    <a:pt x="4585" y="2218"/>
                    <a:pt x="3951" y="2430"/>
                    <a:pt x="3489" y="2430"/>
                  </a:cubicBezTo>
                  <a:cubicBezTo>
                    <a:pt x="3248" y="2430"/>
                    <a:pt x="3054" y="2372"/>
                    <a:pt x="2912" y="2255"/>
                  </a:cubicBezTo>
                  <a:cubicBezTo>
                    <a:pt x="2289" y="1763"/>
                    <a:pt x="2681" y="346"/>
                    <a:pt x="2687" y="332"/>
                  </a:cubicBezTo>
                  <a:lnTo>
                    <a:pt x="2776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5494814" y="1049327"/>
              <a:ext cx="62534" cy="138970"/>
            </a:xfrm>
            <a:custGeom>
              <a:avLst/>
              <a:gdLst/>
              <a:ahLst/>
              <a:cxnLst/>
              <a:rect l="l" t="t" r="r" b="b"/>
              <a:pathLst>
                <a:path w="3095" h="6878" extrusionOk="0">
                  <a:moveTo>
                    <a:pt x="2408" y="1"/>
                  </a:moveTo>
                  <a:cubicBezTo>
                    <a:pt x="2408" y="1"/>
                    <a:pt x="145" y="1303"/>
                    <a:pt x="56" y="4226"/>
                  </a:cubicBezTo>
                  <a:cubicBezTo>
                    <a:pt x="0" y="5935"/>
                    <a:pt x="601" y="6878"/>
                    <a:pt x="1499" y="6878"/>
                  </a:cubicBezTo>
                  <a:cubicBezTo>
                    <a:pt x="1844" y="6878"/>
                    <a:pt x="2233" y="6739"/>
                    <a:pt x="2645" y="6450"/>
                  </a:cubicBezTo>
                  <a:lnTo>
                    <a:pt x="3095" y="2258"/>
                  </a:lnTo>
                  <a:cubicBezTo>
                    <a:pt x="1844" y="2021"/>
                    <a:pt x="2408" y="1"/>
                    <a:pt x="2408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5514716" y="1040861"/>
              <a:ext cx="45744" cy="8486"/>
            </a:xfrm>
            <a:custGeom>
              <a:avLst/>
              <a:gdLst/>
              <a:ahLst/>
              <a:cxnLst/>
              <a:rect l="l" t="t" r="r" b="b"/>
              <a:pathLst>
                <a:path w="2264" h="420" extrusionOk="0">
                  <a:moveTo>
                    <a:pt x="1347" y="0"/>
                  </a:moveTo>
                  <a:cubicBezTo>
                    <a:pt x="616" y="0"/>
                    <a:pt x="0" y="331"/>
                    <a:pt x="0" y="331"/>
                  </a:cubicBezTo>
                  <a:lnTo>
                    <a:pt x="2110" y="420"/>
                  </a:lnTo>
                  <a:lnTo>
                    <a:pt x="2263" y="209"/>
                  </a:lnTo>
                  <a:cubicBezTo>
                    <a:pt x="1961" y="55"/>
                    <a:pt x="1645" y="0"/>
                    <a:pt x="1347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5510695" y="1057873"/>
              <a:ext cx="42653" cy="55867"/>
            </a:xfrm>
            <a:custGeom>
              <a:avLst/>
              <a:gdLst/>
              <a:ahLst/>
              <a:cxnLst/>
              <a:rect l="l" t="t" r="r" b="b"/>
              <a:pathLst>
                <a:path w="2111" h="2765" extrusionOk="0">
                  <a:moveTo>
                    <a:pt x="1327" y="1"/>
                  </a:moveTo>
                  <a:lnTo>
                    <a:pt x="1" y="1501"/>
                  </a:lnTo>
                  <a:lnTo>
                    <a:pt x="2013" y="2764"/>
                  </a:lnTo>
                  <a:lnTo>
                    <a:pt x="2110" y="1867"/>
                  </a:lnTo>
                  <a:cubicBezTo>
                    <a:pt x="1116" y="1547"/>
                    <a:pt x="1327" y="1"/>
                    <a:pt x="1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5498795" y="1135865"/>
              <a:ext cx="38733" cy="50189"/>
            </a:xfrm>
            <a:custGeom>
              <a:avLst/>
              <a:gdLst/>
              <a:ahLst/>
              <a:cxnLst/>
              <a:rect l="l" t="t" r="r" b="b"/>
              <a:pathLst>
                <a:path w="1917" h="2484" extrusionOk="0">
                  <a:moveTo>
                    <a:pt x="724" y="1"/>
                  </a:moveTo>
                  <a:cubicBezTo>
                    <a:pt x="519" y="1"/>
                    <a:pt x="279" y="95"/>
                    <a:pt x="1" y="321"/>
                  </a:cubicBezTo>
                  <a:cubicBezTo>
                    <a:pt x="1" y="321"/>
                    <a:pt x="120" y="2484"/>
                    <a:pt x="1288" y="2484"/>
                  </a:cubicBezTo>
                  <a:cubicBezTo>
                    <a:pt x="1471" y="2484"/>
                    <a:pt x="1679" y="2431"/>
                    <a:pt x="1916" y="2309"/>
                  </a:cubicBezTo>
                  <a:cubicBezTo>
                    <a:pt x="1916" y="2309"/>
                    <a:pt x="1739" y="1"/>
                    <a:pt x="724" y="1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615862" y="1013746"/>
              <a:ext cx="83709" cy="60878"/>
            </a:xfrm>
            <a:custGeom>
              <a:avLst/>
              <a:gdLst/>
              <a:ahLst/>
              <a:cxnLst/>
              <a:rect l="l" t="t" r="r" b="b"/>
              <a:pathLst>
                <a:path w="4143" h="3013" extrusionOk="0">
                  <a:moveTo>
                    <a:pt x="2341" y="0"/>
                  </a:moveTo>
                  <a:lnTo>
                    <a:pt x="1995" y="2385"/>
                  </a:lnTo>
                  <a:lnTo>
                    <a:pt x="1995" y="2385"/>
                  </a:lnTo>
                  <a:lnTo>
                    <a:pt x="2231" y="2270"/>
                  </a:lnTo>
                  <a:cubicBezTo>
                    <a:pt x="2463" y="2160"/>
                    <a:pt x="2943" y="1978"/>
                    <a:pt x="3329" y="1978"/>
                  </a:cubicBezTo>
                  <a:cubicBezTo>
                    <a:pt x="3554" y="1978"/>
                    <a:pt x="3746" y="2039"/>
                    <a:pt x="3841" y="2211"/>
                  </a:cubicBezTo>
                  <a:cubicBezTo>
                    <a:pt x="3847" y="2217"/>
                    <a:pt x="3847" y="2223"/>
                    <a:pt x="3847" y="2223"/>
                  </a:cubicBezTo>
                  <a:cubicBezTo>
                    <a:pt x="3808" y="2468"/>
                    <a:pt x="2181" y="2693"/>
                    <a:pt x="328" y="2731"/>
                  </a:cubicBezTo>
                  <a:cubicBezTo>
                    <a:pt x="361" y="2577"/>
                    <a:pt x="424" y="2430"/>
                    <a:pt x="501" y="2403"/>
                  </a:cubicBezTo>
                  <a:cubicBezTo>
                    <a:pt x="510" y="2400"/>
                    <a:pt x="521" y="2398"/>
                    <a:pt x="532" y="2398"/>
                  </a:cubicBezTo>
                  <a:cubicBezTo>
                    <a:pt x="604" y="2398"/>
                    <a:pt x="705" y="2468"/>
                    <a:pt x="822" y="2590"/>
                  </a:cubicBezTo>
                  <a:lnTo>
                    <a:pt x="1027" y="2397"/>
                  </a:lnTo>
                  <a:cubicBezTo>
                    <a:pt x="849" y="2210"/>
                    <a:pt x="684" y="2114"/>
                    <a:pt x="531" y="2114"/>
                  </a:cubicBezTo>
                  <a:cubicBezTo>
                    <a:pt x="490" y="2114"/>
                    <a:pt x="450" y="2121"/>
                    <a:pt x="411" y="2134"/>
                  </a:cubicBezTo>
                  <a:cubicBezTo>
                    <a:pt x="91" y="2243"/>
                    <a:pt x="27" y="2756"/>
                    <a:pt x="14" y="2859"/>
                  </a:cubicBezTo>
                  <a:lnTo>
                    <a:pt x="1" y="3013"/>
                  </a:lnTo>
                  <a:lnTo>
                    <a:pt x="161" y="3013"/>
                  </a:lnTo>
                  <a:cubicBezTo>
                    <a:pt x="1001" y="3007"/>
                    <a:pt x="3764" y="2930"/>
                    <a:pt x="4092" y="2371"/>
                  </a:cubicBezTo>
                  <a:cubicBezTo>
                    <a:pt x="4142" y="2282"/>
                    <a:pt x="4142" y="2173"/>
                    <a:pt x="4092" y="2070"/>
                  </a:cubicBezTo>
                  <a:cubicBezTo>
                    <a:pt x="3934" y="1787"/>
                    <a:pt x="3643" y="1696"/>
                    <a:pt x="3332" y="1696"/>
                  </a:cubicBezTo>
                  <a:cubicBezTo>
                    <a:pt x="2973" y="1696"/>
                    <a:pt x="2587" y="1817"/>
                    <a:pt x="2347" y="1910"/>
                  </a:cubicBezTo>
                  <a:lnTo>
                    <a:pt x="2622" y="39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5503462" y="854268"/>
              <a:ext cx="150911" cy="55988"/>
            </a:xfrm>
            <a:custGeom>
              <a:avLst/>
              <a:gdLst/>
              <a:ahLst/>
              <a:cxnLst/>
              <a:rect l="l" t="t" r="r" b="b"/>
              <a:pathLst>
                <a:path w="7469" h="2771" extrusionOk="0">
                  <a:moveTo>
                    <a:pt x="7468" y="1"/>
                  </a:moveTo>
                  <a:lnTo>
                    <a:pt x="0" y="565"/>
                  </a:lnTo>
                  <a:lnTo>
                    <a:pt x="507" y="2770"/>
                  </a:lnTo>
                  <a:lnTo>
                    <a:pt x="7468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5700319" y="827072"/>
              <a:ext cx="113087" cy="60918"/>
            </a:xfrm>
            <a:custGeom>
              <a:avLst/>
              <a:gdLst/>
              <a:ahLst/>
              <a:cxnLst/>
              <a:rect l="l" t="t" r="r" b="b"/>
              <a:pathLst>
                <a:path w="5597" h="3015" extrusionOk="0">
                  <a:moveTo>
                    <a:pt x="796" y="1"/>
                  </a:moveTo>
                  <a:lnTo>
                    <a:pt x="1" y="2124"/>
                  </a:lnTo>
                  <a:lnTo>
                    <a:pt x="5596" y="3014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5265245" y="1080341"/>
              <a:ext cx="81628" cy="51927"/>
            </a:xfrm>
            <a:custGeom>
              <a:avLst/>
              <a:gdLst/>
              <a:ahLst/>
              <a:cxnLst/>
              <a:rect l="l" t="t" r="r" b="b"/>
              <a:pathLst>
                <a:path w="4040" h="2570" extrusionOk="0">
                  <a:moveTo>
                    <a:pt x="2540" y="1"/>
                  </a:moveTo>
                  <a:cubicBezTo>
                    <a:pt x="2180" y="1"/>
                    <a:pt x="1775" y="87"/>
                    <a:pt x="1353" y="274"/>
                  </a:cubicBezTo>
                  <a:cubicBezTo>
                    <a:pt x="1" y="871"/>
                    <a:pt x="33" y="2543"/>
                    <a:pt x="33" y="2543"/>
                  </a:cubicBezTo>
                  <a:cubicBezTo>
                    <a:pt x="513" y="694"/>
                    <a:pt x="1633" y="188"/>
                    <a:pt x="2492" y="188"/>
                  </a:cubicBezTo>
                  <a:cubicBezTo>
                    <a:pt x="2815" y="188"/>
                    <a:pt x="3101" y="260"/>
                    <a:pt x="3302" y="358"/>
                  </a:cubicBezTo>
                  <a:cubicBezTo>
                    <a:pt x="4039" y="717"/>
                    <a:pt x="3847" y="1980"/>
                    <a:pt x="2802" y="2312"/>
                  </a:cubicBezTo>
                  <a:cubicBezTo>
                    <a:pt x="2687" y="2349"/>
                    <a:pt x="2589" y="2365"/>
                    <a:pt x="2507" y="2365"/>
                  </a:cubicBezTo>
                  <a:cubicBezTo>
                    <a:pt x="1852" y="2365"/>
                    <a:pt x="2181" y="1332"/>
                    <a:pt x="2181" y="1332"/>
                  </a:cubicBezTo>
                  <a:lnTo>
                    <a:pt x="2181" y="1332"/>
                  </a:lnTo>
                  <a:lnTo>
                    <a:pt x="1238" y="1986"/>
                  </a:lnTo>
                  <a:lnTo>
                    <a:pt x="1238" y="1986"/>
                  </a:lnTo>
                  <a:lnTo>
                    <a:pt x="1962" y="1646"/>
                  </a:lnTo>
                  <a:lnTo>
                    <a:pt x="1962" y="1646"/>
                  </a:lnTo>
                  <a:cubicBezTo>
                    <a:pt x="1864" y="2318"/>
                    <a:pt x="2093" y="2570"/>
                    <a:pt x="2426" y="2570"/>
                  </a:cubicBezTo>
                  <a:cubicBezTo>
                    <a:pt x="3024" y="2570"/>
                    <a:pt x="3957" y="1758"/>
                    <a:pt x="3924" y="1108"/>
                  </a:cubicBezTo>
                  <a:cubicBezTo>
                    <a:pt x="3893" y="417"/>
                    <a:pt x="3327" y="1"/>
                    <a:pt x="2540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5652393" y="910316"/>
              <a:ext cx="223831" cy="150972"/>
            </a:xfrm>
            <a:custGeom>
              <a:avLst/>
              <a:gdLst/>
              <a:ahLst/>
              <a:cxnLst/>
              <a:rect l="l" t="t" r="r" b="b"/>
              <a:pathLst>
                <a:path w="11078" h="7472" extrusionOk="0">
                  <a:moveTo>
                    <a:pt x="2417" y="1"/>
                  </a:moveTo>
                  <a:cubicBezTo>
                    <a:pt x="1654" y="1"/>
                    <a:pt x="925" y="420"/>
                    <a:pt x="668" y="1241"/>
                  </a:cubicBezTo>
                  <a:cubicBezTo>
                    <a:pt x="0" y="3112"/>
                    <a:pt x="1367" y="5138"/>
                    <a:pt x="2527" y="6522"/>
                  </a:cubicBezTo>
                  <a:cubicBezTo>
                    <a:pt x="2731" y="6766"/>
                    <a:pt x="3020" y="7176"/>
                    <a:pt x="3347" y="7472"/>
                  </a:cubicBezTo>
                  <a:cubicBezTo>
                    <a:pt x="5610" y="5913"/>
                    <a:pt x="11078" y="1644"/>
                    <a:pt x="8071" y="573"/>
                  </a:cubicBezTo>
                  <a:cubicBezTo>
                    <a:pt x="7807" y="476"/>
                    <a:pt x="7523" y="431"/>
                    <a:pt x="7234" y="431"/>
                  </a:cubicBezTo>
                  <a:cubicBezTo>
                    <a:pt x="6209" y="431"/>
                    <a:pt x="5110" y="990"/>
                    <a:pt x="4545" y="1759"/>
                  </a:cubicBezTo>
                  <a:cubicBezTo>
                    <a:pt x="4334" y="1227"/>
                    <a:pt x="4065" y="759"/>
                    <a:pt x="3867" y="573"/>
                  </a:cubicBezTo>
                  <a:cubicBezTo>
                    <a:pt x="3457" y="190"/>
                    <a:pt x="2929" y="1"/>
                    <a:pt x="2417" y="1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5788797" y="935633"/>
              <a:ext cx="36147" cy="44310"/>
            </a:xfrm>
            <a:custGeom>
              <a:avLst/>
              <a:gdLst/>
              <a:ahLst/>
              <a:cxnLst/>
              <a:rect l="l" t="t" r="r" b="b"/>
              <a:pathLst>
                <a:path w="1789" h="2193" extrusionOk="0">
                  <a:moveTo>
                    <a:pt x="1288" y="0"/>
                  </a:moveTo>
                  <a:cubicBezTo>
                    <a:pt x="987" y="0"/>
                    <a:pt x="590" y="308"/>
                    <a:pt x="327" y="782"/>
                  </a:cubicBezTo>
                  <a:cubicBezTo>
                    <a:pt x="7" y="1366"/>
                    <a:pt x="0" y="1974"/>
                    <a:pt x="308" y="2148"/>
                  </a:cubicBezTo>
                  <a:cubicBezTo>
                    <a:pt x="365" y="2180"/>
                    <a:pt x="430" y="2192"/>
                    <a:pt x="494" y="2192"/>
                  </a:cubicBezTo>
                  <a:cubicBezTo>
                    <a:pt x="802" y="2192"/>
                    <a:pt x="1193" y="1885"/>
                    <a:pt x="1456" y="1411"/>
                  </a:cubicBezTo>
                  <a:cubicBezTo>
                    <a:pt x="1782" y="828"/>
                    <a:pt x="1788" y="218"/>
                    <a:pt x="1474" y="45"/>
                  </a:cubicBezTo>
                  <a:cubicBezTo>
                    <a:pt x="1423" y="12"/>
                    <a:pt x="1359" y="0"/>
                    <a:pt x="1288" y="0"/>
                  </a:cubicBezTo>
                  <a:close/>
                </a:path>
              </a:pathLst>
            </a:custGeom>
            <a:solidFill>
              <a:srgbClr val="FF8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5510049" y="896031"/>
              <a:ext cx="233812" cy="163176"/>
            </a:xfrm>
            <a:custGeom>
              <a:avLst/>
              <a:gdLst/>
              <a:ahLst/>
              <a:cxnLst/>
              <a:rect l="l" t="t" r="r" b="b"/>
              <a:pathLst>
                <a:path w="11572" h="8076" extrusionOk="0">
                  <a:moveTo>
                    <a:pt x="7689" y="1"/>
                  </a:moveTo>
                  <a:cubicBezTo>
                    <a:pt x="6479" y="1"/>
                    <a:pt x="5183" y="821"/>
                    <a:pt x="4636" y="1826"/>
                  </a:cubicBezTo>
                  <a:cubicBezTo>
                    <a:pt x="4335" y="1288"/>
                    <a:pt x="3975" y="832"/>
                    <a:pt x="3738" y="665"/>
                  </a:cubicBezTo>
                  <a:cubicBezTo>
                    <a:pt x="3338" y="379"/>
                    <a:pt x="2873" y="243"/>
                    <a:pt x="2419" y="243"/>
                  </a:cubicBezTo>
                  <a:cubicBezTo>
                    <a:pt x="1489" y="243"/>
                    <a:pt x="607" y="813"/>
                    <a:pt x="430" y="1838"/>
                  </a:cubicBezTo>
                  <a:cubicBezTo>
                    <a:pt x="1" y="3928"/>
                    <a:pt x="1738" y="5883"/>
                    <a:pt x="3175" y="7185"/>
                  </a:cubicBezTo>
                  <a:cubicBezTo>
                    <a:pt x="3430" y="7422"/>
                    <a:pt x="3790" y="7819"/>
                    <a:pt x="4181" y="8076"/>
                  </a:cubicBezTo>
                  <a:cubicBezTo>
                    <a:pt x="6373" y="6102"/>
                    <a:pt x="11572" y="762"/>
                    <a:pt x="8219" y="57"/>
                  </a:cubicBezTo>
                  <a:cubicBezTo>
                    <a:pt x="8046" y="19"/>
                    <a:pt x="7869" y="1"/>
                    <a:pt x="7689" y="1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5603719" y="895991"/>
              <a:ext cx="72132" cy="36955"/>
            </a:xfrm>
            <a:custGeom>
              <a:avLst/>
              <a:gdLst/>
              <a:ahLst/>
              <a:cxnLst/>
              <a:rect l="l" t="t" r="r" b="b"/>
              <a:pathLst>
                <a:path w="3570" h="1829" extrusionOk="0">
                  <a:moveTo>
                    <a:pt x="6" y="1820"/>
                  </a:moveTo>
                  <a:lnTo>
                    <a:pt x="0" y="1828"/>
                  </a:lnTo>
                  <a:lnTo>
                    <a:pt x="0" y="1828"/>
                  </a:lnTo>
                  <a:lnTo>
                    <a:pt x="6" y="1820"/>
                  </a:lnTo>
                  <a:close/>
                  <a:moveTo>
                    <a:pt x="12" y="1808"/>
                  </a:moveTo>
                  <a:lnTo>
                    <a:pt x="12" y="1808"/>
                  </a:lnTo>
                  <a:lnTo>
                    <a:pt x="12" y="1808"/>
                  </a:lnTo>
                  <a:close/>
                  <a:moveTo>
                    <a:pt x="31" y="1776"/>
                  </a:moveTo>
                  <a:cubicBezTo>
                    <a:pt x="25" y="1782"/>
                    <a:pt x="25" y="1790"/>
                    <a:pt x="19" y="1796"/>
                  </a:cubicBezTo>
                  <a:cubicBezTo>
                    <a:pt x="25" y="1790"/>
                    <a:pt x="25" y="1782"/>
                    <a:pt x="31" y="1776"/>
                  </a:cubicBezTo>
                  <a:close/>
                  <a:moveTo>
                    <a:pt x="3563" y="51"/>
                  </a:moveTo>
                  <a:lnTo>
                    <a:pt x="3569" y="51"/>
                  </a:lnTo>
                  <a:lnTo>
                    <a:pt x="3563" y="51"/>
                  </a:lnTo>
                  <a:close/>
                  <a:moveTo>
                    <a:pt x="3057" y="0"/>
                  </a:moveTo>
                  <a:cubicBezTo>
                    <a:pt x="1865" y="0"/>
                    <a:pt x="589" y="796"/>
                    <a:pt x="31" y="1776"/>
                  </a:cubicBezTo>
                  <a:cubicBezTo>
                    <a:pt x="589" y="796"/>
                    <a:pt x="1865" y="0"/>
                    <a:pt x="3057" y="0"/>
                  </a:cubicBezTo>
                  <a:close/>
                  <a:moveTo>
                    <a:pt x="3057" y="0"/>
                  </a:moveTo>
                  <a:lnTo>
                    <a:pt x="3057" y="0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rgbClr val="FFB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5594506" y="895991"/>
              <a:ext cx="103753" cy="163216"/>
            </a:xfrm>
            <a:custGeom>
              <a:avLst/>
              <a:gdLst/>
              <a:ahLst/>
              <a:cxnLst/>
              <a:rect l="l" t="t" r="r" b="b"/>
              <a:pathLst>
                <a:path w="5135" h="8078" extrusionOk="0">
                  <a:moveTo>
                    <a:pt x="3513" y="0"/>
                  </a:moveTo>
                  <a:cubicBezTo>
                    <a:pt x="2321" y="0"/>
                    <a:pt x="1045" y="796"/>
                    <a:pt x="487" y="1776"/>
                  </a:cubicBezTo>
                  <a:cubicBezTo>
                    <a:pt x="481" y="1782"/>
                    <a:pt x="481" y="1790"/>
                    <a:pt x="475" y="1796"/>
                  </a:cubicBezTo>
                  <a:cubicBezTo>
                    <a:pt x="475" y="1802"/>
                    <a:pt x="468" y="1802"/>
                    <a:pt x="468" y="1808"/>
                  </a:cubicBezTo>
                  <a:cubicBezTo>
                    <a:pt x="468" y="1808"/>
                    <a:pt x="462" y="1814"/>
                    <a:pt x="462" y="1820"/>
                  </a:cubicBezTo>
                  <a:lnTo>
                    <a:pt x="456" y="1828"/>
                  </a:lnTo>
                  <a:cubicBezTo>
                    <a:pt x="456" y="1828"/>
                    <a:pt x="2302" y="314"/>
                    <a:pt x="3513" y="314"/>
                  </a:cubicBezTo>
                  <a:cubicBezTo>
                    <a:pt x="3687" y="314"/>
                    <a:pt x="3847" y="347"/>
                    <a:pt x="3981" y="417"/>
                  </a:cubicBezTo>
                  <a:cubicBezTo>
                    <a:pt x="5116" y="968"/>
                    <a:pt x="4449" y="3379"/>
                    <a:pt x="1" y="8078"/>
                  </a:cubicBezTo>
                  <a:cubicBezTo>
                    <a:pt x="1679" y="6559"/>
                    <a:pt x="5135" y="3065"/>
                    <a:pt x="5135" y="1199"/>
                  </a:cubicBezTo>
                  <a:cubicBezTo>
                    <a:pt x="5135" y="1027"/>
                    <a:pt x="5102" y="867"/>
                    <a:pt x="5039" y="725"/>
                  </a:cubicBezTo>
                  <a:cubicBezTo>
                    <a:pt x="4898" y="405"/>
                    <a:pt x="4578" y="167"/>
                    <a:pt x="4039" y="59"/>
                  </a:cubicBezTo>
                  <a:cubicBezTo>
                    <a:pt x="4033" y="59"/>
                    <a:pt x="4033" y="51"/>
                    <a:pt x="4025" y="51"/>
                  </a:cubicBezTo>
                  <a:lnTo>
                    <a:pt x="4019" y="51"/>
                  </a:lnTo>
                  <a:cubicBezTo>
                    <a:pt x="3853" y="20"/>
                    <a:pt x="3687" y="0"/>
                    <a:pt x="3513" y="0"/>
                  </a:cubicBezTo>
                  <a:close/>
                </a:path>
              </a:pathLst>
            </a:custGeom>
            <a:solidFill>
              <a:srgbClr val="FF8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5522738" y="911407"/>
              <a:ext cx="36288" cy="44310"/>
            </a:xfrm>
            <a:custGeom>
              <a:avLst/>
              <a:gdLst/>
              <a:ahLst/>
              <a:cxnLst/>
              <a:rect l="l" t="t" r="r" b="b"/>
              <a:pathLst>
                <a:path w="1796" h="2193" extrusionOk="0">
                  <a:moveTo>
                    <a:pt x="1296" y="1"/>
                  </a:moveTo>
                  <a:cubicBezTo>
                    <a:pt x="988" y="1"/>
                    <a:pt x="597" y="308"/>
                    <a:pt x="334" y="782"/>
                  </a:cubicBezTo>
                  <a:cubicBezTo>
                    <a:pt x="14" y="1365"/>
                    <a:pt x="0" y="1974"/>
                    <a:pt x="316" y="2148"/>
                  </a:cubicBezTo>
                  <a:cubicBezTo>
                    <a:pt x="373" y="2181"/>
                    <a:pt x="431" y="2193"/>
                    <a:pt x="500" y="2193"/>
                  </a:cubicBezTo>
                  <a:cubicBezTo>
                    <a:pt x="802" y="2193"/>
                    <a:pt x="1200" y="1885"/>
                    <a:pt x="1462" y="1411"/>
                  </a:cubicBezTo>
                  <a:cubicBezTo>
                    <a:pt x="1783" y="827"/>
                    <a:pt x="1796" y="219"/>
                    <a:pt x="1482" y="45"/>
                  </a:cubicBezTo>
                  <a:cubicBezTo>
                    <a:pt x="1423" y="13"/>
                    <a:pt x="1360" y="1"/>
                    <a:pt x="1296" y="1"/>
                  </a:cubicBezTo>
                  <a:close/>
                </a:path>
              </a:pathLst>
            </a:custGeom>
            <a:solidFill>
              <a:srgbClr val="FF8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5735052" y="1148170"/>
              <a:ext cx="172005" cy="141314"/>
            </a:xfrm>
            <a:custGeom>
              <a:avLst/>
              <a:gdLst/>
              <a:ahLst/>
              <a:cxnLst/>
              <a:rect l="l" t="t" r="r" b="b"/>
              <a:pathLst>
                <a:path w="8513" h="6994" extrusionOk="0">
                  <a:moveTo>
                    <a:pt x="5291" y="0"/>
                  </a:moveTo>
                  <a:cubicBezTo>
                    <a:pt x="2733" y="0"/>
                    <a:pt x="140" y="4186"/>
                    <a:pt x="140" y="4186"/>
                  </a:cubicBezTo>
                  <a:lnTo>
                    <a:pt x="0" y="6571"/>
                  </a:lnTo>
                  <a:lnTo>
                    <a:pt x="7570" y="6994"/>
                  </a:lnTo>
                  <a:cubicBezTo>
                    <a:pt x="7570" y="6994"/>
                    <a:pt x="8513" y="700"/>
                    <a:pt x="5800" y="58"/>
                  </a:cubicBezTo>
                  <a:cubicBezTo>
                    <a:pt x="5631" y="19"/>
                    <a:pt x="5461" y="0"/>
                    <a:pt x="5291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5766632" y="1235597"/>
              <a:ext cx="122038" cy="5718"/>
            </a:xfrm>
            <a:custGeom>
              <a:avLst/>
              <a:gdLst/>
              <a:ahLst/>
              <a:cxnLst/>
              <a:rect l="l" t="t" r="r" b="b"/>
              <a:pathLst>
                <a:path w="6040" h="283" extrusionOk="0">
                  <a:moveTo>
                    <a:pt x="14" y="1"/>
                  </a:moveTo>
                  <a:lnTo>
                    <a:pt x="0" y="282"/>
                  </a:lnTo>
                  <a:lnTo>
                    <a:pt x="6039" y="264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5774532" y="1188438"/>
              <a:ext cx="111915" cy="24650"/>
            </a:xfrm>
            <a:custGeom>
              <a:avLst/>
              <a:gdLst/>
              <a:ahLst/>
              <a:cxnLst/>
              <a:rect l="l" t="t" r="r" b="b"/>
              <a:pathLst>
                <a:path w="5539" h="1220" extrusionOk="0">
                  <a:moveTo>
                    <a:pt x="269" y="1"/>
                  </a:moveTo>
                  <a:lnTo>
                    <a:pt x="0" y="355"/>
                  </a:lnTo>
                  <a:lnTo>
                    <a:pt x="5405" y="1219"/>
                  </a:lnTo>
                  <a:lnTo>
                    <a:pt x="5539" y="1116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5776351" y="1183165"/>
              <a:ext cx="18407" cy="78234"/>
            </a:xfrm>
            <a:custGeom>
              <a:avLst/>
              <a:gdLst/>
              <a:ahLst/>
              <a:cxnLst/>
              <a:rect l="l" t="t" r="r" b="b"/>
              <a:pathLst>
                <a:path w="911" h="3872" extrusionOk="0">
                  <a:moveTo>
                    <a:pt x="635" y="0"/>
                  </a:moveTo>
                  <a:lnTo>
                    <a:pt x="1" y="3826"/>
                  </a:lnTo>
                  <a:lnTo>
                    <a:pt x="283" y="3871"/>
                  </a:lnTo>
                  <a:lnTo>
                    <a:pt x="910" y="5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5806800" y="1154009"/>
              <a:ext cx="33035" cy="114663"/>
            </a:xfrm>
            <a:custGeom>
              <a:avLst/>
              <a:gdLst/>
              <a:ahLst/>
              <a:cxnLst/>
              <a:rect l="l" t="t" r="r" b="b"/>
              <a:pathLst>
                <a:path w="1635" h="5675" extrusionOk="0">
                  <a:moveTo>
                    <a:pt x="1468" y="0"/>
                  </a:moveTo>
                  <a:lnTo>
                    <a:pt x="0" y="5609"/>
                  </a:lnTo>
                  <a:lnTo>
                    <a:pt x="276" y="5674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5833349" y="1165122"/>
              <a:ext cx="36409" cy="103551"/>
            </a:xfrm>
            <a:custGeom>
              <a:avLst/>
              <a:gdLst/>
              <a:ahLst/>
              <a:cxnLst/>
              <a:rect l="l" t="t" r="r" b="b"/>
              <a:pathLst>
                <a:path w="1802" h="5125" extrusionOk="0">
                  <a:moveTo>
                    <a:pt x="1719" y="1"/>
                  </a:moveTo>
                  <a:lnTo>
                    <a:pt x="0" y="5124"/>
                  </a:lnTo>
                  <a:lnTo>
                    <a:pt x="423" y="4963"/>
                  </a:lnTo>
                  <a:lnTo>
                    <a:pt x="1802" y="149"/>
                  </a:lnTo>
                  <a:lnTo>
                    <a:pt x="1719" y="1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5801223" y="1173951"/>
              <a:ext cx="72799" cy="21377"/>
            </a:xfrm>
            <a:custGeom>
              <a:avLst/>
              <a:gdLst/>
              <a:ahLst/>
              <a:cxnLst/>
              <a:rect l="l" t="t" r="r" b="b"/>
              <a:pathLst>
                <a:path w="3603" h="1058" extrusionOk="0">
                  <a:moveTo>
                    <a:pt x="64" y="1"/>
                  </a:moveTo>
                  <a:lnTo>
                    <a:pt x="1" y="276"/>
                  </a:lnTo>
                  <a:lnTo>
                    <a:pt x="3546" y="1058"/>
                  </a:lnTo>
                  <a:lnTo>
                    <a:pt x="3602" y="78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5649807" y="1149422"/>
              <a:ext cx="214395" cy="166772"/>
            </a:xfrm>
            <a:custGeom>
              <a:avLst/>
              <a:gdLst/>
              <a:ahLst/>
              <a:cxnLst/>
              <a:rect l="l" t="t" r="r" b="b"/>
              <a:pathLst>
                <a:path w="10611" h="8254" extrusionOk="0">
                  <a:moveTo>
                    <a:pt x="3682" y="0"/>
                  </a:moveTo>
                  <a:cubicBezTo>
                    <a:pt x="1461" y="0"/>
                    <a:pt x="1" y="3753"/>
                    <a:pt x="1" y="3753"/>
                  </a:cubicBezTo>
                  <a:cubicBezTo>
                    <a:pt x="302" y="5893"/>
                    <a:pt x="4359" y="6863"/>
                    <a:pt x="4359" y="6863"/>
                  </a:cubicBezTo>
                  <a:lnTo>
                    <a:pt x="5072" y="8253"/>
                  </a:lnTo>
                  <a:lnTo>
                    <a:pt x="7635" y="7804"/>
                  </a:lnTo>
                  <a:lnTo>
                    <a:pt x="10610" y="6555"/>
                  </a:lnTo>
                  <a:lnTo>
                    <a:pt x="4738" y="5849"/>
                  </a:lnTo>
                  <a:cubicBezTo>
                    <a:pt x="4738" y="5849"/>
                    <a:pt x="6744" y="753"/>
                    <a:pt x="4219" y="73"/>
                  </a:cubicBezTo>
                  <a:cubicBezTo>
                    <a:pt x="4036" y="23"/>
                    <a:pt x="3856" y="0"/>
                    <a:pt x="3682" y="0"/>
                  </a:cubicBez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5665607" y="1186519"/>
              <a:ext cx="38167" cy="30974"/>
            </a:xfrm>
            <a:custGeom>
              <a:avLst/>
              <a:gdLst/>
              <a:ahLst/>
              <a:cxnLst/>
              <a:rect l="l" t="t" r="r" b="b"/>
              <a:pathLst>
                <a:path w="1889" h="1533" extrusionOk="0">
                  <a:moveTo>
                    <a:pt x="665" y="0"/>
                  </a:moveTo>
                  <a:cubicBezTo>
                    <a:pt x="615" y="0"/>
                    <a:pt x="552" y="20"/>
                    <a:pt x="533" y="51"/>
                  </a:cubicBezTo>
                  <a:cubicBezTo>
                    <a:pt x="328" y="403"/>
                    <a:pt x="0" y="1513"/>
                    <a:pt x="706" y="1533"/>
                  </a:cubicBezTo>
                  <a:cubicBezTo>
                    <a:pt x="711" y="1533"/>
                    <a:pt x="715" y="1533"/>
                    <a:pt x="719" y="1533"/>
                  </a:cubicBezTo>
                  <a:cubicBezTo>
                    <a:pt x="1280" y="1533"/>
                    <a:pt x="1605" y="690"/>
                    <a:pt x="1860" y="308"/>
                  </a:cubicBezTo>
                  <a:cubicBezTo>
                    <a:pt x="1888" y="267"/>
                    <a:pt x="1852" y="250"/>
                    <a:pt x="1803" y="250"/>
                  </a:cubicBezTo>
                  <a:cubicBezTo>
                    <a:pt x="1752" y="250"/>
                    <a:pt x="1688" y="269"/>
                    <a:pt x="1668" y="302"/>
                  </a:cubicBezTo>
                  <a:cubicBezTo>
                    <a:pt x="1430" y="660"/>
                    <a:pt x="1251" y="1110"/>
                    <a:pt x="885" y="1359"/>
                  </a:cubicBezTo>
                  <a:cubicBezTo>
                    <a:pt x="831" y="1397"/>
                    <a:pt x="783" y="1413"/>
                    <a:pt x="742" y="1413"/>
                  </a:cubicBezTo>
                  <a:cubicBezTo>
                    <a:pt x="532" y="1413"/>
                    <a:pt x="484" y="987"/>
                    <a:pt x="494" y="827"/>
                  </a:cubicBezTo>
                  <a:cubicBezTo>
                    <a:pt x="514" y="565"/>
                    <a:pt x="597" y="288"/>
                    <a:pt x="725" y="65"/>
                  </a:cubicBezTo>
                  <a:cubicBezTo>
                    <a:pt x="754" y="20"/>
                    <a:pt x="716" y="0"/>
                    <a:pt x="665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699430" y="1195570"/>
              <a:ext cx="38147" cy="30853"/>
            </a:xfrm>
            <a:custGeom>
              <a:avLst/>
              <a:gdLst/>
              <a:ahLst/>
              <a:cxnLst/>
              <a:rect l="l" t="t" r="r" b="b"/>
              <a:pathLst>
                <a:path w="1888" h="1527" extrusionOk="0">
                  <a:moveTo>
                    <a:pt x="669" y="0"/>
                  </a:moveTo>
                  <a:cubicBezTo>
                    <a:pt x="618" y="0"/>
                    <a:pt x="555" y="19"/>
                    <a:pt x="539" y="52"/>
                  </a:cubicBezTo>
                  <a:cubicBezTo>
                    <a:pt x="326" y="399"/>
                    <a:pt x="0" y="1514"/>
                    <a:pt x="705" y="1526"/>
                  </a:cubicBezTo>
                  <a:cubicBezTo>
                    <a:pt x="709" y="1526"/>
                    <a:pt x="714" y="1526"/>
                    <a:pt x="719" y="1526"/>
                  </a:cubicBezTo>
                  <a:cubicBezTo>
                    <a:pt x="1281" y="1526"/>
                    <a:pt x="1604" y="691"/>
                    <a:pt x="1859" y="309"/>
                  </a:cubicBezTo>
                  <a:cubicBezTo>
                    <a:pt x="1888" y="267"/>
                    <a:pt x="1849" y="249"/>
                    <a:pt x="1799" y="249"/>
                  </a:cubicBezTo>
                  <a:cubicBezTo>
                    <a:pt x="1748" y="249"/>
                    <a:pt x="1686" y="267"/>
                    <a:pt x="1666" y="295"/>
                  </a:cubicBezTo>
                  <a:cubicBezTo>
                    <a:pt x="1429" y="655"/>
                    <a:pt x="1249" y="1109"/>
                    <a:pt x="885" y="1360"/>
                  </a:cubicBezTo>
                  <a:cubicBezTo>
                    <a:pt x="831" y="1396"/>
                    <a:pt x="785" y="1412"/>
                    <a:pt x="744" y="1412"/>
                  </a:cubicBezTo>
                  <a:cubicBezTo>
                    <a:pt x="530" y="1412"/>
                    <a:pt x="482" y="984"/>
                    <a:pt x="494" y="828"/>
                  </a:cubicBezTo>
                  <a:cubicBezTo>
                    <a:pt x="512" y="565"/>
                    <a:pt x="596" y="283"/>
                    <a:pt x="731" y="59"/>
                  </a:cubicBezTo>
                  <a:cubicBezTo>
                    <a:pt x="756" y="18"/>
                    <a:pt x="718" y="0"/>
                    <a:pt x="669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5699026" y="1230404"/>
              <a:ext cx="31803" cy="39824"/>
            </a:xfrm>
            <a:custGeom>
              <a:avLst/>
              <a:gdLst/>
              <a:ahLst/>
              <a:cxnLst/>
              <a:rect l="l" t="t" r="r" b="b"/>
              <a:pathLst>
                <a:path w="1574" h="1971" extrusionOk="0">
                  <a:moveTo>
                    <a:pt x="1308" y="1"/>
                  </a:moveTo>
                  <a:lnTo>
                    <a:pt x="0" y="278"/>
                  </a:lnTo>
                  <a:cubicBezTo>
                    <a:pt x="0" y="278"/>
                    <a:pt x="680" y="1944"/>
                    <a:pt x="1129" y="1970"/>
                  </a:cubicBezTo>
                  <a:cubicBezTo>
                    <a:pt x="1133" y="1970"/>
                    <a:pt x="1136" y="1970"/>
                    <a:pt x="1140" y="1970"/>
                  </a:cubicBezTo>
                  <a:cubicBezTo>
                    <a:pt x="1573" y="1970"/>
                    <a:pt x="1308" y="1"/>
                    <a:pt x="1308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5702542" y="1232889"/>
              <a:ext cx="24569" cy="35116"/>
            </a:xfrm>
            <a:custGeom>
              <a:avLst/>
              <a:gdLst/>
              <a:ahLst/>
              <a:cxnLst/>
              <a:rect l="l" t="t" r="r" b="b"/>
              <a:pathLst>
                <a:path w="1216" h="1738" extrusionOk="0">
                  <a:moveTo>
                    <a:pt x="1063" y="1"/>
                  </a:moveTo>
                  <a:lnTo>
                    <a:pt x="0" y="224"/>
                  </a:lnTo>
                  <a:lnTo>
                    <a:pt x="231" y="655"/>
                  </a:lnTo>
                  <a:lnTo>
                    <a:pt x="589" y="673"/>
                  </a:lnTo>
                  <a:lnTo>
                    <a:pt x="186" y="782"/>
                  </a:lnTo>
                  <a:cubicBezTo>
                    <a:pt x="186" y="782"/>
                    <a:pt x="672" y="1724"/>
                    <a:pt x="942" y="1738"/>
                  </a:cubicBezTo>
                  <a:cubicBezTo>
                    <a:pt x="943" y="1738"/>
                    <a:pt x="944" y="1738"/>
                    <a:pt x="946" y="1738"/>
                  </a:cubicBezTo>
                  <a:cubicBezTo>
                    <a:pt x="1215" y="1738"/>
                    <a:pt x="1063" y="1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5680498" y="1222787"/>
              <a:ext cx="6769" cy="4283"/>
            </a:xfrm>
            <a:custGeom>
              <a:avLst/>
              <a:gdLst/>
              <a:ahLst/>
              <a:cxnLst/>
              <a:rect l="l" t="t" r="r" b="b"/>
              <a:pathLst>
                <a:path w="335" h="212" extrusionOk="0">
                  <a:moveTo>
                    <a:pt x="168" y="1"/>
                  </a:moveTo>
                  <a:cubicBezTo>
                    <a:pt x="77" y="1"/>
                    <a:pt x="0" y="52"/>
                    <a:pt x="0" y="108"/>
                  </a:cubicBezTo>
                  <a:cubicBezTo>
                    <a:pt x="0" y="167"/>
                    <a:pt x="77" y="212"/>
                    <a:pt x="168" y="212"/>
                  </a:cubicBezTo>
                  <a:cubicBezTo>
                    <a:pt x="263" y="212"/>
                    <a:pt x="334" y="167"/>
                    <a:pt x="334" y="108"/>
                  </a:cubicBezTo>
                  <a:cubicBezTo>
                    <a:pt x="334" y="5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689974" y="1224969"/>
              <a:ext cx="6849" cy="4304"/>
            </a:xfrm>
            <a:custGeom>
              <a:avLst/>
              <a:gdLst/>
              <a:ahLst/>
              <a:cxnLst/>
              <a:rect l="l" t="t" r="r" b="b"/>
              <a:pathLst>
                <a:path w="339" h="213" extrusionOk="0">
                  <a:moveTo>
                    <a:pt x="173" y="0"/>
                  </a:moveTo>
                  <a:cubicBezTo>
                    <a:pt x="77" y="0"/>
                    <a:pt x="0" y="47"/>
                    <a:pt x="0" y="104"/>
                  </a:cubicBezTo>
                  <a:cubicBezTo>
                    <a:pt x="0" y="162"/>
                    <a:pt x="77" y="213"/>
                    <a:pt x="173" y="213"/>
                  </a:cubicBezTo>
                  <a:cubicBezTo>
                    <a:pt x="262" y="213"/>
                    <a:pt x="339" y="162"/>
                    <a:pt x="339" y="104"/>
                  </a:cubicBezTo>
                  <a:cubicBezTo>
                    <a:pt x="339" y="47"/>
                    <a:pt x="262" y="0"/>
                    <a:pt x="173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789161" y="1260873"/>
              <a:ext cx="113613" cy="74415"/>
            </a:xfrm>
            <a:custGeom>
              <a:avLst/>
              <a:gdLst/>
              <a:ahLst/>
              <a:cxnLst/>
              <a:rect l="l" t="t" r="r" b="b"/>
              <a:pathLst>
                <a:path w="5623" h="3683" extrusionOk="0">
                  <a:moveTo>
                    <a:pt x="3746" y="0"/>
                  </a:moveTo>
                  <a:lnTo>
                    <a:pt x="1" y="1808"/>
                  </a:lnTo>
                  <a:cubicBezTo>
                    <a:pt x="926" y="3201"/>
                    <a:pt x="1814" y="3683"/>
                    <a:pt x="2600" y="3683"/>
                  </a:cubicBezTo>
                  <a:cubicBezTo>
                    <a:pt x="4369" y="3683"/>
                    <a:pt x="5623" y="1244"/>
                    <a:pt x="5623" y="1244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FFA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801728" y="1263985"/>
              <a:ext cx="69970" cy="41986"/>
            </a:xfrm>
            <a:custGeom>
              <a:avLst/>
              <a:gdLst/>
              <a:ahLst/>
              <a:cxnLst/>
              <a:rect l="l" t="t" r="r" b="b"/>
              <a:pathLst>
                <a:path w="3463" h="2078" extrusionOk="0">
                  <a:moveTo>
                    <a:pt x="3334" y="0"/>
                  </a:moveTo>
                  <a:cubicBezTo>
                    <a:pt x="2577" y="1596"/>
                    <a:pt x="27" y="1936"/>
                    <a:pt x="0" y="1936"/>
                  </a:cubicBezTo>
                  <a:lnTo>
                    <a:pt x="14" y="2077"/>
                  </a:lnTo>
                  <a:cubicBezTo>
                    <a:pt x="123" y="2063"/>
                    <a:pt x="2668" y="1723"/>
                    <a:pt x="3462" y="57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814680" y="1269804"/>
              <a:ext cx="65707" cy="47825"/>
            </a:xfrm>
            <a:custGeom>
              <a:avLst/>
              <a:gdLst/>
              <a:ahLst/>
              <a:cxnLst/>
              <a:rect l="l" t="t" r="r" b="b"/>
              <a:pathLst>
                <a:path w="3252" h="2367" extrusionOk="0">
                  <a:moveTo>
                    <a:pt x="3116" y="0"/>
                  </a:moveTo>
                  <a:cubicBezTo>
                    <a:pt x="2424" y="1935"/>
                    <a:pt x="27" y="2225"/>
                    <a:pt x="1" y="2225"/>
                  </a:cubicBezTo>
                  <a:lnTo>
                    <a:pt x="13" y="2366"/>
                  </a:lnTo>
                  <a:cubicBezTo>
                    <a:pt x="39" y="2366"/>
                    <a:pt x="2527" y="2065"/>
                    <a:pt x="3252" y="45"/>
                  </a:cubicBezTo>
                  <a:lnTo>
                    <a:pt x="3116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831531" y="1276411"/>
              <a:ext cx="58433" cy="48835"/>
            </a:xfrm>
            <a:custGeom>
              <a:avLst/>
              <a:gdLst/>
              <a:ahLst/>
              <a:cxnLst/>
              <a:rect l="l" t="t" r="r" b="b"/>
              <a:pathLst>
                <a:path w="2892" h="2417" extrusionOk="0">
                  <a:moveTo>
                    <a:pt x="2750" y="1"/>
                  </a:moveTo>
                  <a:cubicBezTo>
                    <a:pt x="2469" y="1968"/>
                    <a:pt x="19" y="2276"/>
                    <a:pt x="1" y="2276"/>
                  </a:cubicBezTo>
                  <a:lnTo>
                    <a:pt x="13" y="2416"/>
                  </a:lnTo>
                  <a:cubicBezTo>
                    <a:pt x="39" y="2410"/>
                    <a:pt x="2596" y="2096"/>
                    <a:pt x="2892" y="19"/>
                  </a:cubicBezTo>
                  <a:lnTo>
                    <a:pt x="2750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5603315" y="1276128"/>
              <a:ext cx="210092" cy="88215"/>
            </a:xfrm>
            <a:custGeom>
              <a:avLst/>
              <a:gdLst/>
              <a:ahLst/>
              <a:cxnLst/>
              <a:rect l="l" t="t" r="r" b="b"/>
              <a:pathLst>
                <a:path w="10398" h="4366" extrusionOk="0">
                  <a:moveTo>
                    <a:pt x="9622" y="1"/>
                  </a:moveTo>
                  <a:lnTo>
                    <a:pt x="8090" y="669"/>
                  </a:lnTo>
                  <a:lnTo>
                    <a:pt x="7737" y="815"/>
                  </a:lnTo>
                  <a:cubicBezTo>
                    <a:pt x="7504" y="485"/>
                    <a:pt x="7073" y="3"/>
                    <a:pt x="6540" y="3"/>
                  </a:cubicBezTo>
                  <a:cubicBezTo>
                    <a:pt x="6473" y="3"/>
                    <a:pt x="6404" y="11"/>
                    <a:pt x="6334" y="27"/>
                  </a:cubicBezTo>
                  <a:cubicBezTo>
                    <a:pt x="5411" y="238"/>
                    <a:pt x="5731" y="1226"/>
                    <a:pt x="5731" y="1226"/>
                  </a:cubicBezTo>
                  <a:cubicBezTo>
                    <a:pt x="4373" y="2230"/>
                    <a:pt x="3400" y="2565"/>
                    <a:pt x="2708" y="2565"/>
                  </a:cubicBezTo>
                  <a:cubicBezTo>
                    <a:pt x="1908" y="2565"/>
                    <a:pt x="1482" y="2117"/>
                    <a:pt x="1269" y="1738"/>
                  </a:cubicBezTo>
                  <a:lnTo>
                    <a:pt x="0" y="2149"/>
                  </a:lnTo>
                  <a:cubicBezTo>
                    <a:pt x="206" y="2962"/>
                    <a:pt x="775" y="4366"/>
                    <a:pt x="2250" y="4366"/>
                  </a:cubicBezTo>
                  <a:cubicBezTo>
                    <a:pt x="3124" y="4366"/>
                    <a:pt x="4318" y="3872"/>
                    <a:pt x="5943" y="2469"/>
                  </a:cubicBezTo>
                  <a:cubicBezTo>
                    <a:pt x="5943" y="2469"/>
                    <a:pt x="6529" y="3317"/>
                    <a:pt x="7589" y="3317"/>
                  </a:cubicBezTo>
                  <a:cubicBezTo>
                    <a:pt x="8315" y="3317"/>
                    <a:pt x="9263" y="2920"/>
                    <a:pt x="10397" y="1584"/>
                  </a:cubicBezTo>
                  <a:lnTo>
                    <a:pt x="9622" y="1"/>
                  </a:lnTo>
                  <a:close/>
                </a:path>
              </a:pathLst>
            </a:custGeom>
            <a:solidFill>
              <a:srgbClr val="FFA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5734526" y="1274330"/>
              <a:ext cx="80173" cy="34349"/>
            </a:xfrm>
            <a:custGeom>
              <a:avLst/>
              <a:gdLst/>
              <a:ahLst/>
              <a:cxnLst/>
              <a:rect l="l" t="t" r="r" b="b"/>
              <a:pathLst>
                <a:path w="3968" h="1700" extrusionOk="0">
                  <a:moveTo>
                    <a:pt x="3160" y="1"/>
                  </a:moveTo>
                  <a:lnTo>
                    <a:pt x="0" y="1302"/>
                  </a:lnTo>
                  <a:lnTo>
                    <a:pt x="51" y="1436"/>
                  </a:lnTo>
                  <a:lnTo>
                    <a:pt x="3089" y="181"/>
                  </a:lnTo>
                  <a:lnTo>
                    <a:pt x="3840" y="1699"/>
                  </a:lnTo>
                  <a:lnTo>
                    <a:pt x="3968" y="1642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5739719" y="1283664"/>
              <a:ext cx="63201" cy="29014"/>
            </a:xfrm>
            <a:custGeom>
              <a:avLst/>
              <a:gdLst/>
              <a:ahLst/>
              <a:cxnLst/>
              <a:rect l="l" t="t" r="r" b="b"/>
              <a:pathLst>
                <a:path w="3128" h="1436" extrusionOk="0">
                  <a:moveTo>
                    <a:pt x="3025" y="0"/>
                  </a:moveTo>
                  <a:cubicBezTo>
                    <a:pt x="1891" y="1142"/>
                    <a:pt x="19" y="1296"/>
                    <a:pt x="0" y="1296"/>
                  </a:cubicBezTo>
                  <a:lnTo>
                    <a:pt x="12" y="1436"/>
                  </a:lnTo>
                  <a:cubicBezTo>
                    <a:pt x="31" y="1436"/>
                    <a:pt x="1948" y="1282"/>
                    <a:pt x="3128" y="103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5744366" y="1293646"/>
              <a:ext cx="63464" cy="28105"/>
            </a:xfrm>
            <a:custGeom>
              <a:avLst/>
              <a:gdLst/>
              <a:ahLst/>
              <a:cxnLst/>
              <a:rect l="l" t="t" r="r" b="b"/>
              <a:pathLst>
                <a:path w="3141" h="1391" extrusionOk="0">
                  <a:moveTo>
                    <a:pt x="3032" y="0"/>
                  </a:moveTo>
                  <a:cubicBezTo>
                    <a:pt x="2174" y="1164"/>
                    <a:pt x="426" y="1245"/>
                    <a:pt x="71" y="1245"/>
                  </a:cubicBezTo>
                  <a:cubicBezTo>
                    <a:pt x="31" y="1245"/>
                    <a:pt x="9" y="1244"/>
                    <a:pt x="7" y="1243"/>
                  </a:cubicBezTo>
                  <a:lnTo>
                    <a:pt x="1" y="1391"/>
                  </a:lnTo>
                  <a:lnTo>
                    <a:pt x="64" y="1391"/>
                  </a:lnTo>
                  <a:cubicBezTo>
                    <a:pt x="436" y="1391"/>
                    <a:pt x="2232" y="1320"/>
                    <a:pt x="3141" y="83"/>
                  </a:cubicBezTo>
                  <a:lnTo>
                    <a:pt x="3032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5748630" y="1299566"/>
              <a:ext cx="62191" cy="33965"/>
            </a:xfrm>
            <a:custGeom>
              <a:avLst/>
              <a:gdLst/>
              <a:ahLst/>
              <a:cxnLst/>
              <a:rect l="l" t="t" r="r" b="b"/>
              <a:pathLst>
                <a:path w="3078" h="1681" extrusionOk="0">
                  <a:moveTo>
                    <a:pt x="2956" y="1"/>
                  </a:moveTo>
                  <a:cubicBezTo>
                    <a:pt x="2049" y="1466"/>
                    <a:pt x="379" y="1534"/>
                    <a:pt x="60" y="1534"/>
                  </a:cubicBezTo>
                  <a:cubicBezTo>
                    <a:pt x="27" y="1534"/>
                    <a:pt x="9" y="1533"/>
                    <a:pt x="7" y="1533"/>
                  </a:cubicBezTo>
                  <a:lnTo>
                    <a:pt x="1" y="1675"/>
                  </a:lnTo>
                  <a:cubicBezTo>
                    <a:pt x="7" y="1675"/>
                    <a:pt x="27" y="1681"/>
                    <a:pt x="59" y="1681"/>
                  </a:cubicBezTo>
                  <a:cubicBezTo>
                    <a:pt x="391" y="1681"/>
                    <a:pt x="2128" y="1604"/>
                    <a:pt x="3078" y="78"/>
                  </a:cubicBezTo>
                  <a:lnTo>
                    <a:pt x="2956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5582322" y="1255438"/>
              <a:ext cx="60514" cy="73183"/>
            </a:xfrm>
            <a:custGeom>
              <a:avLst/>
              <a:gdLst/>
              <a:ahLst/>
              <a:cxnLst/>
              <a:rect l="l" t="t" r="r" b="b"/>
              <a:pathLst>
                <a:path w="2995" h="3622" extrusionOk="0">
                  <a:moveTo>
                    <a:pt x="2205" y="0"/>
                  </a:moveTo>
                  <a:lnTo>
                    <a:pt x="2110" y="423"/>
                  </a:lnTo>
                  <a:lnTo>
                    <a:pt x="2513" y="2513"/>
                  </a:lnTo>
                  <a:lnTo>
                    <a:pt x="1" y="3359"/>
                  </a:lnTo>
                  <a:lnTo>
                    <a:pt x="98" y="3622"/>
                  </a:lnTo>
                  <a:lnTo>
                    <a:pt x="2995" y="2833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25"/>
          <p:cNvSpPr/>
          <p:nvPr/>
        </p:nvSpPr>
        <p:spPr>
          <a:xfrm rot="1798898">
            <a:off x="7896554" y="1228012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5"/>
          <p:cNvSpPr/>
          <p:nvPr/>
        </p:nvSpPr>
        <p:spPr>
          <a:xfrm rot="1798898">
            <a:off x="1528404" y="1051812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5"/>
          <p:cNvSpPr/>
          <p:nvPr/>
        </p:nvSpPr>
        <p:spPr>
          <a:xfrm rot="1798898">
            <a:off x="2299754" y="3914037"/>
            <a:ext cx="315175" cy="299584"/>
          </a:xfrm>
          <a:prstGeom prst="star5">
            <a:avLst>
              <a:gd name="adj" fmla="val 16370"/>
              <a:gd name="hf" fmla="val 105146"/>
              <a:gd name="vf" fmla="val 1105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5"/>
          <p:cNvSpPr/>
          <p:nvPr/>
        </p:nvSpPr>
        <p:spPr>
          <a:xfrm rot="-2102598">
            <a:off x="7792621" y="2855988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25"/>
          <p:cNvGrpSpPr/>
          <p:nvPr/>
        </p:nvGrpSpPr>
        <p:grpSpPr>
          <a:xfrm>
            <a:off x="995950" y="606002"/>
            <a:ext cx="807947" cy="804110"/>
            <a:chOff x="995950" y="606002"/>
            <a:chExt cx="807947" cy="804110"/>
          </a:xfrm>
        </p:grpSpPr>
        <p:sp>
          <p:nvSpPr>
            <p:cNvPr id="815" name="Google Shape;815;p25"/>
            <p:cNvSpPr/>
            <p:nvPr/>
          </p:nvSpPr>
          <p:spPr>
            <a:xfrm>
              <a:off x="995950" y="606002"/>
              <a:ext cx="646350" cy="488975"/>
            </a:xfrm>
            <a:custGeom>
              <a:avLst/>
              <a:gdLst/>
              <a:ahLst/>
              <a:cxnLst/>
              <a:rect l="l" t="t" r="r" b="b"/>
              <a:pathLst>
                <a:path w="25854" h="19559" extrusionOk="0">
                  <a:moveTo>
                    <a:pt x="5523" y="5028"/>
                  </a:moveTo>
                  <a:cubicBezTo>
                    <a:pt x="3412" y="7577"/>
                    <a:pt x="-1128" y="13153"/>
                    <a:pt x="266" y="15542"/>
                  </a:cubicBezTo>
                  <a:cubicBezTo>
                    <a:pt x="1660" y="17932"/>
                    <a:pt x="9625" y="20122"/>
                    <a:pt x="13886" y="19365"/>
                  </a:cubicBezTo>
                  <a:cubicBezTo>
                    <a:pt x="18147" y="18608"/>
                    <a:pt x="25993" y="14188"/>
                    <a:pt x="25834" y="11002"/>
                  </a:cubicBezTo>
                  <a:cubicBezTo>
                    <a:pt x="25675" y="7816"/>
                    <a:pt x="16315" y="1245"/>
                    <a:pt x="12930" y="249"/>
                  </a:cubicBezTo>
                  <a:cubicBezTo>
                    <a:pt x="9545" y="-747"/>
                    <a:pt x="7634" y="2479"/>
                    <a:pt x="5523" y="502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816" name="Google Shape;816;p25"/>
            <p:cNvSpPr/>
            <p:nvPr/>
          </p:nvSpPr>
          <p:spPr>
            <a:xfrm rot="-1634222">
              <a:off x="1065664" y="816436"/>
              <a:ext cx="668521" cy="466564"/>
            </a:xfrm>
            <a:custGeom>
              <a:avLst/>
              <a:gdLst/>
              <a:ahLst/>
              <a:cxnLst/>
              <a:rect l="l" t="t" r="r" b="b"/>
              <a:pathLst>
                <a:path w="11572" h="8076" extrusionOk="0">
                  <a:moveTo>
                    <a:pt x="7689" y="1"/>
                  </a:moveTo>
                  <a:cubicBezTo>
                    <a:pt x="6479" y="1"/>
                    <a:pt x="5183" y="821"/>
                    <a:pt x="4636" y="1826"/>
                  </a:cubicBezTo>
                  <a:cubicBezTo>
                    <a:pt x="4335" y="1288"/>
                    <a:pt x="3975" y="832"/>
                    <a:pt x="3738" y="665"/>
                  </a:cubicBezTo>
                  <a:cubicBezTo>
                    <a:pt x="3338" y="379"/>
                    <a:pt x="2873" y="243"/>
                    <a:pt x="2419" y="243"/>
                  </a:cubicBezTo>
                  <a:cubicBezTo>
                    <a:pt x="1489" y="243"/>
                    <a:pt x="607" y="813"/>
                    <a:pt x="430" y="1838"/>
                  </a:cubicBezTo>
                  <a:cubicBezTo>
                    <a:pt x="1" y="3928"/>
                    <a:pt x="1738" y="5883"/>
                    <a:pt x="3175" y="7185"/>
                  </a:cubicBezTo>
                  <a:cubicBezTo>
                    <a:pt x="3430" y="7422"/>
                    <a:pt x="3790" y="7819"/>
                    <a:pt x="4181" y="8076"/>
                  </a:cubicBezTo>
                  <a:cubicBezTo>
                    <a:pt x="6373" y="6102"/>
                    <a:pt x="11572" y="762"/>
                    <a:pt x="8219" y="57"/>
                  </a:cubicBezTo>
                  <a:cubicBezTo>
                    <a:pt x="8046" y="19"/>
                    <a:pt x="7869" y="1"/>
                    <a:pt x="7689" y="1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25"/>
          <p:cNvGrpSpPr/>
          <p:nvPr/>
        </p:nvGrpSpPr>
        <p:grpSpPr>
          <a:xfrm>
            <a:off x="7221863" y="379600"/>
            <a:ext cx="1255229" cy="1113817"/>
            <a:chOff x="7221863" y="379600"/>
            <a:chExt cx="1255229" cy="1113817"/>
          </a:xfrm>
        </p:grpSpPr>
        <p:sp>
          <p:nvSpPr>
            <p:cNvPr id="818" name="Google Shape;818;p25"/>
            <p:cNvSpPr/>
            <p:nvPr/>
          </p:nvSpPr>
          <p:spPr>
            <a:xfrm rot="-9780000">
              <a:off x="7696883" y="424059"/>
              <a:ext cx="390246" cy="576483"/>
            </a:xfrm>
            <a:custGeom>
              <a:avLst/>
              <a:gdLst/>
              <a:ahLst/>
              <a:cxnLst/>
              <a:rect l="l" t="t" r="r" b="b"/>
              <a:pathLst>
                <a:path w="42773" h="35126" extrusionOk="0">
                  <a:moveTo>
                    <a:pt x="0" y="35126"/>
                  </a:moveTo>
                  <a:cubicBezTo>
                    <a:pt x="916" y="32298"/>
                    <a:pt x="-677" y="20550"/>
                    <a:pt x="5496" y="18160"/>
                  </a:cubicBezTo>
                  <a:cubicBezTo>
                    <a:pt x="11669" y="15771"/>
                    <a:pt x="30825" y="23816"/>
                    <a:pt x="37038" y="20789"/>
                  </a:cubicBezTo>
                  <a:cubicBezTo>
                    <a:pt x="43251" y="17762"/>
                    <a:pt x="41817" y="3465"/>
                    <a:pt x="4277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819" name="Google Shape;819;p25"/>
            <p:cNvGrpSpPr/>
            <p:nvPr/>
          </p:nvGrpSpPr>
          <p:grpSpPr>
            <a:xfrm rot="690108">
              <a:off x="7277454" y="713307"/>
              <a:ext cx="1144047" cy="672805"/>
              <a:chOff x="5153673" y="4052315"/>
              <a:chExt cx="952888" cy="560386"/>
            </a:xfrm>
          </p:grpSpPr>
          <p:sp>
            <p:nvSpPr>
              <p:cNvPr id="820" name="Google Shape;820;p25"/>
              <p:cNvSpPr/>
              <p:nvPr/>
            </p:nvSpPr>
            <p:spPr>
              <a:xfrm>
                <a:off x="5203984" y="4089997"/>
                <a:ext cx="439620" cy="362094"/>
              </a:xfrm>
              <a:custGeom>
                <a:avLst/>
                <a:gdLst/>
                <a:ahLst/>
                <a:cxnLst/>
                <a:rect l="l" t="t" r="r" b="b"/>
                <a:pathLst>
                  <a:path w="21758" h="17921" extrusionOk="0">
                    <a:moveTo>
                      <a:pt x="12726" y="0"/>
                    </a:moveTo>
                    <a:cubicBezTo>
                      <a:pt x="12480" y="0"/>
                      <a:pt x="12227" y="11"/>
                      <a:pt x="11968" y="35"/>
                    </a:cubicBezTo>
                    <a:cubicBezTo>
                      <a:pt x="4122" y="753"/>
                      <a:pt x="0" y="8446"/>
                      <a:pt x="53" y="15778"/>
                    </a:cubicBezTo>
                    <a:lnTo>
                      <a:pt x="3668" y="17920"/>
                    </a:lnTo>
                    <a:lnTo>
                      <a:pt x="17829" y="16645"/>
                    </a:lnTo>
                    <a:lnTo>
                      <a:pt x="21758" y="9766"/>
                    </a:lnTo>
                    <a:cubicBezTo>
                      <a:pt x="21758" y="9766"/>
                      <a:pt x="19941" y="0"/>
                      <a:pt x="12726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5"/>
              <p:cNvSpPr/>
              <p:nvPr/>
            </p:nvSpPr>
            <p:spPr>
              <a:xfrm>
                <a:off x="5221724" y="4271883"/>
                <a:ext cx="407494" cy="77486"/>
              </a:xfrm>
              <a:custGeom>
                <a:avLst/>
                <a:gdLst/>
                <a:ahLst/>
                <a:cxnLst/>
                <a:rect l="l" t="t" r="r" b="b"/>
                <a:pathLst>
                  <a:path w="20168" h="3835" extrusionOk="0">
                    <a:moveTo>
                      <a:pt x="20117" y="1"/>
                    </a:moveTo>
                    <a:lnTo>
                      <a:pt x="1" y="3533"/>
                    </a:lnTo>
                    <a:lnTo>
                      <a:pt x="52" y="3835"/>
                    </a:lnTo>
                    <a:lnTo>
                      <a:pt x="20168" y="302"/>
                    </a:lnTo>
                    <a:lnTo>
                      <a:pt x="20117" y="1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5"/>
              <p:cNvSpPr/>
              <p:nvPr/>
            </p:nvSpPr>
            <p:spPr>
              <a:xfrm>
                <a:off x="5260052" y="4235898"/>
                <a:ext cx="359851" cy="10123"/>
              </a:xfrm>
              <a:custGeom>
                <a:avLst/>
                <a:gdLst/>
                <a:ahLst/>
                <a:cxnLst/>
                <a:rect l="l" t="t" r="r" b="b"/>
                <a:pathLst>
                  <a:path w="17810" h="501" extrusionOk="0">
                    <a:moveTo>
                      <a:pt x="17803" y="0"/>
                    </a:moveTo>
                    <a:lnTo>
                      <a:pt x="1" y="193"/>
                    </a:lnTo>
                    <a:lnTo>
                      <a:pt x="1" y="500"/>
                    </a:lnTo>
                    <a:lnTo>
                      <a:pt x="17809" y="308"/>
                    </a:lnTo>
                    <a:lnTo>
                      <a:pt x="17803" y="0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5"/>
              <p:cNvSpPr/>
              <p:nvPr/>
            </p:nvSpPr>
            <p:spPr>
              <a:xfrm>
                <a:off x="5278702" y="4138752"/>
                <a:ext cx="283840" cy="58554"/>
              </a:xfrm>
              <a:custGeom>
                <a:avLst/>
                <a:gdLst/>
                <a:ahLst/>
                <a:cxnLst/>
                <a:rect l="l" t="t" r="r" b="b"/>
                <a:pathLst>
                  <a:path w="14048" h="2898" extrusionOk="0">
                    <a:moveTo>
                      <a:pt x="13989" y="0"/>
                    </a:moveTo>
                    <a:lnTo>
                      <a:pt x="1" y="2596"/>
                    </a:lnTo>
                    <a:lnTo>
                      <a:pt x="59" y="2897"/>
                    </a:lnTo>
                    <a:lnTo>
                      <a:pt x="14048" y="294"/>
                    </a:lnTo>
                    <a:lnTo>
                      <a:pt x="13989" y="0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5"/>
              <p:cNvSpPr/>
              <p:nvPr/>
            </p:nvSpPr>
            <p:spPr>
              <a:xfrm>
                <a:off x="5284804" y="4182920"/>
                <a:ext cx="54816" cy="225508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11161" extrusionOk="0">
                    <a:moveTo>
                      <a:pt x="2418" y="1"/>
                    </a:moveTo>
                    <a:lnTo>
                      <a:pt x="1" y="11090"/>
                    </a:lnTo>
                    <a:lnTo>
                      <a:pt x="302" y="11161"/>
                    </a:lnTo>
                    <a:lnTo>
                      <a:pt x="2713" y="64"/>
                    </a:lnTo>
                    <a:lnTo>
                      <a:pt x="2418" y="1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5"/>
              <p:cNvSpPr/>
              <p:nvPr/>
            </p:nvSpPr>
            <p:spPr>
              <a:xfrm>
                <a:off x="5417692" y="4170979"/>
                <a:ext cx="4566" cy="220861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931" extrusionOk="0">
                    <a:moveTo>
                      <a:pt x="1" y="1"/>
                    </a:moveTo>
                    <a:lnTo>
                      <a:pt x="71" y="10930"/>
                    </a:lnTo>
                    <a:lnTo>
                      <a:pt x="225" y="10930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5"/>
              <p:cNvSpPr/>
              <p:nvPr/>
            </p:nvSpPr>
            <p:spPr>
              <a:xfrm>
                <a:off x="5510695" y="4150127"/>
                <a:ext cx="44330" cy="223346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1054" extrusionOk="0">
                    <a:moveTo>
                      <a:pt x="302" y="1"/>
                    </a:moveTo>
                    <a:lnTo>
                      <a:pt x="1" y="53"/>
                    </a:lnTo>
                    <a:lnTo>
                      <a:pt x="1892" y="11053"/>
                    </a:lnTo>
                    <a:lnTo>
                      <a:pt x="2193" y="11001"/>
                    </a:lnTo>
                    <a:lnTo>
                      <a:pt x="302" y="1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5"/>
              <p:cNvSpPr/>
              <p:nvPr/>
            </p:nvSpPr>
            <p:spPr>
              <a:xfrm>
                <a:off x="5306686" y="4103656"/>
                <a:ext cx="219952" cy="58797"/>
              </a:xfrm>
              <a:custGeom>
                <a:avLst/>
                <a:gdLst/>
                <a:ahLst/>
                <a:cxnLst/>
                <a:rect l="l" t="t" r="r" b="b"/>
                <a:pathLst>
                  <a:path w="10886" h="2910" extrusionOk="0">
                    <a:moveTo>
                      <a:pt x="10847" y="0"/>
                    </a:moveTo>
                    <a:lnTo>
                      <a:pt x="1" y="2762"/>
                    </a:lnTo>
                    <a:lnTo>
                      <a:pt x="39" y="2910"/>
                    </a:lnTo>
                    <a:lnTo>
                      <a:pt x="10886" y="147"/>
                    </a:lnTo>
                    <a:lnTo>
                      <a:pt x="10847" y="0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5"/>
              <p:cNvSpPr/>
              <p:nvPr/>
            </p:nvSpPr>
            <p:spPr>
              <a:xfrm>
                <a:off x="5513565" y="4117355"/>
                <a:ext cx="70576" cy="70091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469" extrusionOk="0">
                    <a:moveTo>
                      <a:pt x="480" y="1"/>
                    </a:moveTo>
                    <a:cubicBezTo>
                      <a:pt x="377" y="1"/>
                      <a:pt x="288" y="27"/>
                      <a:pt x="223" y="84"/>
                    </a:cubicBezTo>
                    <a:cubicBezTo>
                      <a:pt x="0" y="290"/>
                      <a:pt x="108" y="809"/>
                      <a:pt x="462" y="1412"/>
                    </a:cubicBezTo>
                    <a:lnTo>
                      <a:pt x="2199" y="1084"/>
                    </a:lnTo>
                    <a:cubicBezTo>
                      <a:pt x="1570" y="418"/>
                      <a:pt x="891" y="1"/>
                      <a:pt x="480" y="1"/>
                    </a:cubicBezTo>
                    <a:close/>
                    <a:moveTo>
                      <a:pt x="2416" y="1335"/>
                    </a:moveTo>
                    <a:lnTo>
                      <a:pt x="2424" y="1353"/>
                    </a:lnTo>
                    <a:lnTo>
                      <a:pt x="640" y="1687"/>
                    </a:lnTo>
                    <a:cubicBezTo>
                      <a:pt x="770" y="1879"/>
                      <a:pt x="930" y="2078"/>
                      <a:pt x="1102" y="2270"/>
                    </a:cubicBezTo>
                    <a:cubicBezTo>
                      <a:pt x="1756" y="3001"/>
                      <a:pt x="2487" y="3469"/>
                      <a:pt x="2916" y="3469"/>
                    </a:cubicBezTo>
                    <a:cubicBezTo>
                      <a:pt x="3025" y="3469"/>
                      <a:pt x="3116" y="3444"/>
                      <a:pt x="3179" y="3386"/>
                    </a:cubicBezTo>
                    <a:cubicBezTo>
                      <a:pt x="3493" y="3098"/>
                      <a:pt x="3154" y="2199"/>
                      <a:pt x="2416" y="1335"/>
                    </a:cubicBezTo>
                    <a:close/>
                  </a:path>
                </a:pathLst>
              </a:custGeom>
              <a:solidFill>
                <a:srgbClr val="335F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5"/>
              <p:cNvSpPr/>
              <p:nvPr/>
            </p:nvSpPr>
            <p:spPr>
              <a:xfrm>
                <a:off x="5522879" y="4139257"/>
                <a:ext cx="39662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604" extrusionOk="0">
                    <a:moveTo>
                      <a:pt x="1738" y="0"/>
                    </a:moveTo>
                    <a:lnTo>
                      <a:pt x="1" y="328"/>
                    </a:lnTo>
                    <a:cubicBezTo>
                      <a:pt x="52" y="417"/>
                      <a:pt x="116" y="508"/>
                      <a:pt x="179" y="603"/>
                    </a:cubicBezTo>
                    <a:lnTo>
                      <a:pt x="1963" y="269"/>
                    </a:lnTo>
                    <a:lnTo>
                      <a:pt x="1955" y="251"/>
                    </a:lnTo>
                    <a:cubicBezTo>
                      <a:pt x="1916" y="200"/>
                      <a:pt x="1878" y="154"/>
                      <a:pt x="1839" y="109"/>
                    </a:cubicBezTo>
                    <a:cubicBezTo>
                      <a:pt x="1809" y="77"/>
                      <a:pt x="1776" y="38"/>
                      <a:pt x="1738" y="0"/>
                    </a:cubicBezTo>
                    <a:close/>
                  </a:path>
                </a:pathLst>
              </a:custGeom>
              <a:solidFill>
                <a:srgbClr val="CC9A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5"/>
              <p:cNvSpPr/>
              <p:nvPr/>
            </p:nvSpPr>
            <p:spPr>
              <a:xfrm>
                <a:off x="5223401" y="4117355"/>
                <a:ext cx="182168" cy="259351"/>
              </a:xfrm>
              <a:custGeom>
                <a:avLst/>
                <a:gdLst/>
                <a:ahLst/>
                <a:cxnLst/>
                <a:rect l="l" t="t" r="r" b="b"/>
                <a:pathLst>
                  <a:path w="9016" h="12836" extrusionOk="0">
                    <a:moveTo>
                      <a:pt x="9015" y="1"/>
                    </a:moveTo>
                    <a:lnTo>
                      <a:pt x="9015" y="1"/>
                    </a:lnTo>
                    <a:cubicBezTo>
                      <a:pt x="7477" y="450"/>
                      <a:pt x="6200" y="1078"/>
                      <a:pt x="5137" y="1829"/>
                    </a:cubicBezTo>
                    <a:lnTo>
                      <a:pt x="8303" y="1021"/>
                    </a:lnTo>
                    <a:lnTo>
                      <a:pt x="9015" y="1"/>
                    </a:lnTo>
                    <a:close/>
                    <a:moveTo>
                      <a:pt x="8169" y="1213"/>
                    </a:moveTo>
                    <a:lnTo>
                      <a:pt x="4809" y="2072"/>
                    </a:lnTo>
                    <a:cubicBezTo>
                      <a:pt x="4193" y="2533"/>
                      <a:pt x="3661" y="3039"/>
                      <a:pt x="3200" y="3566"/>
                    </a:cubicBezTo>
                    <a:lnTo>
                      <a:pt x="7015" y="2861"/>
                    </a:lnTo>
                    <a:lnTo>
                      <a:pt x="8169" y="1213"/>
                    </a:lnTo>
                    <a:close/>
                    <a:moveTo>
                      <a:pt x="6764" y="3219"/>
                    </a:moveTo>
                    <a:lnTo>
                      <a:pt x="5732" y="3412"/>
                    </a:lnTo>
                    <a:lnTo>
                      <a:pt x="5329" y="5270"/>
                    </a:lnTo>
                    <a:lnTo>
                      <a:pt x="5329" y="5270"/>
                    </a:lnTo>
                    <a:lnTo>
                      <a:pt x="6764" y="3219"/>
                    </a:lnTo>
                    <a:close/>
                    <a:moveTo>
                      <a:pt x="5406" y="3469"/>
                    </a:moveTo>
                    <a:lnTo>
                      <a:pt x="2886" y="3938"/>
                    </a:lnTo>
                    <a:cubicBezTo>
                      <a:pt x="873" y="6430"/>
                      <a:pt x="264" y="9354"/>
                      <a:pt x="92" y="11149"/>
                    </a:cubicBezTo>
                    <a:lnTo>
                      <a:pt x="1373" y="10924"/>
                    </a:lnTo>
                    <a:lnTo>
                      <a:pt x="4584" y="6335"/>
                    </a:lnTo>
                    <a:lnTo>
                      <a:pt x="1815" y="6367"/>
                    </a:lnTo>
                    <a:lnTo>
                      <a:pt x="1815" y="6060"/>
                    </a:lnTo>
                    <a:lnTo>
                      <a:pt x="4796" y="6027"/>
                    </a:lnTo>
                    <a:lnTo>
                      <a:pt x="4873" y="5924"/>
                    </a:lnTo>
                    <a:lnTo>
                      <a:pt x="5406" y="3469"/>
                    </a:lnTo>
                    <a:close/>
                    <a:moveTo>
                      <a:pt x="1123" y="11277"/>
                    </a:moveTo>
                    <a:lnTo>
                      <a:pt x="66" y="11463"/>
                    </a:lnTo>
                    <a:cubicBezTo>
                      <a:pt x="1" y="12309"/>
                      <a:pt x="33" y="12835"/>
                      <a:pt x="33" y="12835"/>
                    </a:cubicBezTo>
                    <a:lnTo>
                      <a:pt x="1123" y="11277"/>
                    </a:lnTo>
                    <a:close/>
                  </a:path>
                </a:pathLst>
              </a:custGeom>
              <a:solidFill>
                <a:srgbClr val="335F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5"/>
              <p:cNvSpPr/>
              <p:nvPr/>
            </p:nvSpPr>
            <p:spPr>
              <a:xfrm>
                <a:off x="5224714" y="4338074"/>
                <a:ext cx="26448" cy="1089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539" extrusionOk="0">
                    <a:moveTo>
                      <a:pt x="1308" y="0"/>
                    </a:moveTo>
                    <a:lnTo>
                      <a:pt x="27" y="225"/>
                    </a:lnTo>
                    <a:cubicBezTo>
                      <a:pt x="19" y="334"/>
                      <a:pt x="7" y="443"/>
                      <a:pt x="1" y="539"/>
                    </a:cubicBezTo>
                    <a:lnTo>
                      <a:pt x="1058" y="353"/>
                    </a:lnTo>
                    <a:lnTo>
                      <a:pt x="1308" y="0"/>
                    </a:lnTo>
                    <a:close/>
                  </a:path>
                </a:pathLst>
              </a:custGeom>
              <a:solidFill>
                <a:srgbClr val="CC9A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5"/>
              <p:cNvSpPr/>
              <p:nvPr/>
            </p:nvSpPr>
            <p:spPr>
              <a:xfrm>
                <a:off x="5260052" y="4239130"/>
                <a:ext cx="60272" cy="689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41" extrusionOk="0">
                    <a:moveTo>
                      <a:pt x="2982" y="0"/>
                    </a:moveTo>
                    <a:lnTo>
                      <a:pt x="1" y="33"/>
                    </a:lnTo>
                    <a:lnTo>
                      <a:pt x="1" y="340"/>
                    </a:lnTo>
                    <a:lnTo>
                      <a:pt x="2770" y="308"/>
                    </a:lnTo>
                    <a:lnTo>
                      <a:pt x="2982" y="0"/>
                    </a:lnTo>
                    <a:close/>
                  </a:path>
                </a:pathLst>
              </a:custGeom>
              <a:solidFill>
                <a:srgbClr val="CC9A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5"/>
              <p:cNvSpPr/>
              <p:nvPr/>
            </p:nvSpPr>
            <p:spPr>
              <a:xfrm>
                <a:off x="5281692" y="4175161"/>
                <a:ext cx="83467" cy="21761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1077" extrusionOk="0">
                    <a:moveTo>
                      <a:pt x="4130" y="0"/>
                    </a:moveTo>
                    <a:lnTo>
                      <a:pt x="315" y="705"/>
                    </a:lnTo>
                    <a:cubicBezTo>
                      <a:pt x="207" y="826"/>
                      <a:pt x="104" y="954"/>
                      <a:pt x="1" y="1077"/>
                    </a:cubicBezTo>
                    <a:lnTo>
                      <a:pt x="2521" y="608"/>
                    </a:lnTo>
                    <a:lnTo>
                      <a:pt x="2572" y="385"/>
                    </a:lnTo>
                    <a:lnTo>
                      <a:pt x="2867" y="448"/>
                    </a:lnTo>
                    <a:lnTo>
                      <a:pt x="2847" y="551"/>
                    </a:lnTo>
                    <a:lnTo>
                      <a:pt x="3879" y="358"/>
                    </a:lnTo>
                    <a:lnTo>
                      <a:pt x="4130" y="0"/>
                    </a:lnTo>
                    <a:close/>
                  </a:path>
                </a:pathLst>
              </a:custGeom>
              <a:solidFill>
                <a:srgbClr val="CC9A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5"/>
              <p:cNvSpPr/>
              <p:nvPr/>
            </p:nvSpPr>
            <p:spPr>
              <a:xfrm>
                <a:off x="5321859" y="4182920"/>
                <a:ext cx="17760" cy="54149"/>
              </a:xfrm>
              <a:custGeom>
                <a:avLst/>
                <a:gdLst/>
                <a:ahLst/>
                <a:cxnLst/>
                <a:rect l="l" t="t" r="r" b="b"/>
                <a:pathLst>
                  <a:path w="879" h="2680" extrusionOk="0">
                    <a:moveTo>
                      <a:pt x="584" y="1"/>
                    </a:moveTo>
                    <a:lnTo>
                      <a:pt x="533" y="224"/>
                    </a:lnTo>
                    <a:lnTo>
                      <a:pt x="0" y="2679"/>
                    </a:lnTo>
                    <a:lnTo>
                      <a:pt x="0" y="2679"/>
                    </a:lnTo>
                    <a:lnTo>
                      <a:pt x="456" y="2025"/>
                    </a:lnTo>
                    <a:lnTo>
                      <a:pt x="859" y="167"/>
                    </a:lnTo>
                    <a:lnTo>
                      <a:pt x="879" y="64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CC9A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5"/>
              <p:cNvSpPr/>
              <p:nvPr/>
            </p:nvSpPr>
            <p:spPr>
              <a:xfrm>
                <a:off x="5320546" y="4137964"/>
                <a:ext cx="70616" cy="21256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052" extrusionOk="0">
                    <a:moveTo>
                      <a:pt x="3495" y="1"/>
                    </a:moveTo>
                    <a:lnTo>
                      <a:pt x="329" y="809"/>
                    </a:lnTo>
                    <a:cubicBezTo>
                      <a:pt x="219" y="886"/>
                      <a:pt x="110" y="969"/>
                      <a:pt x="1" y="1052"/>
                    </a:cubicBezTo>
                    <a:lnTo>
                      <a:pt x="3361" y="193"/>
                    </a:lnTo>
                    <a:lnTo>
                      <a:pt x="3495" y="1"/>
                    </a:lnTo>
                    <a:close/>
                  </a:path>
                </a:pathLst>
              </a:custGeom>
              <a:solidFill>
                <a:srgbClr val="CC9A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5"/>
              <p:cNvSpPr/>
              <p:nvPr/>
            </p:nvSpPr>
            <p:spPr>
              <a:xfrm>
                <a:off x="5570421" y="4386566"/>
                <a:ext cx="158549" cy="143759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7115" extrusionOk="0">
                    <a:moveTo>
                      <a:pt x="3513" y="0"/>
                    </a:moveTo>
                    <a:cubicBezTo>
                      <a:pt x="3221" y="0"/>
                      <a:pt x="2901" y="42"/>
                      <a:pt x="2551" y="133"/>
                    </a:cubicBezTo>
                    <a:lnTo>
                      <a:pt x="0" y="2837"/>
                    </a:lnTo>
                    <a:lnTo>
                      <a:pt x="2551" y="3037"/>
                    </a:lnTo>
                    <a:lnTo>
                      <a:pt x="2347" y="6414"/>
                    </a:lnTo>
                    <a:lnTo>
                      <a:pt x="6879" y="7115"/>
                    </a:lnTo>
                    <a:lnTo>
                      <a:pt x="6321" y="6414"/>
                    </a:lnTo>
                    <a:lnTo>
                      <a:pt x="7391" y="6414"/>
                    </a:lnTo>
                    <a:lnTo>
                      <a:pt x="6577" y="6068"/>
                    </a:lnTo>
                    <a:lnTo>
                      <a:pt x="7847" y="5588"/>
                    </a:lnTo>
                    <a:lnTo>
                      <a:pt x="6577" y="5384"/>
                    </a:lnTo>
                    <a:cubicBezTo>
                      <a:pt x="6577" y="5384"/>
                      <a:pt x="6832" y="0"/>
                      <a:pt x="3513" y="0"/>
                    </a:cubicBezTo>
                    <a:close/>
                  </a:path>
                </a:pathLst>
              </a:custGeom>
              <a:solidFill>
                <a:srgbClr val="57B5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5"/>
              <p:cNvSpPr/>
              <p:nvPr/>
            </p:nvSpPr>
            <p:spPr>
              <a:xfrm>
                <a:off x="5630834" y="4439584"/>
                <a:ext cx="62171" cy="24286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202" extrusionOk="0">
                    <a:moveTo>
                      <a:pt x="2914" y="0"/>
                    </a:moveTo>
                    <a:cubicBezTo>
                      <a:pt x="2805" y="0"/>
                      <a:pt x="2657" y="40"/>
                      <a:pt x="2612" y="98"/>
                    </a:cubicBezTo>
                    <a:cubicBezTo>
                      <a:pt x="2259" y="585"/>
                      <a:pt x="1774" y="950"/>
                      <a:pt x="1242" y="950"/>
                    </a:cubicBezTo>
                    <a:cubicBezTo>
                      <a:pt x="1003" y="950"/>
                      <a:pt x="755" y="876"/>
                      <a:pt x="504" y="707"/>
                    </a:cubicBezTo>
                    <a:cubicBezTo>
                      <a:pt x="480" y="690"/>
                      <a:pt x="445" y="683"/>
                      <a:pt x="406" y="683"/>
                    </a:cubicBezTo>
                    <a:cubicBezTo>
                      <a:pt x="242" y="683"/>
                      <a:pt x="0" y="813"/>
                      <a:pt x="94" y="875"/>
                    </a:cubicBezTo>
                    <a:cubicBezTo>
                      <a:pt x="427" y="1102"/>
                      <a:pt x="776" y="1201"/>
                      <a:pt x="1118" y="1201"/>
                    </a:cubicBezTo>
                    <a:cubicBezTo>
                      <a:pt x="1851" y="1201"/>
                      <a:pt x="2556" y="747"/>
                      <a:pt x="3023" y="106"/>
                    </a:cubicBezTo>
                    <a:cubicBezTo>
                      <a:pt x="3076" y="31"/>
                      <a:pt x="3010" y="0"/>
                      <a:pt x="2914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5"/>
              <p:cNvSpPr/>
              <p:nvPr/>
            </p:nvSpPr>
            <p:spPr>
              <a:xfrm>
                <a:off x="5638633" y="4430128"/>
                <a:ext cx="43481" cy="18791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930" extrusionOk="0">
                    <a:moveTo>
                      <a:pt x="2027" y="1"/>
                    </a:moveTo>
                    <a:cubicBezTo>
                      <a:pt x="1907" y="1"/>
                      <a:pt x="1729" y="51"/>
                      <a:pt x="1701" y="131"/>
                    </a:cubicBezTo>
                    <a:cubicBezTo>
                      <a:pt x="1611" y="355"/>
                      <a:pt x="1495" y="566"/>
                      <a:pt x="1278" y="695"/>
                    </a:cubicBezTo>
                    <a:cubicBezTo>
                      <a:pt x="1214" y="733"/>
                      <a:pt x="1142" y="749"/>
                      <a:pt x="1067" y="749"/>
                    </a:cubicBezTo>
                    <a:cubicBezTo>
                      <a:pt x="864" y="749"/>
                      <a:pt x="638" y="636"/>
                      <a:pt x="483" y="548"/>
                    </a:cubicBezTo>
                    <a:cubicBezTo>
                      <a:pt x="466" y="538"/>
                      <a:pt x="443" y="534"/>
                      <a:pt x="416" y="534"/>
                    </a:cubicBezTo>
                    <a:cubicBezTo>
                      <a:pt x="265" y="534"/>
                      <a:pt x="1" y="670"/>
                      <a:pt x="66" y="708"/>
                    </a:cubicBezTo>
                    <a:cubicBezTo>
                      <a:pt x="323" y="856"/>
                      <a:pt x="603" y="929"/>
                      <a:pt x="874" y="929"/>
                    </a:cubicBezTo>
                    <a:cubicBezTo>
                      <a:pt x="1414" y="929"/>
                      <a:pt x="1920" y="637"/>
                      <a:pt x="2137" y="60"/>
                    </a:cubicBezTo>
                    <a:cubicBezTo>
                      <a:pt x="2151" y="19"/>
                      <a:pt x="2100" y="1"/>
                      <a:pt x="2027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5"/>
              <p:cNvSpPr/>
              <p:nvPr/>
            </p:nvSpPr>
            <p:spPr>
              <a:xfrm>
                <a:off x="5627581" y="4410873"/>
                <a:ext cx="49260" cy="35621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1763" extrusionOk="0">
                    <a:moveTo>
                      <a:pt x="2155" y="0"/>
                    </a:moveTo>
                    <a:cubicBezTo>
                      <a:pt x="2150" y="0"/>
                      <a:pt x="2145" y="0"/>
                      <a:pt x="2139" y="1"/>
                    </a:cubicBezTo>
                    <a:cubicBezTo>
                      <a:pt x="1145" y="45"/>
                      <a:pt x="267" y="622"/>
                      <a:pt x="24" y="1616"/>
                    </a:cubicBezTo>
                    <a:cubicBezTo>
                      <a:pt x="1" y="1717"/>
                      <a:pt x="79" y="1762"/>
                      <a:pt x="177" y="1762"/>
                    </a:cubicBezTo>
                    <a:cubicBezTo>
                      <a:pt x="297" y="1762"/>
                      <a:pt x="444" y="1696"/>
                      <a:pt x="473" y="1584"/>
                    </a:cubicBezTo>
                    <a:cubicBezTo>
                      <a:pt x="665" y="808"/>
                      <a:pt x="1331" y="373"/>
                      <a:pt x="2101" y="334"/>
                    </a:cubicBezTo>
                    <a:cubicBezTo>
                      <a:pt x="2353" y="327"/>
                      <a:pt x="2438" y="0"/>
                      <a:pt x="2155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5"/>
              <p:cNvSpPr/>
              <p:nvPr/>
            </p:nvSpPr>
            <p:spPr>
              <a:xfrm>
                <a:off x="5153673" y="4052315"/>
                <a:ext cx="952888" cy="493406"/>
              </a:xfrm>
              <a:custGeom>
                <a:avLst/>
                <a:gdLst/>
                <a:ahLst/>
                <a:cxnLst/>
                <a:rect l="l" t="t" r="r" b="b"/>
                <a:pathLst>
                  <a:path w="47161" h="24420" extrusionOk="0">
                    <a:moveTo>
                      <a:pt x="35617" y="0"/>
                    </a:moveTo>
                    <a:cubicBezTo>
                      <a:pt x="34447" y="0"/>
                      <a:pt x="33171" y="152"/>
                      <a:pt x="31787" y="477"/>
                    </a:cubicBezTo>
                    <a:cubicBezTo>
                      <a:pt x="20274" y="3175"/>
                      <a:pt x="20831" y="16983"/>
                      <a:pt x="20831" y="16983"/>
                    </a:cubicBezTo>
                    <a:lnTo>
                      <a:pt x="6363" y="18580"/>
                    </a:lnTo>
                    <a:cubicBezTo>
                      <a:pt x="4632" y="16986"/>
                      <a:pt x="3436" y="16379"/>
                      <a:pt x="2619" y="16379"/>
                    </a:cubicBezTo>
                    <a:cubicBezTo>
                      <a:pt x="0" y="16379"/>
                      <a:pt x="1266" y="22611"/>
                      <a:pt x="1266" y="22611"/>
                    </a:cubicBezTo>
                    <a:lnTo>
                      <a:pt x="93" y="23304"/>
                    </a:lnTo>
                    <a:lnTo>
                      <a:pt x="1420" y="23304"/>
                    </a:lnTo>
                    <a:lnTo>
                      <a:pt x="907" y="24170"/>
                    </a:lnTo>
                    <a:lnTo>
                      <a:pt x="2183" y="23554"/>
                    </a:lnTo>
                    <a:lnTo>
                      <a:pt x="2183" y="24419"/>
                    </a:lnTo>
                    <a:lnTo>
                      <a:pt x="4375" y="22817"/>
                    </a:lnTo>
                    <a:lnTo>
                      <a:pt x="4574" y="19580"/>
                    </a:lnTo>
                    <a:cubicBezTo>
                      <a:pt x="7160" y="21956"/>
                      <a:pt x="9869" y="22816"/>
                      <a:pt x="12438" y="22816"/>
                    </a:cubicBezTo>
                    <a:cubicBezTo>
                      <a:pt x="19185" y="22816"/>
                      <a:pt x="24959" y="16880"/>
                      <a:pt x="24959" y="16880"/>
                    </a:cubicBezTo>
                    <a:cubicBezTo>
                      <a:pt x="29958" y="18187"/>
                      <a:pt x="34028" y="18667"/>
                      <a:pt x="37245" y="18667"/>
                    </a:cubicBezTo>
                    <a:cubicBezTo>
                      <a:pt x="44193" y="18667"/>
                      <a:pt x="47161" y="16430"/>
                      <a:pt x="46915" y="15457"/>
                    </a:cubicBezTo>
                    <a:cubicBezTo>
                      <a:pt x="46797" y="14981"/>
                      <a:pt x="46493" y="14822"/>
                      <a:pt x="46138" y="14822"/>
                    </a:cubicBezTo>
                    <a:cubicBezTo>
                      <a:pt x="45430" y="14822"/>
                      <a:pt x="44524" y="15457"/>
                      <a:pt x="44524" y="15457"/>
                    </a:cubicBezTo>
                    <a:cubicBezTo>
                      <a:pt x="47034" y="8103"/>
                      <a:pt x="44179" y="0"/>
                      <a:pt x="35617" y="0"/>
                    </a:cubicBezTo>
                    <a:close/>
                  </a:path>
                </a:pathLst>
              </a:custGeom>
              <a:solidFill>
                <a:srgbClr val="57B5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5"/>
              <p:cNvSpPr/>
              <p:nvPr/>
            </p:nvSpPr>
            <p:spPr>
              <a:xfrm>
                <a:off x="5684256" y="4080339"/>
                <a:ext cx="57402" cy="36672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815" extrusionOk="0">
                    <a:moveTo>
                      <a:pt x="2840" y="1"/>
                    </a:moveTo>
                    <a:cubicBezTo>
                      <a:pt x="1757" y="501"/>
                      <a:pt x="822" y="1116"/>
                      <a:pt x="0" y="1814"/>
                    </a:cubicBezTo>
                    <a:cubicBezTo>
                      <a:pt x="822" y="1116"/>
                      <a:pt x="1757" y="501"/>
                      <a:pt x="28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5"/>
              <p:cNvSpPr/>
              <p:nvPr/>
            </p:nvSpPr>
            <p:spPr>
              <a:xfrm>
                <a:off x="5630127" y="4073187"/>
                <a:ext cx="128746" cy="111309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509" extrusionOk="0">
                    <a:moveTo>
                      <a:pt x="6372" y="1"/>
                    </a:moveTo>
                    <a:lnTo>
                      <a:pt x="6372" y="1"/>
                    </a:lnTo>
                    <a:cubicBezTo>
                      <a:pt x="6078" y="110"/>
                      <a:pt x="5795" y="231"/>
                      <a:pt x="5519" y="355"/>
                    </a:cubicBezTo>
                    <a:cubicBezTo>
                      <a:pt x="4436" y="855"/>
                      <a:pt x="3501" y="1470"/>
                      <a:pt x="2679" y="2168"/>
                    </a:cubicBezTo>
                    <a:cubicBezTo>
                      <a:pt x="1584" y="3098"/>
                      <a:pt x="705" y="4175"/>
                      <a:pt x="1" y="5302"/>
                    </a:cubicBezTo>
                    <a:cubicBezTo>
                      <a:pt x="365" y="5444"/>
                      <a:pt x="770" y="5509"/>
                      <a:pt x="1161" y="5509"/>
                    </a:cubicBezTo>
                    <a:cubicBezTo>
                      <a:pt x="1385" y="5509"/>
                      <a:pt x="1616" y="5489"/>
                      <a:pt x="1827" y="5444"/>
                    </a:cubicBezTo>
                    <a:cubicBezTo>
                      <a:pt x="4487" y="4970"/>
                      <a:pt x="5892" y="2476"/>
                      <a:pt x="6372" y="1"/>
                    </a:cubicBezTo>
                    <a:close/>
                  </a:path>
                </a:pathLst>
              </a:custGeom>
              <a:solidFill>
                <a:srgbClr val="8A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5"/>
              <p:cNvSpPr/>
              <p:nvPr/>
            </p:nvSpPr>
            <p:spPr>
              <a:xfrm>
                <a:off x="5797849" y="4052355"/>
                <a:ext cx="83952" cy="25135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244" extrusionOk="0">
                    <a:moveTo>
                      <a:pt x="3706" y="1"/>
                    </a:moveTo>
                    <a:cubicBezTo>
                      <a:pt x="2571" y="1"/>
                      <a:pt x="1334" y="147"/>
                      <a:pt x="0" y="449"/>
                    </a:cubicBezTo>
                    <a:cubicBezTo>
                      <a:pt x="39" y="578"/>
                      <a:pt x="103" y="693"/>
                      <a:pt x="174" y="770"/>
                    </a:cubicBezTo>
                    <a:cubicBezTo>
                      <a:pt x="455" y="1122"/>
                      <a:pt x="982" y="1244"/>
                      <a:pt x="1500" y="1244"/>
                    </a:cubicBezTo>
                    <a:cubicBezTo>
                      <a:pt x="1808" y="1244"/>
                      <a:pt x="2109" y="1199"/>
                      <a:pt x="2360" y="1135"/>
                    </a:cubicBezTo>
                    <a:cubicBezTo>
                      <a:pt x="3039" y="930"/>
                      <a:pt x="3648" y="513"/>
                      <a:pt x="4154" y="7"/>
                    </a:cubicBezTo>
                    <a:cubicBezTo>
                      <a:pt x="4008" y="1"/>
                      <a:pt x="3860" y="1"/>
                      <a:pt x="3706" y="1"/>
                    </a:cubicBezTo>
                    <a:close/>
                  </a:path>
                </a:pathLst>
              </a:custGeom>
              <a:solidFill>
                <a:srgbClr val="8A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5"/>
              <p:cNvSpPr/>
              <p:nvPr/>
            </p:nvSpPr>
            <p:spPr>
              <a:xfrm>
                <a:off x="5971551" y="4074500"/>
                <a:ext cx="45865" cy="3499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173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73" y="462"/>
                      <a:pt x="1628" y="1045"/>
                      <a:pt x="2270" y="1731"/>
                    </a:cubicBezTo>
                    <a:cubicBezTo>
                      <a:pt x="1628" y="1045"/>
                      <a:pt x="879" y="46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5"/>
              <p:cNvSpPr/>
              <p:nvPr/>
            </p:nvSpPr>
            <p:spPr>
              <a:xfrm>
                <a:off x="5887983" y="4073066"/>
                <a:ext cx="146001" cy="57160"/>
              </a:xfrm>
              <a:custGeom>
                <a:avLst/>
                <a:gdLst/>
                <a:ahLst/>
                <a:cxnLst/>
                <a:rect l="l" t="t" r="r" b="b"/>
                <a:pathLst>
                  <a:path w="7226" h="2829" extrusionOk="0">
                    <a:moveTo>
                      <a:pt x="2642" y="1"/>
                    </a:moveTo>
                    <a:cubicBezTo>
                      <a:pt x="1950" y="1"/>
                      <a:pt x="1219" y="116"/>
                      <a:pt x="905" y="622"/>
                    </a:cubicBezTo>
                    <a:cubicBezTo>
                      <a:pt x="1" y="2078"/>
                      <a:pt x="4085" y="2616"/>
                      <a:pt x="7226" y="2828"/>
                    </a:cubicBezTo>
                    <a:cubicBezTo>
                      <a:pt x="6976" y="2468"/>
                      <a:pt x="6707" y="2122"/>
                      <a:pt x="6406" y="1802"/>
                    </a:cubicBezTo>
                    <a:cubicBezTo>
                      <a:pt x="5764" y="1116"/>
                      <a:pt x="5009" y="533"/>
                      <a:pt x="4136" y="71"/>
                    </a:cubicBezTo>
                    <a:cubicBezTo>
                      <a:pt x="3989" y="65"/>
                      <a:pt x="3835" y="65"/>
                      <a:pt x="3687" y="59"/>
                    </a:cubicBezTo>
                    <a:cubicBezTo>
                      <a:pt x="3405" y="39"/>
                      <a:pt x="3033" y="1"/>
                      <a:pt x="2642" y="1"/>
                    </a:cubicBezTo>
                    <a:close/>
                  </a:path>
                </a:pathLst>
              </a:custGeom>
              <a:solidFill>
                <a:srgbClr val="8A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5"/>
              <p:cNvSpPr/>
              <p:nvPr/>
            </p:nvSpPr>
            <p:spPr>
              <a:xfrm>
                <a:off x="5297512" y="4391880"/>
                <a:ext cx="31924" cy="107834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337" extrusionOk="0">
                    <a:moveTo>
                      <a:pt x="447" y="0"/>
                    </a:moveTo>
                    <a:cubicBezTo>
                      <a:pt x="325" y="0"/>
                      <a:pt x="175" y="66"/>
                      <a:pt x="161" y="171"/>
                    </a:cubicBezTo>
                    <a:cubicBezTo>
                      <a:pt x="7" y="1171"/>
                      <a:pt x="1" y="2159"/>
                      <a:pt x="173" y="3151"/>
                    </a:cubicBezTo>
                    <a:cubicBezTo>
                      <a:pt x="295" y="3876"/>
                      <a:pt x="501" y="4775"/>
                      <a:pt x="1058" y="5293"/>
                    </a:cubicBezTo>
                    <a:cubicBezTo>
                      <a:pt x="1090" y="5324"/>
                      <a:pt x="1140" y="5337"/>
                      <a:pt x="1194" y="5337"/>
                    </a:cubicBezTo>
                    <a:cubicBezTo>
                      <a:pt x="1364" y="5337"/>
                      <a:pt x="1579" y="5208"/>
                      <a:pt x="1462" y="5101"/>
                    </a:cubicBezTo>
                    <a:cubicBezTo>
                      <a:pt x="916" y="4588"/>
                      <a:pt x="762" y="3736"/>
                      <a:pt x="616" y="3030"/>
                    </a:cubicBezTo>
                    <a:cubicBezTo>
                      <a:pt x="410" y="2082"/>
                      <a:pt x="455" y="1088"/>
                      <a:pt x="602" y="133"/>
                    </a:cubicBezTo>
                    <a:cubicBezTo>
                      <a:pt x="619" y="40"/>
                      <a:pt x="542" y="0"/>
                      <a:pt x="447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5"/>
              <p:cNvSpPr/>
              <p:nvPr/>
            </p:nvSpPr>
            <p:spPr>
              <a:xfrm>
                <a:off x="5345701" y="4388607"/>
                <a:ext cx="2311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876" extrusionOk="0">
                    <a:moveTo>
                      <a:pt x="906" y="1"/>
                    </a:moveTo>
                    <a:cubicBezTo>
                      <a:pt x="802" y="1"/>
                      <a:pt x="687" y="47"/>
                      <a:pt x="654" y="135"/>
                    </a:cubicBezTo>
                    <a:cubicBezTo>
                      <a:pt x="211" y="1250"/>
                      <a:pt x="0" y="2378"/>
                      <a:pt x="51" y="3576"/>
                    </a:cubicBezTo>
                    <a:cubicBezTo>
                      <a:pt x="84" y="4289"/>
                      <a:pt x="102" y="5313"/>
                      <a:pt x="654" y="5833"/>
                    </a:cubicBezTo>
                    <a:cubicBezTo>
                      <a:pt x="686" y="5862"/>
                      <a:pt x="729" y="5875"/>
                      <a:pt x="775" y="5875"/>
                    </a:cubicBezTo>
                    <a:cubicBezTo>
                      <a:pt x="940" y="5875"/>
                      <a:pt x="1143" y="5711"/>
                      <a:pt x="993" y="5570"/>
                    </a:cubicBezTo>
                    <a:cubicBezTo>
                      <a:pt x="487" y="5103"/>
                      <a:pt x="519" y="3898"/>
                      <a:pt x="493" y="3269"/>
                    </a:cubicBezTo>
                    <a:cubicBezTo>
                      <a:pt x="448" y="2206"/>
                      <a:pt x="685" y="1167"/>
                      <a:pt x="1077" y="186"/>
                    </a:cubicBezTo>
                    <a:cubicBezTo>
                      <a:pt x="1125" y="60"/>
                      <a:pt x="1022" y="1"/>
                      <a:pt x="906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5"/>
              <p:cNvSpPr/>
              <p:nvPr/>
            </p:nvSpPr>
            <p:spPr>
              <a:xfrm>
                <a:off x="5463052" y="4380687"/>
                <a:ext cx="78638" cy="98984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99" extrusionOk="0">
                    <a:moveTo>
                      <a:pt x="303" y="1"/>
                    </a:moveTo>
                    <a:cubicBezTo>
                      <a:pt x="170" y="1"/>
                      <a:pt x="0" y="94"/>
                      <a:pt x="13" y="231"/>
                    </a:cubicBezTo>
                    <a:cubicBezTo>
                      <a:pt x="146" y="2001"/>
                      <a:pt x="1365" y="4790"/>
                      <a:pt x="3442" y="4898"/>
                    </a:cubicBezTo>
                    <a:cubicBezTo>
                      <a:pt x="3447" y="4898"/>
                      <a:pt x="3451" y="4898"/>
                      <a:pt x="3456" y="4898"/>
                    </a:cubicBezTo>
                    <a:cubicBezTo>
                      <a:pt x="3670" y="4898"/>
                      <a:pt x="3891" y="4590"/>
                      <a:pt x="3596" y="4572"/>
                    </a:cubicBezTo>
                    <a:cubicBezTo>
                      <a:pt x="2577" y="4521"/>
                      <a:pt x="1891" y="3628"/>
                      <a:pt x="1353" y="2841"/>
                    </a:cubicBezTo>
                    <a:cubicBezTo>
                      <a:pt x="800" y="2033"/>
                      <a:pt x="531" y="1078"/>
                      <a:pt x="454" y="110"/>
                    </a:cubicBezTo>
                    <a:cubicBezTo>
                      <a:pt x="447" y="34"/>
                      <a:pt x="382" y="1"/>
                      <a:pt x="303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5"/>
              <p:cNvSpPr/>
              <p:nvPr/>
            </p:nvSpPr>
            <p:spPr>
              <a:xfrm>
                <a:off x="5526496" y="4371069"/>
                <a:ext cx="57524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4057" extrusionOk="0">
                    <a:moveTo>
                      <a:pt x="569" y="1"/>
                    </a:moveTo>
                    <a:cubicBezTo>
                      <a:pt x="444" y="1"/>
                      <a:pt x="251" y="59"/>
                      <a:pt x="237" y="130"/>
                    </a:cubicBezTo>
                    <a:cubicBezTo>
                      <a:pt x="0" y="1484"/>
                      <a:pt x="540" y="4056"/>
                      <a:pt x="2226" y="4056"/>
                    </a:cubicBezTo>
                    <a:cubicBezTo>
                      <a:pt x="2312" y="4056"/>
                      <a:pt x="2402" y="4049"/>
                      <a:pt x="2494" y="4035"/>
                    </a:cubicBezTo>
                    <a:cubicBezTo>
                      <a:pt x="2661" y="4012"/>
                      <a:pt x="2847" y="3861"/>
                      <a:pt x="2660" y="3861"/>
                    </a:cubicBezTo>
                    <a:cubicBezTo>
                      <a:pt x="2638" y="3861"/>
                      <a:pt x="2611" y="3863"/>
                      <a:pt x="2577" y="3868"/>
                    </a:cubicBezTo>
                    <a:cubicBezTo>
                      <a:pt x="2513" y="3877"/>
                      <a:pt x="2451" y="3882"/>
                      <a:pt x="2390" y="3882"/>
                    </a:cubicBezTo>
                    <a:cubicBezTo>
                      <a:pt x="914" y="3882"/>
                      <a:pt x="490" y="1119"/>
                      <a:pt x="674" y="54"/>
                    </a:cubicBezTo>
                    <a:cubicBezTo>
                      <a:pt x="681" y="16"/>
                      <a:pt x="634" y="1"/>
                      <a:pt x="569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5"/>
              <p:cNvSpPr/>
              <p:nvPr/>
            </p:nvSpPr>
            <p:spPr>
              <a:xfrm>
                <a:off x="5388172" y="4373110"/>
                <a:ext cx="28348" cy="7981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3950" extrusionOk="0">
                    <a:moveTo>
                      <a:pt x="1222" y="1"/>
                    </a:moveTo>
                    <a:cubicBezTo>
                      <a:pt x="1101" y="1"/>
                      <a:pt x="926" y="53"/>
                      <a:pt x="891" y="139"/>
                    </a:cubicBezTo>
                    <a:cubicBezTo>
                      <a:pt x="462" y="1106"/>
                      <a:pt x="0" y="3056"/>
                      <a:pt x="905" y="3914"/>
                    </a:cubicBezTo>
                    <a:cubicBezTo>
                      <a:pt x="930" y="3939"/>
                      <a:pt x="971" y="3950"/>
                      <a:pt x="1019" y="3950"/>
                    </a:cubicBezTo>
                    <a:cubicBezTo>
                      <a:pt x="1177" y="3950"/>
                      <a:pt x="1403" y="3832"/>
                      <a:pt x="1314" y="3748"/>
                    </a:cubicBezTo>
                    <a:cubicBezTo>
                      <a:pt x="860" y="3311"/>
                      <a:pt x="866" y="2420"/>
                      <a:pt x="879" y="1850"/>
                    </a:cubicBezTo>
                    <a:cubicBezTo>
                      <a:pt x="891" y="1234"/>
                      <a:pt x="1083" y="633"/>
                      <a:pt x="1334" y="74"/>
                    </a:cubicBezTo>
                    <a:cubicBezTo>
                      <a:pt x="1357" y="23"/>
                      <a:pt x="1301" y="1"/>
                      <a:pt x="1222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5"/>
              <p:cNvSpPr/>
              <p:nvPr/>
            </p:nvSpPr>
            <p:spPr>
              <a:xfrm>
                <a:off x="5173817" y="4439200"/>
                <a:ext cx="61746" cy="19801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980" extrusionOk="0">
                    <a:moveTo>
                      <a:pt x="349" y="1"/>
                    </a:moveTo>
                    <a:cubicBezTo>
                      <a:pt x="206" y="1"/>
                      <a:pt x="0" y="96"/>
                      <a:pt x="32" y="182"/>
                    </a:cubicBezTo>
                    <a:cubicBezTo>
                      <a:pt x="270" y="776"/>
                      <a:pt x="771" y="979"/>
                      <a:pt x="1318" y="979"/>
                    </a:cubicBezTo>
                    <a:cubicBezTo>
                      <a:pt x="1863" y="979"/>
                      <a:pt x="2453" y="777"/>
                      <a:pt x="2872" y="560"/>
                    </a:cubicBezTo>
                    <a:cubicBezTo>
                      <a:pt x="3056" y="468"/>
                      <a:pt x="2926" y="418"/>
                      <a:pt x="2782" y="418"/>
                    </a:cubicBezTo>
                    <a:cubicBezTo>
                      <a:pt x="2716" y="418"/>
                      <a:pt x="2646" y="428"/>
                      <a:pt x="2603" y="451"/>
                    </a:cubicBezTo>
                    <a:cubicBezTo>
                      <a:pt x="2271" y="619"/>
                      <a:pt x="1954" y="754"/>
                      <a:pt x="1613" y="754"/>
                    </a:cubicBezTo>
                    <a:cubicBezTo>
                      <a:pt x="1460" y="754"/>
                      <a:pt x="1302" y="727"/>
                      <a:pt x="1135" y="663"/>
                    </a:cubicBezTo>
                    <a:cubicBezTo>
                      <a:pt x="860" y="560"/>
                      <a:pt x="590" y="342"/>
                      <a:pt x="475" y="60"/>
                    </a:cubicBezTo>
                    <a:cubicBezTo>
                      <a:pt x="459" y="18"/>
                      <a:pt x="410" y="1"/>
                      <a:pt x="349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5"/>
              <p:cNvSpPr/>
              <p:nvPr/>
            </p:nvSpPr>
            <p:spPr>
              <a:xfrm>
                <a:off x="5180364" y="4405135"/>
                <a:ext cx="58776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1705" extrusionOk="0">
                    <a:moveTo>
                      <a:pt x="1095" y="1"/>
                    </a:moveTo>
                    <a:cubicBezTo>
                      <a:pt x="806" y="1"/>
                      <a:pt x="508" y="67"/>
                      <a:pt x="222" y="208"/>
                    </a:cubicBezTo>
                    <a:cubicBezTo>
                      <a:pt x="0" y="315"/>
                      <a:pt x="116" y="455"/>
                      <a:pt x="279" y="455"/>
                    </a:cubicBezTo>
                    <a:cubicBezTo>
                      <a:pt x="320" y="455"/>
                      <a:pt x="364" y="446"/>
                      <a:pt x="406" y="426"/>
                    </a:cubicBezTo>
                    <a:cubicBezTo>
                      <a:pt x="609" y="327"/>
                      <a:pt x="811" y="282"/>
                      <a:pt x="1005" y="282"/>
                    </a:cubicBezTo>
                    <a:cubicBezTo>
                      <a:pt x="1710" y="282"/>
                      <a:pt x="2305" y="879"/>
                      <a:pt x="2445" y="1618"/>
                    </a:cubicBezTo>
                    <a:cubicBezTo>
                      <a:pt x="2456" y="1679"/>
                      <a:pt x="2519" y="1705"/>
                      <a:pt x="2594" y="1705"/>
                    </a:cubicBezTo>
                    <a:cubicBezTo>
                      <a:pt x="2731" y="1705"/>
                      <a:pt x="2909" y="1619"/>
                      <a:pt x="2888" y="1503"/>
                    </a:cubicBezTo>
                    <a:cubicBezTo>
                      <a:pt x="2711" y="567"/>
                      <a:pt x="1941" y="1"/>
                      <a:pt x="1095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5"/>
              <p:cNvSpPr/>
              <p:nvPr/>
            </p:nvSpPr>
            <p:spPr>
              <a:xfrm>
                <a:off x="5182223" y="4429603"/>
                <a:ext cx="40127" cy="16366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810" extrusionOk="0">
                    <a:moveTo>
                      <a:pt x="311" y="1"/>
                    </a:moveTo>
                    <a:cubicBezTo>
                      <a:pt x="163" y="1"/>
                      <a:pt x="0" y="98"/>
                      <a:pt x="59" y="215"/>
                    </a:cubicBezTo>
                    <a:cubicBezTo>
                      <a:pt x="255" y="621"/>
                      <a:pt x="782" y="810"/>
                      <a:pt x="1260" y="810"/>
                    </a:cubicBezTo>
                    <a:cubicBezTo>
                      <a:pt x="1437" y="810"/>
                      <a:pt x="1607" y="784"/>
                      <a:pt x="1751" y="734"/>
                    </a:cubicBezTo>
                    <a:cubicBezTo>
                      <a:pt x="1985" y="651"/>
                      <a:pt x="1958" y="408"/>
                      <a:pt x="1770" y="408"/>
                    </a:cubicBezTo>
                    <a:cubicBezTo>
                      <a:pt x="1742" y="408"/>
                      <a:pt x="1710" y="413"/>
                      <a:pt x="1674" y="426"/>
                    </a:cubicBezTo>
                    <a:cubicBezTo>
                      <a:pt x="1581" y="458"/>
                      <a:pt x="1462" y="474"/>
                      <a:pt x="1337" y="474"/>
                    </a:cubicBezTo>
                    <a:cubicBezTo>
                      <a:pt x="1007" y="474"/>
                      <a:pt x="626" y="359"/>
                      <a:pt x="500" y="100"/>
                    </a:cubicBezTo>
                    <a:cubicBezTo>
                      <a:pt x="467" y="29"/>
                      <a:pt x="391" y="1"/>
                      <a:pt x="311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5664051" y="4265922"/>
                <a:ext cx="106117" cy="110784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483" extrusionOk="0">
                    <a:moveTo>
                      <a:pt x="3007" y="0"/>
                    </a:moveTo>
                    <a:cubicBezTo>
                      <a:pt x="3007" y="0"/>
                      <a:pt x="0" y="4731"/>
                      <a:pt x="923" y="5393"/>
                    </a:cubicBezTo>
                    <a:cubicBezTo>
                      <a:pt x="1009" y="5455"/>
                      <a:pt x="1116" y="5482"/>
                      <a:pt x="1241" y="5482"/>
                    </a:cubicBezTo>
                    <a:cubicBezTo>
                      <a:pt x="2447" y="5482"/>
                      <a:pt x="5251" y="2847"/>
                      <a:pt x="5251" y="2847"/>
                    </a:cubicBezTo>
                    <a:lnTo>
                      <a:pt x="3007" y="0"/>
                    </a:ln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>
                <a:off x="5674679" y="4274873"/>
                <a:ext cx="86942" cy="95873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4745" extrusionOk="0">
                    <a:moveTo>
                      <a:pt x="2474" y="1"/>
                    </a:moveTo>
                    <a:cubicBezTo>
                      <a:pt x="2474" y="1"/>
                      <a:pt x="1" y="4282"/>
                      <a:pt x="551" y="4681"/>
                    </a:cubicBezTo>
                    <a:cubicBezTo>
                      <a:pt x="612" y="4725"/>
                      <a:pt x="692" y="4744"/>
                      <a:pt x="785" y="4744"/>
                    </a:cubicBezTo>
                    <a:cubicBezTo>
                      <a:pt x="1547" y="4744"/>
                      <a:pt x="3231" y="3436"/>
                      <a:pt x="3231" y="3436"/>
                    </a:cubicBezTo>
                    <a:lnTo>
                      <a:pt x="2578" y="2501"/>
                    </a:lnTo>
                    <a:lnTo>
                      <a:pt x="2578" y="2501"/>
                    </a:lnTo>
                    <a:lnTo>
                      <a:pt x="3308" y="3039"/>
                    </a:lnTo>
                    <a:lnTo>
                      <a:pt x="4302" y="2302"/>
                    </a:lnTo>
                    <a:lnTo>
                      <a:pt x="24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>
                <a:off x="5707310" y="4119436"/>
                <a:ext cx="224498" cy="188472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9328" extrusionOk="0">
                    <a:moveTo>
                      <a:pt x="4981" y="0"/>
                    </a:moveTo>
                    <a:cubicBezTo>
                      <a:pt x="1171" y="0"/>
                      <a:pt x="1" y="5969"/>
                      <a:pt x="1" y="5969"/>
                    </a:cubicBezTo>
                    <a:lnTo>
                      <a:pt x="8514" y="9327"/>
                    </a:lnTo>
                    <a:cubicBezTo>
                      <a:pt x="8514" y="9327"/>
                      <a:pt x="11111" y="1738"/>
                      <a:pt x="6270" y="212"/>
                    </a:cubicBezTo>
                    <a:cubicBezTo>
                      <a:pt x="5810" y="66"/>
                      <a:pt x="5381" y="0"/>
                      <a:pt x="49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>
                <a:off x="5707310" y="4121780"/>
                <a:ext cx="118280" cy="151679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7507" extrusionOk="0">
                    <a:moveTo>
                      <a:pt x="4096" y="0"/>
                    </a:moveTo>
                    <a:cubicBezTo>
                      <a:pt x="989" y="820"/>
                      <a:pt x="1" y="5853"/>
                      <a:pt x="1" y="5853"/>
                    </a:cubicBezTo>
                    <a:lnTo>
                      <a:pt x="4200" y="7507"/>
                    </a:lnTo>
                    <a:cubicBezTo>
                      <a:pt x="5193" y="6738"/>
                      <a:pt x="5853" y="5359"/>
                      <a:pt x="5853" y="3796"/>
                    </a:cubicBezTo>
                    <a:cubicBezTo>
                      <a:pt x="5853" y="2167"/>
                      <a:pt x="5149" y="750"/>
                      <a:pt x="4096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>
                <a:off x="5900713" y="4141742"/>
                <a:ext cx="137940" cy="216173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10699" extrusionOk="0">
                    <a:moveTo>
                      <a:pt x="3417" y="0"/>
                    </a:moveTo>
                    <a:cubicBezTo>
                      <a:pt x="1532" y="0"/>
                      <a:pt x="0" y="2397"/>
                      <a:pt x="0" y="5353"/>
                    </a:cubicBezTo>
                    <a:cubicBezTo>
                      <a:pt x="0" y="8308"/>
                      <a:pt x="1532" y="10699"/>
                      <a:pt x="3417" y="10699"/>
                    </a:cubicBezTo>
                    <a:cubicBezTo>
                      <a:pt x="5302" y="10699"/>
                      <a:pt x="6826" y="8308"/>
                      <a:pt x="6826" y="5353"/>
                    </a:cubicBezTo>
                    <a:cubicBezTo>
                      <a:pt x="6826" y="2397"/>
                      <a:pt x="5302" y="0"/>
                      <a:pt x="3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>
                <a:off x="5900713" y="4155563"/>
                <a:ext cx="90801" cy="174632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8643" extrusionOk="0">
                    <a:moveTo>
                      <a:pt x="1737" y="1"/>
                    </a:moveTo>
                    <a:cubicBezTo>
                      <a:pt x="705" y="918"/>
                      <a:pt x="0" y="2662"/>
                      <a:pt x="0" y="4669"/>
                    </a:cubicBezTo>
                    <a:cubicBezTo>
                      <a:pt x="0" y="6246"/>
                      <a:pt x="435" y="7663"/>
                      <a:pt x="1134" y="8643"/>
                    </a:cubicBezTo>
                    <a:cubicBezTo>
                      <a:pt x="3000" y="8553"/>
                      <a:pt x="4494" y="6630"/>
                      <a:pt x="4494" y="4278"/>
                    </a:cubicBezTo>
                    <a:cubicBezTo>
                      <a:pt x="4494" y="2181"/>
                      <a:pt x="3314" y="432"/>
                      <a:pt x="1737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>
                <a:off x="5321072" y="4438736"/>
                <a:ext cx="152588" cy="173965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8610" extrusionOk="0">
                    <a:moveTo>
                      <a:pt x="7297" y="0"/>
                    </a:moveTo>
                    <a:cubicBezTo>
                      <a:pt x="1" y="442"/>
                      <a:pt x="3783" y="7308"/>
                      <a:pt x="3783" y="7308"/>
                    </a:cubicBezTo>
                    <a:lnTo>
                      <a:pt x="3072" y="8128"/>
                    </a:lnTo>
                    <a:lnTo>
                      <a:pt x="4341" y="7846"/>
                    </a:lnTo>
                    <a:lnTo>
                      <a:pt x="4341" y="8610"/>
                    </a:lnTo>
                    <a:lnTo>
                      <a:pt x="5513" y="8128"/>
                    </a:lnTo>
                    <a:lnTo>
                      <a:pt x="5513" y="8610"/>
                    </a:lnTo>
                    <a:lnTo>
                      <a:pt x="7552" y="7308"/>
                    </a:lnTo>
                    <a:lnTo>
                      <a:pt x="7552" y="1885"/>
                    </a:lnTo>
                    <a:lnTo>
                      <a:pt x="7297" y="0"/>
                    </a:lnTo>
                    <a:close/>
                  </a:path>
                </a:pathLst>
              </a:custGeom>
              <a:solidFill>
                <a:srgbClr val="57B5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5"/>
              <p:cNvSpPr/>
              <p:nvPr/>
            </p:nvSpPr>
            <p:spPr>
              <a:xfrm>
                <a:off x="5360471" y="4437180"/>
                <a:ext cx="108157" cy="150002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7424" extrusionOk="0">
                    <a:moveTo>
                      <a:pt x="5347" y="0"/>
                    </a:moveTo>
                    <a:cubicBezTo>
                      <a:pt x="3250" y="128"/>
                      <a:pt x="1859" y="794"/>
                      <a:pt x="1205" y="1980"/>
                    </a:cubicBezTo>
                    <a:cubicBezTo>
                      <a:pt x="0" y="4166"/>
                      <a:pt x="1693" y="7294"/>
                      <a:pt x="1762" y="7423"/>
                    </a:cubicBezTo>
                    <a:lnTo>
                      <a:pt x="1897" y="7353"/>
                    </a:lnTo>
                    <a:cubicBezTo>
                      <a:pt x="1885" y="7320"/>
                      <a:pt x="173" y="4166"/>
                      <a:pt x="1339" y="2057"/>
                    </a:cubicBezTo>
                    <a:cubicBezTo>
                      <a:pt x="1968" y="917"/>
                      <a:pt x="3314" y="276"/>
                      <a:pt x="5353" y="154"/>
                    </a:cubicBezTo>
                    <a:lnTo>
                      <a:pt x="5347" y="0"/>
                    </a:ln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5"/>
              <p:cNvSpPr/>
              <p:nvPr/>
            </p:nvSpPr>
            <p:spPr>
              <a:xfrm>
                <a:off x="5377464" y="4518465"/>
                <a:ext cx="68798" cy="22124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095" extrusionOk="0">
                    <a:moveTo>
                      <a:pt x="339" y="1"/>
                    </a:moveTo>
                    <a:cubicBezTo>
                      <a:pt x="189" y="1"/>
                      <a:pt x="1" y="126"/>
                      <a:pt x="82" y="271"/>
                    </a:cubicBezTo>
                    <a:cubicBezTo>
                      <a:pt x="358" y="759"/>
                      <a:pt x="1036" y="1022"/>
                      <a:pt x="1569" y="1087"/>
                    </a:cubicBezTo>
                    <a:cubicBezTo>
                      <a:pt x="1619" y="1092"/>
                      <a:pt x="1669" y="1095"/>
                      <a:pt x="1719" y="1095"/>
                    </a:cubicBezTo>
                    <a:cubicBezTo>
                      <a:pt x="2297" y="1095"/>
                      <a:pt x="2829" y="740"/>
                      <a:pt x="3242" y="374"/>
                    </a:cubicBezTo>
                    <a:cubicBezTo>
                      <a:pt x="3405" y="226"/>
                      <a:pt x="3265" y="105"/>
                      <a:pt x="3112" y="105"/>
                    </a:cubicBezTo>
                    <a:cubicBezTo>
                      <a:pt x="3053" y="105"/>
                      <a:pt x="2993" y="123"/>
                      <a:pt x="2947" y="163"/>
                    </a:cubicBezTo>
                    <a:cubicBezTo>
                      <a:pt x="2582" y="488"/>
                      <a:pt x="2201" y="749"/>
                      <a:pt x="1713" y="749"/>
                    </a:cubicBezTo>
                    <a:cubicBezTo>
                      <a:pt x="1662" y="749"/>
                      <a:pt x="1610" y="746"/>
                      <a:pt x="1556" y="740"/>
                    </a:cubicBezTo>
                    <a:cubicBezTo>
                      <a:pt x="1178" y="694"/>
                      <a:pt x="672" y="407"/>
                      <a:pt x="485" y="73"/>
                    </a:cubicBezTo>
                    <a:cubicBezTo>
                      <a:pt x="458" y="22"/>
                      <a:pt x="402" y="1"/>
                      <a:pt x="339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5"/>
              <p:cNvSpPr/>
              <p:nvPr/>
            </p:nvSpPr>
            <p:spPr>
              <a:xfrm>
                <a:off x="5383444" y="4482419"/>
                <a:ext cx="70455" cy="26246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1299" extrusionOk="0">
                    <a:moveTo>
                      <a:pt x="1489" y="0"/>
                    </a:moveTo>
                    <a:cubicBezTo>
                      <a:pt x="1056" y="0"/>
                      <a:pt x="619" y="89"/>
                      <a:pt x="240" y="241"/>
                    </a:cubicBezTo>
                    <a:cubicBezTo>
                      <a:pt x="0" y="332"/>
                      <a:pt x="139" y="486"/>
                      <a:pt x="318" y="486"/>
                    </a:cubicBezTo>
                    <a:cubicBezTo>
                      <a:pt x="353" y="486"/>
                      <a:pt x="390" y="480"/>
                      <a:pt x="426" y="466"/>
                    </a:cubicBezTo>
                    <a:cubicBezTo>
                      <a:pt x="712" y="352"/>
                      <a:pt x="1035" y="290"/>
                      <a:pt x="1357" y="290"/>
                    </a:cubicBezTo>
                    <a:cubicBezTo>
                      <a:pt x="2033" y="290"/>
                      <a:pt x="2702" y="565"/>
                      <a:pt x="2997" y="1217"/>
                    </a:cubicBezTo>
                    <a:cubicBezTo>
                      <a:pt x="3023" y="1275"/>
                      <a:pt x="3089" y="1299"/>
                      <a:pt x="3164" y="1299"/>
                    </a:cubicBezTo>
                    <a:cubicBezTo>
                      <a:pt x="3310" y="1299"/>
                      <a:pt x="3486" y="1205"/>
                      <a:pt x="3440" y="1094"/>
                    </a:cubicBezTo>
                    <a:cubicBezTo>
                      <a:pt x="3085" y="309"/>
                      <a:pt x="2296" y="0"/>
                      <a:pt x="1489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5"/>
              <p:cNvSpPr/>
              <p:nvPr/>
            </p:nvSpPr>
            <p:spPr>
              <a:xfrm>
                <a:off x="5387122" y="4509736"/>
                <a:ext cx="46734" cy="14346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710" extrusionOk="0">
                    <a:moveTo>
                      <a:pt x="357" y="0"/>
                    </a:moveTo>
                    <a:cubicBezTo>
                      <a:pt x="217" y="0"/>
                      <a:pt x="0" y="88"/>
                      <a:pt x="27" y="165"/>
                    </a:cubicBezTo>
                    <a:cubicBezTo>
                      <a:pt x="156" y="568"/>
                      <a:pt x="593" y="710"/>
                      <a:pt x="1056" y="710"/>
                    </a:cubicBezTo>
                    <a:cubicBezTo>
                      <a:pt x="1470" y="710"/>
                      <a:pt x="1904" y="596"/>
                      <a:pt x="2155" y="454"/>
                    </a:cubicBezTo>
                    <a:cubicBezTo>
                      <a:pt x="2312" y="367"/>
                      <a:pt x="2222" y="331"/>
                      <a:pt x="2101" y="331"/>
                    </a:cubicBezTo>
                    <a:cubicBezTo>
                      <a:pt x="2025" y="331"/>
                      <a:pt x="1937" y="346"/>
                      <a:pt x="1892" y="371"/>
                    </a:cubicBezTo>
                    <a:cubicBezTo>
                      <a:pt x="1741" y="457"/>
                      <a:pt x="1526" y="506"/>
                      <a:pt x="1307" y="506"/>
                    </a:cubicBezTo>
                    <a:cubicBezTo>
                      <a:pt x="943" y="506"/>
                      <a:pt x="569" y="371"/>
                      <a:pt x="469" y="49"/>
                    </a:cubicBezTo>
                    <a:cubicBezTo>
                      <a:pt x="458" y="14"/>
                      <a:pt x="414" y="0"/>
                      <a:pt x="357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5"/>
              <p:cNvSpPr/>
              <p:nvPr/>
            </p:nvSpPr>
            <p:spPr>
              <a:xfrm>
                <a:off x="5389344" y="4494906"/>
                <a:ext cx="51765" cy="16043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794" extrusionOk="0">
                    <a:moveTo>
                      <a:pt x="981" y="1"/>
                    </a:moveTo>
                    <a:cubicBezTo>
                      <a:pt x="723" y="1"/>
                      <a:pt x="464" y="53"/>
                      <a:pt x="217" y="168"/>
                    </a:cubicBezTo>
                    <a:cubicBezTo>
                      <a:pt x="0" y="275"/>
                      <a:pt x="110" y="397"/>
                      <a:pt x="267" y="397"/>
                    </a:cubicBezTo>
                    <a:cubicBezTo>
                      <a:pt x="309" y="397"/>
                      <a:pt x="354" y="388"/>
                      <a:pt x="397" y="368"/>
                    </a:cubicBezTo>
                    <a:cubicBezTo>
                      <a:pt x="551" y="296"/>
                      <a:pt x="712" y="264"/>
                      <a:pt x="874" y="264"/>
                    </a:cubicBezTo>
                    <a:cubicBezTo>
                      <a:pt x="1302" y="264"/>
                      <a:pt x="1736" y="484"/>
                      <a:pt x="2051" y="759"/>
                    </a:cubicBezTo>
                    <a:cubicBezTo>
                      <a:pt x="2079" y="783"/>
                      <a:pt x="2120" y="793"/>
                      <a:pt x="2168" y="793"/>
                    </a:cubicBezTo>
                    <a:cubicBezTo>
                      <a:pt x="2332" y="793"/>
                      <a:pt x="2561" y="670"/>
                      <a:pt x="2462" y="585"/>
                    </a:cubicBezTo>
                    <a:cubicBezTo>
                      <a:pt x="2051" y="226"/>
                      <a:pt x="1518" y="1"/>
                      <a:pt x="981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5"/>
              <p:cNvSpPr/>
              <p:nvPr/>
            </p:nvSpPr>
            <p:spPr>
              <a:xfrm>
                <a:off x="5877517" y="4335731"/>
                <a:ext cx="11800" cy="30348"/>
              </a:xfrm>
              <a:custGeom>
                <a:avLst/>
                <a:gdLst/>
                <a:ahLst/>
                <a:cxnLst/>
                <a:rect l="l" t="t" r="r" b="b"/>
                <a:pathLst>
                  <a:path w="584" h="1502" extrusionOk="0">
                    <a:moveTo>
                      <a:pt x="288" y="1"/>
                    </a:moveTo>
                    <a:cubicBezTo>
                      <a:pt x="128" y="1"/>
                      <a:pt x="0" y="335"/>
                      <a:pt x="0" y="752"/>
                    </a:cubicBezTo>
                    <a:cubicBezTo>
                      <a:pt x="0" y="1169"/>
                      <a:pt x="128" y="1501"/>
                      <a:pt x="288" y="1501"/>
                    </a:cubicBezTo>
                    <a:cubicBezTo>
                      <a:pt x="456" y="1501"/>
                      <a:pt x="583" y="1169"/>
                      <a:pt x="583" y="752"/>
                    </a:cubicBezTo>
                    <a:cubicBezTo>
                      <a:pt x="583" y="335"/>
                      <a:pt x="456" y="1"/>
                      <a:pt x="288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>
                <a:off x="5900713" y="4335731"/>
                <a:ext cx="11921" cy="3034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502" extrusionOk="0">
                    <a:moveTo>
                      <a:pt x="294" y="1"/>
                    </a:moveTo>
                    <a:cubicBezTo>
                      <a:pt x="134" y="1"/>
                      <a:pt x="0" y="335"/>
                      <a:pt x="0" y="752"/>
                    </a:cubicBezTo>
                    <a:cubicBezTo>
                      <a:pt x="0" y="1169"/>
                      <a:pt x="134" y="1501"/>
                      <a:pt x="294" y="1501"/>
                    </a:cubicBezTo>
                    <a:cubicBezTo>
                      <a:pt x="455" y="1501"/>
                      <a:pt x="589" y="1169"/>
                      <a:pt x="589" y="752"/>
                    </a:cubicBezTo>
                    <a:cubicBezTo>
                      <a:pt x="589" y="335"/>
                      <a:pt x="455" y="1"/>
                      <a:pt x="294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8" name="Google Shape;908;p25"/>
          <p:cNvGrpSpPr/>
          <p:nvPr/>
        </p:nvGrpSpPr>
        <p:grpSpPr>
          <a:xfrm>
            <a:off x="6951430" y="3603567"/>
            <a:ext cx="3771115" cy="1822756"/>
            <a:chOff x="6782214" y="2543875"/>
            <a:chExt cx="2669309" cy="1182900"/>
          </a:xfrm>
        </p:grpSpPr>
        <p:grpSp>
          <p:nvGrpSpPr>
            <p:cNvPr id="909" name="Google Shape;909;p25"/>
            <p:cNvGrpSpPr/>
            <p:nvPr/>
          </p:nvGrpSpPr>
          <p:grpSpPr>
            <a:xfrm>
              <a:off x="6782214" y="2665385"/>
              <a:ext cx="2481570" cy="836353"/>
              <a:chOff x="3876829" y="4076284"/>
              <a:chExt cx="3323828" cy="1206859"/>
            </a:xfrm>
          </p:grpSpPr>
          <p:sp>
            <p:nvSpPr>
              <p:cNvPr id="910" name="Google Shape;910;p25"/>
              <p:cNvSpPr/>
              <p:nvPr/>
            </p:nvSpPr>
            <p:spPr>
              <a:xfrm flipH="1">
                <a:off x="7189515" y="5237748"/>
                <a:ext cx="11142" cy="4539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966" extrusionOk="0">
                    <a:moveTo>
                      <a:pt x="223" y="1"/>
                    </a:moveTo>
                    <a:cubicBezTo>
                      <a:pt x="216" y="1"/>
                      <a:pt x="208" y="1"/>
                      <a:pt x="200" y="2"/>
                    </a:cubicBezTo>
                    <a:cubicBezTo>
                      <a:pt x="87" y="9"/>
                      <a:pt x="0" y="108"/>
                      <a:pt x="7" y="228"/>
                    </a:cubicBezTo>
                    <a:cubicBezTo>
                      <a:pt x="114" y="1811"/>
                      <a:pt x="281" y="2751"/>
                      <a:pt x="287" y="2785"/>
                    </a:cubicBezTo>
                    <a:cubicBezTo>
                      <a:pt x="308" y="2892"/>
                      <a:pt x="394" y="2966"/>
                      <a:pt x="494" y="2966"/>
                    </a:cubicBezTo>
                    <a:cubicBezTo>
                      <a:pt x="508" y="2966"/>
                      <a:pt x="521" y="2966"/>
                      <a:pt x="534" y="2958"/>
                    </a:cubicBezTo>
                    <a:cubicBezTo>
                      <a:pt x="647" y="2938"/>
                      <a:pt x="727" y="2831"/>
                      <a:pt x="708" y="2711"/>
                    </a:cubicBezTo>
                    <a:cubicBezTo>
                      <a:pt x="700" y="2704"/>
                      <a:pt x="534" y="1756"/>
                      <a:pt x="428" y="202"/>
                    </a:cubicBezTo>
                    <a:cubicBezTo>
                      <a:pt x="420" y="90"/>
                      <a:pt x="328" y="1"/>
                      <a:pt x="2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 flipH="1">
                <a:off x="4443476" y="4411676"/>
                <a:ext cx="1713646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180177" h="49277" extrusionOk="0">
                    <a:moveTo>
                      <a:pt x="179943" y="0"/>
                    </a:moveTo>
                    <a:cubicBezTo>
                      <a:pt x="179844" y="0"/>
                      <a:pt x="179759" y="63"/>
                      <a:pt x="179735" y="160"/>
                    </a:cubicBezTo>
                    <a:cubicBezTo>
                      <a:pt x="179303" y="1828"/>
                      <a:pt x="178762" y="3457"/>
                      <a:pt x="178142" y="4999"/>
                    </a:cubicBezTo>
                    <a:cubicBezTo>
                      <a:pt x="178102" y="5105"/>
                      <a:pt x="178154" y="5232"/>
                      <a:pt x="178262" y="5280"/>
                    </a:cubicBezTo>
                    <a:cubicBezTo>
                      <a:pt x="178287" y="5286"/>
                      <a:pt x="178315" y="5293"/>
                      <a:pt x="178342" y="5293"/>
                    </a:cubicBezTo>
                    <a:cubicBezTo>
                      <a:pt x="178428" y="5293"/>
                      <a:pt x="178508" y="5240"/>
                      <a:pt x="178542" y="5160"/>
                    </a:cubicBezTo>
                    <a:cubicBezTo>
                      <a:pt x="179168" y="3598"/>
                      <a:pt x="179710" y="1956"/>
                      <a:pt x="180144" y="266"/>
                    </a:cubicBezTo>
                    <a:cubicBezTo>
                      <a:pt x="180176" y="154"/>
                      <a:pt x="180110" y="40"/>
                      <a:pt x="179997" y="6"/>
                    </a:cubicBezTo>
                    <a:cubicBezTo>
                      <a:pt x="179979" y="2"/>
                      <a:pt x="179961" y="0"/>
                      <a:pt x="179943" y="0"/>
                    </a:cubicBezTo>
                    <a:close/>
                    <a:moveTo>
                      <a:pt x="176107" y="9474"/>
                    </a:moveTo>
                    <a:cubicBezTo>
                      <a:pt x="176034" y="9474"/>
                      <a:pt x="175965" y="9511"/>
                      <a:pt x="175925" y="9577"/>
                    </a:cubicBezTo>
                    <a:cubicBezTo>
                      <a:pt x="175084" y="11053"/>
                      <a:pt x="174123" y="12467"/>
                      <a:pt x="173081" y="13802"/>
                    </a:cubicBezTo>
                    <a:cubicBezTo>
                      <a:pt x="173008" y="13896"/>
                      <a:pt x="173029" y="14029"/>
                      <a:pt x="173115" y="14103"/>
                    </a:cubicBezTo>
                    <a:cubicBezTo>
                      <a:pt x="173155" y="14130"/>
                      <a:pt x="173202" y="14143"/>
                      <a:pt x="173248" y="14143"/>
                    </a:cubicBezTo>
                    <a:cubicBezTo>
                      <a:pt x="173315" y="14143"/>
                      <a:pt x="173376" y="14116"/>
                      <a:pt x="173416" y="14063"/>
                    </a:cubicBezTo>
                    <a:cubicBezTo>
                      <a:pt x="174470" y="12714"/>
                      <a:pt x="175438" y="11279"/>
                      <a:pt x="176292" y="9791"/>
                    </a:cubicBezTo>
                    <a:cubicBezTo>
                      <a:pt x="176352" y="9691"/>
                      <a:pt x="176319" y="9557"/>
                      <a:pt x="176219" y="9504"/>
                    </a:cubicBezTo>
                    <a:cubicBezTo>
                      <a:pt x="176183" y="9484"/>
                      <a:pt x="176145" y="9474"/>
                      <a:pt x="176107" y="9474"/>
                    </a:cubicBezTo>
                    <a:close/>
                    <a:moveTo>
                      <a:pt x="169810" y="17517"/>
                    </a:moveTo>
                    <a:cubicBezTo>
                      <a:pt x="169758" y="17517"/>
                      <a:pt x="169706" y="17535"/>
                      <a:pt x="169665" y="17574"/>
                    </a:cubicBezTo>
                    <a:cubicBezTo>
                      <a:pt x="168470" y="18727"/>
                      <a:pt x="167155" y="19836"/>
                      <a:pt x="165767" y="20858"/>
                    </a:cubicBezTo>
                    <a:cubicBezTo>
                      <a:pt x="165673" y="20930"/>
                      <a:pt x="165654" y="21064"/>
                      <a:pt x="165727" y="21157"/>
                    </a:cubicBezTo>
                    <a:cubicBezTo>
                      <a:pt x="165767" y="21210"/>
                      <a:pt x="165833" y="21244"/>
                      <a:pt x="165894" y="21244"/>
                    </a:cubicBezTo>
                    <a:cubicBezTo>
                      <a:pt x="165940" y="21244"/>
                      <a:pt x="165987" y="21231"/>
                      <a:pt x="166020" y="21197"/>
                    </a:cubicBezTo>
                    <a:cubicBezTo>
                      <a:pt x="167422" y="20163"/>
                      <a:pt x="168750" y="19048"/>
                      <a:pt x="169964" y="17880"/>
                    </a:cubicBezTo>
                    <a:cubicBezTo>
                      <a:pt x="170044" y="17800"/>
                      <a:pt x="170052" y="17667"/>
                      <a:pt x="169964" y="17580"/>
                    </a:cubicBezTo>
                    <a:cubicBezTo>
                      <a:pt x="169923" y="17539"/>
                      <a:pt x="169867" y="17517"/>
                      <a:pt x="169810" y="17517"/>
                    </a:cubicBezTo>
                    <a:close/>
                    <a:moveTo>
                      <a:pt x="35784" y="20703"/>
                    </a:moveTo>
                    <a:cubicBezTo>
                      <a:pt x="35665" y="20703"/>
                      <a:pt x="35589" y="20798"/>
                      <a:pt x="35589" y="20911"/>
                    </a:cubicBezTo>
                    <a:cubicBezTo>
                      <a:pt x="35583" y="21024"/>
                      <a:pt x="35676" y="21124"/>
                      <a:pt x="35796" y="21124"/>
                    </a:cubicBezTo>
                    <a:cubicBezTo>
                      <a:pt x="37438" y="21170"/>
                      <a:pt x="39153" y="21271"/>
                      <a:pt x="40903" y="21431"/>
                    </a:cubicBezTo>
                    <a:lnTo>
                      <a:pt x="40922" y="21431"/>
                    </a:lnTo>
                    <a:cubicBezTo>
                      <a:pt x="41029" y="21431"/>
                      <a:pt x="41122" y="21345"/>
                      <a:pt x="41129" y="21237"/>
                    </a:cubicBezTo>
                    <a:cubicBezTo>
                      <a:pt x="41143" y="21117"/>
                      <a:pt x="41055" y="21018"/>
                      <a:pt x="40943" y="21004"/>
                    </a:cubicBezTo>
                    <a:cubicBezTo>
                      <a:pt x="39187" y="20843"/>
                      <a:pt x="37459" y="20744"/>
                      <a:pt x="35809" y="20704"/>
                    </a:cubicBezTo>
                    <a:cubicBezTo>
                      <a:pt x="35800" y="20703"/>
                      <a:pt x="35792" y="20703"/>
                      <a:pt x="35784" y="20703"/>
                    </a:cubicBezTo>
                    <a:close/>
                    <a:moveTo>
                      <a:pt x="30687" y="20768"/>
                    </a:moveTo>
                    <a:cubicBezTo>
                      <a:pt x="30679" y="20768"/>
                      <a:pt x="30672" y="20769"/>
                      <a:pt x="30664" y="20770"/>
                    </a:cubicBezTo>
                    <a:cubicBezTo>
                      <a:pt x="28895" y="20864"/>
                      <a:pt x="27173" y="21044"/>
                      <a:pt x="25544" y="21290"/>
                    </a:cubicBezTo>
                    <a:cubicBezTo>
                      <a:pt x="25430" y="21311"/>
                      <a:pt x="25350" y="21418"/>
                      <a:pt x="25371" y="21539"/>
                    </a:cubicBezTo>
                    <a:cubicBezTo>
                      <a:pt x="25384" y="21638"/>
                      <a:pt x="25477" y="21718"/>
                      <a:pt x="25578" y="21718"/>
                    </a:cubicBezTo>
                    <a:cubicBezTo>
                      <a:pt x="25591" y="21718"/>
                      <a:pt x="25597" y="21718"/>
                      <a:pt x="25611" y="21712"/>
                    </a:cubicBezTo>
                    <a:cubicBezTo>
                      <a:pt x="27226" y="21465"/>
                      <a:pt x="28935" y="21290"/>
                      <a:pt x="30683" y="21191"/>
                    </a:cubicBezTo>
                    <a:cubicBezTo>
                      <a:pt x="30803" y="21185"/>
                      <a:pt x="30891" y="21084"/>
                      <a:pt x="30883" y="20970"/>
                    </a:cubicBezTo>
                    <a:cubicBezTo>
                      <a:pt x="30877" y="20857"/>
                      <a:pt x="30801" y="20768"/>
                      <a:pt x="30687" y="20768"/>
                    </a:cubicBezTo>
                    <a:close/>
                    <a:moveTo>
                      <a:pt x="46017" y="21609"/>
                    </a:moveTo>
                    <a:cubicBezTo>
                      <a:pt x="45918" y="21609"/>
                      <a:pt x="45819" y="21681"/>
                      <a:pt x="45801" y="21792"/>
                    </a:cubicBezTo>
                    <a:cubicBezTo>
                      <a:pt x="45788" y="21905"/>
                      <a:pt x="45868" y="22011"/>
                      <a:pt x="45981" y="22032"/>
                    </a:cubicBezTo>
                    <a:cubicBezTo>
                      <a:pt x="47616" y="22266"/>
                      <a:pt x="49312" y="22553"/>
                      <a:pt x="51034" y="22879"/>
                    </a:cubicBezTo>
                    <a:cubicBezTo>
                      <a:pt x="51047" y="22886"/>
                      <a:pt x="51060" y="22886"/>
                      <a:pt x="51074" y="22886"/>
                    </a:cubicBezTo>
                    <a:cubicBezTo>
                      <a:pt x="51174" y="22886"/>
                      <a:pt x="51260" y="22812"/>
                      <a:pt x="51281" y="22713"/>
                    </a:cubicBezTo>
                    <a:cubicBezTo>
                      <a:pt x="51300" y="22599"/>
                      <a:pt x="51227" y="22485"/>
                      <a:pt x="51115" y="22466"/>
                    </a:cubicBezTo>
                    <a:cubicBezTo>
                      <a:pt x="49385" y="22131"/>
                      <a:pt x="47683" y="21844"/>
                      <a:pt x="46041" y="21611"/>
                    </a:cubicBezTo>
                    <a:cubicBezTo>
                      <a:pt x="46033" y="21610"/>
                      <a:pt x="46025" y="21609"/>
                      <a:pt x="46017" y="21609"/>
                    </a:cubicBezTo>
                    <a:close/>
                    <a:moveTo>
                      <a:pt x="20578" y="22377"/>
                    </a:moveTo>
                    <a:cubicBezTo>
                      <a:pt x="20558" y="22377"/>
                      <a:pt x="20539" y="22380"/>
                      <a:pt x="20519" y="22386"/>
                    </a:cubicBezTo>
                    <a:cubicBezTo>
                      <a:pt x="18810" y="22873"/>
                      <a:pt x="17187" y="23474"/>
                      <a:pt x="15686" y="24174"/>
                    </a:cubicBezTo>
                    <a:cubicBezTo>
                      <a:pt x="15579" y="24222"/>
                      <a:pt x="15533" y="24348"/>
                      <a:pt x="15579" y="24454"/>
                    </a:cubicBezTo>
                    <a:cubicBezTo>
                      <a:pt x="15619" y="24534"/>
                      <a:pt x="15693" y="24582"/>
                      <a:pt x="15773" y="24582"/>
                    </a:cubicBezTo>
                    <a:cubicBezTo>
                      <a:pt x="15806" y="24582"/>
                      <a:pt x="15834" y="24574"/>
                      <a:pt x="15866" y="24561"/>
                    </a:cubicBezTo>
                    <a:cubicBezTo>
                      <a:pt x="17341" y="23874"/>
                      <a:pt x="18949" y="23280"/>
                      <a:pt x="20631" y="22793"/>
                    </a:cubicBezTo>
                    <a:cubicBezTo>
                      <a:pt x="20745" y="22766"/>
                      <a:pt x="20812" y="22645"/>
                      <a:pt x="20779" y="22532"/>
                    </a:cubicBezTo>
                    <a:cubicBezTo>
                      <a:pt x="20751" y="22439"/>
                      <a:pt x="20669" y="22377"/>
                      <a:pt x="20578" y="22377"/>
                    </a:cubicBezTo>
                    <a:close/>
                    <a:moveTo>
                      <a:pt x="56093" y="23521"/>
                    </a:moveTo>
                    <a:cubicBezTo>
                      <a:pt x="55995" y="23521"/>
                      <a:pt x="55902" y="23588"/>
                      <a:pt x="55880" y="23687"/>
                    </a:cubicBezTo>
                    <a:cubicBezTo>
                      <a:pt x="55853" y="23800"/>
                      <a:pt x="55927" y="23914"/>
                      <a:pt x="56040" y="23941"/>
                    </a:cubicBezTo>
                    <a:cubicBezTo>
                      <a:pt x="56993" y="24161"/>
                      <a:pt x="57969" y="24401"/>
                      <a:pt x="58943" y="24641"/>
                    </a:cubicBezTo>
                    <a:cubicBezTo>
                      <a:pt x="59636" y="24814"/>
                      <a:pt x="60325" y="24989"/>
                      <a:pt x="61019" y="25162"/>
                    </a:cubicBezTo>
                    <a:cubicBezTo>
                      <a:pt x="61038" y="25162"/>
                      <a:pt x="61052" y="25168"/>
                      <a:pt x="61072" y="25168"/>
                    </a:cubicBezTo>
                    <a:cubicBezTo>
                      <a:pt x="61166" y="25168"/>
                      <a:pt x="61253" y="25103"/>
                      <a:pt x="61278" y="25002"/>
                    </a:cubicBezTo>
                    <a:cubicBezTo>
                      <a:pt x="61306" y="24888"/>
                      <a:pt x="61232" y="24774"/>
                      <a:pt x="61118" y="24749"/>
                    </a:cubicBezTo>
                    <a:cubicBezTo>
                      <a:pt x="60431" y="24574"/>
                      <a:pt x="59737" y="24407"/>
                      <a:pt x="59050" y="24234"/>
                    </a:cubicBezTo>
                    <a:cubicBezTo>
                      <a:pt x="58075" y="23988"/>
                      <a:pt x="57094" y="23747"/>
                      <a:pt x="56140" y="23526"/>
                    </a:cubicBezTo>
                    <a:cubicBezTo>
                      <a:pt x="56124" y="23523"/>
                      <a:pt x="56108" y="23521"/>
                      <a:pt x="56093" y="23521"/>
                    </a:cubicBezTo>
                    <a:close/>
                    <a:moveTo>
                      <a:pt x="161602" y="23611"/>
                    </a:moveTo>
                    <a:cubicBezTo>
                      <a:pt x="161566" y="23611"/>
                      <a:pt x="161528" y="23620"/>
                      <a:pt x="161495" y="23640"/>
                    </a:cubicBezTo>
                    <a:cubicBezTo>
                      <a:pt x="160060" y="24462"/>
                      <a:pt x="158532" y="25236"/>
                      <a:pt x="156943" y="25950"/>
                    </a:cubicBezTo>
                    <a:cubicBezTo>
                      <a:pt x="156837" y="25997"/>
                      <a:pt x="156789" y="26123"/>
                      <a:pt x="156837" y="26230"/>
                    </a:cubicBezTo>
                    <a:cubicBezTo>
                      <a:pt x="156869" y="26310"/>
                      <a:pt x="156949" y="26357"/>
                      <a:pt x="157029" y="26357"/>
                    </a:cubicBezTo>
                    <a:cubicBezTo>
                      <a:pt x="157056" y="26357"/>
                      <a:pt x="157090" y="26351"/>
                      <a:pt x="157117" y="26336"/>
                    </a:cubicBezTo>
                    <a:cubicBezTo>
                      <a:pt x="158719" y="25623"/>
                      <a:pt x="160260" y="24835"/>
                      <a:pt x="161708" y="24007"/>
                    </a:cubicBezTo>
                    <a:cubicBezTo>
                      <a:pt x="161809" y="23948"/>
                      <a:pt x="161843" y="23821"/>
                      <a:pt x="161788" y="23720"/>
                    </a:cubicBezTo>
                    <a:cubicBezTo>
                      <a:pt x="161749" y="23649"/>
                      <a:pt x="161676" y="23611"/>
                      <a:pt x="161602" y="23611"/>
                    </a:cubicBezTo>
                    <a:close/>
                    <a:moveTo>
                      <a:pt x="66062" y="25924"/>
                    </a:moveTo>
                    <a:cubicBezTo>
                      <a:pt x="65962" y="25924"/>
                      <a:pt x="65874" y="25991"/>
                      <a:pt x="65852" y="26089"/>
                    </a:cubicBezTo>
                    <a:cubicBezTo>
                      <a:pt x="65824" y="26203"/>
                      <a:pt x="65898" y="26317"/>
                      <a:pt x="66012" y="26344"/>
                    </a:cubicBezTo>
                    <a:cubicBezTo>
                      <a:pt x="67694" y="26730"/>
                      <a:pt x="69382" y="27097"/>
                      <a:pt x="71024" y="27451"/>
                    </a:cubicBezTo>
                    <a:lnTo>
                      <a:pt x="71070" y="27451"/>
                    </a:lnTo>
                    <a:cubicBezTo>
                      <a:pt x="71170" y="27451"/>
                      <a:pt x="71258" y="27385"/>
                      <a:pt x="71277" y="27284"/>
                    </a:cubicBezTo>
                    <a:cubicBezTo>
                      <a:pt x="71304" y="27171"/>
                      <a:pt x="71231" y="27057"/>
                      <a:pt x="71117" y="27031"/>
                    </a:cubicBezTo>
                    <a:cubicBezTo>
                      <a:pt x="69475" y="26684"/>
                      <a:pt x="67787" y="26317"/>
                      <a:pt x="66111" y="25929"/>
                    </a:cubicBezTo>
                    <a:cubicBezTo>
                      <a:pt x="66095" y="25926"/>
                      <a:pt x="66078" y="25924"/>
                      <a:pt x="66062" y="25924"/>
                    </a:cubicBezTo>
                    <a:close/>
                    <a:moveTo>
                      <a:pt x="76100" y="28049"/>
                    </a:moveTo>
                    <a:cubicBezTo>
                      <a:pt x="76000" y="28049"/>
                      <a:pt x="75907" y="28118"/>
                      <a:pt x="75889" y="28218"/>
                    </a:cubicBezTo>
                    <a:cubicBezTo>
                      <a:pt x="75870" y="28338"/>
                      <a:pt x="75943" y="28446"/>
                      <a:pt x="76055" y="28473"/>
                    </a:cubicBezTo>
                    <a:cubicBezTo>
                      <a:pt x="77752" y="28800"/>
                      <a:pt x="79453" y="29114"/>
                      <a:pt x="81109" y="29407"/>
                    </a:cubicBezTo>
                    <a:lnTo>
                      <a:pt x="81141" y="29407"/>
                    </a:lnTo>
                    <a:cubicBezTo>
                      <a:pt x="81242" y="29407"/>
                      <a:pt x="81335" y="29333"/>
                      <a:pt x="81350" y="29234"/>
                    </a:cubicBezTo>
                    <a:cubicBezTo>
                      <a:pt x="81375" y="29120"/>
                      <a:pt x="81295" y="29006"/>
                      <a:pt x="81181" y="28987"/>
                    </a:cubicBezTo>
                    <a:cubicBezTo>
                      <a:pt x="79527" y="28692"/>
                      <a:pt x="77832" y="28378"/>
                      <a:pt x="76136" y="28052"/>
                    </a:cubicBezTo>
                    <a:cubicBezTo>
                      <a:pt x="76124" y="28050"/>
                      <a:pt x="76112" y="28049"/>
                      <a:pt x="76100" y="28049"/>
                    </a:cubicBezTo>
                    <a:close/>
                    <a:moveTo>
                      <a:pt x="152264" y="27820"/>
                    </a:moveTo>
                    <a:cubicBezTo>
                      <a:pt x="152240" y="27820"/>
                      <a:pt x="152216" y="27824"/>
                      <a:pt x="152192" y="27832"/>
                    </a:cubicBezTo>
                    <a:cubicBezTo>
                      <a:pt x="150636" y="28372"/>
                      <a:pt x="148988" y="28873"/>
                      <a:pt x="147306" y="29327"/>
                    </a:cubicBezTo>
                    <a:cubicBezTo>
                      <a:pt x="147192" y="29360"/>
                      <a:pt x="147125" y="29474"/>
                      <a:pt x="147152" y="29588"/>
                    </a:cubicBezTo>
                    <a:cubicBezTo>
                      <a:pt x="147178" y="29681"/>
                      <a:pt x="147266" y="29748"/>
                      <a:pt x="147359" y="29748"/>
                    </a:cubicBezTo>
                    <a:cubicBezTo>
                      <a:pt x="147378" y="29748"/>
                      <a:pt x="147399" y="29740"/>
                      <a:pt x="147412" y="29740"/>
                    </a:cubicBezTo>
                    <a:cubicBezTo>
                      <a:pt x="149108" y="29287"/>
                      <a:pt x="150763" y="28779"/>
                      <a:pt x="152331" y="28233"/>
                    </a:cubicBezTo>
                    <a:cubicBezTo>
                      <a:pt x="152445" y="28193"/>
                      <a:pt x="152504" y="28073"/>
                      <a:pt x="152464" y="27959"/>
                    </a:cubicBezTo>
                    <a:cubicBezTo>
                      <a:pt x="152432" y="27874"/>
                      <a:pt x="152351" y="27820"/>
                      <a:pt x="152264" y="27820"/>
                    </a:cubicBezTo>
                    <a:close/>
                    <a:moveTo>
                      <a:pt x="11349" y="26718"/>
                    </a:moveTo>
                    <a:cubicBezTo>
                      <a:pt x="11305" y="26718"/>
                      <a:pt x="11260" y="26731"/>
                      <a:pt x="11220" y="26757"/>
                    </a:cubicBezTo>
                    <a:cubicBezTo>
                      <a:pt x="9812" y="27765"/>
                      <a:pt x="8512" y="28913"/>
                      <a:pt x="7350" y="30168"/>
                    </a:cubicBezTo>
                    <a:cubicBezTo>
                      <a:pt x="7277" y="30254"/>
                      <a:pt x="7277" y="30389"/>
                      <a:pt x="7363" y="30469"/>
                    </a:cubicBezTo>
                    <a:cubicBezTo>
                      <a:pt x="7403" y="30501"/>
                      <a:pt x="7456" y="30522"/>
                      <a:pt x="7510" y="30522"/>
                    </a:cubicBezTo>
                    <a:cubicBezTo>
                      <a:pt x="7563" y="30522"/>
                      <a:pt x="7624" y="30501"/>
                      <a:pt x="7664" y="30454"/>
                    </a:cubicBezTo>
                    <a:cubicBezTo>
                      <a:pt x="8805" y="29219"/>
                      <a:pt x="10080" y="28092"/>
                      <a:pt x="11469" y="27105"/>
                    </a:cubicBezTo>
                    <a:cubicBezTo>
                      <a:pt x="11568" y="27038"/>
                      <a:pt x="11589" y="26905"/>
                      <a:pt x="11521" y="26804"/>
                    </a:cubicBezTo>
                    <a:cubicBezTo>
                      <a:pt x="11481" y="26748"/>
                      <a:pt x="11416" y="26718"/>
                      <a:pt x="11349" y="26718"/>
                    </a:cubicBezTo>
                    <a:close/>
                    <a:moveTo>
                      <a:pt x="86209" y="29826"/>
                    </a:moveTo>
                    <a:cubicBezTo>
                      <a:pt x="86105" y="29826"/>
                      <a:pt x="86013" y="29903"/>
                      <a:pt x="85995" y="30008"/>
                    </a:cubicBezTo>
                    <a:cubicBezTo>
                      <a:pt x="85974" y="30121"/>
                      <a:pt x="86054" y="30235"/>
                      <a:pt x="86168" y="30254"/>
                    </a:cubicBezTo>
                    <a:cubicBezTo>
                      <a:pt x="87884" y="30522"/>
                      <a:pt x="89591" y="30775"/>
                      <a:pt x="91254" y="31002"/>
                    </a:cubicBezTo>
                    <a:lnTo>
                      <a:pt x="91281" y="31002"/>
                    </a:lnTo>
                    <a:cubicBezTo>
                      <a:pt x="91387" y="31002"/>
                      <a:pt x="91481" y="30922"/>
                      <a:pt x="91494" y="30815"/>
                    </a:cubicBezTo>
                    <a:cubicBezTo>
                      <a:pt x="91507" y="30701"/>
                      <a:pt x="91427" y="30595"/>
                      <a:pt x="91307" y="30575"/>
                    </a:cubicBezTo>
                    <a:cubicBezTo>
                      <a:pt x="89652" y="30349"/>
                      <a:pt x="87943" y="30100"/>
                      <a:pt x="86235" y="29828"/>
                    </a:cubicBezTo>
                    <a:cubicBezTo>
                      <a:pt x="86226" y="29827"/>
                      <a:pt x="86217" y="29826"/>
                      <a:pt x="86209" y="29826"/>
                    </a:cubicBezTo>
                    <a:close/>
                    <a:moveTo>
                      <a:pt x="142372" y="30489"/>
                    </a:moveTo>
                    <a:cubicBezTo>
                      <a:pt x="142357" y="30489"/>
                      <a:pt x="142341" y="30491"/>
                      <a:pt x="142326" y="30495"/>
                    </a:cubicBezTo>
                    <a:cubicBezTo>
                      <a:pt x="140690" y="30821"/>
                      <a:pt x="138996" y="31116"/>
                      <a:pt x="137280" y="31363"/>
                    </a:cubicBezTo>
                    <a:cubicBezTo>
                      <a:pt x="137166" y="31382"/>
                      <a:pt x="137086" y="31489"/>
                      <a:pt x="137101" y="31609"/>
                    </a:cubicBezTo>
                    <a:cubicBezTo>
                      <a:pt x="137113" y="31710"/>
                      <a:pt x="137206" y="31790"/>
                      <a:pt x="137314" y="31790"/>
                    </a:cubicBezTo>
                    <a:lnTo>
                      <a:pt x="137341" y="31790"/>
                    </a:lnTo>
                    <a:cubicBezTo>
                      <a:pt x="139063" y="31536"/>
                      <a:pt x="140770" y="31243"/>
                      <a:pt x="142406" y="30909"/>
                    </a:cubicBezTo>
                    <a:cubicBezTo>
                      <a:pt x="142520" y="30889"/>
                      <a:pt x="142600" y="30775"/>
                      <a:pt x="142572" y="30661"/>
                    </a:cubicBezTo>
                    <a:cubicBezTo>
                      <a:pt x="142556" y="30557"/>
                      <a:pt x="142469" y="30489"/>
                      <a:pt x="142372" y="30489"/>
                    </a:cubicBezTo>
                    <a:close/>
                    <a:moveTo>
                      <a:pt x="96375" y="31220"/>
                    </a:moveTo>
                    <a:cubicBezTo>
                      <a:pt x="96271" y="31220"/>
                      <a:pt x="96172" y="31297"/>
                      <a:pt x="96159" y="31409"/>
                    </a:cubicBezTo>
                    <a:cubicBezTo>
                      <a:pt x="96146" y="31529"/>
                      <a:pt x="96232" y="31630"/>
                      <a:pt x="96346" y="31643"/>
                    </a:cubicBezTo>
                    <a:cubicBezTo>
                      <a:pt x="98062" y="31843"/>
                      <a:pt x="99777" y="32023"/>
                      <a:pt x="101459" y="32183"/>
                    </a:cubicBezTo>
                    <a:lnTo>
                      <a:pt x="101478" y="32183"/>
                    </a:lnTo>
                    <a:cubicBezTo>
                      <a:pt x="101586" y="32183"/>
                      <a:pt x="101679" y="32096"/>
                      <a:pt x="101693" y="31991"/>
                    </a:cubicBezTo>
                    <a:cubicBezTo>
                      <a:pt x="101700" y="31871"/>
                      <a:pt x="101619" y="31770"/>
                      <a:pt x="101499" y="31757"/>
                    </a:cubicBezTo>
                    <a:cubicBezTo>
                      <a:pt x="99824" y="31603"/>
                      <a:pt x="98108" y="31422"/>
                      <a:pt x="96399" y="31222"/>
                    </a:cubicBezTo>
                    <a:cubicBezTo>
                      <a:pt x="96391" y="31221"/>
                      <a:pt x="96383" y="31220"/>
                      <a:pt x="96375" y="31220"/>
                    </a:cubicBezTo>
                    <a:close/>
                    <a:moveTo>
                      <a:pt x="132213" y="31982"/>
                    </a:moveTo>
                    <a:cubicBezTo>
                      <a:pt x="132209" y="31982"/>
                      <a:pt x="132205" y="31982"/>
                      <a:pt x="132200" y="31983"/>
                    </a:cubicBezTo>
                    <a:cubicBezTo>
                      <a:pt x="130539" y="32151"/>
                      <a:pt x="128817" y="32277"/>
                      <a:pt x="127089" y="32377"/>
                    </a:cubicBezTo>
                    <a:cubicBezTo>
                      <a:pt x="126975" y="32383"/>
                      <a:pt x="126882" y="32484"/>
                      <a:pt x="126889" y="32604"/>
                    </a:cubicBezTo>
                    <a:cubicBezTo>
                      <a:pt x="126895" y="32718"/>
                      <a:pt x="126988" y="32804"/>
                      <a:pt x="127102" y="32804"/>
                    </a:cubicBezTo>
                    <a:lnTo>
                      <a:pt x="127115" y="32804"/>
                    </a:lnTo>
                    <a:cubicBezTo>
                      <a:pt x="128851" y="32703"/>
                      <a:pt x="130573" y="32571"/>
                      <a:pt x="132240" y="32410"/>
                    </a:cubicBezTo>
                    <a:cubicBezTo>
                      <a:pt x="132354" y="32398"/>
                      <a:pt x="132441" y="32290"/>
                      <a:pt x="132428" y="32176"/>
                    </a:cubicBezTo>
                    <a:cubicBezTo>
                      <a:pt x="132422" y="32061"/>
                      <a:pt x="132322" y="31982"/>
                      <a:pt x="132213" y="31982"/>
                    </a:cubicBezTo>
                    <a:close/>
                    <a:moveTo>
                      <a:pt x="106589" y="32169"/>
                    </a:moveTo>
                    <a:cubicBezTo>
                      <a:pt x="106479" y="32169"/>
                      <a:pt x="106391" y="32258"/>
                      <a:pt x="106385" y="32370"/>
                    </a:cubicBezTo>
                    <a:cubicBezTo>
                      <a:pt x="106379" y="32484"/>
                      <a:pt x="106465" y="32591"/>
                      <a:pt x="106585" y="32598"/>
                    </a:cubicBezTo>
                    <a:cubicBezTo>
                      <a:pt x="108307" y="32711"/>
                      <a:pt x="110036" y="32811"/>
                      <a:pt x="111711" y="32878"/>
                    </a:cubicBezTo>
                    <a:lnTo>
                      <a:pt x="111718" y="32878"/>
                    </a:lnTo>
                    <a:cubicBezTo>
                      <a:pt x="111831" y="32878"/>
                      <a:pt x="111924" y="32792"/>
                      <a:pt x="111931" y="32678"/>
                    </a:cubicBezTo>
                    <a:cubicBezTo>
                      <a:pt x="111937" y="32558"/>
                      <a:pt x="111844" y="32457"/>
                      <a:pt x="111730" y="32457"/>
                    </a:cubicBezTo>
                    <a:cubicBezTo>
                      <a:pt x="110055" y="32383"/>
                      <a:pt x="108333" y="32290"/>
                      <a:pt x="106611" y="32170"/>
                    </a:cubicBezTo>
                    <a:cubicBezTo>
                      <a:pt x="106603" y="32169"/>
                      <a:pt x="106596" y="32169"/>
                      <a:pt x="106589" y="32169"/>
                    </a:cubicBezTo>
                    <a:close/>
                    <a:moveTo>
                      <a:pt x="121976" y="32577"/>
                    </a:moveTo>
                    <a:cubicBezTo>
                      <a:pt x="120947" y="32598"/>
                      <a:pt x="119893" y="32604"/>
                      <a:pt x="118846" y="32604"/>
                    </a:cubicBezTo>
                    <a:cubicBezTo>
                      <a:pt x="118178" y="32604"/>
                      <a:pt x="117518" y="32604"/>
                      <a:pt x="116850" y="32591"/>
                    </a:cubicBezTo>
                    <a:cubicBezTo>
                      <a:pt x="116751" y="32598"/>
                      <a:pt x="116637" y="32684"/>
                      <a:pt x="116637" y="32804"/>
                    </a:cubicBezTo>
                    <a:cubicBezTo>
                      <a:pt x="116637" y="32925"/>
                      <a:pt x="116730" y="33017"/>
                      <a:pt x="116843" y="33017"/>
                    </a:cubicBezTo>
                    <a:cubicBezTo>
                      <a:pt x="117484" y="33024"/>
                      <a:pt x="118119" y="33032"/>
                      <a:pt x="118753" y="33032"/>
                    </a:cubicBezTo>
                    <a:cubicBezTo>
                      <a:pt x="119847" y="33032"/>
                      <a:pt x="120928" y="33017"/>
                      <a:pt x="121982" y="32998"/>
                    </a:cubicBezTo>
                    <a:cubicBezTo>
                      <a:pt x="122096" y="32998"/>
                      <a:pt x="122197" y="32897"/>
                      <a:pt x="122189" y="32784"/>
                    </a:cubicBezTo>
                    <a:cubicBezTo>
                      <a:pt x="122189" y="32663"/>
                      <a:pt x="122096" y="32577"/>
                      <a:pt x="121976" y="32577"/>
                    </a:cubicBezTo>
                    <a:close/>
                    <a:moveTo>
                      <a:pt x="4452" y="34196"/>
                    </a:moveTo>
                    <a:cubicBezTo>
                      <a:pt x="4379" y="34196"/>
                      <a:pt x="4306" y="34233"/>
                      <a:pt x="4267" y="34299"/>
                    </a:cubicBezTo>
                    <a:cubicBezTo>
                      <a:pt x="3398" y="35741"/>
                      <a:pt x="2650" y="37309"/>
                      <a:pt x="2043" y="38959"/>
                    </a:cubicBezTo>
                    <a:cubicBezTo>
                      <a:pt x="2003" y="39071"/>
                      <a:pt x="2058" y="39191"/>
                      <a:pt x="2170" y="39231"/>
                    </a:cubicBezTo>
                    <a:cubicBezTo>
                      <a:pt x="2197" y="39245"/>
                      <a:pt x="2218" y="39245"/>
                      <a:pt x="2244" y="39245"/>
                    </a:cubicBezTo>
                    <a:cubicBezTo>
                      <a:pt x="2330" y="39245"/>
                      <a:pt x="2410" y="39191"/>
                      <a:pt x="2444" y="39104"/>
                    </a:cubicBezTo>
                    <a:cubicBezTo>
                      <a:pt x="3044" y="37483"/>
                      <a:pt x="3780" y="35941"/>
                      <a:pt x="4634" y="34520"/>
                    </a:cubicBezTo>
                    <a:cubicBezTo>
                      <a:pt x="4693" y="34419"/>
                      <a:pt x="4661" y="34286"/>
                      <a:pt x="4560" y="34225"/>
                    </a:cubicBezTo>
                    <a:cubicBezTo>
                      <a:pt x="4527" y="34205"/>
                      <a:pt x="4489" y="34196"/>
                      <a:pt x="4452" y="34196"/>
                    </a:cubicBezTo>
                    <a:close/>
                    <a:moveTo>
                      <a:pt x="864" y="43759"/>
                    </a:moveTo>
                    <a:cubicBezTo>
                      <a:pt x="765" y="43759"/>
                      <a:pt x="673" y="43832"/>
                      <a:pt x="656" y="43931"/>
                    </a:cubicBezTo>
                    <a:cubicBezTo>
                      <a:pt x="328" y="45579"/>
                      <a:pt x="115" y="47301"/>
                      <a:pt x="7" y="49050"/>
                    </a:cubicBezTo>
                    <a:cubicBezTo>
                      <a:pt x="1" y="49171"/>
                      <a:pt x="95" y="49270"/>
                      <a:pt x="208" y="49276"/>
                    </a:cubicBezTo>
                    <a:lnTo>
                      <a:pt x="222" y="49276"/>
                    </a:lnTo>
                    <a:cubicBezTo>
                      <a:pt x="336" y="49276"/>
                      <a:pt x="429" y="49190"/>
                      <a:pt x="435" y="49076"/>
                    </a:cubicBezTo>
                    <a:cubicBezTo>
                      <a:pt x="536" y="47341"/>
                      <a:pt x="749" y="45638"/>
                      <a:pt x="1076" y="44011"/>
                    </a:cubicBezTo>
                    <a:cubicBezTo>
                      <a:pt x="1097" y="43897"/>
                      <a:pt x="1023" y="43784"/>
                      <a:pt x="909" y="43764"/>
                    </a:cubicBezTo>
                    <a:cubicBezTo>
                      <a:pt x="894" y="43761"/>
                      <a:pt x="879" y="43759"/>
                      <a:pt x="864" y="4375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 flipH="1">
                <a:off x="4423656" y="4294883"/>
                <a:ext cx="11356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959" extrusionOk="0">
                    <a:moveTo>
                      <a:pt x="528" y="1"/>
                    </a:moveTo>
                    <a:cubicBezTo>
                      <a:pt x="414" y="1"/>
                      <a:pt x="320" y="79"/>
                      <a:pt x="308" y="189"/>
                    </a:cubicBezTo>
                    <a:cubicBezTo>
                      <a:pt x="234" y="1036"/>
                      <a:pt x="135" y="1890"/>
                      <a:pt x="15" y="2718"/>
                    </a:cubicBezTo>
                    <a:cubicBezTo>
                      <a:pt x="0" y="2832"/>
                      <a:pt x="80" y="2939"/>
                      <a:pt x="194" y="2958"/>
                    </a:cubicBezTo>
                    <a:lnTo>
                      <a:pt x="228" y="2958"/>
                    </a:lnTo>
                    <a:cubicBezTo>
                      <a:pt x="335" y="2958"/>
                      <a:pt x="422" y="2885"/>
                      <a:pt x="434" y="2779"/>
                    </a:cubicBezTo>
                    <a:cubicBezTo>
                      <a:pt x="554" y="1944"/>
                      <a:pt x="655" y="1083"/>
                      <a:pt x="736" y="229"/>
                    </a:cubicBezTo>
                    <a:cubicBezTo>
                      <a:pt x="742" y="115"/>
                      <a:pt x="655" y="8"/>
                      <a:pt x="542" y="1"/>
                    </a:cubicBezTo>
                    <a:cubicBezTo>
                      <a:pt x="537" y="1"/>
                      <a:pt x="533" y="1"/>
                      <a:pt x="528" y="1"/>
                    </a:cubicBezTo>
                    <a:close/>
                  </a:path>
                </a:pathLst>
              </a:custGeom>
              <a:solidFill>
                <a:srgbClr val="FEFB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3876829" y="4159513"/>
                <a:ext cx="933161" cy="399246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26086" extrusionOk="0">
                    <a:moveTo>
                      <a:pt x="1" y="1"/>
                    </a:moveTo>
                    <a:lnTo>
                      <a:pt x="60970" y="26085"/>
                    </a:lnTo>
                    <a:lnTo>
                      <a:pt x="51559" y="5015"/>
                    </a:lnTo>
                    <a:cubicBezTo>
                      <a:pt x="51551" y="5016"/>
                      <a:pt x="51537" y="5016"/>
                      <a:pt x="51520" y="5016"/>
                    </a:cubicBezTo>
                    <a:cubicBezTo>
                      <a:pt x="49682" y="5016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3876829" y="4076284"/>
                <a:ext cx="747772" cy="152116"/>
              </a:xfrm>
              <a:custGeom>
                <a:avLst/>
                <a:gdLst/>
                <a:ahLst/>
                <a:cxnLst/>
                <a:rect l="l" t="t" r="r" b="b"/>
                <a:pathLst>
                  <a:path w="48858" h="9939" extrusionOk="0">
                    <a:moveTo>
                      <a:pt x="48857" y="1"/>
                    </a:moveTo>
                    <a:lnTo>
                      <a:pt x="1" y="5439"/>
                    </a:lnTo>
                    <a:lnTo>
                      <a:pt x="45546" y="9938"/>
                    </a:lnTo>
                    <a:lnTo>
                      <a:pt x="488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5" name="Google Shape;915;p25"/>
            <p:cNvSpPr/>
            <p:nvPr/>
          </p:nvSpPr>
          <p:spPr>
            <a:xfrm>
              <a:off x="8870075" y="2543875"/>
              <a:ext cx="581448" cy="118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/>
                <a:t>Hạnh</a:t>
              </a:r>
              <a:endParaRPr lang="en-US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/>
                <a:t>Nguyễn</a:t>
              </a:r>
              <a:endParaRPr lang="en-US" dirty="0"/>
            </a:p>
          </p:txBody>
        </p:sp>
      </p:grpSp>
      <p:sp>
        <p:nvSpPr>
          <p:cNvPr id="916" name="Google Shape;916;p25"/>
          <p:cNvSpPr/>
          <p:nvPr/>
        </p:nvSpPr>
        <p:spPr>
          <a:xfrm rot="900013">
            <a:off x="6806666" y="4146336"/>
            <a:ext cx="333649" cy="232812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65;p35">
            <a:extLst>
              <a:ext uri="{FF2B5EF4-FFF2-40B4-BE49-F238E27FC236}">
                <a16:creationId xmlns:a16="http://schemas.microsoft.com/office/drawing/2014/main" id="{DB0000EE-6AC7-857F-B7AC-357DE61FF9B8}"/>
              </a:ext>
            </a:extLst>
          </p:cNvPr>
          <p:cNvSpPr txBox="1">
            <a:spLocks/>
          </p:cNvSpPr>
          <p:nvPr/>
        </p:nvSpPr>
        <p:spPr>
          <a:xfrm>
            <a:off x="3577173" y="321846"/>
            <a:ext cx="19896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ctr"/>
            <a:r>
              <a:rPr lang="en-US" sz="3200" dirty="0" err="1">
                <a:latin typeface="#9Slide04 SFU CenturySchoolbook" panose="00000400000000000000" pitchFamily="2" charset="0"/>
              </a:rPr>
              <a:t>Dàn</a:t>
            </a:r>
            <a:r>
              <a:rPr lang="en-US" sz="3200" dirty="0">
                <a:latin typeface="#9Slide04 SFU CenturySchoolbook" panose="00000400000000000000" pitchFamily="2" charset="0"/>
              </a:rPr>
              <a:t> ý chi </a:t>
            </a:r>
            <a:r>
              <a:rPr lang="en-US" sz="3200" dirty="0" err="1">
                <a:latin typeface="#9Slide04 SFU CenturySchoolbook" panose="00000400000000000000" pitchFamily="2" charset="0"/>
              </a:rPr>
              <a:t>tiết</a:t>
            </a:r>
            <a:endParaRPr lang="en-US" sz="3200" dirty="0">
              <a:latin typeface="#9Slide04 SFU CenturySchoolbook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857198-79C2-7DA2-81DA-47D34C97FE94}"/>
              </a:ext>
            </a:extLst>
          </p:cNvPr>
          <p:cNvSpPr/>
          <p:nvPr/>
        </p:nvSpPr>
        <p:spPr>
          <a:xfrm>
            <a:off x="702163" y="1116530"/>
            <a:ext cx="885524" cy="702645"/>
          </a:xfrm>
          <a:prstGeom prst="roundRect">
            <a:avLst/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sz="19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endParaRPr lang="en-US" sz="19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018C39-A781-481C-EE33-CFE668212BB2}"/>
              </a:ext>
            </a:extLst>
          </p:cNvPr>
          <p:cNvSpPr/>
          <p:nvPr/>
        </p:nvSpPr>
        <p:spPr>
          <a:xfrm>
            <a:off x="1761423" y="1116530"/>
            <a:ext cx="6901314" cy="702645"/>
          </a:xfrm>
          <a:prstGeom prst="roundRect">
            <a:avLst/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khái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Võ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Tòng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ai …?)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EC7308-6E58-6B75-D9F2-94D89FC843A2}"/>
              </a:ext>
            </a:extLst>
          </p:cNvPr>
          <p:cNvSpPr/>
          <p:nvPr/>
        </p:nvSpPr>
        <p:spPr>
          <a:xfrm>
            <a:off x="702163" y="2583181"/>
            <a:ext cx="885524" cy="702645"/>
          </a:xfrm>
          <a:prstGeom prst="roundRect">
            <a:avLst/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19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endParaRPr lang="en-US" sz="19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9DF305-4158-957E-8CD3-88805B842774}"/>
              </a:ext>
            </a:extLst>
          </p:cNvPr>
          <p:cNvSpPr/>
          <p:nvPr/>
        </p:nvSpPr>
        <p:spPr>
          <a:xfrm>
            <a:off x="1761423" y="2002659"/>
            <a:ext cx="6901314" cy="1828197"/>
          </a:xfrm>
          <a:prstGeom prst="roundRect">
            <a:avLst>
              <a:gd name="adj" fmla="val 12305"/>
            </a:avLst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Phân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tích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tỏ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Võ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Tòng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 algn="just"/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Lai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lịch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…		            -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Ngoại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…</a:t>
            </a:r>
          </a:p>
          <a:p>
            <a:pPr algn="just"/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tụng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…	            -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…</a:t>
            </a:r>
          </a:p>
          <a:p>
            <a:pPr algn="just"/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Võ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Tòng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phân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tích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+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xây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dựng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endParaRPr lang="en-US" sz="19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9C3C2C-C1FD-8420-8F27-969356DF3586}"/>
              </a:ext>
            </a:extLst>
          </p:cNvPr>
          <p:cNvSpPr/>
          <p:nvPr/>
        </p:nvSpPr>
        <p:spPr>
          <a:xfrm>
            <a:off x="702163" y="4026370"/>
            <a:ext cx="885524" cy="702645"/>
          </a:xfrm>
          <a:prstGeom prst="roundRect">
            <a:avLst/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19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endParaRPr lang="en-US" sz="19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179E4A-BEF5-643F-B605-E7A5CB0B124A}"/>
              </a:ext>
            </a:extLst>
          </p:cNvPr>
          <p:cNvSpPr/>
          <p:nvPr/>
        </p:nvSpPr>
        <p:spPr>
          <a:xfrm>
            <a:off x="1761423" y="4026370"/>
            <a:ext cx="6901314" cy="702645"/>
          </a:xfrm>
          <a:prstGeom prst="roundRect">
            <a:avLst/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khái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Võ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Tòng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?) +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Rút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19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endParaRPr lang="en-US" sz="19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65;p35">
            <a:extLst>
              <a:ext uri="{FF2B5EF4-FFF2-40B4-BE49-F238E27FC236}">
                <a16:creationId xmlns:a16="http://schemas.microsoft.com/office/drawing/2014/main" id="{EAE0F95B-7486-B90B-CC54-FC4494005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600" y="544604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#9Slide04 SFU CenturySchoolbook" panose="00000400000000000000" pitchFamily="2" charset="0"/>
              </a:rPr>
              <a:t>c. </a:t>
            </a:r>
            <a:r>
              <a:rPr lang="en-US" sz="3600" dirty="0" err="1">
                <a:latin typeface="#9Slide04 SFU CenturySchoolbook" panose="00000400000000000000" pitchFamily="2" charset="0"/>
              </a:rPr>
              <a:t>Viết</a:t>
            </a:r>
            <a:endParaRPr sz="3600" dirty="0">
              <a:latin typeface="#9Slide04 SFU CenturySchoolbook" panose="00000400000000000000" pitchFamily="2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63F5234-A0D6-8529-47BE-E6D11E43FDBE}"/>
              </a:ext>
            </a:extLst>
          </p:cNvPr>
          <p:cNvSpPr/>
          <p:nvPr/>
        </p:nvSpPr>
        <p:spPr>
          <a:xfrm>
            <a:off x="1136448" y="1391413"/>
            <a:ext cx="2848412" cy="3207483"/>
          </a:xfrm>
          <a:prstGeom prst="roundRect">
            <a:avLst/>
          </a:prstGeom>
          <a:solidFill>
            <a:srgbClr val="E1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Dựa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lập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luyện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tích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Võ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Tòng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tích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Võ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Tòng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FBCC67F-444F-D609-228F-5B71E8F50E74}"/>
              </a:ext>
            </a:extLst>
          </p:cNvPr>
          <p:cNvSpPr/>
          <p:nvPr/>
        </p:nvSpPr>
        <p:spPr>
          <a:xfrm>
            <a:off x="5677965" y="1391412"/>
            <a:ext cx="2848412" cy="3207483"/>
          </a:xfrm>
          <a:prstGeom prst="roundRect">
            <a:avLst/>
          </a:prstGeom>
          <a:solidFill>
            <a:srgbClr val="E1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…)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Võ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Tòng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Võ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Tòng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FA9F03C-E328-BB09-8490-A9640F3E3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938" y="1992429"/>
            <a:ext cx="2215723" cy="22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65;p35">
            <a:extLst>
              <a:ext uri="{FF2B5EF4-FFF2-40B4-BE49-F238E27FC236}">
                <a16:creationId xmlns:a16="http://schemas.microsoft.com/office/drawing/2014/main" id="{EAE0F95B-7486-B90B-CC54-FC4494005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600" y="544604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#9Slide04 SFU CenturySchoolbook" panose="00000400000000000000" pitchFamily="2" charset="0"/>
              </a:rPr>
              <a:t>d. </a:t>
            </a:r>
            <a:r>
              <a:rPr lang="en-US" sz="3600" dirty="0" err="1">
                <a:latin typeface="#9Slide04 SFU CenturySchoolbook" panose="00000400000000000000" pitchFamily="2" charset="0"/>
              </a:rPr>
              <a:t>Kiểm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tra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và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chỉnh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sửa</a:t>
            </a:r>
            <a:endParaRPr sz="3600" dirty="0">
              <a:latin typeface="#9Slide04 SFU CenturySchoolbook" panose="000004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81033A-B53C-5338-048A-E182847D530C}"/>
              </a:ext>
            </a:extLst>
          </p:cNvPr>
          <p:cNvGrpSpPr/>
          <p:nvPr/>
        </p:nvGrpSpPr>
        <p:grpSpPr>
          <a:xfrm>
            <a:off x="3031954" y="1338865"/>
            <a:ext cx="6063913" cy="973957"/>
            <a:chOff x="3445844" y="1597793"/>
            <a:chExt cx="5467147" cy="9739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B35510-AAE5-3FC0-103C-BC2E2D051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0" b="74383"/>
            <a:stretch/>
          </p:blipFill>
          <p:spPr>
            <a:xfrm>
              <a:off x="3445844" y="1597793"/>
              <a:ext cx="5236143" cy="97395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7BAC49-9992-896A-353F-3A2A3FD344F8}"/>
                </a:ext>
              </a:extLst>
            </p:cNvPr>
            <p:cNvSpPr txBox="1"/>
            <p:nvPr/>
          </p:nvSpPr>
          <p:spPr>
            <a:xfrm>
              <a:off x="3912667" y="1922095"/>
              <a:ext cx="50003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Kiểm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tra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lại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đoạn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bài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đã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viết</a:t>
              </a:r>
              <a:endParaRPr lang="en-US"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D8EBED-962E-53E0-70BB-A2550E6DB546}"/>
              </a:ext>
            </a:extLst>
          </p:cNvPr>
          <p:cNvGrpSpPr/>
          <p:nvPr/>
        </p:nvGrpSpPr>
        <p:grpSpPr>
          <a:xfrm>
            <a:off x="3048488" y="2509189"/>
            <a:ext cx="5995582" cy="973957"/>
            <a:chOff x="3445844" y="1597793"/>
            <a:chExt cx="5405540" cy="9739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3E74B1-F1E4-C19C-20D4-EF194A018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0" b="74383"/>
            <a:stretch/>
          </p:blipFill>
          <p:spPr>
            <a:xfrm>
              <a:off x="3445844" y="1597793"/>
              <a:ext cx="5236143" cy="9739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6CF1C8-784C-C206-3307-16EE3AA26581}"/>
                </a:ext>
              </a:extLst>
            </p:cNvPr>
            <p:cNvSpPr txBox="1"/>
            <p:nvPr/>
          </p:nvSpPr>
          <p:spPr>
            <a:xfrm>
              <a:off x="3851060" y="1922095"/>
              <a:ext cx="50003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Phát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hiện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sửa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lỗi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dung (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thiếu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ý,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lặp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ý …)</a:t>
              </a:r>
              <a:endParaRPr lang="en-US" sz="2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20F1FC9-8A90-E98C-45A7-B9A364C7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22" y="2063277"/>
            <a:ext cx="2033888" cy="20338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92D90B7-41A6-60EE-CAB9-EF4D51B1ED17}"/>
              </a:ext>
            </a:extLst>
          </p:cNvPr>
          <p:cNvGrpSpPr/>
          <p:nvPr/>
        </p:nvGrpSpPr>
        <p:grpSpPr>
          <a:xfrm>
            <a:off x="3024635" y="3679514"/>
            <a:ext cx="6019433" cy="973957"/>
            <a:chOff x="3445844" y="1597793"/>
            <a:chExt cx="5427044" cy="97395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D8D6D9-A7A0-8EF2-3941-A06869C10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0" b="74383"/>
            <a:stretch/>
          </p:blipFill>
          <p:spPr>
            <a:xfrm>
              <a:off x="3445844" y="1597793"/>
              <a:ext cx="5236143" cy="97395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38222C-ECB8-4E91-6235-40793D0ACFEB}"/>
                </a:ext>
              </a:extLst>
            </p:cNvPr>
            <p:cNvSpPr txBox="1"/>
            <p:nvPr/>
          </p:nvSpPr>
          <p:spPr>
            <a:xfrm>
              <a:off x="3872564" y="1762264"/>
              <a:ext cx="500032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Phát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hiện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sửa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lỗi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hình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thức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(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chính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tả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ngữ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pháp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liên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kết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câu</a:t>
              </a:r>
              <a:r>
                <a:rPr lang="en-US" sz="20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…)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2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65;p35">
            <a:extLst>
              <a:ext uri="{FF2B5EF4-FFF2-40B4-BE49-F238E27FC236}">
                <a16:creationId xmlns:a16="http://schemas.microsoft.com/office/drawing/2014/main" id="{6442DC33-849D-3327-9AF0-A5DF948528AA}"/>
              </a:ext>
            </a:extLst>
          </p:cNvPr>
          <p:cNvSpPr txBox="1">
            <a:spLocks/>
          </p:cNvSpPr>
          <p:nvPr/>
        </p:nvSpPr>
        <p:spPr>
          <a:xfrm>
            <a:off x="1014600" y="306068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err="1">
                <a:latin typeface="#9Slide04 SFU CenturySchoolbook" panose="00000400000000000000" pitchFamily="2" charset="0"/>
              </a:rPr>
              <a:t>Bảng</a:t>
            </a:r>
            <a:r>
              <a:rPr lang="en-US" sz="2800" dirty="0">
                <a:latin typeface="#9Slide04 SFU CenturySchoolbook" panose="00000400000000000000" pitchFamily="2" charset="0"/>
              </a:rPr>
              <a:t> </a:t>
            </a:r>
            <a:r>
              <a:rPr lang="en-US" sz="2800" dirty="0" err="1">
                <a:latin typeface="#9Slide04 SFU CenturySchoolbook" panose="00000400000000000000" pitchFamily="2" charset="0"/>
              </a:rPr>
              <a:t>kiểm</a:t>
            </a:r>
            <a:endParaRPr lang="en-US" sz="2800" dirty="0">
              <a:latin typeface="#9Slide04 SFU CenturySchoolbook" panose="000004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7354E79-21A7-4BCB-F8DC-8B913CF9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00934"/>
              </p:ext>
            </p:extLst>
          </p:nvPr>
        </p:nvGraphicFramePr>
        <p:xfrm>
          <a:off x="848139" y="878768"/>
          <a:ext cx="7924802" cy="3807876"/>
        </p:xfrm>
        <a:graphic>
          <a:graphicData uri="http://schemas.openxmlformats.org/drawingml/2006/table">
            <a:tbl>
              <a:tblPr firstRow="1" bandRow="1">
                <a:tableStyleId>{6DF99891-87F7-4C70-9077-783C57FE7D91}</a:tableStyleId>
              </a:tblPr>
              <a:tblGrid>
                <a:gridCol w="874644">
                  <a:extLst>
                    <a:ext uri="{9D8B030D-6E8A-4147-A177-3AD203B41FA5}">
                      <a16:colId xmlns:a16="http://schemas.microsoft.com/office/drawing/2014/main" val="467994308"/>
                    </a:ext>
                  </a:extLst>
                </a:gridCol>
                <a:gridCol w="4856921">
                  <a:extLst>
                    <a:ext uri="{9D8B030D-6E8A-4147-A177-3AD203B41FA5}">
                      <a16:colId xmlns:a16="http://schemas.microsoft.com/office/drawing/2014/main" val="38005654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2420606597"/>
                    </a:ext>
                  </a:extLst>
                </a:gridCol>
                <a:gridCol w="1159567">
                  <a:extLst>
                    <a:ext uri="{9D8B030D-6E8A-4147-A177-3AD203B41FA5}">
                      <a16:colId xmlns:a16="http://schemas.microsoft.com/office/drawing/2014/main" val="2170505082"/>
                    </a:ext>
                  </a:extLst>
                </a:gridCol>
              </a:tblGrid>
              <a:tr h="4314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Yêu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cầu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Đạt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Chưa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đạt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341747"/>
                  </a:ext>
                </a:extLst>
              </a:tr>
              <a:tr h="4314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Hình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thức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Đủ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bố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cục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3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: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Mở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bài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thân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bài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,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kết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bài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872878"/>
                  </a:ext>
                </a:extLst>
              </a:tr>
              <a:tr h="431446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Bảo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đảm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yêu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cầu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về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chính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tả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và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diễn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đạt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24928"/>
                  </a:ext>
                </a:extLst>
              </a:tr>
              <a:tr h="431446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Nội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Giới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thiệu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nhân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vật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trong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tác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phẩm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văn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học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12347"/>
                  </a:ext>
                </a:extLst>
              </a:tr>
              <a:tr h="431446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Chỉ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ra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ít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nhất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2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đặc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điểm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nhân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vật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dựa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trên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bằng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chứng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trong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tác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phẩm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63350"/>
                  </a:ext>
                </a:extLst>
              </a:tr>
              <a:tr h="431446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Nhận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xét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nghệ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thuật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xây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dựng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nhân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vật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nhà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văn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58770"/>
                  </a:ext>
                </a:extLst>
              </a:tr>
              <a:tr h="431446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Nêu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ý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nghĩa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hình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tượng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nhân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vật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678511"/>
                  </a:ext>
                </a:extLst>
              </a:tr>
              <a:tr h="431446"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Liên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hệ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và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rút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ra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được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bài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học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6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2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5;p35">
            <a:extLst>
              <a:ext uri="{FF2B5EF4-FFF2-40B4-BE49-F238E27FC236}">
                <a16:creationId xmlns:a16="http://schemas.microsoft.com/office/drawing/2014/main" id="{EA32610B-41F9-4DF1-010E-3A244D16AD84}"/>
              </a:ext>
            </a:extLst>
          </p:cNvPr>
          <p:cNvSpPr txBox="1">
            <a:spLocks/>
          </p:cNvSpPr>
          <p:nvPr/>
        </p:nvSpPr>
        <p:spPr>
          <a:xfrm>
            <a:off x="1014600" y="382929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Mở</a:t>
            </a:r>
            <a:r>
              <a:rPr lang="en-US" sz="2800" dirty="0">
                <a:solidFill>
                  <a:srgbClr val="0070C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#9Slide04 SFU CenturySchoolbook" panose="00000400000000000000" pitchFamily="2" charset="0"/>
              </a:rPr>
              <a:t>rộng</a:t>
            </a:r>
            <a:endParaRPr lang="en-US" sz="2800" dirty="0">
              <a:solidFill>
                <a:srgbClr val="0070C0"/>
              </a:solidFill>
              <a:latin typeface="#9Slide04 SFU CenturySchoolbook" panose="000004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7BAF50-2863-9EEA-4305-3D6857696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26510"/>
              </p:ext>
            </p:extLst>
          </p:nvPr>
        </p:nvGraphicFramePr>
        <p:xfrm>
          <a:off x="858740" y="1168842"/>
          <a:ext cx="7887696" cy="3570134"/>
        </p:xfrm>
        <a:graphic>
          <a:graphicData uri="http://schemas.openxmlformats.org/drawingml/2006/table">
            <a:tbl>
              <a:tblPr firstRow="1" bandRow="1">
                <a:tableStyleId>{6DF99891-87F7-4C70-9077-783C57FE7D91}</a:tableStyleId>
              </a:tblPr>
              <a:tblGrid>
                <a:gridCol w="1096249">
                  <a:extLst>
                    <a:ext uri="{9D8B030D-6E8A-4147-A177-3AD203B41FA5}">
                      <a16:colId xmlns:a16="http://schemas.microsoft.com/office/drawing/2014/main" val="1954395523"/>
                    </a:ext>
                  </a:extLst>
                </a:gridCol>
                <a:gridCol w="3217418">
                  <a:extLst>
                    <a:ext uri="{9D8B030D-6E8A-4147-A177-3AD203B41FA5}">
                      <a16:colId xmlns:a16="http://schemas.microsoft.com/office/drawing/2014/main" val="3606076779"/>
                    </a:ext>
                  </a:extLst>
                </a:gridCol>
                <a:gridCol w="3574029">
                  <a:extLst>
                    <a:ext uri="{9D8B030D-6E8A-4147-A177-3AD203B41FA5}">
                      <a16:colId xmlns:a16="http://schemas.microsoft.com/office/drawing/2014/main" val="570478916"/>
                    </a:ext>
                  </a:extLst>
                </a:gridCol>
              </a:tblGrid>
              <a:tr h="85284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Viết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văn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biểu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cảm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về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nhân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vật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Viết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văn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phân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tích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đặc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điểm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nhân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vật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59589"/>
                  </a:ext>
                </a:extLst>
              </a:tr>
              <a:tr h="9861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Giống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51446"/>
                  </a:ext>
                </a:extLst>
              </a:tr>
              <a:tr h="17310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Khác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421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B83703-0023-69D5-78ED-B9FEB6C258A1}"/>
              </a:ext>
            </a:extLst>
          </p:cNvPr>
          <p:cNvSpPr txBox="1"/>
          <p:nvPr/>
        </p:nvSpPr>
        <p:spPr>
          <a:xfrm>
            <a:off x="2681577" y="2293174"/>
            <a:ext cx="4997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#9Slide03 AmpleSoft" panose="02000000000000000000" pitchFamily="2" charset="0"/>
              </a:rPr>
              <a:t>Đối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tượng</a:t>
            </a:r>
            <a:r>
              <a:rPr lang="en-US" sz="2000" dirty="0">
                <a:latin typeface="#9Slide03 AmpleSoft" panose="02000000000000000000" pitchFamily="2" charset="0"/>
              </a:rPr>
              <a:t>: </a:t>
            </a:r>
            <a:r>
              <a:rPr lang="en-US" sz="2000" dirty="0" err="1">
                <a:latin typeface="#9Slide03 AmpleSoft" panose="02000000000000000000" pitchFamily="2" charset="0"/>
              </a:rPr>
              <a:t>Một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nhân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vật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văn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học</a:t>
            </a:r>
            <a:endParaRPr lang="en-US" sz="2000" dirty="0">
              <a:latin typeface="#9Slide03 AmpleSof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62763-AB64-434D-E0A0-EAB5AB7F6DBE}"/>
              </a:ext>
            </a:extLst>
          </p:cNvPr>
          <p:cNvSpPr txBox="1"/>
          <p:nvPr/>
        </p:nvSpPr>
        <p:spPr>
          <a:xfrm>
            <a:off x="1995774" y="3192847"/>
            <a:ext cx="3101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</a:rPr>
              <a:t>Giới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thiệu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khái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quát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nhân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vật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B</a:t>
            </a:r>
            <a:r>
              <a:rPr lang="en-US" sz="2000" dirty="0" err="1">
                <a:latin typeface="#9Slide03 AmpleSoft" panose="02000000000000000000" pitchFamily="2" charset="0"/>
              </a:rPr>
              <a:t>ộc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lộ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tình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của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bản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thân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R</a:t>
            </a:r>
            <a:r>
              <a:rPr lang="en-US" sz="2000" dirty="0" err="1">
                <a:latin typeface="#9Slide03 AmpleSoft" panose="02000000000000000000" pitchFamily="2" charset="0"/>
              </a:rPr>
              <a:t>út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ra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bài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học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nhận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thức</a:t>
            </a:r>
            <a:endParaRPr lang="en-US" sz="2000" dirty="0">
              <a:latin typeface="#9Slide03 AmpleSof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5A8A-D187-8354-11AD-A995991379DF}"/>
              </a:ext>
            </a:extLst>
          </p:cNvPr>
          <p:cNvSpPr txBox="1"/>
          <p:nvPr/>
        </p:nvSpPr>
        <p:spPr>
          <a:xfrm>
            <a:off x="5273037" y="3192847"/>
            <a:ext cx="33700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</a:rPr>
              <a:t>Giới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thiệu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khái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quát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nhân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vật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Nêu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đặc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điểm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nhân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vật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nhận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xét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đánh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giá</a:t>
            </a:r>
            <a:r>
              <a:rPr lang="en-US" sz="2000" dirty="0">
                <a:latin typeface="#9Slide03 AmpleSoft" panose="020000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000" dirty="0" err="1">
                <a:latin typeface="#9Slide03 AmpleSoft" panose="02000000000000000000" pitchFamily="2" charset="0"/>
                <a:sym typeface="Wingdings" panose="05000000000000000000" pitchFamily="2" charset="2"/>
              </a:rPr>
              <a:t>R</a:t>
            </a:r>
            <a:r>
              <a:rPr lang="en-US" sz="2000" dirty="0" err="1">
                <a:latin typeface="#9Slide03 AmpleSoft" panose="02000000000000000000" pitchFamily="2" charset="0"/>
              </a:rPr>
              <a:t>út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ra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bài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học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nhận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thức</a:t>
            </a:r>
            <a:endParaRPr lang="en-US" sz="20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8980549-20ED-30DD-4B90-54C097CF8805}"/>
              </a:ext>
            </a:extLst>
          </p:cNvPr>
          <p:cNvGrpSpPr/>
          <p:nvPr/>
        </p:nvGrpSpPr>
        <p:grpSpPr>
          <a:xfrm>
            <a:off x="1790590" y="446159"/>
            <a:ext cx="5667147" cy="718957"/>
            <a:chOff x="1738427" y="677074"/>
            <a:chExt cx="5667147" cy="718957"/>
          </a:xfrm>
        </p:grpSpPr>
        <p:sp>
          <p:nvSpPr>
            <p:cNvPr id="127" name="Google Shape;2192;p45">
              <a:extLst>
                <a:ext uri="{FF2B5EF4-FFF2-40B4-BE49-F238E27FC236}">
                  <a16:creationId xmlns:a16="http://schemas.microsoft.com/office/drawing/2014/main" id="{974EE0AD-A983-0EE6-C407-A319B5AAC903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126" name="Google Shape;753;p25">
              <a:extLst>
                <a:ext uri="{FF2B5EF4-FFF2-40B4-BE49-F238E27FC236}">
                  <a16:creationId xmlns:a16="http://schemas.microsoft.com/office/drawing/2014/main" id="{B4564F0F-8106-4F63-9AB7-06E24991460D}"/>
                </a:ext>
              </a:extLst>
            </p:cNvPr>
            <p:cNvSpPr txBox="1">
              <a:spLocks/>
            </p:cNvSpPr>
            <p:nvPr/>
          </p:nvSpPr>
          <p:spPr>
            <a:xfrm>
              <a:off x="1842759" y="820906"/>
              <a:ext cx="5562813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800" dirty="0" err="1">
                  <a:latin typeface="#9Slide05 Gullever Font" panose="02000507000000020004" pitchFamily="2" charset="0"/>
                </a:rPr>
                <a:t>Phân</a:t>
              </a:r>
              <a:r>
                <a:rPr lang="en-US" sz="2800" dirty="0">
                  <a:latin typeface="#9Slide05 Gullever Font" panose="02000507000000020004" pitchFamily="2" charset="0"/>
                </a:rPr>
                <a:t> </a:t>
              </a:r>
              <a:r>
                <a:rPr lang="en-US" sz="2800" dirty="0" err="1">
                  <a:latin typeface="#9Slide05 Gullever Font" panose="02000507000000020004" pitchFamily="2" charset="0"/>
                </a:rPr>
                <a:t>tích</a:t>
              </a:r>
              <a:r>
                <a:rPr lang="en-US" sz="2800" dirty="0">
                  <a:latin typeface="#9Slide05 Gullever Font" panose="02000507000000020004" pitchFamily="2" charset="0"/>
                </a:rPr>
                <a:t> </a:t>
              </a:r>
              <a:r>
                <a:rPr lang="en-US" sz="2800" dirty="0" err="1">
                  <a:latin typeface="#9Slide05 Gullever Font" panose="02000507000000020004" pitchFamily="2" charset="0"/>
                </a:rPr>
                <a:t>đặc</a:t>
              </a:r>
              <a:r>
                <a:rPr lang="en-US" sz="2800" dirty="0">
                  <a:latin typeface="#9Slide05 Gullever Font" panose="02000507000000020004" pitchFamily="2" charset="0"/>
                </a:rPr>
                <a:t> </a:t>
              </a:r>
              <a:r>
                <a:rPr lang="en-US" sz="2800" dirty="0" err="1">
                  <a:latin typeface="#9Slide05 Gullever Font" panose="02000507000000020004" pitchFamily="2" charset="0"/>
                </a:rPr>
                <a:t>điểm</a:t>
              </a:r>
              <a:r>
                <a:rPr lang="en-US" sz="2800" dirty="0">
                  <a:latin typeface="#9Slide05 Gullever Font" panose="02000507000000020004" pitchFamily="2" charset="0"/>
                </a:rPr>
                <a:t> </a:t>
              </a:r>
              <a:r>
                <a:rPr lang="en-US" sz="2800" dirty="0" err="1">
                  <a:latin typeface="#9Slide05 Gullever Font" panose="02000507000000020004" pitchFamily="2" charset="0"/>
                </a:rPr>
                <a:t>nhân</a:t>
              </a:r>
              <a:r>
                <a:rPr lang="en-US" sz="2800" dirty="0">
                  <a:latin typeface="#9Slide05 Gullever Font" panose="02000507000000020004" pitchFamily="2" charset="0"/>
                </a:rPr>
                <a:t> </a:t>
              </a:r>
              <a:r>
                <a:rPr lang="en-US" sz="2800" dirty="0" err="1">
                  <a:latin typeface="#9Slide05 Gullever Font" panose="02000507000000020004" pitchFamily="2" charset="0"/>
                </a:rPr>
                <a:t>vật</a:t>
              </a:r>
              <a:endParaRPr lang="en-US" sz="2800" dirty="0">
                <a:latin typeface="#9Slide05 Gullever Font" panose="02000507000000020004" pitchFamily="2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48F6287-4DEE-7378-927C-469046A9D247}"/>
              </a:ext>
            </a:extLst>
          </p:cNvPr>
          <p:cNvGrpSpPr/>
          <p:nvPr/>
        </p:nvGrpSpPr>
        <p:grpSpPr>
          <a:xfrm>
            <a:off x="774400" y="1627924"/>
            <a:ext cx="2066508" cy="650320"/>
            <a:chOff x="1738427" y="677074"/>
            <a:chExt cx="5667147" cy="718957"/>
          </a:xfrm>
        </p:grpSpPr>
        <p:sp>
          <p:nvSpPr>
            <p:cNvPr id="129" name="Google Shape;2192;p45">
              <a:extLst>
                <a:ext uri="{FF2B5EF4-FFF2-40B4-BE49-F238E27FC236}">
                  <a16:creationId xmlns:a16="http://schemas.microsoft.com/office/drawing/2014/main" id="{A8B3985B-8998-E736-2018-54E7B92E3105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0070C0"/>
                </a:solidFill>
              </a:endParaRPr>
            </a:p>
          </p:txBody>
        </p:sp>
        <p:sp>
          <p:nvSpPr>
            <p:cNvPr id="130" name="Google Shape;753;p25">
              <a:extLst>
                <a:ext uri="{FF2B5EF4-FFF2-40B4-BE49-F238E27FC236}">
                  <a16:creationId xmlns:a16="http://schemas.microsoft.com/office/drawing/2014/main" id="{D04EBA25-AC65-8702-FA40-DD7A59175591}"/>
                </a:ext>
              </a:extLst>
            </p:cNvPr>
            <p:cNvSpPr txBox="1">
              <a:spLocks/>
            </p:cNvSpPr>
            <p:nvPr/>
          </p:nvSpPr>
          <p:spPr>
            <a:xfrm>
              <a:off x="1842759" y="820906"/>
              <a:ext cx="5562813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000" dirty="0" err="1">
                  <a:solidFill>
                    <a:srgbClr val="0070C0"/>
                  </a:solidFill>
                  <a:latin typeface="#9Slide05 Gullever Font" panose="02000507000000020004" pitchFamily="2" charset="0"/>
                </a:rPr>
                <a:t>Khái</a:t>
              </a:r>
              <a:r>
                <a:rPr lang="en-US" sz="2000" dirty="0">
                  <a:solidFill>
                    <a:srgbClr val="0070C0"/>
                  </a:solidFill>
                  <a:latin typeface="#9Slide05 Gullever Font" panose="02000507000000020004" pitchFamily="2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#9Slide05 Gullever Font" panose="02000507000000020004" pitchFamily="2" charset="0"/>
                </a:rPr>
                <a:t>niệm</a:t>
              </a:r>
              <a:endParaRPr lang="en-US" sz="2000" dirty="0">
                <a:solidFill>
                  <a:srgbClr val="0070C0"/>
                </a:solidFill>
                <a:latin typeface="#9Slide05 Gullever Font" panose="02000507000000020004" pitchFamily="2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A6D81C7-CD5F-E29B-4A5D-0AD762E9B965}"/>
              </a:ext>
            </a:extLst>
          </p:cNvPr>
          <p:cNvGrpSpPr/>
          <p:nvPr/>
        </p:nvGrpSpPr>
        <p:grpSpPr>
          <a:xfrm>
            <a:off x="4676328" y="1634786"/>
            <a:ext cx="2297265" cy="650320"/>
            <a:chOff x="1738427" y="677074"/>
            <a:chExt cx="5667147" cy="718957"/>
          </a:xfrm>
        </p:grpSpPr>
        <p:sp>
          <p:nvSpPr>
            <p:cNvPr id="132" name="Google Shape;2192;p45">
              <a:extLst>
                <a:ext uri="{FF2B5EF4-FFF2-40B4-BE49-F238E27FC236}">
                  <a16:creationId xmlns:a16="http://schemas.microsoft.com/office/drawing/2014/main" id="{92457CFA-3BB9-7FFA-513C-45CA7BE9C227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0070C0"/>
                </a:solidFill>
              </a:endParaRPr>
            </a:p>
          </p:txBody>
        </p:sp>
        <p:sp>
          <p:nvSpPr>
            <p:cNvPr id="133" name="Google Shape;753;p25">
              <a:extLst>
                <a:ext uri="{FF2B5EF4-FFF2-40B4-BE49-F238E27FC236}">
                  <a16:creationId xmlns:a16="http://schemas.microsoft.com/office/drawing/2014/main" id="{03B9FDD8-F8B6-8294-820C-5793355D810C}"/>
                </a:ext>
              </a:extLst>
            </p:cNvPr>
            <p:cNvSpPr txBox="1">
              <a:spLocks/>
            </p:cNvSpPr>
            <p:nvPr/>
          </p:nvSpPr>
          <p:spPr>
            <a:xfrm>
              <a:off x="1842759" y="820906"/>
              <a:ext cx="5562813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000" dirty="0" err="1">
                  <a:solidFill>
                    <a:srgbClr val="0070C0"/>
                  </a:solidFill>
                  <a:latin typeface="#9Slide05 Gullever Font" panose="02000507000000020004" pitchFamily="2" charset="0"/>
                </a:rPr>
                <a:t>Lưu</a:t>
              </a:r>
              <a:r>
                <a:rPr lang="en-US" sz="2000" dirty="0">
                  <a:solidFill>
                    <a:srgbClr val="0070C0"/>
                  </a:solidFill>
                  <a:latin typeface="#9Slide05 Gullever Font" panose="02000507000000020004" pitchFamily="2" charset="0"/>
                </a:rPr>
                <a:t> ý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E42E60F-E29D-5E75-F436-98F9E3F08E3A}"/>
              </a:ext>
            </a:extLst>
          </p:cNvPr>
          <p:cNvGrpSpPr/>
          <p:nvPr/>
        </p:nvGrpSpPr>
        <p:grpSpPr>
          <a:xfrm>
            <a:off x="795545" y="2717115"/>
            <a:ext cx="2066509" cy="2011157"/>
            <a:chOff x="1738427" y="677074"/>
            <a:chExt cx="5667150" cy="718957"/>
          </a:xfrm>
        </p:grpSpPr>
        <p:sp>
          <p:nvSpPr>
            <p:cNvPr id="135" name="Google Shape;2192;p45">
              <a:extLst>
                <a:ext uri="{FF2B5EF4-FFF2-40B4-BE49-F238E27FC236}">
                  <a16:creationId xmlns:a16="http://schemas.microsoft.com/office/drawing/2014/main" id="{299B0AED-C22F-1461-18F1-D7D3CCCF5A73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0070C0"/>
                </a:solidFill>
              </a:endParaRPr>
            </a:p>
          </p:txBody>
        </p:sp>
        <p:sp>
          <p:nvSpPr>
            <p:cNvPr id="136" name="Google Shape;753;p25">
              <a:extLst>
                <a:ext uri="{FF2B5EF4-FFF2-40B4-BE49-F238E27FC236}">
                  <a16:creationId xmlns:a16="http://schemas.microsoft.com/office/drawing/2014/main" id="{77A0571C-4A2C-34E0-0525-4DBE113C56DB}"/>
                </a:ext>
              </a:extLst>
            </p:cNvPr>
            <p:cNvSpPr txBox="1">
              <a:spLocks/>
            </p:cNvSpPr>
            <p:nvPr/>
          </p:nvSpPr>
          <p:spPr>
            <a:xfrm>
              <a:off x="1842763" y="794361"/>
              <a:ext cx="5562814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#9Slide05 Gullever Font" panose="02000507000000020004" pitchFamily="2" charset="0"/>
                </a:rPr>
                <a:t>………………………………………………………………………………….............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2B95060-F627-69ED-AB36-805CCCAEDED5}"/>
              </a:ext>
            </a:extLst>
          </p:cNvPr>
          <p:cNvGrpSpPr/>
          <p:nvPr/>
        </p:nvGrpSpPr>
        <p:grpSpPr>
          <a:xfrm>
            <a:off x="3111871" y="2698144"/>
            <a:ext cx="1064596" cy="2049098"/>
            <a:chOff x="1738427" y="677074"/>
            <a:chExt cx="5667150" cy="718957"/>
          </a:xfrm>
        </p:grpSpPr>
        <p:sp>
          <p:nvSpPr>
            <p:cNvPr id="138" name="Google Shape;2192;p45">
              <a:extLst>
                <a:ext uri="{FF2B5EF4-FFF2-40B4-BE49-F238E27FC236}">
                  <a16:creationId xmlns:a16="http://schemas.microsoft.com/office/drawing/2014/main" id="{2C54D67E-A3C7-3660-4763-E74FE612162F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0070C0"/>
                </a:solidFill>
              </a:endParaRPr>
            </a:p>
          </p:txBody>
        </p:sp>
        <p:sp>
          <p:nvSpPr>
            <p:cNvPr id="139" name="Google Shape;753;p25">
              <a:extLst>
                <a:ext uri="{FF2B5EF4-FFF2-40B4-BE49-F238E27FC236}">
                  <a16:creationId xmlns:a16="http://schemas.microsoft.com/office/drawing/2014/main" id="{4C6E3B96-9636-33F3-7AF7-739A878ECBBD}"/>
                </a:ext>
              </a:extLst>
            </p:cNvPr>
            <p:cNvSpPr txBox="1">
              <a:spLocks/>
            </p:cNvSpPr>
            <p:nvPr/>
          </p:nvSpPr>
          <p:spPr>
            <a:xfrm>
              <a:off x="1842763" y="794361"/>
              <a:ext cx="5562814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#9Slide05 Gullever Font" panose="02000507000000020004" pitchFamily="2" charset="0"/>
                </a:rPr>
                <a:t>………………………………………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B56DA2E-C335-9E00-58C6-EEE1B471748F}"/>
              </a:ext>
            </a:extLst>
          </p:cNvPr>
          <p:cNvGrpSpPr/>
          <p:nvPr/>
        </p:nvGrpSpPr>
        <p:grpSpPr>
          <a:xfrm>
            <a:off x="4255453" y="2706244"/>
            <a:ext cx="1064596" cy="2011157"/>
            <a:chOff x="1738427" y="677074"/>
            <a:chExt cx="5667150" cy="718957"/>
          </a:xfrm>
        </p:grpSpPr>
        <p:sp>
          <p:nvSpPr>
            <p:cNvPr id="141" name="Google Shape;2192;p45">
              <a:extLst>
                <a:ext uri="{FF2B5EF4-FFF2-40B4-BE49-F238E27FC236}">
                  <a16:creationId xmlns:a16="http://schemas.microsoft.com/office/drawing/2014/main" id="{069C18C3-1037-1487-6F1D-4231E49F758E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0070C0"/>
                </a:solidFill>
              </a:endParaRPr>
            </a:p>
          </p:txBody>
        </p:sp>
        <p:sp>
          <p:nvSpPr>
            <p:cNvPr id="142" name="Google Shape;753;p25">
              <a:extLst>
                <a:ext uri="{FF2B5EF4-FFF2-40B4-BE49-F238E27FC236}">
                  <a16:creationId xmlns:a16="http://schemas.microsoft.com/office/drawing/2014/main" id="{885E5E5D-7893-7B06-0CC2-61EC7E98FDED}"/>
                </a:ext>
              </a:extLst>
            </p:cNvPr>
            <p:cNvSpPr txBox="1">
              <a:spLocks/>
            </p:cNvSpPr>
            <p:nvPr/>
          </p:nvSpPr>
          <p:spPr>
            <a:xfrm>
              <a:off x="1842763" y="794361"/>
              <a:ext cx="5562814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#9Slide05 Gullever Font" panose="02000507000000020004" pitchFamily="2" charset="0"/>
                </a:rPr>
                <a:t>………………………………………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7F945D6-A361-F215-4713-636F9D5CFFA2}"/>
              </a:ext>
            </a:extLst>
          </p:cNvPr>
          <p:cNvGrpSpPr/>
          <p:nvPr/>
        </p:nvGrpSpPr>
        <p:grpSpPr>
          <a:xfrm>
            <a:off x="5407707" y="2705032"/>
            <a:ext cx="1064596" cy="2011157"/>
            <a:chOff x="1738427" y="677074"/>
            <a:chExt cx="5667150" cy="718957"/>
          </a:xfrm>
        </p:grpSpPr>
        <p:sp>
          <p:nvSpPr>
            <p:cNvPr id="144" name="Google Shape;2192;p45">
              <a:extLst>
                <a:ext uri="{FF2B5EF4-FFF2-40B4-BE49-F238E27FC236}">
                  <a16:creationId xmlns:a16="http://schemas.microsoft.com/office/drawing/2014/main" id="{F4A8AA3E-CC76-2BFD-A939-9567DB194F4E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0070C0"/>
                </a:solidFill>
              </a:endParaRPr>
            </a:p>
          </p:txBody>
        </p:sp>
        <p:sp>
          <p:nvSpPr>
            <p:cNvPr id="145" name="Google Shape;753;p25">
              <a:extLst>
                <a:ext uri="{FF2B5EF4-FFF2-40B4-BE49-F238E27FC236}">
                  <a16:creationId xmlns:a16="http://schemas.microsoft.com/office/drawing/2014/main" id="{E7B470A6-1AB8-3E44-8C2B-0203238DA9BD}"/>
                </a:ext>
              </a:extLst>
            </p:cNvPr>
            <p:cNvSpPr txBox="1">
              <a:spLocks/>
            </p:cNvSpPr>
            <p:nvPr/>
          </p:nvSpPr>
          <p:spPr>
            <a:xfrm>
              <a:off x="1842763" y="794361"/>
              <a:ext cx="5562814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#9Slide05 Gullever Font" panose="02000507000000020004" pitchFamily="2" charset="0"/>
                </a:rPr>
                <a:t>………………………………………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B2AA275-7406-DE55-B8CA-0978A78F1144}"/>
              </a:ext>
            </a:extLst>
          </p:cNvPr>
          <p:cNvGrpSpPr/>
          <p:nvPr/>
        </p:nvGrpSpPr>
        <p:grpSpPr>
          <a:xfrm>
            <a:off x="6564846" y="2666182"/>
            <a:ext cx="1064596" cy="2011157"/>
            <a:chOff x="1738427" y="677074"/>
            <a:chExt cx="5667150" cy="718957"/>
          </a:xfrm>
        </p:grpSpPr>
        <p:sp>
          <p:nvSpPr>
            <p:cNvPr id="147" name="Google Shape;2192;p45">
              <a:extLst>
                <a:ext uri="{FF2B5EF4-FFF2-40B4-BE49-F238E27FC236}">
                  <a16:creationId xmlns:a16="http://schemas.microsoft.com/office/drawing/2014/main" id="{2B449559-7BC2-FB26-D281-E4D596C63CD3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0070C0"/>
                </a:solidFill>
              </a:endParaRPr>
            </a:p>
          </p:txBody>
        </p:sp>
        <p:sp>
          <p:nvSpPr>
            <p:cNvPr id="148" name="Google Shape;753;p25">
              <a:extLst>
                <a:ext uri="{FF2B5EF4-FFF2-40B4-BE49-F238E27FC236}">
                  <a16:creationId xmlns:a16="http://schemas.microsoft.com/office/drawing/2014/main" id="{AB3EE8C7-AE69-DA6A-5B79-3D60FDCF4036}"/>
                </a:ext>
              </a:extLst>
            </p:cNvPr>
            <p:cNvSpPr txBox="1">
              <a:spLocks/>
            </p:cNvSpPr>
            <p:nvPr/>
          </p:nvSpPr>
          <p:spPr>
            <a:xfrm>
              <a:off x="1842763" y="794361"/>
              <a:ext cx="5562814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#9Slide05 Gullever Font" panose="02000507000000020004" pitchFamily="2" charset="0"/>
                </a:rPr>
                <a:t>………………………………………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BA55BD-2A76-72D0-57E4-31583304F6CA}"/>
              </a:ext>
            </a:extLst>
          </p:cNvPr>
          <p:cNvCxnSpPr>
            <a:cxnSpLocks/>
          </p:cNvCxnSpPr>
          <p:nvPr/>
        </p:nvCxnSpPr>
        <p:spPr>
          <a:xfrm flipH="1">
            <a:off x="2024244" y="1160561"/>
            <a:ext cx="2599920" cy="467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3E1B310-3368-ACE7-5C7B-C427F6532970}"/>
              </a:ext>
            </a:extLst>
          </p:cNvPr>
          <p:cNvCxnSpPr>
            <a:cxnSpLocks/>
          </p:cNvCxnSpPr>
          <p:nvPr/>
        </p:nvCxnSpPr>
        <p:spPr>
          <a:xfrm>
            <a:off x="4624163" y="1160561"/>
            <a:ext cx="1249846" cy="4983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26705FE7-76A8-789A-4D93-6292A15EAF92}"/>
              </a:ext>
            </a:extLst>
          </p:cNvPr>
          <p:cNvCxnSpPr>
            <a:cxnSpLocks/>
          </p:cNvCxnSpPr>
          <p:nvPr/>
        </p:nvCxnSpPr>
        <p:spPr>
          <a:xfrm>
            <a:off x="1715267" y="2309228"/>
            <a:ext cx="0" cy="3551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54A58F5-FCCA-52AC-1B98-F45BD27A45A5}"/>
              </a:ext>
            </a:extLst>
          </p:cNvPr>
          <p:cNvGrpSpPr/>
          <p:nvPr/>
        </p:nvGrpSpPr>
        <p:grpSpPr>
          <a:xfrm>
            <a:off x="7708427" y="2655289"/>
            <a:ext cx="1064596" cy="2011157"/>
            <a:chOff x="1738427" y="677074"/>
            <a:chExt cx="5667150" cy="718957"/>
          </a:xfrm>
        </p:grpSpPr>
        <p:sp>
          <p:nvSpPr>
            <p:cNvPr id="152" name="Google Shape;2192;p45">
              <a:extLst>
                <a:ext uri="{FF2B5EF4-FFF2-40B4-BE49-F238E27FC236}">
                  <a16:creationId xmlns:a16="http://schemas.microsoft.com/office/drawing/2014/main" id="{6D1F1AC8-C839-3632-929C-7F3C10A4419D}"/>
                </a:ext>
              </a:extLst>
            </p:cNvPr>
            <p:cNvSpPr/>
            <p:nvPr/>
          </p:nvSpPr>
          <p:spPr>
            <a:xfrm rot="16200000">
              <a:off x="4212522" y="-1797021"/>
              <a:ext cx="718957" cy="5667147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0070C0"/>
                </a:solidFill>
              </a:endParaRPr>
            </a:p>
          </p:txBody>
        </p:sp>
        <p:sp>
          <p:nvSpPr>
            <p:cNvPr id="153" name="Google Shape;753;p25">
              <a:extLst>
                <a:ext uri="{FF2B5EF4-FFF2-40B4-BE49-F238E27FC236}">
                  <a16:creationId xmlns:a16="http://schemas.microsoft.com/office/drawing/2014/main" id="{09E46A06-FBC8-EDC9-BDD5-70A7632D5B02}"/>
                </a:ext>
              </a:extLst>
            </p:cNvPr>
            <p:cNvSpPr txBox="1">
              <a:spLocks/>
            </p:cNvSpPr>
            <p:nvPr/>
          </p:nvSpPr>
          <p:spPr>
            <a:xfrm>
              <a:off x="1842763" y="794361"/>
              <a:ext cx="5562814" cy="48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  <a:latin typeface="#9Slide05 Gullever Font" panose="02000507000000020004" pitchFamily="2" charset="0"/>
                </a:rPr>
                <a:t>………………………………………</a:t>
              </a:r>
            </a:p>
          </p:txBody>
        </p:sp>
      </p:grp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3331F6C-D3A3-4FCF-9086-A281B794F8A3}"/>
              </a:ext>
            </a:extLst>
          </p:cNvPr>
          <p:cNvCxnSpPr>
            <a:cxnSpLocks/>
          </p:cNvCxnSpPr>
          <p:nvPr/>
        </p:nvCxnSpPr>
        <p:spPr>
          <a:xfrm flipH="1">
            <a:off x="3574711" y="2285107"/>
            <a:ext cx="2250250" cy="452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E2B65255-B745-BEE5-86E8-8E7B7F8BCFDB}"/>
              </a:ext>
            </a:extLst>
          </p:cNvPr>
          <p:cNvCxnSpPr>
            <a:cxnSpLocks/>
          </p:cNvCxnSpPr>
          <p:nvPr/>
        </p:nvCxnSpPr>
        <p:spPr>
          <a:xfrm flipH="1">
            <a:off x="4787395" y="2285107"/>
            <a:ext cx="1037566" cy="452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BBA968A-9D4A-D489-05E8-DCEFA87705B6}"/>
              </a:ext>
            </a:extLst>
          </p:cNvPr>
          <p:cNvCxnSpPr>
            <a:cxnSpLocks/>
          </p:cNvCxnSpPr>
          <p:nvPr/>
        </p:nvCxnSpPr>
        <p:spPr>
          <a:xfrm>
            <a:off x="5811184" y="2285107"/>
            <a:ext cx="106320" cy="4696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F5E4D45-AFF2-DA8F-2885-78F88D182F88}"/>
              </a:ext>
            </a:extLst>
          </p:cNvPr>
          <p:cNvCxnSpPr>
            <a:cxnSpLocks/>
          </p:cNvCxnSpPr>
          <p:nvPr/>
        </p:nvCxnSpPr>
        <p:spPr>
          <a:xfrm>
            <a:off x="5811183" y="2293181"/>
            <a:ext cx="1295761" cy="3931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88A7757-6849-0059-9912-BCF559EC4DCD}"/>
              </a:ext>
            </a:extLst>
          </p:cNvPr>
          <p:cNvCxnSpPr>
            <a:cxnSpLocks/>
          </p:cNvCxnSpPr>
          <p:nvPr/>
        </p:nvCxnSpPr>
        <p:spPr>
          <a:xfrm>
            <a:off x="5824961" y="2279811"/>
            <a:ext cx="2415763" cy="3844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5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9D71594-3E58-B35F-2891-35136E8FBA7F}"/>
              </a:ext>
            </a:extLst>
          </p:cNvPr>
          <p:cNvGrpSpPr/>
          <p:nvPr/>
        </p:nvGrpSpPr>
        <p:grpSpPr>
          <a:xfrm>
            <a:off x="1201326" y="1691389"/>
            <a:ext cx="5126587" cy="2697704"/>
            <a:chOff x="1743533" y="1285759"/>
            <a:chExt cx="6836702" cy="829243"/>
          </a:xfrm>
        </p:grpSpPr>
        <p:sp>
          <p:nvSpPr>
            <p:cNvPr id="124" name="Google Shape;2192;p45">
              <a:extLst>
                <a:ext uri="{FF2B5EF4-FFF2-40B4-BE49-F238E27FC236}">
                  <a16:creationId xmlns:a16="http://schemas.microsoft.com/office/drawing/2014/main" id="{F29A0D2B-B51C-5C22-7965-97B0ADA589E7}"/>
                </a:ext>
              </a:extLst>
            </p:cNvPr>
            <p:cNvSpPr/>
            <p:nvPr/>
          </p:nvSpPr>
          <p:spPr>
            <a:xfrm rot="16200000">
              <a:off x="4747262" y="-1717970"/>
              <a:ext cx="829243" cy="683670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125" name="Google Shape;1665;p35">
              <a:extLst>
                <a:ext uri="{FF2B5EF4-FFF2-40B4-BE49-F238E27FC236}">
                  <a16:creationId xmlns:a16="http://schemas.microsoft.com/office/drawing/2014/main" id="{FCBD40CA-AC00-1C38-3AC0-D16D76D2FE0F}"/>
                </a:ext>
              </a:extLst>
            </p:cNvPr>
            <p:cNvSpPr txBox="1">
              <a:spLocks/>
            </p:cNvSpPr>
            <p:nvPr/>
          </p:nvSpPr>
          <p:spPr>
            <a:xfrm>
              <a:off x="1932878" y="1422737"/>
              <a:ext cx="6443111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just"/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Phân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tích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đặc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điểm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là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giới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thiệu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miêu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tả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nêu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lên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nhận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xét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về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nét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tiêu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biểu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1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tác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phẩm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như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: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lai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lịch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dáng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suy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nghĩ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lời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nói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hành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động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việc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làm</a:t>
              </a:r>
              <a:r>
                <a:rPr lang="en-US" sz="24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…</a:t>
              </a:r>
            </a:p>
          </p:txBody>
        </p:sp>
      </p:grpSp>
      <p:sp>
        <p:nvSpPr>
          <p:cNvPr id="1665" name="Google Shape;1665;p35"/>
          <p:cNvSpPr txBox="1">
            <a:spLocks noGrp="1"/>
          </p:cNvSpPr>
          <p:nvPr>
            <p:ph type="title"/>
          </p:nvPr>
        </p:nvSpPr>
        <p:spPr>
          <a:xfrm>
            <a:off x="1043840" y="712348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4 SFU CenturySchoolbook" panose="00000400000000000000" pitchFamily="2" charset="0"/>
              </a:rPr>
              <a:t>a. Khái niệm</a:t>
            </a:r>
            <a:endParaRPr sz="3600" dirty="0">
              <a:latin typeface="#9Slide04 SFU CenturySchoolbook" panose="00000400000000000000" pitchFamily="2" charset="0"/>
            </a:endParaRPr>
          </a:p>
        </p:txBody>
      </p:sp>
      <p:sp>
        <p:nvSpPr>
          <p:cNvPr id="1725" name="Google Shape;1725;p35"/>
          <p:cNvSpPr/>
          <p:nvPr/>
        </p:nvSpPr>
        <p:spPr>
          <a:xfrm rot="2102585" flipH="1">
            <a:off x="7193936" y="1666193"/>
            <a:ext cx="765935" cy="534455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1668;p35">
            <a:extLst>
              <a:ext uri="{FF2B5EF4-FFF2-40B4-BE49-F238E27FC236}">
                <a16:creationId xmlns:a16="http://schemas.microsoft.com/office/drawing/2014/main" id="{0B38ECA4-C4F1-8783-4A92-A24AB32AFCC6}"/>
              </a:ext>
            </a:extLst>
          </p:cNvPr>
          <p:cNvGrpSpPr/>
          <p:nvPr/>
        </p:nvGrpSpPr>
        <p:grpSpPr>
          <a:xfrm>
            <a:off x="6546574" y="2233994"/>
            <a:ext cx="2186609" cy="2155099"/>
            <a:chOff x="5367869" y="1680928"/>
            <a:chExt cx="2837306" cy="2442401"/>
          </a:xfrm>
        </p:grpSpPr>
        <p:sp>
          <p:nvSpPr>
            <p:cNvPr id="67" name="Google Shape;1669;p35">
              <a:extLst>
                <a:ext uri="{FF2B5EF4-FFF2-40B4-BE49-F238E27FC236}">
                  <a16:creationId xmlns:a16="http://schemas.microsoft.com/office/drawing/2014/main" id="{60E75C4B-D90B-3FDD-CEBE-B3AE70133991}"/>
                </a:ext>
              </a:extLst>
            </p:cNvPr>
            <p:cNvSpPr/>
            <p:nvPr/>
          </p:nvSpPr>
          <p:spPr>
            <a:xfrm>
              <a:off x="7578350" y="2693549"/>
              <a:ext cx="626825" cy="315175"/>
            </a:xfrm>
            <a:custGeom>
              <a:avLst/>
              <a:gdLst/>
              <a:ahLst/>
              <a:cxnLst/>
              <a:rect l="l" t="t" r="r" b="b"/>
              <a:pathLst>
                <a:path w="25073" h="12607" extrusionOk="0">
                  <a:moveTo>
                    <a:pt x="25073" y="1613"/>
                  </a:moveTo>
                  <a:cubicBezTo>
                    <a:pt x="23643" y="2208"/>
                    <a:pt x="19675" y="5425"/>
                    <a:pt x="16495" y="5184"/>
                  </a:cubicBezTo>
                  <a:cubicBezTo>
                    <a:pt x="13315" y="4943"/>
                    <a:pt x="8740" y="-1069"/>
                    <a:pt x="5991" y="168"/>
                  </a:cubicBezTo>
                  <a:cubicBezTo>
                    <a:pt x="3242" y="1405"/>
                    <a:pt x="999" y="10534"/>
                    <a:pt x="0" y="1260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grpSp>
          <p:nvGrpSpPr>
            <p:cNvPr id="68" name="Google Shape;1670;p35">
              <a:extLst>
                <a:ext uri="{FF2B5EF4-FFF2-40B4-BE49-F238E27FC236}">
                  <a16:creationId xmlns:a16="http://schemas.microsoft.com/office/drawing/2014/main" id="{47CF3762-EB62-BE65-CA22-5A5F2CBA878F}"/>
                </a:ext>
              </a:extLst>
            </p:cNvPr>
            <p:cNvGrpSpPr/>
            <p:nvPr/>
          </p:nvGrpSpPr>
          <p:grpSpPr>
            <a:xfrm>
              <a:off x="5367869" y="1680928"/>
              <a:ext cx="2676011" cy="2442401"/>
              <a:chOff x="6026590" y="2868706"/>
              <a:chExt cx="985277" cy="899264"/>
            </a:xfrm>
          </p:grpSpPr>
          <p:sp>
            <p:nvSpPr>
              <p:cNvPr id="69" name="Google Shape;1671;p35">
                <a:extLst>
                  <a:ext uri="{FF2B5EF4-FFF2-40B4-BE49-F238E27FC236}">
                    <a16:creationId xmlns:a16="http://schemas.microsoft.com/office/drawing/2014/main" id="{2E947797-597B-F91B-6507-B2FE6557FC07}"/>
                  </a:ext>
                </a:extLst>
              </p:cNvPr>
              <p:cNvSpPr/>
              <p:nvPr/>
            </p:nvSpPr>
            <p:spPr>
              <a:xfrm>
                <a:off x="6452067" y="3551352"/>
                <a:ext cx="71021" cy="120604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5969" extrusionOk="0">
                    <a:moveTo>
                      <a:pt x="1" y="1"/>
                    </a:moveTo>
                    <a:lnTo>
                      <a:pt x="968" y="4622"/>
                    </a:lnTo>
                    <a:lnTo>
                      <a:pt x="3515" y="5969"/>
                    </a:lnTo>
                    <a:lnTo>
                      <a:pt x="1347" y="2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A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672;p35">
                <a:extLst>
                  <a:ext uri="{FF2B5EF4-FFF2-40B4-BE49-F238E27FC236}">
                    <a16:creationId xmlns:a16="http://schemas.microsoft.com/office/drawing/2014/main" id="{CF4A319C-E95C-8877-72A1-0C1942E2676B}"/>
                  </a:ext>
                </a:extLst>
              </p:cNvPr>
              <p:cNvSpPr/>
              <p:nvPr/>
            </p:nvSpPr>
            <p:spPr>
              <a:xfrm>
                <a:off x="6443015" y="3624777"/>
                <a:ext cx="106743" cy="6867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3399" extrusionOk="0">
                    <a:moveTo>
                      <a:pt x="956" y="1"/>
                    </a:moveTo>
                    <a:cubicBezTo>
                      <a:pt x="853" y="1"/>
                      <a:pt x="769" y="15"/>
                      <a:pt x="705" y="47"/>
                    </a:cubicBezTo>
                    <a:cubicBezTo>
                      <a:pt x="1" y="405"/>
                      <a:pt x="1629" y="2476"/>
                      <a:pt x="1629" y="2476"/>
                    </a:cubicBezTo>
                    <a:cubicBezTo>
                      <a:pt x="1629" y="2476"/>
                      <a:pt x="2165" y="3398"/>
                      <a:pt x="3314" y="3398"/>
                    </a:cubicBezTo>
                    <a:cubicBezTo>
                      <a:pt x="3464" y="3398"/>
                      <a:pt x="3624" y="3382"/>
                      <a:pt x="3795" y="3347"/>
                    </a:cubicBezTo>
                    <a:cubicBezTo>
                      <a:pt x="5283" y="3039"/>
                      <a:pt x="4339" y="2335"/>
                      <a:pt x="4339" y="2335"/>
                    </a:cubicBezTo>
                    <a:cubicBezTo>
                      <a:pt x="4339" y="2335"/>
                      <a:pt x="5026" y="2335"/>
                      <a:pt x="4955" y="1911"/>
                    </a:cubicBezTo>
                    <a:cubicBezTo>
                      <a:pt x="4892" y="1526"/>
                      <a:pt x="2005" y="1"/>
                      <a:pt x="956" y="1"/>
                    </a:cubicBezTo>
                    <a:close/>
                  </a:path>
                </a:pathLst>
              </a:custGeom>
              <a:solidFill>
                <a:srgbClr val="9A4E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673;p35">
                <a:extLst>
                  <a:ext uri="{FF2B5EF4-FFF2-40B4-BE49-F238E27FC236}">
                    <a16:creationId xmlns:a16="http://schemas.microsoft.com/office/drawing/2014/main" id="{ECC790B3-8109-04E1-C27C-21FD48F23554}"/>
                  </a:ext>
                </a:extLst>
              </p:cNvPr>
              <p:cNvSpPr/>
              <p:nvPr/>
            </p:nvSpPr>
            <p:spPr>
              <a:xfrm>
                <a:off x="6287719" y="3643649"/>
                <a:ext cx="245309" cy="91953"/>
              </a:xfrm>
              <a:custGeom>
                <a:avLst/>
                <a:gdLst/>
                <a:ahLst/>
                <a:cxnLst/>
                <a:rect l="l" t="t" r="r" b="b"/>
                <a:pathLst>
                  <a:path w="12141" h="4551" extrusionOk="0">
                    <a:moveTo>
                      <a:pt x="9419" y="1"/>
                    </a:moveTo>
                    <a:cubicBezTo>
                      <a:pt x="8818" y="1"/>
                      <a:pt x="8135" y="484"/>
                      <a:pt x="8135" y="484"/>
                    </a:cubicBezTo>
                    <a:lnTo>
                      <a:pt x="9288" y="2344"/>
                    </a:lnTo>
                    <a:cubicBezTo>
                      <a:pt x="7567" y="1609"/>
                      <a:pt x="6119" y="1335"/>
                      <a:pt x="4917" y="1335"/>
                    </a:cubicBezTo>
                    <a:cubicBezTo>
                      <a:pt x="1412" y="1335"/>
                      <a:pt x="0" y="3664"/>
                      <a:pt x="0" y="3664"/>
                    </a:cubicBezTo>
                    <a:cubicBezTo>
                      <a:pt x="1021" y="4312"/>
                      <a:pt x="2348" y="4550"/>
                      <a:pt x="3750" y="4550"/>
                    </a:cubicBezTo>
                    <a:cubicBezTo>
                      <a:pt x="7658" y="4550"/>
                      <a:pt x="12141" y="2696"/>
                      <a:pt x="12141" y="2696"/>
                    </a:cubicBezTo>
                    <a:cubicBezTo>
                      <a:pt x="11701" y="1975"/>
                      <a:pt x="11118" y="1831"/>
                      <a:pt x="10723" y="1831"/>
                    </a:cubicBezTo>
                    <a:cubicBezTo>
                      <a:pt x="10461" y="1831"/>
                      <a:pt x="10282" y="1894"/>
                      <a:pt x="10282" y="1894"/>
                    </a:cubicBezTo>
                    <a:cubicBezTo>
                      <a:pt x="10438" y="395"/>
                      <a:pt x="9962" y="1"/>
                      <a:pt x="9419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674;p35">
                <a:extLst>
                  <a:ext uri="{FF2B5EF4-FFF2-40B4-BE49-F238E27FC236}">
                    <a16:creationId xmlns:a16="http://schemas.microsoft.com/office/drawing/2014/main" id="{65D56F9C-7C5A-6349-4C3B-0D12CBD047AA}"/>
                  </a:ext>
                </a:extLst>
              </p:cNvPr>
              <p:cNvSpPr/>
              <p:nvPr/>
            </p:nvSpPr>
            <p:spPr>
              <a:xfrm>
                <a:off x="6299377" y="3692141"/>
                <a:ext cx="227448" cy="34995"/>
              </a:xfrm>
              <a:custGeom>
                <a:avLst/>
                <a:gdLst/>
                <a:ahLst/>
                <a:cxnLst/>
                <a:rect l="l" t="t" r="r" b="b"/>
                <a:pathLst>
                  <a:path w="11257" h="1732" extrusionOk="0">
                    <a:moveTo>
                      <a:pt x="11212" y="1"/>
                    </a:moveTo>
                    <a:cubicBezTo>
                      <a:pt x="7375" y="1216"/>
                      <a:pt x="4830" y="1580"/>
                      <a:pt x="3158" y="1580"/>
                    </a:cubicBezTo>
                    <a:cubicBezTo>
                      <a:pt x="695" y="1580"/>
                      <a:pt x="127" y="792"/>
                      <a:pt x="116" y="776"/>
                    </a:cubicBezTo>
                    <a:lnTo>
                      <a:pt x="0" y="853"/>
                    </a:lnTo>
                    <a:cubicBezTo>
                      <a:pt x="39" y="911"/>
                      <a:pt x="610" y="1731"/>
                      <a:pt x="3122" y="1731"/>
                    </a:cubicBezTo>
                    <a:cubicBezTo>
                      <a:pt x="4814" y="1731"/>
                      <a:pt x="7379" y="1359"/>
                      <a:pt x="11256" y="136"/>
                    </a:cubicBezTo>
                    <a:lnTo>
                      <a:pt x="112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675;p35">
                <a:extLst>
                  <a:ext uri="{FF2B5EF4-FFF2-40B4-BE49-F238E27FC236}">
                    <a16:creationId xmlns:a16="http://schemas.microsoft.com/office/drawing/2014/main" id="{D366F25B-6618-8639-192C-31D7B394C308}"/>
                  </a:ext>
                </a:extLst>
              </p:cNvPr>
              <p:cNvSpPr/>
              <p:nvPr/>
            </p:nvSpPr>
            <p:spPr>
              <a:xfrm>
                <a:off x="6461401" y="3688383"/>
                <a:ext cx="15679" cy="11032"/>
              </a:xfrm>
              <a:custGeom>
                <a:avLst/>
                <a:gdLst/>
                <a:ahLst/>
                <a:cxnLst/>
                <a:rect l="l" t="t" r="r" b="b"/>
                <a:pathLst>
                  <a:path w="776" h="546" extrusionOk="0">
                    <a:moveTo>
                      <a:pt x="71" y="0"/>
                    </a:moveTo>
                    <a:lnTo>
                      <a:pt x="0" y="122"/>
                    </a:lnTo>
                    <a:lnTo>
                      <a:pt x="706" y="545"/>
                    </a:lnTo>
                    <a:lnTo>
                      <a:pt x="776" y="42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9A4E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676;p35">
                <a:extLst>
                  <a:ext uri="{FF2B5EF4-FFF2-40B4-BE49-F238E27FC236}">
                    <a16:creationId xmlns:a16="http://schemas.microsoft.com/office/drawing/2014/main" id="{B22A62E1-16C4-876A-B6A3-8D94837B6B7F}"/>
                  </a:ext>
                </a:extLst>
              </p:cNvPr>
              <p:cNvSpPr/>
              <p:nvPr/>
            </p:nvSpPr>
            <p:spPr>
              <a:xfrm>
                <a:off x="6468675" y="3684907"/>
                <a:ext cx="19437" cy="984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87" extrusionOk="0">
                    <a:moveTo>
                      <a:pt x="51" y="0"/>
                    </a:moveTo>
                    <a:lnTo>
                      <a:pt x="0" y="134"/>
                    </a:lnTo>
                    <a:lnTo>
                      <a:pt x="909" y="486"/>
                    </a:lnTo>
                    <a:lnTo>
                      <a:pt x="962" y="35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A4E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677;p35">
                <a:extLst>
                  <a:ext uri="{FF2B5EF4-FFF2-40B4-BE49-F238E27FC236}">
                    <a16:creationId xmlns:a16="http://schemas.microsoft.com/office/drawing/2014/main" id="{3E6737A5-746C-AAD4-DBC2-96B5CCBA005B}"/>
                  </a:ext>
                </a:extLst>
              </p:cNvPr>
              <p:cNvSpPr/>
              <p:nvPr/>
            </p:nvSpPr>
            <p:spPr>
              <a:xfrm>
                <a:off x="6660218" y="3563799"/>
                <a:ext cx="121129" cy="114381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661" extrusionOk="0">
                    <a:moveTo>
                      <a:pt x="1090" y="0"/>
                    </a:moveTo>
                    <a:lnTo>
                      <a:pt x="0" y="352"/>
                    </a:lnTo>
                    <a:lnTo>
                      <a:pt x="3751" y="5660"/>
                    </a:lnTo>
                    <a:lnTo>
                      <a:pt x="5994" y="4480"/>
                    </a:lnTo>
                    <a:lnTo>
                      <a:pt x="1090" y="0"/>
                    </a:lnTo>
                    <a:close/>
                  </a:path>
                </a:pathLst>
              </a:custGeom>
              <a:solidFill>
                <a:srgbClr val="FFA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78;p35">
                <a:extLst>
                  <a:ext uri="{FF2B5EF4-FFF2-40B4-BE49-F238E27FC236}">
                    <a16:creationId xmlns:a16="http://schemas.microsoft.com/office/drawing/2014/main" id="{5C19F606-BD6A-EBC8-B243-0BA80943CF8E}"/>
                  </a:ext>
                </a:extLst>
              </p:cNvPr>
              <p:cNvSpPr/>
              <p:nvPr/>
            </p:nvSpPr>
            <p:spPr>
              <a:xfrm>
                <a:off x="6700750" y="3643527"/>
                <a:ext cx="110178" cy="73748"/>
              </a:xfrm>
              <a:custGeom>
                <a:avLst/>
                <a:gdLst/>
                <a:ahLst/>
                <a:cxnLst/>
                <a:rect l="l" t="t" r="r" b="b"/>
                <a:pathLst>
                  <a:path w="5453" h="3650" extrusionOk="0">
                    <a:moveTo>
                      <a:pt x="3516" y="1"/>
                    </a:moveTo>
                    <a:cubicBezTo>
                      <a:pt x="2316" y="1"/>
                      <a:pt x="430" y="713"/>
                      <a:pt x="264" y="1220"/>
                    </a:cubicBezTo>
                    <a:cubicBezTo>
                      <a:pt x="1" y="1996"/>
                      <a:pt x="1559" y="2022"/>
                      <a:pt x="1559" y="2022"/>
                    </a:cubicBezTo>
                    <a:cubicBezTo>
                      <a:pt x="661" y="3554"/>
                      <a:pt x="3065" y="3650"/>
                      <a:pt x="3065" y="3650"/>
                    </a:cubicBezTo>
                    <a:lnTo>
                      <a:pt x="4225" y="3554"/>
                    </a:lnTo>
                    <a:lnTo>
                      <a:pt x="5098" y="1714"/>
                    </a:lnTo>
                    <a:cubicBezTo>
                      <a:pt x="5452" y="877"/>
                      <a:pt x="5034" y="744"/>
                      <a:pt x="4734" y="744"/>
                    </a:cubicBezTo>
                    <a:cubicBezTo>
                      <a:pt x="4596" y="744"/>
                      <a:pt x="4482" y="773"/>
                      <a:pt x="4482" y="773"/>
                    </a:cubicBezTo>
                    <a:cubicBezTo>
                      <a:pt x="4615" y="210"/>
                      <a:pt x="4166" y="1"/>
                      <a:pt x="3516" y="1"/>
                    </a:cubicBezTo>
                    <a:close/>
                  </a:path>
                </a:pathLst>
              </a:custGeom>
              <a:solidFill>
                <a:srgbClr val="9A4E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79;p35">
                <a:extLst>
                  <a:ext uri="{FF2B5EF4-FFF2-40B4-BE49-F238E27FC236}">
                    <a16:creationId xmlns:a16="http://schemas.microsoft.com/office/drawing/2014/main" id="{C4A12F34-7867-6754-0CC4-0BC96F2E4478}"/>
                  </a:ext>
                </a:extLst>
              </p:cNvPr>
              <p:cNvSpPr/>
              <p:nvPr/>
            </p:nvSpPr>
            <p:spPr>
              <a:xfrm>
                <a:off x="6751262" y="3671794"/>
                <a:ext cx="215426" cy="96176"/>
              </a:xfrm>
              <a:custGeom>
                <a:avLst/>
                <a:gdLst/>
                <a:ahLst/>
                <a:cxnLst/>
                <a:rect l="l" t="t" r="r" b="b"/>
                <a:pathLst>
                  <a:path w="10662" h="4760" extrusionOk="0">
                    <a:moveTo>
                      <a:pt x="2039" y="1"/>
                    </a:moveTo>
                    <a:cubicBezTo>
                      <a:pt x="342" y="1"/>
                      <a:pt x="1488" y="1892"/>
                      <a:pt x="1488" y="1892"/>
                    </a:cubicBezTo>
                    <a:cubicBezTo>
                      <a:pt x="1290" y="1833"/>
                      <a:pt x="1117" y="1808"/>
                      <a:pt x="965" y="1808"/>
                    </a:cubicBezTo>
                    <a:cubicBezTo>
                      <a:pt x="214" y="1808"/>
                      <a:pt x="1" y="2412"/>
                      <a:pt x="1" y="2412"/>
                    </a:cubicBezTo>
                    <a:cubicBezTo>
                      <a:pt x="3025" y="4267"/>
                      <a:pt x="5554" y="4760"/>
                      <a:pt x="7389" y="4760"/>
                    </a:cubicBezTo>
                    <a:cubicBezTo>
                      <a:pt x="9473" y="4760"/>
                      <a:pt x="10661" y="4123"/>
                      <a:pt x="10661" y="4123"/>
                    </a:cubicBezTo>
                    <a:cubicBezTo>
                      <a:pt x="9621" y="1779"/>
                      <a:pt x="7553" y="1186"/>
                      <a:pt x="5730" y="1186"/>
                    </a:cubicBezTo>
                    <a:cubicBezTo>
                      <a:pt x="3870" y="1186"/>
                      <a:pt x="2264" y="1803"/>
                      <a:pt x="2264" y="1803"/>
                    </a:cubicBezTo>
                    <a:lnTo>
                      <a:pt x="3136" y="174"/>
                    </a:lnTo>
                    <a:cubicBezTo>
                      <a:pt x="2680" y="53"/>
                      <a:pt x="2321" y="1"/>
                      <a:pt x="2039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80;p35">
                <a:extLst>
                  <a:ext uri="{FF2B5EF4-FFF2-40B4-BE49-F238E27FC236}">
                    <a16:creationId xmlns:a16="http://schemas.microsoft.com/office/drawing/2014/main" id="{5A9971FC-B847-B220-BA58-0B6B4CCC1933}"/>
                  </a:ext>
                </a:extLst>
              </p:cNvPr>
              <p:cNvSpPr/>
              <p:nvPr/>
            </p:nvSpPr>
            <p:spPr>
              <a:xfrm>
                <a:off x="6757243" y="3714548"/>
                <a:ext cx="199989" cy="43804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2168" extrusionOk="0">
                    <a:moveTo>
                      <a:pt x="77" y="1"/>
                    </a:moveTo>
                    <a:lnTo>
                      <a:pt x="0" y="122"/>
                    </a:lnTo>
                    <a:cubicBezTo>
                      <a:pt x="39" y="149"/>
                      <a:pt x="3199" y="2167"/>
                      <a:pt x="6693" y="2167"/>
                    </a:cubicBezTo>
                    <a:cubicBezTo>
                      <a:pt x="7757" y="2167"/>
                      <a:pt x="8853" y="1981"/>
                      <a:pt x="9897" y="1495"/>
                    </a:cubicBezTo>
                    <a:lnTo>
                      <a:pt x="9840" y="1366"/>
                    </a:lnTo>
                    <a:cubicBezTo>
                      <a:pt x="8812" y="1845"/>
                      <a:pt x="7736" y="2029"/>
                      <a:pt x="6689" y="2029"/>
                    </a:cubicBezTo>
                    <a:cubicBezTo>
                      <a:pt x="3241" y="2029"/>
                      <a:pt x="116" y="30"/>
                      <a:pt x="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81;p35">
                <a:extLst>
                  <a:ext uri="{FF2B5EF4-FFF2-40B4-BE49-F238E27FC236}">
                    <a16:creationId xmlns:a16="http://schemas.microsoft.com/office/drawing/2014/main" id="{2F00216C-3EC7-F810-34EA-5F8C3AB197A0}"/>
                  </a:ext>
                </a:extLst>
              </p:cNvPr>
              <p:cNvSpPr/>
              <p:nvPr/>
            </p:nvSpPr>
            <p:spPr>
              <a:xfrm>
                <a:off x="6785085" y="3699132"/>
                <a:ext cx="17235" cy="1725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4" extrusionOk="0">
                    <a:moveTo>
                      <a:pt x="756" y="1"/>
                    </a:moveTo>
                    <a:lnTo>
                      <a:pt x="1" y="752"/>
                    </a:lnTo>
                    <a:lnTo>
                      <a:pt x="96" y="853"/>
                    </a:lnTo>
                    <a:lnTo>
                      <a:pt x="853" y="104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rgbClr val="9A4E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82;p35">
                <a:extLst>
                  <a:ext uri="{FF2B5EF4-FFF2-40B4-BE49-F238E27FC236}">
                    <a16:creationId xmlns:a16="http://schemas.microsoft.com/office/drawing/2014/main" id="{5D2AF1F9-9D25-85DA-75A7-BF2499B37CCE}"/>
                  </a:ext>
                </a:extLst>
              </p:cNvPr>
              <p:cNvSpPr/>
              <p:nvPr/>
            </p:nvSpPr>
            <p:spPr>
              <a:xfrm>
                <a:off x="6794905" y="3699253"/>
                <a:ext cx="16629" cy="2153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066" extrusionOk="0">
                    <a:moveTo>
                      <a:pt x="707" y="1"/>
                    </a:moveTo>
                    <a:lnTo>
                      <a:pt x="1" y="982"/>
                    </a:lnTo>
                    <a:lnTo>
                      <a:pt x="116" y="1066"/>
                    </a:lnTo>
                    <a:lnTo>
                      <a:pt x="822" y="84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rgbClr val="9A4E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83;p35">
                <a:extLst>
                  <a:ext uri="{FF2B5EF4-FFF2-40B4-BE49-F238E27FC236}">
                    <a16:creationId xmlns:a16="http://schemas.microsoft.com/office/drawing/2014/main" id="{5D58BFE6-DB0C-D8E9-B90F-0E76B8C96D26}"/>
                  </a:ext>
                </a:extLst>
              </p:cNvPr>
              <p:cNvSpPr/>
              <p:nvPr/>
            </p:nvSpPr>
            <p:spPr>
              <a:xfrm>
                <a:off x="6461401" y="3081303"/>
                <a:ext cx="532887" cy="510823"/>
              </a:xfrm>
              <a:custGeom>
                <a:avLst/>
                <a:gdLst/>
                <a:ahLst/>
                <a:cxnLst/>
                <a:rect l="l" t="t" r="r" b="b"/>
                <a:pathLst>
                  <a:path w="26374" h="25282" extrusionOk="0">
                    <a:moveTo>
                      <a:pt x="8424" y="1"/>
                    </a:moveTo>
                    <a:cubicBezTo>
                      <a:pt x="5441" y="1"/>
                      <a:pt x="3280" y="904"/>
                      <a:pt x="1725" y="2116"/>
                    </a:cubicBezTo>
                    <a:cubicBezTo>
                      <a:pt x="0" y="5386"/>
                      <a:pt x="6423" y="23445"/>
                      <a:pt x="6423" y="23483"/>
                    </a:cubicBezTo>
                    <a:cubicBezTo>
                      <a:pt x="6431" y="23463"/>
                      <a:pt x="6932" y="23456"/>
                      <a:pt x="7647" y="23456"/>
                    </a:cubicBezTo>
                    <a:cubicBezTo>
                      <a:pt x="9448" y="23456"/>
                      <a:pt x="12604" y="23502"/>
                      <a:pt x="12604" y="23502"/>
                    </a:cubicBezTo>
                    <a:cubicBezTo>
                      <a:pt x="12604" y="23502"/>
                      <a:pt x="16296" y="25281"/>
                      <a:pt x="17190" y="25281"/>
                    </a:cubicBezTo>
                    <a:cubicBezTo>
                      <a:pt x="17278" y="25281"/>
                      <a:pt x="17339" y="25264"/>
                      <a:pt x="17367" y="25226"/>
                    </a:cubicBezTo>
                    <a:cubicBezTo>
                      <a:pt x="17675" y="24809"/>
                      <a:pt x="16116" y="24259"/>
                      <a:pt x="16116" y="24259"/>
                    </a:cubicBezTo>
                    <a:cubicBezTo>
                      <a:pt x="16116" y="24259"/>
                      <a:pt x="19231" y="24214"/>
                      <a:pt x="19136" y="23552"/>
                    </a:cubicBezTo>
                    <a:cubicBezTo>
                      <a:pt x="19060" y="23035"/>
                      <a:pt x="17218" y="22979"/>
                      <a:pt x="16427" y="22979"/>
                    </a:cubicBezTo>
                    <a:cubicBezTo>
                      <a:pt x="16209" y="22979"/>
                      <a:pt x="16071" y="22983"/>
                      <a:pt x="16071" y="22983"/>
                    </a:cubicBezTo>
                    <a:cubicBezTo>
                      <a:pt x="16071" y="22983"/>
                      <a:pt x="17341" y="22322"/>
                      <a:pt x="17078" y="22085"/>
                    </a:cubicBezTo>
                    <a:cubicBezTo>
                      <a:pt x="17046" y="22057"/>
                      <a:pt x="16998" y="22045"/>
                      <a:pt x="16938" y="22045"/>
                    </a:cubicBezTo>
                    <a:cubicBezTo>
                      <a:pt x="16486" y="22045"/>
                      <a:pt x="15341" y="22714"/>
                      <a:pt x="15341" y="22714"/>
                    </a:cubicBezTo>
                    <a:cubicBezTo>
                      <a:pt x="17482" y="16451"/>
                      <a:pt x="23873" y="13291"/>
                      <a:pt x="23873" y="13291"/>
                    </a:cubicBezTo>
                    <a:cubicBezTo>
                      <a:pt x="23873" y="13291"/>
                      <a:pt x="26373" y="3975"/>
                      <a:pt x="13071" y="629"/>
                    </a:cubicBezTo>
                    <a:cubicBezTo>
                      <a:pt x="11335" y="191"/>
                      <a:pt x="9793" y="1"/>
                      <a:pt x="8424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84;p35">
                <a:extLst>
                  <a:ext uri="{FF2B5EF4-FFF2-40B4-BE49-F238E27FC236}">
                    <a16:creationId xmlns:a16="http://schemas.microsoft.com/office/drawing/2014/main" id="{A558598B-CF5F-87C6-7FFE-1D4C755A0BED}"/>
                  </a:ext>
                </a:extLst>
              </p:cNvPr>
              <p:cNvSpPr/>
              <p:nvPr/>
            </p:nvSpPr>
            <p:spPr>
              <a:xfrm>
                <a:off x="6659430" y="3120299"/>
                <a:ext cx="137333" cy="24001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11879" extrusionOk="0">
                    <a:moveTo>
                      <a:pt x="353" y="0"/>
                    </a:moveTo>
                    <a:lnTo>
                      <a:pt x="353" y="0"/>
                    </a:lnTo>
                    <a:cubicBezTo>
                      <a:pt x="347" y="26"/>
                      <a:pt x="1" y="2533"/>
                      <a:pt x="604" y="5231"/>
                    </a:cubicBezTo>
                    <a:cubicBezTo>
                      <a:pt x="1412" y="8822"/>
                      <a:pt x="3533" y="11122"/>
                      <a:pt x="6732" y="11879"/>
                    </a:cubicBezTo>
                    <a:lnTo>
                      <a:pt x="6797" y="11604"/>
                    </a:lnTo>
                    <a:cubicBezTo>
                      <a:pt x="3667" y="10860"/>
                      <a:pt x="1681" y="8699"/>
                      <a:pt x="886" y="5174"/>
                    </a:cubicBezTo>
                    <a:cubicBezTo>
                      <a:pt x="290" y="2526"/>
                      <a:pt x="629" y="65"/>
                      <a:pt x="629" y="39"/>
                    </a:cubicBez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1A4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85;p35">
                <a:extLst>
                  <a:ext uri="{FF2B5EF4-FFF2-40B4-BE49-F238E27FC236}">
                    <a16:creationId xmlns:a16="http://schemas.microsoft.com/office/drawing/2014/main" id="{83637853-C303-39CD-A2D1-E5AB55EA0D69}"/>
                  </a:ext>
                </a:extLst>
              </p:cNvPr>
              <p:cNvSpPr/>
              <p:nvPr/>
            </p:nvSpPr>
            <p:spPr>
              <a:xfrm>
                <a:off x="6689374" y="3141150"/>
                <a:ext cx="231085" cy="198433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9821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19" y="77"/>
                      <a:pt x="1" y="1988"/>
                      <a:pt x="1391" y="4167"/>
                    </a:cubicBezTo>
                    <a:cubicBezTo>
                      <a:pt x="2667" y="6175"/>
                      <a:pt x="5442" y="8782"/>
                      <a:pt x="11392" y="9821"/>
                    </a:cubicBezTo>
                    <a:lnTo>
                      <a:pt x="11436" y="9539"/>
                    </a:lnTo>
                    <a:cubicBezTo>
                      <a:pt x="5602" y="8521"/>
                      <a:pt x="2885" y="5982"/>
                      <a:pt x="1634" y="4033"/>
                    </a:cubicBezTo>
                    <a:cubicBezTo>
                      <a:pt x="282" y="1924"/>
                      <a:pt x="308" y="27"/>
                      <a:pt x="308" y="7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A4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686;p35">
                <a:extLst>
                  <a:ext uri="{FF2B5EF4-FFF2-40B4-BE49-F238E27FC236}">
                    <a16:creationId xmlns:a16="http://schemas.microsoft.com/office/drawing/2014/main" id="{5469016D-5EFC-F2E1-19B8-E827A2D0BBBC}"/>
                  </a:ext>
                </a:extLst>
              </p:cNvPr>
              <p:cNvSpPr/>
              <p:nvPr/>
            </p:nvSpPr>
            <p:spPr>
              <a:xfrm>
                <a:off x="6718368" y="3114480"/>
                <a:ext cx="132929" cy="187442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9277" extrusionOk="0">
                    <a:moveTo>
                      <a:pt x="264" y="0"/>
                    </a:moveTo>
                    <a:lnTo>
                      <a:pt x="264" y="0"/>
                    </a:lnTo>
                    <a:cubicBezTo>
                      <a:pt x="250" y="57"/>
                      <a:pt x="1" y="1417"/>
                      <a:pt x="635" y="3256"/>
                    </a:cubicBezTo>
                    <a:cubicBezTo>
                      <a:pt x="1219" y="4942"/>
                      <a:pt x="2700" y="7353"/>
                      <a:pt x="6443" y="9276"/>
                    </a:cubicBezTo>
                    <a:lnTo>
                      <a:pt x="6578" y="9025"/>
                    </a:lnTo>
                    <a:cubicBezTo>
                      <a:pt x="2924" y="7148"/>
                      <a:pt x="1475" y="4808"/>
                      <a:pt x="912" y="3179"/>
                    </a:cubicBezTo>
                    <a:cubicBezTo>
                      <a:pt x="289" y="1410"/>
                      <a:pt x="539" y="64"/>
                      <a:pt x="539" y="51"/>
                    </a:cubicBez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A4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687;p35">
                <a:extLst>
                  <a:ext uri="{FF2B5EF4-FFF2-40B4-BE49-F238E27FC236}">
                    <a16:creationId xmlns:a16="http://schemas.microsoft.com/office/drawing/2014/main" id="{BDCA60EA-FB7E-A5BA-32CF-D0D0F4B272E9}"/>
                  </a:ext>
                </a:extLst>
              </p:cNvPr>
              <p:cNvSpPr/>
              <p:nvPr/>
            </p:nvSpPr>
            <p:spPr>
              <a:xfrm>
                <a:off x="6512197" y="3093487"/>
                <a:ext cx="171884" cy="47158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2334" extrusionOk="0">
                    <a:moveTo>
                      <a:pt x="8365" y="1"/>
                    </a:moveTo>
                    <a:cubicBezTo>
                      <a:pt x="5596" y="1584"/>
                      <a:pt x="3699" y="2039"/>
                      <a:pt x="2442" y="2039"/>
                    </a:cubicBezTo>
                    <a:cubicBezTo>
                      <a:pt x="808" y="2039"/>
                      <a:pt x="237" y="1283"/>
                      <a:pt x="231" y="1264"/>
                    </a:cubicBezTo>
                    <a:lnTo>
                      <a:pt x="0" y="1430"/>
                    </a:lnTo>
                    <a:cubicBezTo>
                      <a:pt x="38" y="1487"/>
                      <a:pt x="654" y="2333"/>
                      <a:pt x="2415" y="2333"/>
                    </a:cubicBezTo>
                    <a:cubicBezTo>
                      <a:pt x="3731" y="2333"/>
                      <a:pt x="5679" y="1866"/>
                      <a:pt x="8506" y="244"/>
                    </a:cubicBezTo>
                    <a:lnTo>
                      <a:pt x="8365" y="1"/>
                    </a:lnTo>
                    <a:close/>
                  </a:path>
                </a:pathLst>
              </a:custGeom>
              <a:solidFill>
                <a:srgbClr val="1A4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688;p35">
                <a:extLst>
                  <a:ext uri="{FF2B5EF4-FFF2-40B4-BE49-F238E27FC236}">
                    <a16:creationId xmlns:a16="http://schemas.microsoft.com/office/drawing/2014/main" id="{82031982-EB65-A048-5745-3CAA13DEED7F}"/>
                  </a:ext>
                </a:extLst>
              </p:cNvPr>
              <p:cNvSpPr/>
              <p:nvPr/>
            </p:nvSpPr>
            <p:spPr>
              <a:xfrm>
                <a:off x="6532644" y="3088314"/>
                <a:ext cx="130181" cy="40168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1988" extrusionOk="0">
                    <a:moveTo>
                      <a:pt x="6288" y="0"/>
                    </a:moveTo>
                    <a:cubicBezTo>
                      <a:pt x="4104" y="1379"/>
                      <a:pt x="2468" y="1692"/>
                      <a:pt x="1430" y="1692"/>
                    </a:cubicBezTo>
                    <a:cubicBezTo>
                      <a:pt x="583" y="1692"/>
                      <a:pt x="142" y="1482"/>
                      <a:pt x="128" y="1474"/>
                    </a:cubicBezTo>
                    <a:lnTo>
                      <a:pt x="0" y="1731"/>
                    </a:lnTo>
                    <a:cubicBezTo>
                      <a:pt x="45" y="1751"/>
                      <a:pt x="533" y="1988"/>
                      <a:pt x="1442" y="1988"/>
                    </a:cubicBezTo>
                    <a:cubicBezTo>
                      <a:pt x="2519" y="1988"/>
                      <a:pt x="4199" y="1654"/>
                      <a:pt x="6442" y="237"/>
                    </a:cubicBezTo>
                    <a:lnTo>
                      <a:pt x="6288" y="0"/>
                    </a:lnTo>
                    <a:close/>
                  </a:path>
                </a:pathLst>
              </a:custGeom>
              <a:solidFill>
                <a:srgbClr val="1A4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689;p35">
                <a:extLst>
                  <a:ext uri="{FF2B5EF4-FFF2-40B4-BE49-F238E27FC236}">
                    <a16:creationId xmlns:a16="http://schemas.microsoft.com/office/drawing/2014/main" id="{651F1E30-E6C6-E341-3266-357732AB998B}"/>
                  </a:ext>
                </a:extLst>
              </p:cNvPr>
              <p:cNvSpPr/>
              <p:nvPr/>
            </p:nvSpPr>
            <p:spPr>
              <a:xfrm>
                <a:off x="6741826" y="3450853"/>
                <a:ext cx="270040" cy="178774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8848" extrusionOk="0">
                    <a:moveTo>
                      <a:pt x="231" y="1"/>
                    </a:moveTo>
                    <a:lnTo>
                      <a:pt x="257" y="122"/>
                    </a:lnTo>
                    <a:lnTo>
                      <a:pt x="0" y="1487"/>
                    </a:lnTo>
                    <a:lnTo>
                      <a:pt x="7494" y="4295"/>
                    </a:lnTo>
                    <a:cubicBezTo>
                      <a:pt x="7494" y="4295"/>
                      <a:pt x="6577" y="8372"/>
                      <a:pt x="7166" y="8424"/>
                    </a:cubicBezTo>
                    <a:cubicBezTo>
                      <a:pt x="7170" y="8424"/>
                      <a:pt x="7173" y="8424"/>
                      <a:pt x="7176" y="8424"/>
                    </a:cubicBezTo>
                    <a:cubicBezTo>
                      <a:pt x="7761" y="8424"/>
                      <a:pt x="8136" y="4424"/>
                      <a:pt x="8136" y="4424"/>
                    </a:cubicBezTo>
                    <a:cubicBezTo>
                      <a:pt x="8136" y="4424"/>
                      <a:pt x="8346" y="8847"/>
                      <a:pt x="9193" y="8847"/>
                    </a:cubicBezTo>
                    <a:cubicBezTo>
                      <a:pt x="10045" y="8847"/>
                      <a:pt x="8840" y="3943"/>
                      <a:pt x="8840" y="3942"/>
                    </a:cubicBezTo>
                    <a:lnTo>
                      <a:pt x="8840" y="3942"/>
                    </a:lnTo>
                    <a:cubicBezTo>
                      <a:pt x="8841" y="3943"/>
                      <a:pt x="11389" y="7554"/>
                      <a:pt x="12181" y="7554"/>
                    </a:cubicBezTo>
                    <a:cubicBezTo>
                      <a:pt x="12255" y="7554"/>
                      <a:pt x="12313" y="7523"/>
                      <a:pt x="12353" y="7455"/>
                    </a:cubicBezTo>
                    <a:cubicBezTo>
                      <a:pt x="12828" y="6655"/>
                      <a:pt x="9167" y="3327"/>
                      <a:pt x="9166" y="3327"/>
                    </a:cubicBezTo>
                    <a:lnTo>
                      <a:pt x="9166" y="3327"/>
                    </a:lnTo>
                    <a:cubicBezTo>
                      <a:pt x="9167" y="3327"/>
                      <a:pt x="11912" y="4230"/>
                      <a:pt x="12943" y="4230"/>
                    </a:cubicBezTo>
                    <a:cubicBezTo>
                      <a:pt x="13212" y="4230"/>
                      <a:pt x="13364" y="4168"/>
                      <a:pt x="13320" y="4013"/>
                    </a:cubicBezTo>
                    <a:cubicBezTo>
                      <a:pt x="13110" y="3256"/>
                      <a:pt x="8225" y="2218"/>
                      <a:pt x="8225" y="2218"/>
                    </a:cubicBezTo>
                    <a:cubicBezTo>
                      <a:pt x="8225" y="2218"/>
                      <a:pt x="10796" y="1179"/>
                      <a:pt x="10020" y="731"/>
                    </a:cubicBezTo>
                    <a:cubicBezTo>
                      <a:pt x="9926" y="677"/>
                      <a:pt x="9823" y="653"/>
                      <a:pt x="9714" y="653"/>
                    </a:cubicBezTo>
                    <a:cubicBezTo>
                      <a:pt x="8927" y="653"/>
                      <a:pt x="7853" y="1910"/>
                      <a:pt x="7853" y="1910"/>
                    </a:cubicBezTo>
                    <a:lnTo>
                      <a:pt x="231" y="1"/>
                    </a:lnTo>
                    <a:close/>
                  </a:path>
                </a:pathLst>
              </a:custGeom>
              <a:solidFill>
                <a:srgbClr val="FFA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690;p35">
                <a:extLst>
                  <a:ext uri="{FF2B5EF4-FFF2-40B4-BE49-F238E27FC236}">
                    <a16:creationId xmlns:a16="http://schemas.microsoft.com/office/drawing/2014/main" id="{69B9A58C-12B6-3D33-B0EA-E6732C1DE183}"/>
                  </a:ext>
                </a:extLst>
              </p:cNvPr>
              <p:cNvSpPr/>
              <p:nvPr/>
            </p:nvSpPr>
            <p:spPr>
              <a:xfrm>
                <a:off x="6904638" y="3496172"/>
                <a:ext cx="11274" cy="33439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655" extrusionOk="0">
                    <a:moveTo>
                      <a:pt x="5" y="1"/>
                    </a:moveTo>
                    <a:cubicBezTo>
                      <a:pt x="3" y="1"/>
                      <a:pt x="1" y="1"/>
                      <a:pt x="1" y="1"/>
                    </a:cubicBezTo>
                    <a:lnTo>
                      <a:pt x="7" y="142"/>
                    </a:lnTo>
                    <a:cubicBezTo>
                      <a:pt x="8" y="141"/>
                      <a:pt x="12" y="140"/>
                      <a:pt x="20" y="140"/>
                    </a:cubicBezTo>
                    <a:cubicBezTo>
                      <a:pt x="60" y="140"/>
                      <a:pt x="182" y="164"/>
                      <a:pt x="262" y="282"/>
                    </a:cubicBezTo>
                    <a:cubicBezTo>
                      <a:pt x="365" y="442"/>
                      <a:pt x="416" y="796"/>
                      <a:pt x="58" y="1596"/>
                    </a:cubicBezTo>
                    <a:lnTo>
                      <a:pt x="185" y="1655"/>
                    </a:lnTo>
                    <a:cubicBezTo>
                      <a:pt x="493" y="962"/>
                      <a:pt x="558" y="475"/>
                      <a:pt x="378" y="205"/>
                    </a:cubicBezTo>
                    <a:cubicBezTo>
                      <a:pt x="245" y="6"/>
                      <a:pt x="38" y="1"/>
                      <a:pt x="5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691;p35">
                <a:extLst>
                  <a:ext uri="{FF2B5EF4-FFF2-40B4-BE49-F238E27FC236}">
                    <a16:creationId xmlns:a16="http://schemas.microsoft.com/office/drawing/2014/main" id="{C848C10E-4AA9-EBC0-FA77-7F43EB0A1E0F}"/>
                  </a:ext>
                </a:extLst>
              </p:cNvPr>
              <p:cNvSpPr/>
              <p:nvPr/>
            </p:nvSpPr>
            <p:spPr>
              <a:xfrm>
                <a:off x="6026590" y="3115510"/>
                <a:ext cx="242985" cy="178592"/>
              </a:xfrm>
              <a:custGeom>
                <a:avLst/>
                <a:gdLst/>
                <a:ahLst/>
                <a:cxnLst/>
                <a:rect l="l" t="t" r="r" b="b"/>
                <a:pathLst>
                  <a:path w="12026" h="8839" extrusionOk="0">
                    <a:moveTo>
                      <a:pt x="8292" y="1"/>
                    </a:moveTo>
                    <a:cubicBezTo>
                      <a:pt x="7305" y="1"/>
                      <a:pt x="6245" y="408"/>
                      <a:pt x="5283" y="1411"/>
                    </a:cubicBezTo>
                    <a:lnTo>
                      <a:pt x="5380" y="6174"/>
                    </a:lnTo>
                    <a:cubicBezTo>
                      <a:pt x="5380" y="6174"/>
                      <a:pt x="4036" y="3540"/>
                      <a:pt x="1824" y="3540"/>
                    </a:cubicBezTo>
                    <a:cubicBezTo>
                      <a:pt x="1269" y="3540"/>
                      <a:pt x="658" y="3706"/>
                      <a:pt x="1" y="4122"/>
                    </a:cubicBezTo>
                    <a:lnTo>
                      <a:pt x="4866" y="6385"/>
                    </a:lnTo>
                    <a:cubicBezTo>
                      <a:pt x="4989" y="7149"/>
                      <a:pt x="6718" y="8839"/>
                      <a:pt x="8368" y="8839"/>
                    </a:cubicBezTo>
                    <a:cubicBezTo>
                      <a:pt x="9375" y="8839"/>
                      <a:pt x="10352" y="8210"/>
                      <a:pt x="10918" y="6359"/>
                    </a:cubicBezTo>
                    <a:cubicBezTo>
                      <a:pt x="11194" y="5456"/>
                      <a:pt x="12026" y="4597"/>
                      <a:pt x="12001" y="3391"/>
                    </a:cubicBezTo>
                    <a:cubicBezTo>
                      <a:pt x="11972" y="1645"/>
                      <a:pt x="10277" y="1"/>
                      <a:pt x="8292" y="1"/>
                    </a:cubicBezTo>
                    <a:close/>
                  </a:path>
                </a:pathLst>
              </a:custGeom>
              <a:solidFill>
                <a:srgbClr val="FFC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692;p35">
                <a:extLst>
                  <a:ext uri="{FF2B5EF4-FFF2-40B4-BE49-F238E27FC236}">
                    <a16:creationId xmlns:a16="http://schemas.microsoft.com/office/drawing/2014/main" id="{DA8F5BA1-FEF2-7C61-1A0C-DB28311A3787}"/>
                  </a:ext>
                </a:extLst>
              </p:cNvPr>
              <p:cNvSpPr/>
              <p:nvPr/>
            </p:nvSpPr>
            <p:spPr>
              <a:xfrm>
                <a:off x="6169621" y="3137998"/>
                <a:ext cx="27196" cy="23761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176" extrusionOk="0">
                    <a:moveTo>
                      <a:pt x="1020" y="0"/>
                    </a:moveTo>
                    <a:cubicBezTo>
                      <a:pt x="953" y="0"/>
                      <a:pt x="875" y="44"/>
                      <a:pt x="896" y="100"/>
                    </a:cubicBezTo>
                    <a:cubicBezTo>
                      <a:pt x="999" y="323"/>
                      <a:pt x="1056" y="592"/>
                      <a:pt x="993" y="836"/>
                    </a:cubicBezTo>
                    <a:cubicBezTo>
                      <a:pt x="958" y="985"/>
                      <a:pt x="884" y="1041"/>
                      <a:pt x="795" y="1041"/>
                    </a:cubicBezTo>
                    <a:cubicBezTo>
                      <a:pt x="593" y="1041"/>
                      <a:pt x="314" y="754"/>
                      <a:pt x="230" y="612"/>
                    </a:cubicBezTo>
                    <a:cubicBezTo>
                      <a:pt x="217" y="590"/>
                      <a:pt x="191" y="580"/>
                      <a:pt x="162" y="580"/>
                    </a:cubicBezTo>
                    <a:cubicBezTo>
                      <a:pt x="90" y="580"/>
                      <a:pt x="0" y="636"/>
                      <a:pt x="38" y="695"/>
                    </a:cubicBezTo>
                    <a:cubicBezTo>
                      <a:pt x="189" y="946"/>
                      <a:pt x="452" y="1176"/>
                      <a:pt x="732" y="1176"/>
                    </a:cubicBezTo>
                    <a:cubicBezTo>
                      <a:pt x="831" y="1176"/>
                      <a:pt x="932" y="1147"/>
                      <a:pt x="1031" y="1080"/>
                    </a:cubicBezTo>
                    <a:cubicBezTo>
                      <a:pt x="1345" y="861"/>
                      <a:pt x="1230" y="330"/>
                      <a:pt x="1101" y="41"/>
                    </a:cubicBezTo>
                    <a:cubicBezTo>
                      <a:pt x="1087" y="12"/>
                      <a:pt x="1055" y="0"/>
                      <a:pt x="1020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693;p35">
                <a:extLst>
                  <a:ext uri="{FF2B5EF4-FFF2-40B4-BE49-F238E27FC236}">
                    <a16:creationId xmlns:a16="http://schemas.microsoft.com/office/drawing/2014/main" id="{1F3D3AAC-3407-FCEB-E949-0DF5AA12731A}"/>
                  </a:ext>
                </a:extLst>
              </p:cNvPr>
              <p:cNvSpPr/>
              <p:nvPr/>
            </p:nvSpPr>
            <p:spPr>
              <a:xfrm>
                <a:off x="6194392" y="3124400"/>
                <a:ext cx="27297" cy="23761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176" extrusionOk="0">
                    <a:moveTo>
                      <a:pt x="1023" y="0"/>
                    </a:moveTo>
                    <a:cubicBezTo>
                      <a:pt x="955" y="0"/>
                      <a:pt x="876" y="44"/>
                      <a:pt x="901" y="99"/>
                    </a:cubicBezTo>
                    <a:cubicBezTo>
                      <a:pt x="998" y="323"/>
                      <a:pt x="1055" y="593"/>
                      <a:pt x="998" y="836"/>
                    </a:cubicBezTo>
                    <a:cubicBezTo>
                      <a:pt x="960" y="985"/>
                      <a:pt x="885" y="1041"/>
                      <a:pt x="796" y="1041"/>
                    </a:cubicBezTo>
                    <a:cubicBezTo>
                      <a:pt x="594" y="1041"/>
                      <a:pt x="317" y="754"/>
                      <a:pt x="229" y="611"/>
                    </a:cubicBezTo>
                    <a:cubicBezTo>
                      <a:pt x="215" y="589"/>
                      <a:pt x="189" y="579"/>
                      <a:pt x="160" y="579"/>
                    </a:cubicBezTo>
                    <a:cubicBezTo>
                      <a:pt x="89" y="579"/>
                      <a:pt x="1" y="636"/>
                      <a:pt x="42" y="696"/>
                    </a:cubicBezTo>
                    <a:cubicBezTo>
                      <a:pt x="189" y="946"/>
                      <a:pt x="452" y="1176"/>
                      <a:pt x="731" y="1176"/>
                    </a:cubicBezTo>
                    <a:cubicBezTo>
                      <a:pt x="829" y="1176"/>
                      <a:pt x="930" y="1147"/>
                      <a:pt x="1029" y="1080"/>
                    </a:cubicBezTo>
                    <a:cubicBezTo>
                      <a:pt x="1350" y="862"/>
                      <a:pt x="1229" y="329"/>
                      <a:pt x="1105" y="42"/>
                    </a:cubicBezTo>
                    <a:cubicBezTo>
                      <a:pt x="1092" y="13"/>
                      <a:pt x="1059" y="0"/>
                      <a:pt x="1023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694;p35">
                <a:extLst>
                  <a:ext uri="{FF2B5EF4-FFF2-40B4-BE49-F238E27FC236}">
                    <a16:creationId xmlns:a16="http://schemas.microsoft.com/office/drawing/2014/main" id="{C7E54F7A-2CD0-D36D-E758-1C0D16F5C7FA}"/>
                  </a:ext>
                </a:extLst>
              </p:cNvPr>
              <p:cNvSpPr/>
              <p:nvPr/>
            </p:nvSpPr>
            <p:spPr>
              <a:xfrm>
                <a:off x="6190816" y="3142443"/>
                <a:ext cx="33500" cy="49482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449" extrusionOk="0">
                    <a:moveTo>
                      <a:pt x="821" y="1"/>
                    </a:moveTo>
                    <a:cubicBezTo>
                      <a:pt x="617" y="1"/>
                      <a:pt x="410" y="187"/>
                      <a:pt x="309" y="564"/>
                    </a:cubicBezTo>
                    <a:cubicBezTo>
                      <a:pt x="1" y="1732"/>
                      <a:pt x="1059" y="2449"/>
                      <a:pt x="1059" y="2449"/>
                    </a:cubicBezTo>
                    <a:lnTo>
                      <a:pt x="1059" y="2392"/>
                    </a:lnTo>
                    <a:cubicBezTo>
                      <a:pt x="1658" y="813"/>
                      <a:pt x="1247" y="1"/>
                      <a:pt x="821" y="1"/>
                    </a:cubicBezTo>
                    <a:close/>
                  </a:path>
                </a:pathLst>
              </a:custGeom>
              <a:solidFill>
                <a:srgbClr val="FF6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695;p35">
                <a:extLst>
                  <a:ext uri="{FF2B5EF4-FFF2-40B4-BE49-F238E27FC236}">
                    <a16:creationId xmlns:a16="http://schemas.microsoft.com/office/drawing/2014/main" id="{45F88CF1-2823-9EC7-DD2B-0D25E9F302B2}"/>
                  </a:ext>
                </a:extLst>
              </p:cNvPr>
              <p:cNvSpPr/>
              <p:nvPr/>
            </p:nvSpPr>
            <p:spPr>
              <a:xfrm>
                <a:off x="6087589" y="3143959"/>
                <a:ext cx="40309" cy="7981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395" extrusionOk="0">
                    <a:moveTo>
                      <a:pt x="1033" y="1"/>
                    </a:moveTo>
                    <a:cubicBezTo>
                      <a:pt x="939" y="1"/>
                      <a:pt x="845" y="3"/>
                      <a:pt x="751" y="9"/>
                    </a:cubicBezTo>
                    <a:cubicBezTo>
                      <a:pt x="597" y="15"/>
                      <a:pt x="1" y="60"/>
                      <a:pt x="341" y="285"/>
                    </a:cubicBezTo>
                    <a:cubicBezTo>
                      <a:pt x="468" y="364"/>
                      <a:pt x="611" y="395"/>
                      <a:pt x="761" y="395"/>
                    </a:cubicBezTo>
                    <a:cubicBezTo>
                      <a:pt x="1159" y="395"/>
                      <a:pt x="1612" y="176"/>
                      <a:pt x="1994" y="60"/>
                    </a:cubicBezTo>
                    <a:cubicBezTo>
                      <a:pt x="1673" y="30"/>
                      <a:pt x="1351" y="1"/>
                      <a:pt x="1033" y="1"/>
                    </a:cubicBezTo>
                    <a:close/>
                  </a:path>
                </a:pathLst>
              </a:custGeom>
              <a:solidFill>
                <a:srgbClr val="FFC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696;p35">
                <a:extLst>
                  <a:ext uri="{FF2B5EF4-FFF2-40B4-BE49-F238E27FC236}">
                    <a16:creationId xmlns:a16="http://schemas.microsoft.com/office/drawing/2014/main" id="{B7308980-F31B-2050-C117-D80B3248B8D7}"/>
                  </a:ext>
                </a:extLst>
              </p:cNvPr>
              <p:cNvSpPr/>
              <p:nvPr/>
            </p:nvSpPr>
            <p:spPr>
              <a:xfrm>
                <a:off x="6078395" y="3110358"/>
                <a:ext cx="50533" cy="30813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525" extrusionOk="0">
                    <a:moveTo>
                      <a:pt x="177" y="1"/>
                    </a:moveTo>
                    <a:cubicBezTo>
                      <a:pt x="58" y="1"/>
                      <a:pt x="0" y="78"/>
                      <a:pt x="91" y="306"/>
                    </a:cubicBezTo>
                    <a:cubicBezTo>
                      <a:pt x="449" y="1121"/>
                      <a:pt x="1654" y="1261"/>
                      <a:pt x="2500" y="1524"/>
                    </a:cubicBezTo>
                    <a:cubicBezTo>
                      <a:pt x="1982" y="1095"/>
                      <a:pt x="1462" y="660"/>
                      <a:pt x="892" y="314"/>
                    </a:cubicBezTo>
                    <a:cubicBezTo>
                      <a:pt x="759" y="225"/>
                      <a:pt x="379" y="1"/>
                      <a:pt x="177" y="1"/>
                    </a:cubicBezTo>
                    <a:close/>
                  </a:path>
                </a:pathLst>
              </a:custGeom>
              <a:solidFill>
                <a:srgbClr val="FFC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697;p35">
                <a:extLst>
                  <a:ext uri="{FF2B5EF4-FFF2-40B4-BE49-F238E27FC236}">
                    <a16:creationId xmlns:a16="http://schemas.microsoft.com/office/drawing/2014/main" id="{EB649998-12AE-B8B3-2D65-8C1C1C0E49ED}"/>
                  </a:ext>
                </a:extLst>
              </p:cNvPr>
              <p:cNvSpPr/>
              <p:nvPr/>
            </p:nvSpPr>
            <p:spPr>
              <a:xfrm>
                <a:off x="6204434" y="3153576"/>
                <a:ext cx="8951" cy="2764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68" extrusionOk="0">
                    <a:moveTo>
                      <a:pt x="218" y="1"/>
                    </a:moveTo>
                    <a:cubicBezTo>
                      <a:pt x="96" y="1"/>
                      <a:pt x="1" y="309"/>
                      <a:pt x="1" y="687"/>
                    </a:cubicBezTo>
                    <a:cubicBezTo>
                      <a:pt x="1" y="1066"/>
                      <a:pt x="96" y="1367"/>
                      <a:pt x="218" y="1367"/>
                    </a:cubicBezTo>
                    <a:cubicBezTo>
                      <a:pt x="347" y="1367"/>
                      <a:pt x="442" y="1066"/>
                      <a:pt x="442" y="687"/>
                    </a:cubicBezTo>
                    <a:cubicBezTo>
                      <a:pt x="442" y="309"/>
                      <a:pt x="347" y="1"/>
                      <a:pt x="218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698;p35">
                <a:extLst>
                  <a:ext uri="{FF2B5EF4-FFF2-40B4-BE49-F238E27FC236}">
                    <a16:creationId xmlns:a16="http://schemas.microsoft.com/office/drawing/2014/main" id="{2D439670-F474-B437-8496-5510F24466BE}"/>
                  </a:ext>
                </a:extLst>
              </p:cNvPr>
              <p:cNvSpPr/>
              <p:nvPr/>
            </p:nvSpPr>
            <p:spPr>
              <a:xfrm>
                <a:off x="6159801" y="3190107"/>
                <a:ext cx="52796" cy="86720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292" extrusionOk="0">
                    <a:moveTo>
                      <a:pt x="338" y="0"/>
                    </a:moveTo>
                    <a:cubicBezTo>
                      <a:pt x="277" y="0"/>
                      <a:pt x="216" y="4"/>
                      <a:pt x="157" y="13"/>
                    </a:cubicBezTo>
                    <a:cubicBezTo>
                      <a:pt x="72" y="25"/>
                      <a:pt x="1" y="120"/>
                      <a:pt x="89" y="120"/>
                    </a:cubicBezTo>
                    <a:cubicBezTo>
                      <a:pt x="99" y="120"/>
                      <a:pt x="111" y="119"/>
                      <a:pt x="125" y="116"/>
                    </a:cubicBezTo>
                    <a:cubicBezTo>
                      <a:pt x="184" y="108"/>
                      <a:pt x="243" y="103"/>
                      <a:pt x="301" y="103"/>
                    </a:cubicBezTo>
                    <a:cubicBezTo>
                      <a:pt x="1123" y="103"/>
                      <a:pt x="1903" y="910"/>
                      <a:pt x="2113" y="1628"/>
                    </a:cubicBezTo>
                    <a:cubicBezTo>
                      <a:pt x="2364" y="2495"/>
                      <a:pt x="1914" y="3507"/>
                      <a:pt x="1497" y="4238"/>
                    </a:cubicBezTo>
                    <a:cubicBezTo>
                      <a:pt x="1477" y="4276"/>
                      <a:pt x="1509" y="4291"/>
                      <a:pt x="1552" y="4291"/>
                    </a:cubicBezTo>
                    <a:cubicBezTo>
                      <a:pt x="1603" y="4291"/>
                      <a:pt x="1669" y="4269"/>
                      <a:pt x="1684" y="4238"/>
                    </a:cubicBezTo>
                    <a:cubicBezTo>
                      <a:pt x="2202" y="3321"/>
                      <a:pt x="2613" y="2238"/>
                      <a:pt x="2190" y="1213"/>
                    </a:cubicBezTo>
                    <a:cubicBezTo>
                      <a:pt x="1925" y="562"/>
                      <a:pt x="1060" y="0"/>
                      <a:pt x="338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699;p35">
                <a:extLst>
                  <a:ext uri="{FF2B5EF4-FFF2-40B4-BE49-F238E27FC236}">
                    <a16:creationId xmlns:a16="http://schemas.microsoft.com/office/drawing/2014/main" id="{6AA2CAF8-9527-ADA9-4D51-3FA5BD4898E4}"/>
                  </a:ext>
                </a:extLst>
              </p:cNvPr>
              <p:cNvSpPr/>
              <p:nvPr/>
            </p:nvSpPr>
            <p:spPr>
              <a:xfrm>
                <a:off x="6107491" y="3239326"/>
                <a:ext cx="283597" cy="147678"/>
              </a:xfrm>
              <a:custGeom>
                <a:avLst/>
                <a:gdLst/>
                <a:ahLst/>
                <a:cxnLst/>
                <a:rect l="l" t="t" r="r" b="b"/>
                <a:pathLst>
                  <a:path w="14036" h="7309" extrusionOk="0">
                    <a:moveTo>
                      <a:pt x="953" y="0"/>
                    </a:moveTo>
                    <a:cubicBezTo>
                      <a:pt x="914" y="91"/>
                      <a:pt x="888" y="174"/>
                      <a:pt x="862" y="257"/>
                    </a:cubicBezTo>
                    <a:cubicBezTo>
                      <a:pt x="0" y="2906"/>
                      <a:pt x="1447" y="3450"/>
                      <a:pt x="2779" y="3450"/>
                    </a:cubicBezTo>
                    <a:cubicBezTo>
                      <a:pt x="3707" y="3450"/>
                      <a:pt x="4580" y="3186"/>
                      <a:pt x="4580" y="3186"/>
                    </a:cubicBezTo>
                    <a:lnTo>
                      <a:pt x="13850" y="7308"/>
                    </a:lnTo>
                    <a:lnTo>
                      <a:pt x="14036" y="6039"/>
                    </a:lnTo>
                    <a:lnTo>
                      <a:pt x="6728" y="1629"/>
                    </a:lnTo>
                    <a:cubicBezTo>
                      <a:pt x="7291" y="1071"/>
                      <a:pt x="7183" y="585"/>
                      <a:pt x="6914" y="231"/>
                    </a:cubicBezTo>
                    <a:lnTo>
                      <a:pt x="6914" y="231"/>
                    </a:lnTo>
                    <a:cubicBezTo>
                      <a:pt x="6240" y="1103"/>
                      <a:pt x="5497" y="1603"/>
                      <a:pt x="5497" y="1603"/>
                    </a:cubicBezTo>
                    <a:cubicBezTo>
                      <a:pt x="5153" y="1179"/>
                      <a:pt x="4846" y="1022"/>
                      <a:pt x="4582" y="1022"/>
                    </a:cubicBezTo>
                    <a:cubicBezTo>
                      <a:pt x="3818" y="1022"/>
                      <a:pt x="3400" y="2334"/>
                      <a:pt x="3400" y="2334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FFA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700;p35">
                <a:extLst>
                  <a:ext uri="{FF2B5EF4-FFF2-40B4-BE49-F238E27FC236}">
                    <a16:creationId xmlns:a16="http://schemas.microsoft.com/office/drawing/2014/main" id="{F407F947-B347-699C-FF15-6D173107F833}"/>
                  </a:ext>
                </a:extLst>
              </p:cNvPr>
              <p:cNvSpPr/>
              <p:nvPr/>
            </p:nvSpPr>
            <p:spPr>
              <a:xfrm>
                <a:off x="6341586" y="3315641"/>
                <a:ext cx="421113" cy="275455"/>
              </a:xfrm>
              <a:custGeom>
                <a:avLst/>
                <a:gdLst/>
                <a:ahLst/>
                <a:cxnLst/>
                <a:rect l="l" t="t" r="r" b="b"/>
                <a:pathLst>
                  <a:path w="20842" h="13633" extrusionOk="0">
                    <a:moveTo>
                      <a:pt x="3252" y="0"/>
                    </a:moveTo>
                    <a:lnTo>
                      <a:pt x="1" y="4948"/>
                    </a:lnTo>
                    <a:lnTo>
                      <a:pt x="4219" y="5634"/>
                    </a:lnTo>
                    <a:lnTo>
                      <a:pt x="1744" y="9640"/>
                    </a:lnTo>
                    <a:cubicBezTo>
                      <a:pt x="4273" y="12736"/>
                      <a:pt x="7865" y="13632"/>
                      <a:pt x="11179" y="13632"/>
                    </a:cubicBezTo>
                    <a:cubicBezTo>
                      <a:pt x="15745" y="13632"/>
                      <a:pt x="19783" y="11930"/>
                      <a:pt x="19783" y="11930"/>
                    </a:cubicBezTo>
                    <a:lnTo>
                      <a:pt x="17090" y="8839"/>
                    </a:lnTo>
                    <a:lnTo>
                      <a:pt x="20374" y="10634"/>
                    </a:lnTo>
                    <a:lnTo>
                      <a:pt x="20841" y="6480"/>
                    </a:lnTo>
                    <a:lnTo>
                      <a:pt x="15700" y="4737"/>
                    </a:lnTo>
                    <a:lnTo>
                      <a:pt x="3252" y="0"/>
                    </a:lnTo>
                    <a:close/>
                  </a:path>
                </a:pathLst>
              </a:custGeom>
              <a:solidFill>
                <a:srgbClr val="9A4E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701;p35">
                <a:extLst>
                  <a:ext uri="{FF2B5EF4-FFF2-40B4-BE49-F238E27FC236}">
                    <a16:creationId xmlns:a16="http://schemas.microsoft.com/office/drawing/2014/main" id="{DE6DC9D0-1F51-1EE1-1270-BE0C52031163}"/>
                  </a:ext>
                </a:extLst>
              </p:cNvPr>
              <p:cNvSpPr/>
              <p:nvPr/>
            </p:nvSpPr>
            <p:spPr>
              <a:xfrm>
                <a:off x="6355446" y="3375589"/>
                <a:ext cx="404019" cy="128746"/>
              </a:xfrm>
              <a:custGeom>
                <a:avLst/>
                <a:gdLst/>
                <a:ahLst/>
                <a:cxnLst/>
                <a:rect l="l" t="t" r="r" b="b"/>
                <a:pathLst>
                  <a:path w="19996" h="6372" extrusionOk="0">
                    <a:moveTo>
                      <a:pt x="616" y="1"/>
                    </a:moveTo>
                    <a:lnTo>
                      <a:pt x="1" y="936"/>
                    </a:lnTo>
                    <a:lnTo>
                      <a:pt x="19835" y="6372"/>
                    </a:lnTo>
                    <a:lnTo>
                      <a:pt x="19995" y="496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702;p35">
                <a:extLst>
                  <a:ext uri="{FF2B5EF4-FFF2-40B4-BE49-F238E27FC236}">
                    <a16:creationId xmlns:a16="http://schemas.microsoft.com/office/drawing/2014/main" id="{34FA0005-69BA-ECDF-3552-01E771F63464}"/>
                  </a:ext>
                </a:extLst>
              </p:cNvPr>
              <p:cNvSpPr/>
              <p:nvPr/>
            </p:nvSpPr>
            <p:spPr>
              <a:xfrm>
                <a:off x="6401312" y="3447862"/>
                <a:ext cx="337828" cy="106379"/>
              </a:xfrm>
              <a:custGeom>
                <a:avLst/>
                <a:gdLst/>
                <a:ahLst/>
                <a:cxnLst/>
                <a:rect l="l" t="t" r="r" b="b"/>
                <a:pathLst>
                  <a:path w="16720" h="5265" extrusionOk="0">
                    <a:moveTo>
                      <a:pt x="699" y="1"/>
                    </a:moveTo>
                    <a:lnTo>
                      <a:pt x="0" y="1129"/>
                    </a:lnTo>
                    <a:lnTo>
                      <a:pt x="16719" y="5264"/>
                    </a:lnTo>
                    <a:lnTo>
                      <a:pt x="15411" y="3756"/>
                    </a:lnTo>
                    <a:lnTo>
                      <a:pt x="699" y="1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703;p35">
                <a:extLst>
                  <a:ext uri="{FF2B5EF4-FFF2-40B4-BE49-F238E27FC236}">
                    <a16:creationId xmlns:a16="http://schemas.microsoft.com/office/drawing/2014/main" id="{309517DF-D192-36C3-ADE0-C061C588C3D2}"/>
                  </a:ext>
                </a:extLst>
              </p:cNvPr>
              <p:cNvSpPr/>
              <p:nvPr/>
            </p:nvSpPr>
            <p:spPr>
              <a:xfrm>
                <a:off x="6378642" y="3482716"/>
                <a:ext cx="322532" cy="97792"/>
              </a:xfrm>
              <a:custGeom>
                <a:avLst/>
                <a:gdLst/>
                <a:ahLst/>
                <a:cxnLst/>
                <a:rect l="l" t="t" r="r" b="b"/>
                <a:pathLst>
                  <a:path w="15963" h="4840" extrusionOk="0">
                    <a:moveTo>
                      <a:pt x="756" y="1"/>
                    </a:moveTo>
                    <a:lnTo>
                      <a:pt x="1" y="1224"/>
                    </a:lnTo>
                    <a:lnTo>
                      <a:pt x="13981" y="4839"/>
                    </a:lnTo>
                    <a:cubicBezTo>
                      <a:pt x="14726" y="4685"/>
                      <a:pt x="15398" y="4507"/>
                      <a:pt x="15963" y="4339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704;p35">
                <a:extLst>
                  <a:ext uri="{FF2B5EF4-FFF2-40B4-BE49-F238E27FC236}">
                    <a16:creationId xmlns:a16="http://schemas.microsoft.com/office/drawing/2014/main" id="{3EF5FD2B-68F7-B1F5-0738-26D5975888FB}"/>
                  </a:ext>
                </a:extLst>
              </p:cNvPr>
              <p:cNvSpPr/>
              <p:nvPr/>
            </p:nvSpPr>
            <p:spPr>
              <a:xfrm>
                <a:off x="6399756" y="3534501"/>
                <a:ext cx="204273" cy="56554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27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07" y="2139"/>
                      <a:pt x="5453" y="2798"/>
                      <a:pt x="8295" y="2798"/>
                    </a:cubicBezTo>
                    <a:cubicBezTo>
                      <a:pt x="8912" y="2798"/>
                      <a:pt x="9520" y="2767"/>
                      <a:pt x="10110" y="27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F81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705;p35">
                <a:extLst>
                  <a:ext uri="{FF2B5EF4-FFF2-40B4-BE49-F238E27FC236}">
                    <a16:creationId xmlns:a16="http://schemas.microsoft.com/office/drawing/2014/main" id="{8406704F-7667-B33E-4AC5-549C177AAB38}"/>
                  </a:ext>
                </a:extLst>
              </p:cNvPr>
              <p:cNvSpPr/>
              <p:nvPr/>
            </p:nvSpPr>
            <p:spPr>
              <a:xfrm>
                <a:off x="6362053" y="3124057"/>
                <a:ext cx="495891" cy="338373"/>
              </a:xfrm>
              <a:custGeom>
                <a:avLst/>
                <a:gdLst/>
                <a:ahLst/>
                <a:cxnLst/>
                <a:rect l="l" t="t" r="r" b="b"/>
                <a:pathLst>
                  <a:path w="24543" h="16747" extrusionOk="0">
                    <a:moveTo>
                      <a:pt x="6642" y="0"/>
                    </a:moveTo>
                    <a:cubicBezTo>
                      <a:pt x="3449" y="2494"/>
                      <a:pt x="2802" y="6296"/>
                      <a:pt x="2802" y="6296"/>
                    </a:cubicBezTo>
                    <a:cubicBezTo>
                      <a:pt x="2802" y="6296"/>
                      <a:pt x="2039" y="5404"/>
                      <a:pt x="1368" y="5404"/>
                    </a:cubicBezTo>
                    <a:cubicBezTo>
                      <a:pt x="1033" y="5404"/>
                      <a:pt x="721" y="5627"/>
                      <a:pt x="539" y="6296"/>
                    </a:cubicBezTo>
                    <a:cubicBezTo>
                      <a:pt x="0" y="8302"/>
                      <a:pt x="1629" y="15065"/>
                      <a:pt x="7970" y="16436"/>
                    </a:cubicBezTo>
                    <a:cubicBezTo>
                      <a:pt x="8986" y="16657"/>
                      <a:pt x="9983" y="16746"/>
                      <a:pt x="10936" y="16746"/>
                    </a:cubicBezTo>
                    <a:cubicBezTo>
                      <a:pt x="11400" y="16746"/>
                      <a:pt x="11855" y="16725"/>
                      <a:pt x="12296" y="16687"/>
                    </a:cubicBezTo>
                    <a:cubicBezTo>
                      <a:pt x="15361" y="16405"/>
                      <a:pt x="17834" y="15270"/>
                      <a:pt x="19008" y="14642"/>
                    </a:cubicBezTo>
                    <a:cubicBezTo>
                      <a:pt x="19454" y="14986"/>
                      <a:pt x="20179" y="15401"/>
                      <a:pt x="21061" y="15401"/>
                    </a:cubicBezTo>
                    <a:cubicBezTo>
                      <a:pt x="21626" y="15401"/>
                      <a:pt x="22255" y="15231"/>
                      <a:pt x="22918" y="14764"/>
                    </a:cubicBezTo>
                    <a:cubicBezTo>
                      <a:pt x="24542" y="13614"/>
                      <a:pt x="23664" y="12641"/>
                      <a:pt x="21898" y="12641"/>
                    </a:cubicBezTo>
                    <a:cubicBezTo>
                      <a:pt x="21224" y="12641"/>
                      <a:pt x="20421" y="12782"/>
                      <a:pt x="19578" y="13110"/>
                    </a:cubicBezTo>
                    <a:cubicBezTo>
                      <a:pt x="17778" y="11418"/>
                      <a:pt x="12828" y="6160"/>
                      <a:pt x="13770" y="353"/>
                    </a:cubicBezTo>
                    <a:lnTo>
                      <a:pt x="13770" y="353"/>
                    </a:lnTo>
                    <a:cubicBezTo>
                      <a:pt x="12090" y="1164"/>
                      <a:pt x="10769" y="1466"/>
                      <a:pt x="9731" y="1466"/>
                    </a:cubicBezTo>
                    <a:cubicBezTo>
                      <a:pt x="8073" y="1466"/>
                      <a:pt x="7143" y="694"/>
                      <a:pt x="6642" y="0"/>
                    </a:cubicBezTo>
                    <a:close/>
                  </a:path>
                </a:pathLst>
              </a:custGeom>
              <a:solidFill>
                <a:srgbClr val="FFA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706;p35">
                <a:extLst>
                  <a:ext uri="{FF2B5EF4-FFF2-40B4-BE49-F238E27FC236}">
                    <a16:creationId xmlns:a16="http://schemas.microsoft.com/office/drawing/2014/main" id="{1A738FCE-F8ED-0B11-5AEB-1645AD6C19D8}"/>
                  </a:ext>
                </a:extLst>
              </p:cNvPr>
              <p:cNvSpPr/>
              <p:nvPr/>
            </p:nvSpPr>
            <p:spPr>
              <a:xfrm>
                <a:off x="6500377" y="3258501"/>
                <a:ext cx="33581" cy="53644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655" extrusionOk="0">
                    <a:moveTo>
                      <a:pt x="1527" y="0"/>
                    </a:moveTo>
                    <a:lnTo>
                      <a:pt x="1110" y="1577"/>
                    </a:lnTo>
                    <a:cubicBezTo>
                      <a:pt x="1033" y="1225"/>
                      <a:pt x="885" y="705"/>
                      <a:pt x="668" y="636"/>
                    </a:cubicBezTo>
                    <a:cubicBezTo>
                      <a:pt x="650" y="630"/>
                      <a:pt x="629" y="625"/>
                      <a:pt x="607" y="625"/>
                    </a:cubicBezTo>
                    <a:cubicBezTo>
                      <a:pt x="557" y="625"/>
                      <a:pt x="499" y="646"/>
                      <a:pt x="437" y="713"/>
                    </a:cubicBezTo>
                    <a:cubicBezTo>
                      <a:pt x="200" y="956"/>
                      <a:pt x="0" y="1660"/>
                      <a:pt x="245" y="2148"/>
                    </a:cubicBezTo>
                    <a:cubicBezTo>
                      <a:pt x="360" y="2385"/>
                      <a:pt x="616" y="2654"/>
                      <a:pt x="1187" y="2654"/>
                    </a:cubicBezTo>
                    <a:cubicBezTo>
                      <a:pt x="1264" y="2654"/>
                      <a:pt x="1347" y="2648"/>
                      <a:pt x="1437" y="2636"/>
                    </a:cubicBezTo>
                    <a:lnTo>
                      <a:pt x="1424" y="2494"/>
                    </a:lnTo>
                    <a:cubicBezTo>
                      <a:pt x="1341" y="2504"/>
                      <a:pt x="1262" y="2510"/>
                      <a:pt x="1187" y="2510"/>
                    </a:cubicBezTo>
                    <a:cubicBezTo>
                      <a:pt x="788" y="2510"/>
                      <a:pt x="506" y="2366"/>
                      <a:pt x="367" y="2090"/>
                    </a:cubicBezTo>
                    <a:cubicBezTo>
                      <a:pt x="162" y="1667"/>
                      <a:pt x="322" y="1033"/>
                      <a:pt x="539" y="808"/>
                    </a:cubicBezTo>
                    <a:cubicBezTo>
                      <a:pt x="570" y="774"/>
                      <a:pt x="594" y="766"/>
                      <a:pt x="609" y="766"/>
                    </a:cubicBezTo>
                    <a:cubicBezTo>
                      <a:pt x="616" y="766"/>
                      <a:pt x="621" y="768"/>
                      <a:pt x="623" y="770"/>
                    </a:cubicBezTo>
                    <a:cubicBezTo>
                      <a:pt x="790" y="820"/>
                      <a:pt x="962" y="1468"/>
                      <a:pt x="1027" y="1917"/>
                    </a:cubicBezTo>
                    <a:lnTo>
                      <a:pt x="1077" y="2251"/>
                    </a:lnTo>
                    <a:lnTo>
                      <a:pt x="1662" y="39"/>
                    </a:lnTo>
                    <a:lnTo>
                      <a:pt x="1527" y="0"/>
                    </a:ln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707;p35">
                <a:extLst>
                  <a:ext uri="{FF2B5EF4-FFF2-40B4-BE49-F238E27FC236}">
                    <a16:creationId xmlns:a16="http://schemas.microsoft.com/office/drawing/2014/main" id="{759A79C9-19D9-28C0-5E53-10251C14F59A}"/>
                  </a:ext>
                </a:extLst>
              </p:cNvPr>
              <p:cNvSpPr/>
              <p:nvPr/>
            </p:nvSpPr>
            <p:spPr>
              <a:xfrm>
                <a:off x="6459462" y="3181197"/>
                <a:ext cx="92620" cy="22912"/>
              </a:xfrm>
              <a:custGeom>
                <a:avLst/>
                <a:gdLst/>
                <a:ahLst/>
                <a:cxnLst/>
                <a:rect l="l" t="t" r="r" b="b"/>
                <a:pathLst>
                  <a:path w="4584" h="1134" extrusionOk="0">
                    <a:moveTo>
                      <a:pt x="64" y="0"/>
                    </a:moveTo>
                    <a:lnTo>
                      <a:pt x="1" y="1134"/>
                    </a:lnTo>
                    <a:lnTo>
                      <a:pt x="4584" y="82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708;p35">
                <a:extLst>
                  <a:ext uri="{FF2B5EF4-FFF2-40B4-BE49-F238E27FC236}">
                    <a16:creationId xmlns:a16="http://schemas.microsoft.com/office/drawing/2014/main" id="{7C6A2971-106E-C6EE-3270-E897B18685FE}"/>
                  </a:ext>
                </a:extLst>
              </p:cNvPr>
              <p:cNvSpPr/>
              <p:nvPr/>
            </p:nvSpPr>
            <p:spPr>
              <a:xfrm>
                <a:off x="6580288" y="3185581"/>
                <a:ext cx="68172" cy="81366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4027" extrusionOk="0">
                    <a:moveTo>
                      <a:pt x="892" y="0"/>
                    </a:moveTo>
                    <a:lnTo>
                      <a:pt x="1" y="698"/>
                    </a:lnTo>
                    <a:lnTo>
                      <a:pt x="3373" y="4026"/>
                    </a:lnTo>
                    <a:lnTo>
                      <a:pt x="3373" y="4026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709;p35">
                <a:extLst>
                  <a:ext uri="{FF2B5EF4-FFF2-40B4-BE49-F238E27FC236}">
                    <a16:creationId xmlns:a16="http://schemas.microsoft.com/office/drawing/2014/main" id="{CCB193E9-7482-3F37-E59C-DCA857CEAFD1}"/>
                  </a:ext>
                </a:extLst>
              </p:cNvPr>
              <p:cNvSpPr/>
              <p:nvPr/>
            </p:nvSpPr>
            <p:spPr>
              <a:xfrm>
                <a:off x="6770194" y="3392501"/>
                <a:ext cx="47563" cy="3449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707" extrusionOk="0">
                    <a:moveTo>
                      <a:pt x="1010" y="0"/>
                    </a:moveTo>
                    <a:cubicBezTo>
                      <a:pt x="497" y="0"/>
                      <a:pt x="101" y="320"/>
                      <a:pt x="58" y="818"/>
                    </a:cubicBezTo>
                    <a:cubicBezTo>
                      <a:pt x="17" y="1236"/>
                      <a:pt x="501" y="1706"/>
                      <a:pt x="849" y="1706"/>
                    </a:cubicBezTo>
                    <a:cubicBezTo>
                      <a:pt x="1060" y="1706"/>
                      <a:pt x="1222" y="1532"/>
                      <a:pt x="1185" y="1067"/>
                    </a:cubicBezTo>
                    <a:lnTo>
                      <a:pt x="1185" y="1067"/>
                    </a:lnTo>
                    <a:lnTo>
                      <a:pt x="1596" y="1253"/>
                    </a:lnTo>
                    <a:lnTo>
                      <a:pt x="1064" y="869"/>
                    </a:lnTo>
                    <a:lnTo>
                      <a:pt x="1064" y="869"/>
                    </a:lnTo>
                    <a:cubicBezTo>
                      <a:pt x="1064" y="869"/>
                      <a:pt x="1236" y="1575"/>
                      <a:pt x="810" y="1575"/>
                    </a:cubicBezTo>
                    <a:cubicBezTo>
                      <a:pt x="770" y="1575"/>
                      <a:pt x="725" y="1569"/>
                      <a:pt x="673" y="1555"/>
                    </a:cubicBezTo>
                    <a:cubicBezTo>
                      <a:pt x="78" y="1389"/>
                      <a:pt x="1" y="561"/>
                      <a:pt x="442" y="286"/>
                    </a:cubicBezTo>
                    <a:cubicBezTo>
                      <a:pt x="585" y="195"/>
                      <a:pt x="795" y="123"/>
                      <a:pt x="1025" y="123"/>
                    </a:cubicBezTo>
                    <a:cubicBezTo>
                      <a:pt x="1509" y="123"/>
                      <a:pt x="2078" y="440"/>
                      <a:pt x="2282" y="1561"/>
                    </a:cubicBezTo>
                    <a:cubicBezTo>
                      <a:pt x="2282" y="1561"/>
                      <a:pt x="2353" y="452"/>
                      <a:pt x="1584" y="126"/>
                    </a:cubicBezTo>
                    <a:cubicBezTo>
                      <a:pt x="1385" y="40"/>
                      <a:pt x="1190" y="0"/>
                      <a:pt x="1010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710;p35">
                <a:extLst>
                  <a:ext uri="{FF2B5EF4-FFF2-40B4-BE49-F238E27FC236}">
                    <a16:creationId xmlns:a16="http://schemas.microsoft.com/office/drawing/2014/main" id="{010DDFDB-91FB-C191-8D5F-B1A2571D7F10}"/>
                  </a:ext>
                </a:extLst>
              </p:cNvPr>
              <p:cNvSpPr/>
              <p:nvPr/>
            </p:nvSpPr>
            <p:spPr>
              <a:xfrm>
                <a:off x="6435862" y="3210777"/>
                <a:ext cx="91165" cy="65666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3250" extrusionOk="0">
                    <a:moveTo>
                      <a:pt x="1141" y="1"/>
                    </a:moveTo>
                    <a:cubicBezTo>
                      <a:pt x="1039" y="1"/>
                      <a:pt x="891" y="34"/>
                      <a:pt x="847" y="81"/>
                    </a:cubicBezTo>
                    <a:cubicBezTo>
                      <a:pt x="1" y="1010"/>
                      <a:pt x="367" y="2670"/>
                      <a:pt x="1515" y="3138"/>
                    </a:cubicBezTo>
                    <a:cubicBezTo>
                      <a:pt x="1703" y="3215"/>
                      <a:pt x="1894" y="3250"/>
                      <a:pt x="2084" y="3250"/>
                    </a:cubicBezTo>
                    <a:cubicBezTo>
                      <a:pt x="3081" y="3250"/>
                      <a:pt x="4060" y="2298"/>
                      <a:pt x="4495" y="1528"/>
                    </a:cubicBezTo>
                    <a:cubicBezTo>
                      <a:pt x="4512" y="1497"/>
                      <a:pt x="4466" y="1482"/>
                      <a:pt x="4399" y="1482"/>
                    </a:cubicBezTo>
                    <a:cubicBezTo>
                      <a:pt x="4290" y="1482"/>
                      <a:pt x="4125" y="1522"/>
                      <a:pt x="4086" y="1593"/>
                    </a:cubicBezTo>
                    <a:cubicBezTo>
                      <a:pt x="3683" y="2306"/>
                      <a:pt x="2945" y="2977"/>
                      <a:pt x="2194" y="2977"/>
                    </a:cubicBezTo>
                    <a:cubicBezTo>
                      <a:pt x="1845" y="2977"/>
                      <a:pt x="1492" y="2832"/>
                      <a:pt x="1169" y="2478"/>
                    </a:cubicBezTo>
                    <a:cubicBezTo>
                      <a:pt x="624" y="1888"/>
                      <a:pt x="713" y="632"/>
                      <a:pt x="1226" y="67"/>
                    </a:cubicBezTo>
                    <a:cubicBezTo>
                      <a:pt x="1270" y="20"/>
                      <a:pt x="1220" y="1"/>
                      <a:pt x="1141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711;p35">
                <a:extLst>
                  <a:ext uri="{FF2B5EF4-FFF2-40B4-BE49-F238E27FC236}">
                    <a16:creationId xmlns:a16="http://schemas.microsoft.com/office/drawing/2014/main" id="{8697D9F4-C7D9-E320-A5A6-45DA3F679DEE}"/>
                  </a:ext>
                </a:extLst>
              </p:cNvPr>
              <p:cNvSpPr/>
              <p:nvPr/>
            </p:nvSpPr>
            <p:spPr>
              <a:xfrm>
                <a:off x="6416304" y="3227446"/>
                <a:ext cx="32550" cy="10992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44" extrusionOk="0">
                    <a:moveTo>
                      <a:pt x="288" y="0"/>
                    </a:moveTo>
                    <a:cubicBezTo>
                      <a:pt x="172" y="0"/>
                      <a:pt x="0" y="87"/>
                      <a:pt x="60" y="147"/>
                    </a:cubicBezTo>
                    <a:cubicBezTo>
                      <a:pt x="392" y="473"/>
                      <a:pt x="892" y="543"/>
                      <a:pt x="1341" y="543"/>
                    </a:cubicBezTo>
                    <a:cubicBezTo>
                      <a:pt x="1412" y="543"/>
                      <a:pt x="1515" y="519"/>
                      <a:pt x="1560" y="460"/>
                    </a:cubicBezTo>
                    <a:cubicBezTo>
                      <a:pt x="1611" y="396"/>
                      <a:pt x="1521" y="383"/>
                      <a:pt x="1477" y="383"/>
                    </a:cubicBezTo>
                    <a:cubicBezTo>
                      <a:pt x="1078" y="383"/>
                      <a:pt x="655" y="313"/>
                      <a:pt x="367" y="25"/>
                    </a:cubicBezTo>
                    <a:cubicBezTo>
                      <a:pt x="350" y="8"/>
                      <a:pt x="321" y="0"/>
                      <a:pt x="288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712;p35">
                <a:extLst>
                  <a:ext uri="{FF2B5EF4-FFF2-40B4-BE49-F238E27FC236}">
                    <a16:creationId xmlns:a16="http://schemas.microsoft.com/office/drawing/2014/main" id="{A4726254-90E2-409E-6023-755967E597CD}"/>
                  </a:ext>
                </a:extLst>
              </p:cNvPr>
              <p:cNvSpPr/>
              <p:nvPr/>
            </p:nvSpPr>
            <p:spPr>
              <a:xfrm>
                <a:off x="6419617" y="3204372"/>
                <a:ext cx="33379" cy="25155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245" extrusionOk="0">
                    <a:moveTo>
                      <a:pt x="237" y="1"/>
                    </a:moveTo>
                    <a:cubicBezTo>
                      <a:pt x="131" y="1"/>
                      <a:pt x="1" y="70"/>
                      <a:pt x="30" y="153"/>
                    </a:cubicBezTo>
                    <a:cubicBezTo>
                      <a:pt x="216" y="762"/>
                      <a:pt x="793" y="1084"/>
                      <a:pt x="1370" y="1238"/>
                    </a:cubicBezTo>
                    <a:cubicBezTo>
                      <a:pt x="1388" y="1242"/>
                      <a:pt x="1408" y="1245"/>
                      <a:pt x="1429" y="1245"/>
                    </a:cubicBezTo>
                    <a:cubicBezTo>
                      <a:pt x="1493" y="1245"/>
                      <a:pt x="1562" y="1222"/>
                      <a:pt x="1600" y="1173"/>
                    </a:cubicBezTo>
                    <a:cubicBezTo>
                      <a:pt x="1651" y="1122"/>
                      <a:pt x="1639" y="1058"/>
                      <a:pt x="1562" y="1032"/>
                    </a:cubicBezTo>
                    <a:cubicBezTo>
                      <a:pt x="1050" y="892"/>
                      <a:pt x="523" y="615"/>
                      <a:pt x="357" y="70"/>
                    </a:cubicBezTo>
                    <a:cubicBezTo>
                      <a:pt x="344" y="21"/>
                      <a:pt x="294" y="1"/>
                      <a:pt x="237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713;p35">
                <a:extLst>
                  <a:ext uri="{FF2B5EF4-FFF2-40B4-BE49-F238E27FC236}">
                    <a16:creationId xmlns:a16="http://schemas.microsoft.com/office/drawing/2014/main" id="{CE588FB2-4EA7-A814-0B0C-0D8CA8288E25}"/>
                  </a:ext>
                </a:extLst>
              </p:cNvPr>
              <p:cNvSpPr/>
              <p:nvPr/>
            </p:nvSpPr>
            <p:spPr>
              <a:xfrm>
                <a:off x="6431740" y="3187864"/>
                <a:ext cx="23862" cy="33965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681" extrusionOk="0">
                    <a:moveTo>
                      <a:pt x="211" y="1"/>
                    </a:moveTo>
                    <a:cubicBezTo>
                      <a:pt x="121" y="1"/>
                      <a:pt x="17" y="53"/>
                      <a:pt x="13" y="138"/>
                    </a:cubicBezTo>
                    <a:cubicBezTo>
                      <a:pt x="0" y="432"/>
                      <a:pt x="122" y="715"/>
                      <a:pt x="276" y="964"/>
                    </a:cubicBezTo>
                    <a:cubicBezTo>
                      <a:pt x="423" y="1209"/>
                      <a:pt x="610" y="1432"/>
                      <a:pt x="820" y="1632"/>
                    </a:cubicBezTo>
                    <a:cubicBezTo>
                      <a:pt x="854" y="1665"/>
                      <a:pt x="899" y="1681"/>
                      <a:pt x="944" y="1681"/>
                    </a:cubicBezTo>
                    <a:cubicBezTo>
                      <a:pt x="976" y="1681"/>
                      <a:pt x="1009" y="1672"/>
                      <a:pt x="1039" y="1656"/>
                    </a:cubicBezTo>
                    <a:cubicBezTo>
                      <a:pt x="1090" y="1632"/>
                      <a:pt x="1180" y="1541"/>
                      <a:pt x="1122" y="1484"/>
                    </a:cubicBezTo>
                    <a:cubicBezTo>
                      <a:pt x="923" y="1298"/>
                      <a:pt x="743" y="1086"/>
                      <a:pt x="597" y="855"/>
                    </a:cubicBezTo>
                    <a:cubicBezTo>
                      <a:pt x="456" y="638"/>
                      <a:pt x="334" y="381"/>
                      <a:pt x="347" y="112"/>
                    </a:cubicBezTo>
                    <a:cubicBezTo>
                      <a:pt x="349" y="35"/>
                      <a:pt x="284" y="1"/>
                      <a:pt x="211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14;p35">
                <a:extLst>
                  <a:ext uri="{FF2B5EF4-FFF2-40B4-BE49-F238E27FC236}">
                    <a16:creationId xmlns:a16="http://schemas.microsoft.com/office/drawing/2014/main" id="{48DE6BE5-DB17-BB8A-7D88-316E0E5E385C}"/>
                  </a:ext>
                </a:extLst>
              </p:cNvPr>
              <p:cNvSpPr/>
              <p:nvPr/>
            </p:nvSpPr>
            <p:spPr>
              <a:xfrm>
                <a:off x="6544181" y="3256400"/>
                <a:ext cx="90640" cy="67363"/>
              </a:xfrm>
              <a:custGeom>
                <a:avLst/>
                <a:gdLst/>
                <a:ahLst/>
                <a:cxnLst/>
                <a:rect l="l" t="t" r="r" b="b"/>
                <a:pathLst>
                  <a:path w="4486" h="3334" extrusionOk="0">
                    <a:moveTo>
                      <a:pt x="1024" y="0"/>
                    </a:moveTo>
                    <a:cubicBezTo>
                      <a:pt x="944" y="0"/>
                      <a:pt x="857" y="24"/>
                      <a:pt x="814" y="72"/>
                    </a:cubicBezTo>
                    <a:cubicBezTo>
                      <a:pt x="0" y="971"/>
                      <a:pt x="269" y="2560"/>
                      <a:pt x="1308" y="3143"/>
                    </a:cubicBezTo>
                    <a:cubicBezTo>
                      <a:pt x="1545" y="3275"/>
                      <a:pt x="1790" y="3333"/>
                      <a:pt x="2034" y="3333"/>
                    </a:cubicBezTo>
                    <a:cubicBezTo>
                      <a:pt x="3018" y="3333"/>
                      <a:pt x="3993" y="2395"/>
                      <a:pt x="4430" y="1624"/>
                    </a:cubicBezTo>
                    <a:cubicBezTo>
                      <a:pt x="4485" y="1526"/>
                      <a:pt x="4404" y="1483"/>
                      <a:pt x="4301" y="1483"/>
                    </a:cubicBezTo>
                    <a:cubicBezTo>
                      <a:pt x="4202" y="1483"/>
                      <a:pt x="4083" y="1523"/>
                      <a:pt x="4045" y="1592"/>
                    </a:cubicBezTo>
                    <a:cubicBezTo>
                      <a:pt x="3639" y="2298"/>
                      <a:pt x="2903" y="3001"/>
                      <a:pt x="2132" y="3001"/>
                    </a:cubicBezTo>
                    <a:cubicBezTo>
                      <a:pt x="1818" y="3001"/>
                      <a:pt x="1498" y="2884"/>
                      <a:pt x="1192" y="2604"/>
                    </a:cubicBezTo>
                    <a:cubicBezTo>
                      <a:pt x="589" y="2054"/>
                      <a:pt x="622" y="752"/>
                      <a:pt x="1154" y="175"/>
                    </a:cubicBezTo>
                    <a:cubicBezTo>
                      <a:pt x="1255" y="58"/>
                      <a:pt x="1148" y="0"/>
                      <a:pt x="1024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715;p35">
                <a:extLst>
                  <a:ext uri="{FF2B5EF4-FFF2-40B4-BE49-F238E27FC236}">
                    <a16:creationId xmlns:a16="http://schemas.microsoft.com/office/drawing/2014/main" id="{AF964201-8F5D-3F5F-477A-CF3963ECF1F2}"/>
                  </a:ext>
                </a:extLst>
              </p:cNvPr>
              <p:cNvSpPr/>
              <p:nvPr/>
            </p:nvSpPr>
            <p:spPr>
              <a:xfrm>
                <a:off x="6606736" y="3310792"/>
                <a:ext cx="38551" cy="15942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89" extrusionOk="0">
                    <a:moveTo>
                      <a:pt x="280" y="0"/>
                    </a:moveTo>
                    <a:cubicBezTo>
                      <a:pt x="178" y="0"/>
                      <a:pt x="0" y="70"/>
                      <a:pt x="20" y="117"/>
                    </a:cubicBezTo>
                    <a:cubicBezTo>
                      <a:pt x="135" y="412"/>
                      <a:pt x="449" y="579"/>
                      <a:pt x="737" y="676"/>
                    </a:cubicBezTo>
                    <a:cubicBezTo>
                      <a:pt x="946" y="746"/>
                      <a:pt x="1170" y="789"/>
                      <a:pt x="1394" y="789"/>
                    </a:cubicBezTo>
                    <a:cubicBezTo>
                      <a:pt x="1498" y="789"/>
                      <a:pt x="1603" y="779"/>
                      <a:pt x="1706" y="759"/>
                    </a:cubicBezTo>
                    <a:cubicBezTo>
                      <a:pt x="1750" y="752"/>
                      <a:pt x="1884" y="726"/>
                      <a:pt x="1898" y="669"/>
                    </a:cubicBezTo>
                    <a:cubicBezTo>
                      <a:pt x="1908" y="642"/>
                      <a:pt x="1877" y="634"/>
                      <a:pt x="1843" y="634"/>
                    </a:cubicBezTo>
                    <a:cubicBezTo>
                      <a:pt x="1812" y="634"/>
                      <a:pt x="1778" y="640"/>
                      <a:pt x="1769" y="643"/>
                    </a:cubicBezTo>
                    <a:cubicBezTo>
                      <a:pt x="1753" y="643"/>
                      <a:pt x="1741" y="643"/>
                      <a:pt x="1730" y="647"/>
                    </a:cubicBezTo>
                    <a:lnTo>
                      <a:pt x="1730" y="647"/>
                    </a:lnTo>
                    <a:cubicBezTo>
                      <a:pt x="1722" y="648"/>
                      <a:pt x="1709" y="649"/>
                      <a:pt x="1706" y="649"/>
                    </a:cubicBezTo>
                    <a:cubicBezTo>
                      <a:pt x="1686" y="649"/>
                      <a:pt x="1647" y="656"/>
                      <a:pt x="1629" y="656"/>
                    </a:cubicBezTo>
                    <a:cubicBezTo>
                      <a:pt x="1564" y="656"/>
                      <a:pt x="1494" y="649"/>
                      <a:pt x="1423" y="643"/>
                    </a:cubicBezTo>
                    <a:cubicBezTo>
                      <a:pt x="1275" y="625"/>
                      <a:pt x="1129" y="592"/>
                      <a:pt x="987" y="548"/>
                    </a:cubicBezTo>
                    <a:cubicBezTo>
                      <a:pt x="730" y="457"/>
                      <a:pt x="455" y="297"/>
                      <a:pt x="346" y="28"/>
                    </a:cubicBezTo>
                    <a:cubicBezTo>
                      <a:pt x="340" y="8"/>
                      <a:pt x="314" y="0"/>
                      <a:pt x="280" y="0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716;p35">
                <a:extLst>
                  <a:ext uri="{FF2B5EF4-FFF2-40B4-BE49-F238E27FC236}">
                    <a16:creationId xmlns:a16="http://schemas.microsoft.com/office/drawing/2014/main" id="{91535B9C-4F85-10EB-4585-5DCDD245E515}"/>
                  </a:ext>
                </a:extLst>
              </p:cNvPr>
              <p:cNvSpPr/>
              <p:nvPr/>
            </p:nvSpPr>
            <p:spPr>
              <a:xfrm>
                <a:off x="6610353" y="3305659"/>
                <a:ext cx="47017" cy="8729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432" extrusionOk="0">
                    <a:moveTo>
                      <a:pt x="293" y="1"/>
                    </a:moveTo>
                    <a:cubicBezTo>
                      <a:pt x="171" y="1"/>
                      <a:pt x="1" y="89"/>
                      <a:pt x="71" y="154"/>
                    </a:cubicBezTo>
                    <a:cubicBezTo>
                      <a:pt x="307" y="377"/>
                      <a:pt x="655" y="432"/>
                      <a:pt x="970" y="432"/>
                    </a:cubicBezTo>
                    <a:cubicBezTo>
                      <a:pt x="1006" y="432"/>
                      <a:pt x="1042" y="431"/>
                      <a:pt x="1078" y="430"/>
                    </a:cubicBezTo>
                    <a:cubicBezTo>
                      <a:pt x="1450" y="423"/>
                      <a:pt x="1815" y="365"/>
                      <a:pt x="2167" y="250"/>
                    </a:cubicBezTo>
                    <a:cubicBezTo>
                      <a:pt x="2211" y="231"/>
                      <a:pt x="2327" y="193"/>
                      <a:pt x="2308" y="122"/>
                    </a:cubicBezTo>
                    <a:cubicBezTo>
                      <a:pt x="2296" y="79"/>
                      <a:pt x="2247" y="67"/>
                      <a:pt x="2200" y="67"/>
                    </a:cubicBezTo>
                    <a:cubicBezTo>
                      <a:pt x="2169" y="67"/>
                      <a:pt x="2140" y="72"/>
                      <a:pt x="2122" y="77"/>
                    </a:cubicBezTo>
                    <a:cubicBezTo>
                      <a:pt x="1835" y="173"/>
                      <a:pt x="1533" y="231"/>
                      <a:pt x="1231" y="243"/>
                    </a:cubicBezTo>
                    <a:cubicBezTo>
                      <a:pt x="1204" y="244"/>
                      <a:pt x="1176" y="244"/>
                      <a:pt x="1148" y="244"/>
                    </a:cubicBezTo>
                    <a:cubicBezTo>
                      <a:pt x="878" y="244"/>
                      <a:pt x="575" y="211"/>
                      <a:pt x="379" y="25"/>
                    </a:cubicBezTo>
                    <a:cubicBezTo>
                      <a:pt x="359" y="8"/>
                      <a:pt x="328" y="1"/>
                      <a:pt x="293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717;p35">
                <a:extLst>
                  <a:ext uri="{FF2B5EF4-FFF2-40B4-BE49-F238E27FC236}">
                    <a16:creationId xmlns:a16="http://schemas.microsoft.com/office/drawing/2014/main" id="{D424676D-3FA4-A09E-7E79-094B956AB5B4}"/>
                  </a:ext>
                </a:extLst>
              </p:cNvPr>
              <p:cNvSpPr/>
              <p:nvPr/>
            </p:nvSpPr>
            <p:spPr>
              <a:xfrm>
                <a:off x="6619566" y="3289112"/>
                <a:ext cx="45340" cy="13254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656" extrusionOk="0">
                    <a:moveTo>
                      <a:pt x="2096" y="1"/>
                    </a:moveTo>
                    <a:cubicBezTo>
                      <a:pt x="2042" y="1"/>
                      <a:pt x="1983" y="22"/>
                      <a:pt x="1942" y="50"/>
                    </a:cubicBezTo>
                    <a:cubicBezTo>
                      <a:pt x="1699" y="216"/>
                      <a:pt x="1423" y="344"/>
                      <a:pt x="1128" y="396"/>
                    </a:cubicBezTo>
                    <a:cubicBezTo>
                      <a:pt x="1016" y="415"/>
                      <a:pt x="904" y="424"/>
                      <a:pt x="793" y="424"/>
                    </a:cubicBezTo>
                    <a:cubicBezTo>
                      <a:pt x="610" y="424"/>
                      <a:pt x="429" y="402"/>
                      <a:pt x="249" y="370"/>
                    </a:cubicBezTo>
                    <a:cubicBezTo>
                      <a:pt x="241" y="369"/>
                      <a:pt x="231" y="368"/>
                      <a:pt x="221" y="368"/>
                    </a:cubicBezTo>
                    <a:cubicBezTo>
                      <a:pt x="153" y="368"/>
                      <a:pt x="67" y="405"/>
                      <a:pt x="39" y="467"/>
                    </a:cubicBezTo>
                    <a:cubicBezTo>
                      <a:pt x="0" y="550"/>
                      <a:pt x="71" y="589"/>
                      <a:pt x="134" y="601"/>
                    </a:cubicBezTo>
                    <a:cubicBezTo>
                      <a:pt x="323" y="636"/>
                      <a:pt x="517" y="656"/>
                      <a:pt x="710" y="656"/>
                    </a:cubicBezTo>
                    <a:cubicBezTo>
                      <a:pt x="870" y="656"/>
                      <a:pt x="1029" y="642"/>
                      <a:pt x="1186" y="613"/>
                    </a:cubicBezTo>
                    <a:cubicBezTo>
                      <a:pt x="1539" y="550"/>
                      <a:pt x="1865" y="396"/>
                      <a:pt x="2160" y="190"/>
                    </a:cubicBezTo>
                    <a:cubicBezTo>
                      <a:pt x="2217" y="152"/>
                      <a:pt x="2243" y="75"/>
                      <a:pt x="2179" y="24"/>
                    </a:cubicBezTo>
                    <a:cubicBezTo>
                      <a:pt x="2156" y="8"/>
                      <a:pt x="2126" y="1"/>
                      <a:pt x="2096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718;p35">
                <a:extLst>
                  <a:ext uri="{FF2B5EF4-FFF2-40B4-BE49-F238E27FC236}">
                    <a16:creationId xmlns:a16="http://schemas.microsoft.com/office/drawing/2014/main" id="{CCD2F0CF-AE91-C4AA-5A03-119AE9B95DE7}"/>
                  </a:ext>
                </a:extLst>
              </p:cNvPr>
              <p:cNvSpPr/>
              <p:nvPr/>
            </p:nvSpPr>
            <p:spPr>
              <a:xfrm>
                <a:off x="6520198" y="3320773"/>
                <a:ext cx="37581" cy="9916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4908" extrusionOk="0">
                    <a:moveTo>
                      <a:pt x="750" y="1"/>
                    </a:moveTo>
                    <a:cubicBezTo>
                      <a:pt x="742" y="1"/>
                      <a:pt x="734" y="1"/>
                      <a:pt x="726" y="2"/>
                    </a:cubicBezTo>
                    <a:cubicBezTo>
                      <a:pt x="276" y="34"/>
                      <a:pt x="1" y="1162"/>
                      <a:pt x="116" y="2522"/>
                    </a:cubicBezTo>
                    <a:cubicBezTo>
                      <a:pt x="224" y="3850"/>
                      <a:pt x="665" y="4907"/>
                      <a:pt x="1105" y="4907"/>
                    </a:cubicBezTo>
                    <a:cubicBezTo>
                      <a:pt x="1113" y="4907"/>
                      <a:pt x="1121" y="4907"/>
                      <a:pt x="1129" y="4906"/>
                    </a:cubicBezTo>
                    <a:cubicBezTo>
                      <a:pt x="1584" y="4868"/>
                      <a:pt x="1859" y="3739"/>
                      <a:pt x="1744" y="2386"/>
                    </a:cubicBezTo>
                    <a:cubicBezTo>
                      <a:pt x="1637" y="1052"/>
                      <a:pt x="1197" y="1"/>
                      <a:pt x="750" y="1"/>
                    </a:cubicBezTo>
                    <a:close/>
                  </a:path>
                </a:pathLst>
              </a:custGeom>
              <a:solidFill>
                <a:srgbClr val="0037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719;p35">
                <a:extLst>
                  <a:ext uri="{FF2B5EF4-FFF2-40B4-BE49-F238E27FC236}">
                    <a16:creationId xmlns:a16="http://schemas.microsoft.com/office/drawing/2014/main" id="{27433A2C-2199-442C-4982-17B0E9F9FD6B}"/>
                  </a:ext>
                </a:extLst>
              </p:cNvPr>
              <p:cNvSpPr/>
              <p:nvPr/>
            </p:nvSpPr>
            <p:spPr>
              <a:xfrm>
                <a:off x="6527856" y="3325460"/>
                <a:ext cx="24226" cy="3200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584" extrusionOk="0">
                    <a:moveTo>
                      <a:pt x="356" y="1"/>
                    </a:moveTo>
                    <a:cubicBezTo>
                      <a:pt x="216" y="1"/>
                      <a:pt x="88" y="217"/>
                      <a:pt x="0" y="808"/>
                    </a:cubicBezTo>
                    <a:lnTo>
                      <a:pt x="1199" y="1583"/>
                    </a:lnTo>
                    <a:cubicBezTo>
                      <a:pt x="1199" y="1583"/>
                      <a:pt x="734" y="1"/>
                      <a:pt x="3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720;p35">
                <a:extLst>
                  <a:ext uri="{FF2B5EF4-FFF2-40B4-BE49-F238E27FC236}">
                    <a16:creationId xmlns:a16="http://schemas.microsoft.com/office/drawing/2014/main" id="{85EC4B9E-A37C-4A53-0E17-54B7FE6CF098}"/>
                  </a:ext>
                </a:extLst>
              </p:cNvPr>
              <p:cNvSpPr/>
              <p:nvPr/>
            </p:nvSpPr>
            <p:spPr>
              <a:xfrm>
                <a:off x="6535938" y="3384802"/>
                <a:ext cx="18366" cy="31318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550" extrusionOk="0">
                    <a:moveTo>
                      <a:pt x="592" y="1"/>
                    </a:moveTo>
                    <a:cubicBezTo>
                      <a:pt x="1" y="1"/>
                      <a:pt x="151" y="1468"/>
                      <a:pt x="151" y="1468"/>
                    </a:cubicBezTo>
                    <a:cubicBezTo>
                      <a:pt x="206" y="1525"/>
                      <a:pt x="258" y="1550"/>
                      <a:pt x="307" y="1550"/>
                    </a:cubicBezTo>
                    <a:cubicBezTo>
                      <a:pt x="682" y="1550"/>
                      <a:pt x="908" y="108"/>
                      <a:pt x="908" y="108"/>
                    </a:cubicBezTo>
                    <a:cubicBezTo>
                      <a:pt x="784" y="33"/>
                      <a:pt x="680" y="1"/>
                      <a:pt x="592" y="1"/>
                    </a:cubicBezTo>
                    <a:close/>
                  </a:path>
                </a:pathLst>
              </a:custGeom>
              <a:solidFill>
                <a:srgbClr val="FF6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721;p35">
                <a:extLst>
                  <a:ext uri="{FF2B5EF4-FFF2-40B4-BE49-F238E27FC236}">
                    <a16:creationId xmlns:a16="http://schemas.microsoft.com/office/drawing/2014/main" id="{B3D98814-AE6B-8791-58F7-E7D5DFAD14E6}"/>
                  </a:ext>
                </a:extLst>
              </p:cNvPr>
              <p:cNvSpPr/>
              <p:nvPr/>
            </p:nvSpPr>
            <p:spPr>
              <a:xfrm>
                <a:off x="6298327" y="2988582"/>
                <a:ext cx="93428" cy="130423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6455" extrusionOk="0">
                    <a:moveTo>
                      <a:pt x="508" y="0"/>
                    </a:moveTo>
                    <a:lnTo>
                      <a:pt x="1636" y="5711"/>
                    </a:lnTo>
                    <a:cubicBezTo>
                      <a:pt x="1636" y="5711"/>
                      <a:pt x="1143" y="5435"/>
                      <a:pt x="718" y="5435"/>
                    </a:cubicBezTo>
                    <a:cubicBezTo>
                      <a:pt x="487" y="5435"/>
                      <a:pt x="275" y="5517"/>
                      <a:pt x="174" y="5770"/>
                    </a:cubicBezTo>
                    <a:cubicBezTo>
                      <a:pt x="0" y="6188"/>
                      <a:pt x="257" y="6381"/>
                      <a:pt x="760" y="6381"/>
                    </a:cubicBezTo>
                    <a:cubicBezTo>
                      <a:pt x="1111" y="6381"/>
                      <a:pt x="1582" y="6287"/>
                      <a:pt x="2109" y="6110"/>
                    </a:cubicBezTo>
                    <a:lnTo>
                      <a:pt x="822" y="404"/>
                    </a:lnTo>
                    <a:lnTo>
                      <a:pt x="3591" y="487"/>
                    </a:lnTo>
                    <a:lnTo>
                      <a:pt x="4091" y="5776"/>
                    </a:lnTo>
                    <a:cubicBezTo>
                      <a:pt x="4091" y="5776"/>
                      <a:pt x="3661" y="5630"/>
                      <a:pt x="3297" y="5630"/>
                    </a:cubicBezTo>
                    <a:cubicBezTo>
                      <a:pt x="3046" y="5630"/>
                      <a:pt x="2826" y="5700"/>
                      <a:pt x="2802" y="5936"/>
                    </a:cubicBezTo>
                    <a:cubicBezTo>
                      <a:pt x="2773" y="6270"/>
                      <a:pt x="2987" y="6455"/>
                      <a:pt x="3396" y="6455"/>
                    </a:cubicBezTo>
                    <a:cubicBezTo>
                      <a:pt x="3702" y="6455"/>
                      <a:pt x="4118" y="6351"/>
                      <a:pt x="4623" y="6128"/>
                    </a:cubicBezTo>
                    <a:lnTo>
                      <a:pt x="3822" y="256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57B5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722;p35">
                <a:extLst>
                  <a:ext uri="{FF2B5EF4-FFF2-40B4-BE49-F238E27FC236}">
                    <a16:creationId xmlns:a16="http://schemas.microsoft.com/office/drawing/2014/main" id="{CDB49162-7467-206C-3086-844A1D25F474}"/>
                  </a:ext>
                </a:extLst>
              </p:cNvPr>
              <p:cNvSpPr/>
              <p:nvPr/>
            </p:nvSpPr>
            <p:spPr>
              <a:xfrm>
                <a:off x="6441722" y="2935080"/>
                <a:ext cx="136384" cy="128383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354" extrusionOk="0">
                    <a:moveTo>
                      <a:pt x="4142" y="1"/>
                    </a:moveTo>
                    <a:lnTo>
                      <a:pt x="1891" y="5373"/>
                    </a:lnTo>
                    <a:cubicBezTo>
                      <a:pt x="1891" y="5373"/>
                      <a:pt x="1453" y="4511"/>
                      <a:pt x="930" y="4511"/>
                    </a:cubicBezTo>
                    <a:cubicBezTo>
                      <a:pt x="836" y="4511"/>
                      <a:pt x="739" y="4538"/>
                      <a:pt x="642" y="4604"/>
                    </a:cubicBezTo>
                    <a:cubicBezTo>
                      <a:pt x="0" y="5033"/>
                      <a:pt x="757" y="5610"/>
                      <a:pt x="2057" y="5969"/>
                    </a:cubicBezTo>
                    <a:lnTo>
                      <a:pt x="4173" y="519"/>
                    </a:lnTo>
                    <a:lnTo>
                      <a:pt x="6424" y="2128"/>
                    </a:lnTo>
                    <a:lnTo>
                      <a:pt x="4488" y="5699"/>
                    </a:lnTo>
                    <a:cubicBezTo>
                      <a:pt x="4488" y="5699"/>
                      <a:pt x="3975" y="4968"/>
                      <a:pt x="3591" y="4968"/>
                    </a:cubicBezTo>
                    <a:cubicBezTo>
                      <a:pt x="3511" y="4968"/>
                      <a:pt x="3436" y="5000"/>
                      <a:pt x="3373" y="5078"/>
                    </a:cubicBezTo>
                    <a:cubicBezTo>
                      <a:pt x="3000" y="5527"/>
                      <a:pt x="3379" y="6129"/>
                      <a:pt x="4642" y="6353"/>
                    </a:cubicBezTo>
                    <a:lnTo>
                      <a:pt x="6750" y="2065"/>
                    </a:lnTo>
                    <a:lnTo>
                      <a:pt x="4142" y="1"/>
                    </a:lnTo>
                    <a:close/>
                  </a:path>
                </a:pathLst>
              </a:custGeom>
              <a:solidFill>
                <a:srgbClr val="FF6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723;p35">
                <a:extLst>
                  <a:ext uri="{FF2B5EF4-FFF2-40B4-BE49-F238E27FC236}">
                    <a16:creationId xmlns:a16="http://schemas.microsoft.com/office/drawing/2014/main" id="{0B99CB07-88AC-1EFC-6FC4-E73A49B02471}"/>
                  </a:ext>
                </a:extLst>
              </p:cNvPr>
              <p:cNvSpPr/>
              <p:nvPr/>
            </p:nvSpPr>
            <p:spPr>
              <a:xfrm>
                <a:off x="6515025" y="2958780"/>
                <a:ext cx="55968" cy="40693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014" extrusionOk="0">
                    <a:moveTo>
                      <a:pt x="192" y="0"/>
                    </a:moveTo>
                    <a:lnTo>
                      <a:pt x="0" y="532"/>
                    </a:lnTo>
                    <a:lnTo>
                      <a:pt x="2391" y="2014"/>
                    </a:lnTo>
                    <a:lnTo>
                      <a:pt x="2769" y="130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FF6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724;p35">
                <a:extLst>
                  <a:ext uri="{FF2B5EF4-FFF2-40B4-BE49-F238E27FC236}">
                    <a16:creationId xmlns:a16="http://schemas.microsoft.com/office/drawing/2014/main" id="{B2EA28F6-A759-3270-0DAE-02EE1A78A1EE}"/>
                  </a:ext>
                </a:extLst>
              </p:cNvPr>
              <p:cNvSpPr/>
              <p:nvPr/>
            </p:nvSpPr>
            <p:spPr>
              <a:xfrm>
                <a:off x="6403676" y="2868706"/>
                <a:ext cx="9466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7122" extrusionOk="0">
                    <a:moveTo>
                      <a:pt x="3471" y="1"/>
                    </a:moveTo>
                    <a:cubicBezTo>
                      <a:pt x="3188" y="1"/>
                      <a:pt x="2805" y="86"/>
                      <a:pt x="2294" y="298"/>
                    </a:cubicBezTo>
                    <a:lnTo>
                      <a:pt x="1319" y="6273"/>
                    </a:lnTo>
                    <a:cubicBezTo>
                      <a:pt x="1319" y="6273"/>
                      <a:pt x="1176" y="6181"/>
                      <a:pt x="963" y="6181"/>
                    </a:cubicBezTo>
                    <a:cubicBezTo>
                      <a:pt x="787" y="6181"/>
                      <a:pt x="564" y="6244"/>
                      <a:pt x="332" y="6472"/>
                    </a:cubicBezTo>
                    <a:cubicBezTo>
                      <a:pt x="0" y="6803"/>
                      <a:pt x="57" y="7121"/>
                      <a:pt x="558" y="7121"/>
                    </a:cubicBezTo>
                    <a:cubicBezTo>
                      <a:pt x="831" y="7121"/>
                      <a:pt x="1238" y="7026"/>
                      <a:pt x="1786" y="6786"/>
                    </a:cubicBezTo>
                    <a:lnTo>
                      <a:pt x="2511" y="543"/>
                    </a:lnTo>
                    <a:cubicBezTo>
                      <a:pt x="2511" y="543"/>
                      <a:pt x="2517" y="542"/>
                      <a:pt x="2528" y="542"/>
                    </a:cubicBezTo>
                    <a:cubicBezTo>
                      <a:pt x="2680" y="542"/>
                      <a:pt x="3814" y="576"/>
                      <a:pt x="4094" y="1567"/>
                    </a:cubicBezTo>
                    <a:cubicBezTo>
                      <a:pt x="4094" y="1567"/>
                      <a:pt x="4684" y="1"/>
                      <a:pt x="3471" y="1"/>
                    </a:cubicBezTo>
                    <a:close/>
                  </a:path>
                </a:pathLst>
              </a:custGeom>
              <a:solidFill>
                <a:srgbClr val="FFC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1665;p35">
            <a:extLst>
              <a:ext uri="{FF2B5EF4-FFF2-40B4-BE49-F238E27FC236}">
                <a16:creationId xmlns:a16="http://schemas.microsoft.com/office/drawing/2014/main" id="{9E220AB9-0D57-77BE-995D-CB69B2EA6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600" y="296935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#9Slide04 SFU CenturySchoolbook" panose="00000400000000000000" pitchFamily="2" charset="0"/>
              </a:rPr>
              <a:t>b. </a:t>
            </a:r>
            <a:r>
              <a:rPr lang="en-US" sz="3200" dirty="0" err="1">
                <a:latin typeface="#9Slide04 SFU CenturySchoolbook" panose="00000400000000000000" pitchFamily="2" charset="0"/>
              </a:rPr>
              <a:t>Lưu</a:t>
            </a:r>
            <a:r>
              <a:rPr lang="en-US" sz="3200" dirty="0">
                <a:latin typeface="#9Slide04 SFU CenturySchoolbook" panose="00000400000000000000" pitchFamily="2" charset="0"/>
              </a:rPr>
              <a:t> ý</a:t>
            </a:r>
            <a:endParaRPr sz="3200" dirty="0">
              <a:latin typeface="#9Slide04 SFU CenturySchoolbook" panose="00000400000000000000" pitchFamily="2" charset="0"/>
            </a:endParaRP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B172F84F-4E57-F032-C4B4-6C06786D0A65}"/>
              </a:ext>
            </a:extLst>
          </p:cNvPr>
          <p:cNvGrpSpPr/>
          <p:nvPr/>
        </p:nvGrpSpPr>
        <p:grpSpPr>
          <a:xfrm>
            <a:off x="1613043" y="1053849"/>
            <a:ext cx="6967192" cy="591740"/>
            <a:chOff x="1743533" y="1285759"/>
            <a:chExt cx="6836702" cy="829243"/>
          </a:xfrm>
        </p:grpSpPr>
        <p:sp>
          <p:nvSpPr>
            <p:cNvPr id="343" name="Google Shape;2192;p45">
              <a:extLst>
                <a:ext uri="{FF2B5EF4-FFF2-40B4-BE49-F238E27FC236}">
                  <a16:creationId xmlns:a16="http://schemas.microsoft.com/office/drawing/2014/main" id="{04EDC9EE-1C9B-1984-F8AB-0CD73AF811FB}"/>
                </a:ext>
              </a:extLst>
            </p:cNvPr>
            <p:cNvSpPr/>
            <p:nvPr/>
          </p:nvSpPr>
          <p:spPr>
            <a:xfrm rot="16200000">
              <a:off x="4747262" y="-1717970"/>
              <a:ext cx="829243" cy="683670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344" name="Google Shape;1665;p35">
              <a:extLst>
                <a:ext uri="{FF2B5EF4-FFF2-40B4-BE49-F238E27FC236}">
                  <a16:creationId xmlns:a16="http://schemas.microsoft.com/office/drawing/2014/main" id="{0FDA4411-17E3-587D-7C42-1386FA880B1C}"/>
                </a:ext>
              </a:extLst>
            </p:cNvPr>
            <p:cNvSpPr txBox="1">
              <a:spLocks/>
            </p:cNvSpPr>
            <p:nvPr/>
          </p:nvSpPr>
          <p:spPr>
            <a:xfrm>
              <a:off x="1782282" y="1427526"/>
              <a:ext cx="6717336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just"/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Chọn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sẽ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tích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trong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tác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phẩm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văn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học</a:t>
              </a:r>
              <a:endParaRPr 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855DF7DF-22FC-B258-3A6D-3ACA54D3F874}"/>
              </a:ext>
            </a:extLst>
          </p:cNvPr>
          <p:cNvGrpSpPr/>
          <p:nvPr/>
        </p:nvGrpSpPr>
        <p:grpSpPr>
          <a:xfrm>
            <a:off x="1613043" y="1847657"/>
            <a:ext cx="6967192" cy="591740"/>
            <a:chOff x="1743533" y="1285759"/>
            <a:chExt cx="6836702" cy="829243"/>
          </a:xfrm>
        </p:grpSpPr>
        <p:sp>
          <p:nvSpPr>
            <p:cNvPr id="346" name="Google Shape;2192;p45">
              <a:extLst>
                <a:ext uri="{FF2B5EF4-FFF2-40B4-BE49-F238E27FC236}">
                  <a16:creationId xmlns:a16="http://schemas.microsoft.com/office/drawing/2014/main" id="{D8BCE9B1-680C-ABD9-CE3F-F252A9678CFB}"/>
                </a:ext>
              </a:extLst>
            </p:cNvPr>
            <p:cNvSpPr/>
            <p:nvPr/>
          </p:nvSpPr>
          <p:spPr>
            <a:xfrm rot="16200000">
              <a:off x="4747262" y="-1717970"/>
              <a:ext cx="829243" cy="683670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347" name="Google Shape;1665;p35">
              <a:extLst>
                <a:ext uri="{FF2B5EF4-FFF2-40B4-BE49-F238E27FC236}">
                  <a16:creationId xmlns:a16="http://schemas.microsoft.com/office/drawing/2014/main" id="{8581255D-B06F-7205-748E-2AB95118E1C7}"/>
                </a:ext>
              </a:extLst>
            </p:cNvPr>
            <p:cNvSpPr txBox="1">
              <a:spLocks/>
            </p:cNvSpPr>
            <p:nvPr/>
          </p:nvSpPr>
          <p:spPr>
            <a:xfrm>
              <a:off x="1782282" y="1427526"/>
              <a:ext cx="6717336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just"/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Đọc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kĩ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tác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phẩm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viết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về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đó</a:t>
              </a:r>
              <a:endParaRPr 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6DDA2E26-F161-572D-C538-CC00666CF12D}"/>
              </a:ext>
            </a:extLst>
          </p:cNvPr>
          <p:cNvGrpSpPr/>
          <p:nvPr/>
        </p:nvGrpSpPr>
        <p:grpSpPr>
          <a:xfrm>
            <a:off x="1613043" y="2620028"/>
            <a:ext cx="6967192" cy="591740"/>
            <a:chOff x="1743533" y="1285759"/>
            <a:chExt cx="6836702" cy="829243"/>
          </a:xfrm>
        </p:grpSpPr>
        <p:sp>
          <p:nvSpPr>
            <p:cNvPr id="349" name="Google Shape;2192;p45">
              <a:extLst>
                <a:ext uri="{FF2B5EF4-FFF2-40B4-BE49-F238E27FC236}">
                  <a16:creationId xmlns:a16="http://schemas.microsoft.com/office/drawing/2014/main" id="{4F4E3734-1B1C-F57F-80D6-A87C785D3479}"/>
                </a:ext>
              </a:extLst>
            </p:cNvPr>
            <p:cNvSpPr/>
            <p:nvPr/>
          </p:nvSpPr>
          <p:spPr>
            <a:xfrm rot="16200000">
              <a:off x="4747262" y="-1717970"/>
              <a:ext cx="829243" cy="683670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350" name="Google Shape;1665;p35">
              <a:extLst>
                <a:ext uri="{FF2B5EF4-FFF2-40B4-BE49-F238E27FC236}">
                  <a16:creationId xmlns:a16="http://schemas.microsoft.com/office/drawing/2014/main" id="{6B8CEB60-05BD-CAE8-D369-8C0754294FD7}"/>
                </a:ext>
              </a:extLst>
            </p:cNvPr>
            <p:cNvSpPr txBox="1">
              <a:spLocks/>
            </p:cNvSpPr>
            <p:nvPr/>
          </p:nvSpPr>
          <p:spPr>
            <a:xfrm>
              <a:off x="1782282" y="1427526"/>
              <a:ext cx="6717336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just"/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Ghi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chép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các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chi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tiết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về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(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lai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lịch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ngoại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hình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suy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nghĩ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…)</a:t>
              </a: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E005FBB5-55B4-E311-DED0-B7EADA1B945D}"/>
              </a:ext>
            </a:extLst>
          </p:cNvPr>
          <p:cNvGrpSpPr/>
          <p:nvPr/>
        </p:nvGrpSpPr>
        <p:grpSpPr>
          <a:xfrm>
            <a:off x="1652531" y="3418023"/>
            <a:ext cx="7006681" cy="591740"/>
            <a:chOff x="1743533" y="1285759"/>
            <a:chExt cx="6875451" cy="829243"/>
          </a:xfrm>
        </p:grpSpPr>
        <p:sp>
          <p:nvSpPr>
            <p:cNvPr id="352" name="Google Shape;2192;p45">
              <a:extLst>
                <a:ext uri="{FF2B5EF4-FFF2-40B4-BE49-F238E27FC236}">
                  <a16:creationId xmlns:a16="http://schemas.microsoft.com/office/drawing/2014/main" id="{80E45BAF-7337-8F93-372A-05DCAC479530}"/>
                </a:ext>
              </a:extLst>
            </p:cNvPr>
            <p:cNvSpPr/>
            <p:nvPr/>
          </p:nvSpPr>
          <p:spPr>
            <a:xfrm rot="16200000">
              <a:off x="4747262" y="-1717970"/>
              <a:ext cx="829243" cy="683670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353" name="Google Shape;1665;p35">
              <a:extLst>
                <a:ext uri="{FF2B5EF4-FFF2-40B4-BE49-F238E27FC236}">
                  <a16:creationId xmlns:a16="http://schemas.microsoft.com/office/drawing/2014/main" id="{70DE2EEF-5A65-7C5A-9408-5B9F94FE8374}"/>
                </a:ext>
              </a:extLst>
            </p:cNvPr>
            <p:cNvSpPr txBox="1">
              <a:spLocks/>
            </p:cNvSpPr>
            <p:nvPr/>
          </p:nvSpPr>
          <p:spPr>
            <a:xfrm>
              <a:off x="1755131" y="1427527"/>
              <a:ext cx="6863853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just"/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Nhận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xét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đánh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giá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về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(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có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kèm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lí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lẽ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dẫn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chứng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) +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nghệ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thuật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xây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dựng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+ ý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nghĩa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hình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tượng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endParaRPr 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65F4D900-23A8-6A2D-B4C4-1A651573C9CE}"/>
              </a:ext>
            </a:extLst>
          </p:cNvPr>
          <p:cNvGrpSpPr/>
          <p:nvPr/>
        </p:nvGrpSpPr>
        <p:grpSpPr>
          <a:xfrm>
            <a:off x="1613042" y="4173478"/>
            <a:ext cx="6967192" cy="591740"/>
            <a:chOff x="1743533" y="1285759"/>
            <a:chExt cx="6836702" cy="829243"/>
          </a:xfrm>
        </p:grpSpPr>
        <p:sp>
          <p:nvSpPr>
            <p:cNvPr id="355" name="Google Shape;2192;p45">
              <a:extLst>
                <a:ext uri="{FF2B5EF4-FFF2-40B4-BE49-F238E27FC236}">
                  <a16:creationId xmlns:a16="http://schemas.microsoft.com/office/drawing/2014/main" id="{F300A9CA-ECAF-A783-9825-6262816D9051}"/>
                </a:ext>
              </a:extLst>
            </p:cNvPr>
            <p:cNvSpPr/>
            <p:nvPr/>
          </p:nvSpPr>
          <p:spPr>
            <a:xfrm rot="16200000">
              <a:off x="4747262" y="-1717970"/>
              <a:ext cx="829243" cy="6836702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356" name="Google Shape;1665;p35">
              <a:extLst>
                <a:ext uri="{FF2B5EF4-FFF2-40B4-BE49-F238E27FC236}">
                  <a16:creationId xmlns:a16="http://schemas.microsoft.com/office/drawing/2014/main" id="{8EA23479-7B53-5A64-B538-FFE5970C3FCF}"/>
                </a:ext>
              </a:extLst>
            </p:cNvPr>
            <p:cNvSpPr txBox="1">
              <a:spLocks/>
            </p:cNvSpPr>
            <p:nvPr/>
          </p:nvSpPr>
          <p:spPr>
            <a:xfrm>
              <a:off x="1782282" y="1427526"/>
              <a:ext cx="6717336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300"/>
                <a:buFont typeface="Luckiest Guy"/>
                <a:buNone/>
                <a:defRPr sz="3300" b="0" i="0" u="none" strike="noStrike" cap="none">
                  <a:solidFill>
                    <a:schemeClr val="accent2"/>
                  </a:solidFill>
                  <a:latin typeface="Luckiest Guy"/>
                  <a:ea typeface="Luckiest Guy"/>
                  <a:cs typeface="Luckiest Guy"/>
                  <a:sym typeface="Luckiest Guy"/>
                </a:defRPr>
              </a:lvl9pPr>
            </a:lstStyle>
            <a:p>
              <a:pPr algn="just"/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Lập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dàn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ý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viết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bài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văn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tích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đặc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điểm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theo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dàn</a:t>
              </a:r>
              <a:r>
                <a:rPr lang="en-US" sz="1800" dirty="0">
                  <a:solidFill>
                    <a:schemeClr val="tx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ý</a:t>
              </a:r>
            </a:p>
          </p:txBody>
        </p:sp>
      </p:grpSp>
      <p:grpSp>
        <p:nvGrpSpPr>
          <p:cNvPr id="357" name="Google Shape;2197;p50">
            <a:extLst>
              <a:ext uri="{FF2B5EF4-FFF2-40B4-BE49-F238E27FC236}">
                <a16:creationId xmlns:a16="http://schemas.microsoft.com/office/drawing/2014/main" id="{0FC0DB7B-4430-3DA4-D08C-4D39FF85AF95}"/>
              </a:ext>
            </a:extLst>
          </p:cNvPr>
          <p:cNvGrpSpPr/>
          <p:nvPr/>
        </p:nvGrpSpPr>
        <p:grpSpPr>
          <a:xfrm>
            <a:off x="971478" y="1155012"/>
            <a:ext cx="471413" cy="408674"/>
            <a:chOff x="6181827" y="2463685"/>
            <a:chExt cx="360629" cy="282989"/>
          </a:xfrm>
        </p:grpSpPr>
        <p:sp>
          <p:nvSpPr>
            <p:cNvPr id="358" name="Google Shape;2198;p50">
              <a:extLst>
                <a:ext uri="{FF2B5EF4-FFF2-40B4-BE49-F238E27FC236}">
                  <a16:creationId xmlns:a16="http://schemas.microsoft.com/office/drawing/2014/main" id="{8A08C9C9-9B9D-7FB9-A385-1C31716499B0}"/>
                </a:ext>
              </a:extLst>
            </p:cNvPr>
            <p:cNvSpPr/>
            <p:nvPr/>
          </p:nvSpPr>
          <p:spPr>
            <a:xfrm>
              <a:off x="6274545" y="2463685"/>
              <a:ext cx="255837" cy="32430"/>
            </a:xfrm>
            <a:custGeom>
              <a:avLst/>
              <a:gdLst/>
              <a:ahLst/>
              <a:cxnLst/>
              <a:rect l="l" t="t" r="r" b="b"/>
              <a:pathLst>
                <a:path w="9790" h="1241" extrusionOk="0">
                  <a:moveTo>
                    <a:pt x="1" y="0"/>
                  </a:moveTo>
                  <a:cubicBezTo>
                    <a:pt x="645" y="0"/>
                    <a:pt x="1174" y="520"/>
                    <a:pt x="1174" y="1241"/>
                  </a:cubicBezTo>
                  <a:lnTo>
                    <a:pt x="9790" y="1241"/>
                  </a:lnTo>
                  <a:cubicBezTo>
                    <a:pt x="9780" y="520"/>
                    <a:pt x="9261" y="0"/>
                    <a:pt x="8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199;p50">
              <a:extLst>
                <a:ext uri="{FF2B5EF4-FFF2-40B4-BE49-F238E27FC236}">
                  <a16:creationId xmlns:a16="http://schemas.microsoft.com/office/drawing/2014/main" id="{F4057702-547E-5D97-BB3E-D29E2B4C4A1D}"/>
                </a:ext>
              </a:extLst>
            </p:cNvPr>
            <p:cNvSpPr/>
            <p:nvPr/>
          </p:nvSpPr>
          <p:spPr>
            <a:xfrm>
              <a:off x="6243891" y="2463685"/>
              <a:ext cx="255837" cy="282989"/>
            </a:xfrm>
            <a:custGeom>
              <a:avLst/>
              <a:gdLst/>
              <a:ahLst/>
              <a:cxnLst/>
              <a:rect l="l" t="t" r="r" b="b"/>
              <a:pathLst>
                <a:path w="9790" h="10829" extrusionOk="0">
                  <a:moveTo>
                    <a:pt x="1174" y="0"/>
                  </a:moveTo>
                  <a:cubicBezTo>
                    <a:pt x="520" y="0"/>
                    <a:pt x="0" y="520"/>
                    <a:pt x="0" y="1174"/>
                  </a:cubicBezTo>
                  <a:lnTo>
                    <a:pt x="0" y="10828"/>
                  </a:lnTo>
                  <a:lnTo>
                    <a:pt x="7434" y="10828"/>
                  </a:lnTo>
                  <a:cubicBezTo>
                    <a:pt x="8088" y="10828"/>
                    <a:pt x="8607" y="10299"/>
                    <a:pt x="8607" y="9645"/>
                  </a:cubicBezTo>
                  <a:lnTo>
                    <a:pt x="8607" y="1174"/>
                  </a:lnTo>
                  <a:cubicBezTo>
                    <a:pt x="8607" y="520"/>
                    <a:pt x="9136" y="0"/>
                    <a:pt x="9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200;p50">
              <a:extLst>
                <a:ext uri="{FF2B5EF4-FFF2-40B4-BE49-F238E27FC236}">
                  <a16:creationId xmlns:a16="http://schemas.microsoft.com/office/drawing/2014/main" id="{85A89A25-8478-A623-019C-C7E353694331}"/>
                </a:ext>
              </a:extLst>
            </p:cNvPr>
            <p:cNvSpPr/>
            <p:nvPr/>
          </p:nvSpPr>
          <p:spPr>
            <a:xfrm>
              <a:off x="6400190" y="2463685"/>
              <a:ext cx="99277" cy="282989"/>
            </a:xfrm>
            <a:custGeom>
              <a:avLst/>
              <a:gdLst/>
              <a:ahLst/>
              <a:cxnLst/>
              <a:rect l="l" t="t" r="r" b="b"/>
              <a:pathLst>
                <a:path w="3799" h="10829" extrusionOk="0">
                  <a:moveTo>
                    <a:pt x="2347" y="0"/>
                  </a:moveTo>
                  <a:cubicBezTo>
                    <a:pt x="1693" y="0"/>
                    <a:pt x="1174" y="520"/>
                    <a:pt x="1174" y="1174"/>
                  </a:cubicBezTo>
                  <a:lnTo>
                    <a:pt x="1174" y="9645"/>
                  </a:lnTo>
                  <a:cubicBezTo>
                    <a:pt x="1174" y="10299"/>
                    <a:pt x="645" y="10828"/>
                    <a:pt x="1" y="10828"/>
                  </a:cubicBezTo>
                  <a:lnTo>
                    <a:pt x="1453" y="10828"/>
                  </a:lnTo>
                  <a:cubicBezTo>
                    <a:pt x="2097" y="10828"/>
                    <a:pt x="2626" y="10299"/>
                    <a:pt x="2626" y="9645"/>
                  </a:cubicBezTo>
                  <a:lnTo>
                    <a:pt x="2626" y="1174"/>
                  </a:lnTo>
                  <a:cubicBezTo>
                    <a:pt x="2626" y="520"/>
                    <a:pt x="3155" y="0"/>
                    <a:pt x="3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201;p50">
              <a:extLst>
                <a:ext uri="{FF2B5EF4-FFF2-40B4-BE49-F238E27FC236}">
                  <a16:creationId xmlns:a16="http://schemas.microsoft.com/office/drawing/2014/main" id="{C22E83A4-A944-59E2-DEE2-9782BCBE8A68}"/>
                </a:ext>
              </a:extLst>
            </p:cNvPr>
            <p:cNvSpPr/>
            <p:nvPr/>
          </p:nvSpPr>
          <p:spPr>
            <a:xfrm>
              <a:off x="6181827" y="2713982"/>
              <a:ext cx="255576" cy="32692"/>
            </a:xfrm>
            <a:custGeom>
              <a:avLst/>
              <a:gdLst/>
              <a:ahLst/>
              <a:cxnLst/>
              <a:rect l="l" t="t" r="r" b="b"/>
              <a:pathLst>
                <a:path w="9780" h="1251" extrusionOk="0">
                  <a:moveTo>
                    <a:pt x="0" y="0"/>
                  </a:moveTo>
                  <a:cubicBezTo>
                    <a:pt x="0" y="721"/>
                    <a:pt x="529" y="1250"/>
                    <a:pt x="1173" y="1250"/>
                  </a:cubicBezTo>
                  <a:lnTo>
                    <a:pt x="9780" y="1250"/>
                  </a:lnTo>
                  <a:cubicBezTo>
                    <a:pt x="9136" y="1250"/>
                    <a:pt x="8616" y="731"/>
                    <a:pt x="8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202;p50">
              <a:extLst>
                <a:ext uri="{FF2B5EF4-FFF2-40B4-BE49-F238E27FC236}">
                  <a16:creationId xmlns:a16="http://schemas.microsoft.com/office/drawing/2014/main" id="{339F91F2-2AA6-629E-0C96-6172000652D4}"/>
                </a:ext>
              </a:extLst>
            </p:cNvPr>
            <p:cNvSpPr/>
            <p:nvPr/>
          </p:nvSpPr>
          <p:spPr>
            <a:xfrm>
              <a:off x="6386131" y="2558598"/>
              <a:ext cx="156325" cy="97344"/>
            </a:xfrm>
            <a:custGeom>
              <a:avLst/>
              <a:gdLst/>
              <a:ahLst/>
              <a:cxnLst/>
              <a:rect l="l" t="t" r="r" b="b"/>
              <a:pathLst>
                <a:path w="5982" h="3725" extrusionOk="0">
                  <a:moveTo>
                    <a:pt x="5756" y="1"/>
                  </a:moveTo>
                  <a:cubicBezTo>
                    <a:pt x="4145" y="1"/>
                    <a:pt x="2045" y="398"/>
                    <a:pt x="971" y="1619"/>
                  </a:cubicBezTo>
                  <a:cubicBezTo>
                    <a:pt x="462" y="2205"/>
                    <a:pt x="241" y="2975"/>
                    <a:pt x="0" y="3725"/>
                  </a:cubicBezTo>
                  <a:cubicBezTo>
                    <a:pt x="673" y="3388"/>
                    <a:pt x="1116" y="3340"/>
                    <a:pt x="2058" y="3052"/>
                  </a:cubicBezTo>
                  <a:cubicBezTo>
                    <a:pt x="2664" y="2869"/>
                    <a:pt x="3923" y="2032"/>
                    <a:pt x="4510" y="1407"/>
                  </a:cubicBezTo>
                  <a:cubicBezTo>
                    <a:pt x="4962" y="907"/>
                    <a:pt x="5452" y="436"/>
                    <a:pt x="5981" y="3"/>
                  </a:cubicBezTo>
                  <a:cubicBezTo>
                    <a:pt x="5907" y="2"/>
                    <a:pt x="5832" y="1"/>
                    <a:pt x="5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203;p50">
              <a:extLst>
                <a:ext uri="{FF2B5EF4-FFF2-40B4-BE49-F238E27FC236}">
                  <a16:creationId xmlns:a16="http://schemas.microsoft.com/office/drawing/2014/main" id="{6176CF21-11A8-FBED-BEAC-CDB483375578}"/>
                </a:ext>
              </a:extLst>
            </p:cNvPr>
            <p:cNvSpPr/>
            <p:nvPr/>
          </p:nvSpPr>
          <p:spPr>
            <a:xfrm>
              <a:off x="6386131" y="2558650"/>
              <a:ext cx="156325" cy="97291"/>
            </a:xfrm>
            <a:custGeom>
              <a:avLst/>
              <a:gdLst/>
              <a:ahLst/>
              <a:cxnLst/>
              <a:rect l="l" t="t" r="r" b="b"/>
              <a:pathLst>
                <a:path w="5982" h="3723" extrusionOk="0">
                  <a:moveTo>
                    <a:pt x="5950" y="1"/>
                  </a:moveTo>
                  <a:cubicBezTo>
                    <a:pt x="4295" y="1"/>
                    <a:pt x="239" y="2977"/>
                    <a:pt x="0" y="3723"/>
                  </a:cubicBezTo>
                  <a:cubicBezTo>
                    <a:pt x="673" y="3386"/>
                    <a:pt x="1116" y="3338"/>
                    <a:pt x="2058" y="3050"/>
                  </a:cubicBezTo>
                  <a:cubicBezTo>
                    <a:pt x="2664" y="2867"/>
                    <a:pt x="3923" y="2030"/>
                    <a:pt x="4510" y="1405"/>
                  </a:cubicBezTo>
                  <a:cubicBezTo>
                    <a:pt x="4962" y="896"/>
                    <a:pt x="5452" y="434"/>
                    <a:pt x="5981" y="1"/>
                  </a:cubicBezTo>
                  <a:cubicBezTo>
                    <a:pt x="5971" y="1"/>
                    <a:pt x="5960" y="1"/>
                    <a:pt x="5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204;p50">
              <a:extLst>
                <a:ext uri="{FF2B5EF4-FFF2-40B4-BE49-F238E27FC236}">
                  <a16:creationId xmlns:a16="http://schemas.microsoft.com/office/drawing/2014/main" id="{089BBBB0-E8EA-E495-FBEF-5DD38E1AFA6C}"/>
                </a:ext>
              </a:extLst>
            </p:cNvPr>
            <p:cNvSpPr/>
            <p:nvPr/>
          </p:nvSpPr>
          <p:spPr>
            <a:xfrm>
              <a:off x="6358718" y="2580941"/>
              <a:ext cx="122927" cy="112187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4636" y="0"/>
                  </a:moveTo>
                  <a:cubicBezTo>
                    <a:pt x="4453" y="0"/>
                    <a:pt x="1729" y="1752"/>
                    <a:pt x="876" y="2774"/>
                  </a:cubicBezTo>
                  <a:cubicBezTo>
                    <a:pt x="645" y="3033"/>
                    <a:pt x="424" y="3302"/>
                    <a:pt x="232" y="3591"/>
                  </a:cubicBezTo>
                  <a:cubicBezTo>
                    <a:pt x="193" y="3649"/>
                    <a:pt x="1" y="4293"/>
                    <a:pt x="1" y="4293"/>
                  </a:cubicBezTo>
                  <a:cubicBezTo>
                    <a:pt x="1" y="4293"/>
                    <a:pt x="549" y="3870"/>
                    <a:pt x="568" y="3812"/>
                  </a:cubicBezTo>
                  <a:cubicBezTo>
                    <a:pt x="751" y="3514"/>
                    <a:pt x="943" y="3226"/>
                    <a:pt x="1165" y="2956"/>
                  </a:cubicBezTo>
                  <a:cubicBezTo>
                    <a:pt x="2001" y="1956"/>
                    <a:pt x="4703" y="110"/>
                    <a:pt x="4646" y="4"/>
                  </a:cubicBezTo>
                  <a:cubicBezTo>
                    <a:pt x="4644" y="2"/>
                    <a:pt x="4641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205;p50">
              <a:extLst>
                <a:ext uri="{FF2B5EF4-FFF2-40B4-BE49-F238E27FC236}">
                  <a16:creationId xmlns:a16="http://schemas.microsoft.com/office/drawing/2014/main" id="{41CA5B08-7A8C-3F9A-CEBC-58BFC64D5787}"/>
                </a:ext>
              </a:extLst>
            </p:cNvPr>
            <p:cNvSpPr/>
            <p:nvPr/>
          </p:nvSpPr>
          <p:spPr>
            <a:xfrm>
              <a:off x="6277576" y="2518955"/>
              <a:ext cx="168868" cy="10584"/>
            </a:xfrm>
            <a:custGeom>
              <a:avLst/>
              <a:gdLst/>
              <a:ahLst/>
              <a:cxnLst/>
              <a:rect l="l" t="t" r="r" b="b"/>
              <a:pathLst>
                <a:path w="6462" h="405" extrusionOk="0">
                  <a:moveTo>
                    <a:pt x="6202" y="1"/>
                  </a:moveTo>
                  <a:cubicBezTo>
                    <a:pt x="6199" y="1"/>
                    <a:pt x="6196" y="1"/>
                    <a:pt x="6193" y="1"/>
                  </a:cubicBezTo>
                  <a:lnTo>
                    <a:pt x="269" y="1"/>
                  </a:lnTo>
                  <a:cubicBezTo>
                    <a:pt x="0" y="1"/>
                    <a:pt x="0" y="405"/>
                    <a:pt x="269" y="405"/>
                  </a:cubicBezTo>
                  <a:lnTo>
                    <a:pt x="6193" y="405"/>
                  </a:lnTo>
                  <a:cubicBezTo>
                    <a:pt x="6459" y="395"/>
                    <a:pt x="6462" y="1"/>
                    <a:pt x="6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206;p50">
              <a:extLst>
                <a:ext uri="{FF2B5EF4-FFF2-40B4-BE49-F238E27FC236}">
                  <a16:creationId xmlns:a16="http://schemas.microsoft.com/office/drawing/2014/main" id="{987A8BD0-0191-D569-99FD-5D8569FD9A44}"/>
                </a:ext>
              </a:extLst>
            </p:cNvPr>
            <p:cNvSpPr/>
            <p:nvPr/>
          </p:nvSpPr>
          <p:spPr>
            <a:xfrm>
              <a:off x="6277576" y="2680794"/>
              <a:ext cx="69382" cy="10584"/>
            </a:xfrm>
            <a:custGeom>
              <a:avLst/>
              <a:gdLst/>
              <a:ahLst/>
              <a:cxnLst/>
              <a:rect l="l" t="t" r="r" b="b"/>
              <a:pathLst>
                <a:path w="2655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2385" y="405"/>
                  </a:lnTo>
                  <a:cubicBezTo>
                    <a:pt x="2654" y="405"/>
                    <a:pt x="2654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207;p50">
              <a:extLst>
                <a:ext uri="{FF2B5EF4-FFF2-40B4-BE49-F238E27FC236}">
                  <a16:creationId xmlns:a16="http://schemas.microsoft.com/office/drawing/2014/main" id="{E406653F-3838-40CE-75C8-448E4A6D2923}"/>
                </a:ext>
              </a:extLst>
            </p:cNvPr>
            <p:cNvSpPr/>
            <p:nvPr/>
          </p:nvSpPr>
          <p:spPr>
            <a:xfrm>
              <a:off x="6277576" y="2626778"/>
              <a:ext cx="91490" cy="10584"/>
            </a:xfrm>
            <a:custGeom>
              <a:avLst/>
              <a:gdLst/>
              <a:ahLst/>
              <a:cxnLst/>
              <a:rect l="l" t="t" r="r" b="b"/>
              <a:pathLst>
                <a:path w="3501" h="405" extrusionOk="0">
                  <a:moveTo>
                    <a:pt x="269" y="0"/>
                  </a:moveTo>
                  <a:cubicBezTo>
                    <a:pt x="0" y="0"/>
                    <a:pt x="0" y="404"/>
                    <a:pt x="269" y="404"/>
                  </a:cubicBezTo>
                  <a:lnTo>
                    <a:pt x="3231" y="404"/>
                  </a:lnTo>
                  <a:cubicBezTo>
                    <a:pt x="3500" y="404"/>
                    <a:pt x="3500" y="0"/>
                    <a:pt x="3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208;p50">
              <a:extLst>
                <a:ext uri="{FF2B5EF4-FFF2-40B4-BE49-F238E27FC236}">
                  <a16:creationId xmlns:a16="http://schemas.microsoft.com/office/drawing/2014/main" id="{B2499E26-22D3-EF26-C8B4-8294649D5792}"/>
                </a:ext>
              </a:extLst>
            </p:cNvPr>
            <p:cNvSpPr/>
            <p:nvPr/>
          </p:nvSpPr>
          <p:spPr>
            <a:xfrm>
              <a:off x="6277576" y="2572736"/>
              <a:ext cx="129173" cy="10584"/>
            </a:xfrm>
            <a:custGeom>
              <a:avLst/>
              <a:gdLst/>
              <a:ahLst/>
              <a:cxnLst/>
              <a:rect l="l" t="t" r="r" b="b"/>
              <a:pathLst>
                <a:path w="4943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4673" y="405"/>
                  </a:lnTo>
                  <a:cubicBezTo>
                    <a:pt x="4943" y="405"/>
                    <a:pt x="4943" y="1"/>
                    <a:pt x="4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2197;p50">
            <a:extLst>
              <a:ext uri="{FF2B5EF4-FFF2-40B4-BE49-F238E27FC236}">
                <a16:creationId xmlns:a16="http://schemas.microsoft.com/office/drawing/2014/main" id="{0B9F61A8-BDC3-134B-957A-387E8BD29C1B}"/>
              </a:ext>
            </a:extLst>
          </p:cNvPr>
          <p:cNvGrpSpPr/>
          <p:nvPr/>
        </p:nvGrpSpPr>
        <p:grpSpPr>
          <a:xfrm>
            <a:off x="945361" y="1895905"/>
            <a:ext cx="471413" cy="408674"/>
            <a:chOff x="6181827" y="2463685"/>
            <a:chExt cx="360629" cy="282989"/>
          </a:xfrm>
        </p:grpSpPr>
        <p:sp>
          <p:nvSpPr>
            <p:cNvPr id="370" name="Google Shape;2198;p50">
              <a:extLst>
                <a:ext uri="{FF2B5EF4-FFF2-40B4-BE49-F238E27FC236}">
                  <a16:creationId xmlns:a16="http://schemas.microsoft.com/office/drawing/2014/main" id="{5EAF5DC3-DE8F-C39F-F553-4D7A7AA2DC01}"/>
                </a:ext>
              </a:extLst>
            </p:cNvPr>
            <p:cNvSpPr/>
            <p:nvPr/>
          </p:nvSpPr>
          <p:spPr>
            <a:xfrm>
              <a:off x="6274545" y="2463685"/>
              <a:ext cx="255837" cy="32430"/>
            </a:xfrm>
            <a:custGeom>
              <a:avLst/>
              <a:gdLst/>
              <a:ahLst/>
              <a:cxnLst/>
              <a:rect l="l" t="t" r="r" b="b"/>
              <a:pathLst>
                <a:path w="9790" h="1241" extrusionOk="0">
                  <a:moveTo>
                    <a:pt x="1" y="0"/>
                  </a:moveTo>
                  <a:cubicBezTo>
                    <a:pt x="645" y="0"/>
                    <a:pt x="1174" y="520"/>
                    <a:pt x="1174" y="1241"/>
                  </a:cubicBezTo>
                  <a:lnTo>
                    <a:pt x="9790" y="1241"/>
                  </a:lnTo>
                  <a:cubicBezTo>
                    <a:pt x="9780" y="520"/>
                    <a:pt x="9261" y="0"/>
                    <a:pt x="8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199;p50">
              <a:extLst>
                <a:ext uri="{FF2B5EF4-FFF2-40B4-BE49-F238E27FC236}">
                  <a16:creationId xmlns:a16="http://schemas.microsoft.com/office/drawing/2014/main" id="{4060FAC1-61A0-7370-EA37-3B1CEC1BEF6F}"/>
                </a:ext>
              </a:extLst>
            </p:cNvPr>
            <p:cNvSpPr/>
            <p:nvPr/>
          </p:nvSpPr>
          <p:spPr>
            <a:xfrm>
              <a:off x="6243891" y="2463685"/>
              <a:ext cx="255837" cy="282989"/>
            </a:xfrm>
            <a:custGeom>
              <a:avLst/>
              <a:gdLst/>
              <a:ahLst/>
              <a:cxnLst/>
              <a:rect l="l" t="t" r="r" b="b"/>
              <a:pathLst>
                <a:path w="9790" h="10829" extrusionOk="0">
                  <a:moveTo>
                    <a:pt x="1174" y="0"/>
                  </a:moveTo>
                  <a:cubicBezTo>
                    <a:pt x="520" y="0"/>
                    <a:pt x="0" y="520"/>
                    <a:pt x="0" y="1174"/>
                  </a:cubicBezTo>
                  <a:lnTo>
                    <a:pt x="0" y="10828"/>
                  </a:lnTo>
                  <a:lnTo>
                    <a:pt x="7434" y="10828"/>
                  </a:lnTo>
                  <a:cubicBezTo>
                    <a:pt x="8088" y="10828"/>
                    <a:pt x="8607" y="10299"/>
                    <a:pt x="8607" y="9645"/>
                  </a:cubicBezTo>
                  <a:lnTo>
                    <a:pt x="8607" y="1174"/>
                  </a:lnTo>
                  <a:cubicBezTo>
                    <a:pt x="8607" y="520"/>
                    <a:pt x="9136" y="0"/>
                    <a:pt x="9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200;p50">
              <a:extLst>
                <a:ext uri="{FF2B5EF4-FFF2-40B4-BE49-F238E27FC236}">
                  <a16:creationId xmlns:a16="http://schemas.microsoft.com/office/drawing/2014/main" id="{4158CE5A-D23F-0969-C55F-C0F60EBA1660}"/>
                </a:ext>
              </a:extLst>
            </p:cNvPr>
            <p:cNvSpPr/>
            <p:nvPr/>
          </p:nvSpPr>
          <p:spPr>
            <a:xfrm>
              <a:off x="6400190" y="2463685"/>
              <a:ext cx="99277" cy="282989"/>
            </a:xfrm>
            <a:custGeom>
              <a:avLst/>
              <a:gdLst/>
              <a:ahLst/>
              <a:cxnLst/>
              <a:rect l="l" t="t" r="r" b="b"/>
              <a:pathLst>
                <a:path w="3799" h="10829" extrusionOk="0">
                  <a:moveTo>
                    <a:pt x="2347" y="0"/>
                  </a:moveTo>
                  <a:cubicBezTo>
                    <a:pt x="1693" y="0"/>
                    <a:pt x="1174" y="520"/>
                    <a:pt x="1174" y="1174"/>
                  </a:cubicBezTo>
                  <a:lnTo>
                    <a:pt x="1174" y="9645"/>
                  </a:lnTo>
                  <a:cubicBezTo>
                    <a:pt x="1174" y="10299"/>
                    <a:pt x="645" y="10828"/>
                    <a:pt x="1" y="10828"/>
                  </a:cubicBezTo>
                  <a:lnTo>
                    <a:pt x="1453" y="10828"/>
                  </a:lnTo>
                  <a:cubicBezTo>
                    <a:pt x="2097" y="10828"/>
                    <a:pt x="2626" y="10299"/>
                    <a:pt x="2626" y="9645"/>
                  </a:cubicBezTo>
                  <a:lnTo>
                    <a:pt x="2626" y="1174"/>
                  </a:lnTo>
                  <a:cubicBezTo>
                    <a:pt x="2626" y="520"/>
                    <a:pt x="3155" y="0"/>
                    <a:pt x="3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201;p50">
              <a:extLst>
                <a:ext uri="{FF2B5EF4-FFF2-40B4-BE49-F238E27FC236}">
                  <a16:creationId xmlns:a16="http://schemas.microsoft.com/office/drawing/2014/main" id="{664FDD0D-1F30-814D-2E8C-36B27E959965}"/>
                </a:ext>
              </a:extLst>
            </p:cNvPr>
            <p:cNvSpPr/>
            <p:nvPr/>
          </p:nvSpPr>
          <p:spPr>
            <a:xfrm>
              <a:off x="6181827" y="2713982"/>
              <a:ext cx="255576" cy="32692"/>
            </a:xfrm>
            <a:custGeom>
              <a:avLst/>
              <a:gdLst/>
              <a:ahLst/>
              <a:cxnLst/>
              <a:rect l="l" t="t" r="r" b="b"/>
              <a:pathLst>
                <a:path w="9780" h="1251" extrusionOk="0">
                  <a:moveTo>
                    <a:pt x="0" y="0"/>
                  </a:moveTo>
                  <a:cubicBezTo>
                    <a:pt x="0" y="721"/>
                    <a:pt x="529" y="1250"/>
                    <a:pt x="1173" y="1250"/>
                  </a:cubicBezTo>
                  <a:lnTo>
                    <a:pt x="9780" y="1250"/>
                  </a:lnTo>
                  <a:cubicBezTo>
                    <a:pt x="9136" y="1250"/>
                    <a:pt x="8616" y="731"/>
                    <a:pt x="8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202;p50">
              <a:extLst>
                <a:ext uri="{FF2B5EF4-FFF2-40B4-BE49-F238E27FC236}">
                  <a16:creationId xmlns:a16="http://schemas.microsoft.com/office/drawing/2014/main" id="{087B232A-F229-62D8-8726-D1F321A994A7}"/>
                </a:ext>
              </a:extLst>
            </p:cNvPr>
            <p:cNvSpPr/>
            <p:nvPr/>
          </p:nvSpPr>
          <p:spPr>
            <a:xfrm>
              <a:off x="6386131" y="2558598"/>
              <a:ext cx="156325" cy="97344"/>
            </a:xfrm>
            <a:custGeom>
              <a:avLst/>
              <a:gdLst/>
              <a:ahLst/>
              <a:cxnLst/>
              <a:rect l="l" t="t" r="r" b="b"/>
              <a:pathLst>
                <a:path w="5982" h="3725" extrusionOk="0">
                  <a:moveTo>
                    <a:pt x="5756" y="1"/>
                  </a:moveTo>
                  <a:cubicBezTo>
                    <a:pt x="4145" y="1"/>
                    <a:pt x="2045" y="398"/>
                    <a:pt x="971" y="1619"/>
                  </a:cubicBezTo>
                  <a:cubicBezTo>
                    <a:pt x="462" y="2205"/>
                    <a:pt x="241" y="2975"/>
                    <a:pt x="0" y="3725"/>
                  </a:cubicBezTo>
                  <a:cubicBezTo>
                    <a:pt x="673" y="3388"/>
                    <a:pt x="1116" y="3340"/>
                    <a:pt x="2058" y="3052"/>
                  </a:cubicBezTo>
                  <a:cubicBezTo>
                    <a:pt x="2664" y="2869"/>
                    <a:pt x="3923" y="2032"/>
                    <a:pt x="4510" y="1407"/>
                  </a:cubicBezTo>
                  <a:cubicBezTo>
                    <a:pt x="4962" y="907"/>
                    <a:pt x="5452" y="436"/>
                    <a:pt x="5981" y="3"/>
                  </a:cubicBezTo>
                  <a:cubicBezTo>
                    <a:pt x="5907" y="2"/>
                    <a:pt x="5832" y="1"/>
                    <a:pt x="5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203;p50">
              <a:extLst>
                <a:ext uri="{FF2B5EF4-FFF2-40B4-BE49-F238E27FC236}">
                  <a16:creationId xmlns:a16="http://schemas.microsoft.com/office/drawing/2014/main" id="{59907924-C7DF-6A08-28EE-4E0FA541C4D8}"/>
                </a:ext>
              </a:extLst>
            </p:cNvPr>
            <p:cNvSpPr/>
            <p:nvPr/>
          </p:nvSpPr>
          <p:spPr>
            <a:xfrm>
              <a:off x="6386131" y="2558650"/>
              <a:ext cx="156325" cy="97291"/>
            </a:xfrm>
            <a:custGeom>
              <a:avLst/>
              <a:gdLst/>
              <a:ahLst/>
              <a:cxnLst/>
              <a:rect l="l" t="t" r="r" b="b"/>
              <a:pathLst>
                <a:path w="5982" h="3723" extrusionOk="0">
                  <a:moveTo>
                    <a:pt x="5950" y="1"/>
                  </a:moveTo>
                  <a:cubicBezTo>
                    <a:pt x="4295" y="1"/>
                    <a:pt x="239" y="2977"/>
                    <a:pt x="0" y="3723"/>
                  </a:cubicBezTo>
                  <a:cubicBezTo>
                    <a:pt x="673" y="3386"/>
                    <a:pt x="1116" y="3338"/>
                    <a:pt x="2058" y="3050"/>
                  </a:cubicBezTo>
                  <a:cubicBezTo>
                    <a:pt x="2664" y="2867"/>
                    <a:pt x="3923" y="2030"/>
                    <a:pt x="4510" y="1405"/>
                  </a:cubicBezTo>
                  <a:cubicBezTo>
                    <a:pt x="4962" y="896"/>
                    <a:pt x="5452" y="434"/>
                    <a:pt x="5981" y="1"/>
                  </a:cubicBezTo>
                  <a:cubicBezTo>
                    <a:pt x="5971" y="1"/>
                    <a:pt x="5960" y="1"/>
                    <a:pt x="5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204;p50">
              <a:extLst>
                <a:ext uri="{FF2B5EF4-FFF2-40B4-BE49-F238E27FC236}">
                  <a16:creationId xmlns:a16="http://schemas.microsoft.com/office/drawing/2014/main" id="{7978AC9E-B031-0CED-2723-82C70248E3C5}"/>
                </a:ext>
              </a:extLst>
            </p:cNvPr>
            <p:cNvSpPr/>
            <p:nvPr/>
          </p:nvSpPr>
          <p:spPr>
            <a:xfrm>
              <a:off x="6358718" y="2580941"/>
              <a:ext cx="122927" cy="112187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4636" y="0"/>
                  </a:moveTo>
                  <a:cubicBezTo>
                    <a:pt x="4453" y="0"/>
                    <a:pt x="1729" y="1752"/>
                    <a:pt x="876" y="2774"/>
                  </a:cubicBezTo>
                  <a:cubicBezTo>
                    <a:pt x="645" y="3033"/>
                    <a:pt x="424" y="3302"/>
                    <a:pt x="232" y="3591"/>
                  </a:cubicBezTo>
                  <a:cubicBezTo>
                    <a:pt x="193" y="3649"/>
                    <a:pt x="1" y="4293"/>
                    <a:pt x="1" y="4293"/>
                  </a:cubicBezTo>
                  <a:cubicBezTo>
                    <a:pt x="1" y="4293"/>
                    <a:pt x="549" y="3870"/>
                    <a:pt x="568" y="3812"/>
                  </a:cubicBezTo>
                  <a:cubicBezTo>
                    <a:pt x="751" y="3514"/>
                    <a:pt x="943" y="3226"/>
                    <a:pt x="1165" y="2956"/>
                  </a:cubicBezTo>
                  <a:cubicBezTo>
                    <a:pt x="2001" y="1956"/>
                    <a:pt x="4703" y="110"/>
                    <a:pt x="4646" y="4"/>
                  </a:cubicBezTo>
                  <a:cubicBezTo>
                    <a:pt x="4644" y="2"/>
                    <a:pt x="4641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205;p50">
              <a:extLst>
                <a:ext uri="{FF2B5EF4-FFF2-40B4-BE49-F238E27FC236}">
                  <a16:creationId xmlns:a16="http://schemas.microsoft.com/office/drawing/2014/main" id="{69852341-069E-B7FB-EF47-E88DD998DD37}"/>
                </a:ext>
              </a:extLst>
            </p:cNvPr>
            <p:cNvSpPr/>
            <p:nvPr/>
          </p:nvSpPr>
          <p:spPr>
            <a:xfrm>
              <a:off x="6277576" y="2518955"/>
              <a:ext cx="168868" cy="10584"/>
            </a:xfrm>
            <a:custGeom>
              <a:avLst/>
              <a:gdLst/>
              <a:ahLst/>
              <a:cxnLst/>
              <a:rect l="l" t="t" r="r" b="b"/>
              <a:pathLst>
                <a:path w="6462" h="405" extrusionOk="0">
                  <a:moveTo>
                    <a:pt x="6202" y="1"/>
                  </a:moveTo>
                  <a:cubicBezTo>
                    <a:pt x="6199" y="1"/>
                    <a:pt x="6196" y="1"/>
                    <a:pt x="6193" y="1"/>
                  </a:cubicBezTo>
                  <a:lnTo>
                    <a:pt x="269" y="1"/>
                  </a:lnTo>
                  <a:cubicBezTo>
                    <a:pt x="0" y="1"/>
                    <a:pt x="0" y="405"/>
                    <a:pt x="269" y="405"/>
                  </a:cubicBezTo>
                  <a:lnTo>
                    <a:pt x="6193" y="405"/>
                  </a:lnTo>
                  <a:cubicBezTo>
                    <a:pt x="6459" y="395"/>
                    <a:pt x="6462" y="1"/>
                    <a:pt x="6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206;p50">
              <a:extLst>
                <a:ext uri="{FF2B5EF4-FFF2-40B4-BE49-F238E27FC236}">
                  <a16:creationId xmlns:a16="http://schemas.microsoft.com/office/drawing/2014/main" id="{644B4612-EBD0-7BF6-7955-D3224755C49A}"/>
                </a:ext>
              </a:extLst>
            </p:cNvPr>
            <p:cNvSpPr/>
            <p:nvPr/>
          </p:nvSpPr>
          <p:spPr>
            <a:xfrm>
              <a:off x="6277576" y="2680794"/>
              <a:ext cx="69382" cy="10584"/>
            </a:xfrm>
            <a:custGeom>
              <a:avLst/>
              <a:gdLst/>
              <a:ahLst/>
              <a:cxnLst/>
              <a:rect l="l" t="t" r="r" b="b"/>
              <a:pathLst>
                <a:path w="2655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2385" y="405"/>
                  </a:lnTo>
                  <a:cubicBezTo>
                    <a:pt x="2654" y="405"/>
                    <a:pt x="2654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207;p50">
              <a:extLst>
                <a:ext uri="{FF2B5EF4-FFF2-40B4-BE49-F238E27FC236}">
                  <a16:creationId xmlns:a16="http://schemas.microsoft.com/office/drawing/2014/main" id="{627A8E5E-D202-6725-BAA4-3C4BC24FC186}"/>
                </a:ext>
              </a:extLst>
            </p:cNvPr>
            <p:cNvSpPr/>
            <p:nvPr/>
          </p:nvSpPr>
          <p:spPr>
            <a:xfrm>
              <a:off x="6277576" y="2626778"/>
              <a:ext cx="91490" cy="10584"/>
            </a:xfrm>
            <a:custGeom>
              <a:avLst/>
              <a:gdLst/>
              <a:ahLst/>
              <a:cxnLst/>
              <a:rect l="l" t="t" r="r" b="b"/>
              <a:pathLst>
                <a:path w="3501" h="405" extrusionOk="0">
                  <a:moveTo>
                    <a:pt x="269" y="0"/>
                  </a:moveTo>
                  <a:cubicBezTo>
                    <a:pt x="0" y="0"/>
                    <a:pt x="0" y="404"/>
                    <a:pt x="269" y="404"/>
                  </a:cubicBezTo>
                  <a:lnTo>
                    <a:pt x="3231" y="404"/>
                  </a:lnTo>
                  <a:cubicBezTo>
                    <a:pt x="3500" y="404"/>
                    <a:pt x="3500" y="0"/>
                    <a:pt x="3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208;p50">
              <a:extLst>
                <a:ext uri="{FF2B5EF4-FFF2-40B4-BE49-F238E27FC236}">
                  <a16:creationId xmlns:a16="http://schemas.microsoft.com/office/drawing/2014/main" id="{6CE0F05C-5146-7098-1B41-5A27320F5D74}"/>
                </a:ext>
              </a:extLst>
            </p:cNvPr>
            <p:cNvSpPr/>
            <p:nvPr/>
          </p:nvSpPr>
          <p:spPr>
            <a:xfrm>
              <a:off x="6277576" y="2572736"/>
              <a:ext cx="129173" cy="10584"/>
            </a:xfrm>
            <a:custGeom>
              <a:avLst/>
              <a:gdLst/>
              <a:ahLst/>
              <a:cxnLst/>
              <a:rect l="l" t="t" r="r" b="b"/>
              <a:pathLst>
                <a:path w="4943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4673" y="405"/>
                  </a:lnTo>
                  <a:cubicBezTo>
                    <a:pt x="4943" y="405"/>
                    <a:pt x="4943" y="1"/>
                    <a:pt x="4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2197;p50">
            <a:extLst>
              <a:ext uri="{FF2B5EF4-FFF2-40B4-BE49-F238E27FC236}">
                <a16:creationId xmlns:a16="http://schemas.microsoft.com/office/drawing/2014/main" id="{B7DB0DD7-36CD-C8BD-738C-06A3C1F4F6BB}"/>
              </a:ext>
            </a:extLst>
          </p:cNvPr>
          <p:cNvGrpSpPr/>
          <p:nvPr/>
        </p:nvGrpSpPr>
        <p:grpSpPr>
          <a:xfrm>
            <a:off x="945361" y="2721192"/>
            <a:ext cx="471413" cy="408674"/>
            <a:chOff x="6181827" y="2463685"/>
            <a:chExt cx="360629" cy="282989"/>
          </a:xfrm>
        </p:grpSpPr>
        <p:sp>
          <p:nvSpPr>
            <p:cNvPr id="382" name="Google Shape;2198;p50">
              <a:extLst>
                <a:ext uri="{FF2B5EF4-FFF2-40B4-BE49-F238E27FC236}">
                  <a16:creationId xmlns:a16="http://schemas.microsoft.com/office/drawing/2014/main" id="{6514C52D-80EF-B462-CAD9-94CE3E6837B2}"/>
                </a:ext>
              </a:extLst>
            </p:cNvPr>
            <p:cNvSpPr/>
            <p:nvPr/>
          </p:nvSpPr>
          <p:spPr>
            <a:xfrm>
              <a:off x="6274545" y="2463685"/>
              <a:ext cx="255837" cy="32430"/>
            </a:xfrm>
            <a:custGeom>
              <a:avLst/>
              <a:gdLst/>
              <a:ahLst/>
              <a:cxnLst/>
              <a:rect l="l" t="t" r="r" b="b"/>
              <a:pathLst>
                <a:path w="9790" h="1241" extrusionOk="0">
                  <a:moveTo>
                    <a:pt x="1" y="0"/>
                  </a:moveTo>
                  <a:cubicBezTo>
                    <a:pt x="645" y="0"/>
                    <a:pt x="1174" y="520"/>
                    <a:pt x="1174" y="1241"/>
                  </a:cubicBezTo>
                  <a:lnTo>
                    <a:pt x="9790" y="1241"/>
                  </a:lnTo>
                  <a:cubicBezTo>
                    <a:pt x="9780" y="520"/>
                    <a:pt x="9261" y="0"/>
                    <a:pt x="8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199;p50">
              <a:extLst>
                <a:ext uri="{FF2B5EF4-FFF2-40B4-BE49-F238E27FC236}">
                  <a16:creationId xmlns:a16="http://schemas.microsoft.com/office/drawing/2014/main" id="{31762702-2182-C206-ABE5-3096FA525970}"/>
                </a:ext>
              </a:extLst>
            </p:cNvPr>
            <p:cNvSpPr/>
            <p:nvPr/>
          </p:nvSpPr>
          <p:spPr>
            <a:xfrm>
              <a:off x="6243891" y="2463685"/>
              <a:ext cx="255837" cy="282989"/>
            </a:xfrm>
            <a:custGeom>
              <a:avLst/>
              <a:gdLst/>
              <a:ahLst/>
              <a:cxnLst/>
              <a:rect l="l" t="t" r="r" b="b"/>
              <a:pathLst>
                <a:path w="9790" h="10829" extrusionOk="0">
                  <a:moveTo>
                    <a:pt x="1174" y="0"/>
                  </a:moveTo>
                  <a:cubicBezTo>
                    <a:pt x="520" y="0"/>
                    <a:pt x="0" y="520"/>
                    <a:pt x="0" y="1174"/>
                  </a:cubicBezTo>
                  <a:lnTo>
                    <a:pt x="0" y="10828"/>
                  </a:lnTo>
                  <a:lnTo>
                    <a:pt x="7434" y="10828"/>
                  </a:lnTo>
                  <a:cubicBezTo>
                    <a:pt x="8088" y="10828"/>
                    <a:pt x="8607" y="10299"/>
                    <a:pt x="8607" y="9645"/>
                  </a:cubicBezTo>
                  <a:lnTo>
                    <a:pt x="8607" y="1174"/>
                  </a:lnTo>
                  <a:cubicBezTo>
                    <a:pt x="8607" y="520"/>
                    <a:pt x="9136" y="0"/>
                    <a:pt x="9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200;p50">
              <a:extLst>
                <a:ext uri="{FF2B5EF4-FFF2-40B4-BE49-F238E27FC236}">
                  <a16:creationId xmlns:a16="http://schemas.microsoft.com/office/drawing/2014/main" id="{7A01D6B4-4360-0657-9D92-8A73D7CF4465}"/>
                </a:ext>
              </a:extLst>
            </p:cNvPr>
            <p:cNvSpPr/>
            <p:nvPr/>
          </p:nvSpPr>
          <p:spPr>
            <a:xfrm>
              <a:off x="6400190" y="2463685"/>
              <a:ext cx="99277" cy="282989"/>
            </a:xfrm>
            <a:custGeom>
              <a:avLst/>
              <a:gdLst/>
              <a:ahLst/>
              <a:cxnLst/>
              <a:rect l="l" t="t" r="r" b="b"/>
              <a:pathLst>
                <a:path w="3799" h="10829" extrusionOk="0">
                  <a:moveTo>
                    <a:pt x="2347" y="0"/>
                  </a:moveTo>
                  <a:cubicBezTo>
                    <a:pt x="1693" y="0"/>
                    <a:pt x="1174" y="520"/>
                    <a:pt x="1174" y="1174"/>
                  </a:cubicBezTo>
                  <a:lnTo>
                    <a:pt x="1174" y="9645"/>
                  </a:lnTo>
                  <a:cubicBezTo>
                    <a:pt x="1174" y="10299"/>
                    <a:pt x="645" y="10828"/>
                    <a:pt x="1" y="10828"/>
                  </a:cubicBezTo>
                  <a:lnTo>
                    <a:pt x="1453" y="10828"/>
                  </a:lnTo>
                  <a:cubicBezTo>
                    <a:pt x="2097" y="10828"/>
                    <a:pt x="2626" y="10299"/>
                    <a:pt x="2626" y="9645"/>
                  </a:cubicBezTo>
                  <a:lnTo>
                    <a:pt x="2626" y="1174"/>
                  </a:lnTo>
                  <a:cubicBezTo>
                    <a:pt x="2626" y="520"/>
                    <a:pt x="3155" y="0"/>
                    <a:pt x="3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201;p50">
              <a:extLst>
                <a:ext uri="{FF2B5EF4-FFF2-40B4-BE49-F238E27FC236}">
                  <a16:creationId xmlns:a16="http://schemas.microsoft.com/office/drawing/2014/main" id="{22C7DC33-89E8-0748-E771-6CCAB7A5F662}"/>
                </a:ext>
              </a:extLst>
            </p:cNvPr>
            <p:cNvSpPr/>
            <p:nvPr/>
          </p:nvSpPr>
          <p:spPr>
            <a:xfrm>
              <a:off x="6181827" y="2713982"/>
              <a:ext cx="255576" cy="32692"/>
            </a:xfrm>
            <a:custGeom>
              <a:avLst/>
              <a:gdLst/>
              <a:ahLst/>
              <a:cxnLst/>
              <a:rect l="l" t="t" r="r" b="b"/>
              <a:pathLst>
                <a:path w="9780" h="1251" extrusionOk="0">
                  <a:moveTo>
                    <a:pt x="0" y="0"/>
                  </a:moveTo>
                  <a:cubicBezTo>
                    <a:pt x="0" y="721"/>
                    <a:pt x="529" y="1250"/>
                    <a:pt x="1173" y="1250"/>
                  </a:cubicBezTo>
                  <a:lnTo>
                    <a:pt x="9780" y="1250"/>
                  </a:lnTo>
                  <a:cubicBezTo>
                    <a:pt x="9136" y="1250"/>
                    <a:pt x="8616" y="731"/>
                    <a:pt x="8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202;p50">
              <a:extLst>
                <a:ext uri="{FF2B5EF4-FFF2-40B4-BE49-F238E27FC236}">
                  <a16:creationId xmlns:a16="http://schemas.microsoft.com/office/drawing/2014/main" id="{631E92C8-832B-E69E-DDDA-61C45972F06C}"/>
                </a:ext>
              </a:extLst>
            </p:cNvPr>
            <p:cNvSpPr/>
            <p:nvPr/>
          </p:nvSpPr>
          <p:spPr>
            <a:xfrm>
              <a:off x="6386131" y="2558598"/>
              <a:ext cx="156325" cy="97344"/>
            </a:xfrm>
            <a:custGeom>
              <a:avLst/>
              <a:gdLst/>
              <a:ahLst/>
              <a:cxnLst/>
              <a:rect l="l" t="t" r="r" b="b"/>
              <a:pathLst>
                <a:path w="5982" h="3725" extrusionOk="0">
                  <a:moveTo>
                    <a:pt x="5756" y="1"/>
                  </a:moveTo>
                  <a:cubicBezTo>
                    <a:pt x="4145" y="1"/>
                    <a:pt x="2045" y="398"/>
                    <a:pt x="971" y="1619"/>
                  </a:cubicBezTo>
                  <a:cubicBezTo>
                    <a:pt x="462" y="2205"/>
                    <a:pt x="241" y="2975"/>
                    <a:pt x="0" y="3725"/>
                  </a:cubicBezTo>
                  <a:cubicBezTo>
                    <a:pt x="673" y="3388"/>
                    <a:pt x="1116" y="3340"/>
                    <a:pt x="2058" y="3052"/>
                  </a:cubicBezTo>
                  <a:cubicBezTo>
                    <a:pt x="2664" y="2869"/>
                    <a:pt x="3923" y="2032"/>
                    <a:pt x="4510" y="1407"/>
                  </a:cubicBezTo>
                  <a:cubicBezTo>
                    <a:pt x="4962" y="907"/>
                    <a:pt x="5452" y="436"/>
                    <a:pt x="5981" y="3"/>
                  </a:cubicBezTo>
                  <a:cubicBezTo>
                    <a:pt x="5907" y="2"/>
                    <a:pt x="5832" y="1"/>
                    <a:pt x="5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203;p50">
              <a:extLst>
                <a:ext uri="{FF2B5EF4-FFF2-40B4-BE49-F238E27FC236}">
                  <a16:creationId xmlns:a16="http://schemas.microsoft.com/office/drawing/2014/main" id="{77EB9608-EF1D-533E-EB6B-F93AE81F5690}"/>
                </a:ext>
              </a:extLst>
            </p:cNvPr>
            <p:cNvSpPr/>
            <p:nvPr/>
          </p:nvSpPr>
          <p:spPr>
            <a:xfrm>
              <a:off x="6386131" y="2558650"/>
              <a:ext cx="156325" cy="97291"/>
            </a:xfrm>
            <a:custGeom>
              <a:avLst/>
              <a:gdLst/>
              <a:ahLst/>
              <a:cxnLst/>
              <a:rect l="l" t="t" r="r" b="b"/>
              <a:pathLst>
                <a:path w="5982" h="3723" extrusionOk="0">
                  <a:moveTo>
                    <a:pt x="5950" y="1"/>
                  </a:moveTo>
                  <a:cubicBezTo>
                    <a:pt x="4295" y="1"/>
                    <a:pt x="239" y="2977"/>
                    <a:pt x="0" y="3723"/>
                  </a:cubicBezTo>
                  <a:cubicBezTo>
                    <a:pt x="673" y="3386"/>
                    <a:pt x="1116" y="3338"/>
                    <a:pt x="2058" y="3050"/>
                  </a:cubicBezTo>
                  <a:cubicBezTo>
                    <a:pt x="2664" y="2867"/>
                    <a:pt x="3923" y="2030"/>
                    <a:pt x="4510" y="1405"/>
                  </a:cubicBezTo>
                  <a:cubicBezTo>
                    <a:pt x="4962" y="896"/>
                    <a:pt x="5452" y="434"/>
                    <a:pt x="5981" y="1"/>
                  </a:cubicBezTo>
                  <a:cubicBezTo>
                    <a:pt x="5971" y="1"/>
                    <a:pt x="5960" y="1"/>
                    <a:pt x="5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204;p50">
              <a:extLst>
                <a:ext uri="{FF2B5EF4-FFF2-40B4-BE49-F238E27FC236}">
                  <a16:creationId xmlns:a16="http://schemas.microsoft.com/office/drawing/2014/main" id="{8546B718-1C3C-E187-5842-9E8EBBCB5B36}"/>
                </a:ext>
              </a:extLst>
            </p:cNvPr>
            <p:cNvSpPr/>
            <p:nvPr/>
          </p:nvSpPr>
          <p:spPr>
            <a:xfrm>
              <a:off x="6358718" y="2580941"/>
              <a:ext cx="122927" cy="112187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4636" y="0"/>
                  </a:moveTo>
                  <a:cubicBezTo>
                    <a:pt x="4453" y="0"/>
                    <a:pt x="1729" y="1752"/>
                    <a:pt x="876" y="2774"/>
                  </a:cubicBezTo>
                  <a:cubicBezTo>
                    <a:pt x="645" y="3033"/>
                    <a:pt x="424" y="3302"/>
                    <a:pt x="232" y="3591"/>
                  </a:cubicBezTo>
                  <a:cubicBezTo>
                    <a:pt x="193" y="3649"/>
                    <a:pt x="1" y="4293"/>
                    <a:pt x="1" y="4293"/>
                  </a:cubicBezTo>
                  <a:cubicBezTo>
                    <a:pt x="1" y="4293"/>
                    <a:pt x="549" y="3870"/>
                    <a:pt x="568" y="3812"/>
                  </a:cubicBezTo>
                  <a:cubicBezTo>
                    <a:pt x="751" y="3514"/>
                    <a:pt x="943" y="3226"/>
                    <a:pt x="1165" y="2956"/>
                  </a:cubicBezTo>
                  <a:cubicBezTo>
                    <a:pt x="2001" y="1956"/>
                    <a:pt x="4703" y="110"/>
                    <a:pt x="4646" y="4"/>
                  </a:cubicBezTo>
                  <a:cubicBezTo>
                    <a:pt x="4644" y="2"/>
                    <a:pt x="4641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205;p50">
              <a:extLst>
                <a:ext uri="{FF2B5EF4-FFF2-40B4-BE49-F238E27FC236}">
                  <a16:creationId xmlns:a16="http://schemas.microsoft.com/office/drawing/2014/main" id="{6F28DF98-1FC0-0B6A-11D9-A8FB543EEF0C}"/>
                </a:ext>
              </a:extLst>
            </p:cNvPr>
            <p:cNvSpPr/>
            <p:nvPr/>
          </p:nvSpPr>
          <p:spPr>
            <a:xfrm>
              <a:off x="6277576" y="2518955"/>
              <a:ext cx="168868" cy="10584"/>
            </a:xfrm>
            <a:custGeom>
              <a:avLst/>
              <a:gdLst/>
              <a:ahLst/>
              <a:cxnLst/>
              <a:rect l="l" t="t" r="r" b="b"/>
              <a:pathLst>
                <a:path w="6462" h="405" extrusionOk="0">
                  <a:moveTo>
                    <a:pt x="6202" y="1"/>
                  </a:moveTo>
                  <a:cubicBezTo>
                    <a:pt x="6199" y="1"/>
                    <a:pt x="6196" y="1"/>
                    <a:pt x="6193" y="1"/>
                  </a:cubicBezTo>
                  <a:lnTo>
                    <a:pt x="269" y="1"/>
                  </a:lnTo>
                  <a:cubicBezTo>
                    <a:pt x="0" y="1"/>
                    <a:pt x="0" y="405"/>
                    <a:pt x="269" y="405"/>
                  </a:cubicBezTo>
                  <a:lnTo>
                    <a:pt x="6193" y="405"/>
                  </a:lnTo>
                  <a:cubicBezTo>
                    <a:pt x="6459" y="395"/>
                    <a:pt x="6462" y="1"/>
                    <a:pt x="6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206;p50">
              <a:extLst>
                <a:ext uri="{FF2B5EF4-FFF2-40B4-BE49-F238E27FC236}">
                  <a16:creationId xmlns:a16="http://schemas.microsoft.com/office/drawing/2014/main" id="{290E2709-9553-57A9-00B4-5A8D3FAF1B98}"/>
                </a:ext>
              </a:extLst>
            </p:cNvPr>
            <p:cNvSpPr/>
            <p:nvPr/>
          </p:nvSpPr>
          <p:spPr>
            <a:xfrm>
              <a:off x="6277576" y="2680794"/>
              <a:ext cx="69382" cy="10584"/>
            </a:xfrm>
            <a:custGeom>
              <a:avLst/>
              <a:gdLst/>
              <a:ahLst/>
              <a:cxnLst/>
              <a:rect l="l" t="t" r="r" b="b"/>
              <a:pathLst>
                <a:path w="2655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2385" y="405"/>
                  </a:lnTo>
                  <a:cubicBezTo>
                    <a:pt x="2654" y="405"/>
                    <a:pt x="2654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207;p50">
              <a:extLst>
                <a:ext uri="{FF2B5EF4-FFF2-40B4-BE49-F238E27FC236}">
                  <a16:creationId xmlns:a16="http://schemas.microsoft.com/office/drawing/2014/main" id="{CAAF774C-D3AA-3F22-A588-1EBB5D900285}"/>
                </a:ext>
              </a:extLst>
            </p:cNvPr>
            <p:cNvSpPr/>
            <p:nvPr/>
          </p:nvSpPr>
          <p:spPr>
            <a:xfrm>
              <a:off x="6277576" y="2626778"/>
              <a:ext cx="91490" cy="10584"/>
            </a:xfrm>
            <a:custGeom>
              <a:avLst/>
              <a:gdLst/>
              <a:ahLst/>
              <a:cxnLst/>
              <a:rect l="l" t="t" r="r" b="b"/>
              <a:pathLst>
                <a:path w="3501" h="405" extrusionOk="0">
                  <a:moveTo>
                    <a:pt x="269" y="0"/>
                  </a:moveTo>
                  <a:cubicBezTo>
                    <a:pt x="0" y="0"/>
                    <a:pt x="0" y="404"/>
                    <a:pt x="269" y="404"/>
                  </a:cubicBezTo>
                  <a:lnTo>
                    <a:pt x="3231" y="404"/>
                  </a:lnTo>
                  <a:cubicBezTo>
                    <a:pt x="3500" y="404"/>
                    <a:pt x="3500" y="0"/>
                    <a:pt x="3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208;p50">
              <a:extLst>
                <a:ext uri="{FF2B5EF4-FFF2-40B4-BE49-F238E27FC236}">
                  <a16:creationId xmlns:a16="http://schemas.microsoft.com/office/drawing/2014/main" id="{326375C8-3D92-6E43-4358-D45D4F29C0B8}"/>
                </a:ext>
              </a:extLst>
            </p:cNvPr>
            <p:cNvSpPr/>
            <p:nvPr/>
          </p:nvSpPr>
          <p:spPr>
            <a:xfrm>
              <a:off x="6277576" y="2572736"/>
              <a:ext cx="129173" cy="10584"/>
            </a:xfrm>
            <a:custGeom>
              <a:avLst/>
              <a:gdLst/>
              <a:ahLst/>
              <a:cxnLst/>
              <a:rect l="l" t="t" r="r" b="b"/>
              <a:pathLst>
                <a:path w="4943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4673" y="405"/>
                  </a:lnTo>
                  <a:cubicBezTo>
                    <a:pt x="4943" y="405"/>
                    <a:pt x="4943" y="1"/>
                    <a:pt x="4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2197;p50">
            <a:extLst>
              <a:ext uri="{FF2B5EF4-FFF2-40B4-BE49-F238E27FC236}">
                <a16:creationId xmlns:a16="http://schemas.microsoft.com/office/drawing/2014/main" id="{B9C4A259-7D19-99C7-DDEC-C27F5CADC2B3}"/>
              </a:ext>
            </a:extLst>
          </p:cNvPr>
          <p:cNvGrpSpPr/>
          <p:nvPr/>
        </p:nvGrpSpPr>
        <p:grpSpPr>
          <a:xfrm>
            <a:off x="945361" y="3467202"/>
            <a:ext cx="471413" cy="408674"/>
            <a:chOff x="6181827" y="2463685"/>
            <a:chExt cx="360629" cy="282989"/>
          </a:xfrm>
        </p:grpSpPr>
        <p:sp>
          <p:nvSpPr>
            <p:cNvPr id="394" name="Google Shape;2198;p50">
              <a:extLst>
                <a:ext uri="{FF2B5EF4-FFF2-40B4-BE49-F238E27FC236}">
                  <a16:creationId xmlns:a16="http://schemas.microsoft.com/office/drawing/2014/main" id="{AFAED5C5-8DB1-5322-965A-1A1EE3DC9924}"/>
                </a:ext>
              </a:extLst>
            </p:cNvPr>
            <p:cNvSpPr/>
            <p:nvPr/>
          </p:nvSpPr>
          <p:spPr>
            <a:xfrm>
              <a:off x="6274545" y="2463685"/>
              <a:ext cx="255837" cy="32430"/>
            </a:xfrm>
            <a:custGeom>
              <a:avLst/>
              <a:gdLst/>
              <a:ahLst/>
              <a:cxnLst/>
              <a:rect l="l" t="t" r="r" b="b"/>
              <a:pathLst>
                <a:path w="9790" h="1241" extrusionOk="0">
                  <a:moveTo>
                    <a:pt x="1" y="0"/>
                  </a:moveTo>
                  <a:cubicBezTo>
                    <a:pt x="645" y="0"/>
                    <a:pt x="1174" y="520"/>
                    <a:pt x="1174" y="1241"/>
                  </a:cubicBezTo>
                  <a:lnTo>
                    <a:pt x="9790" y="1241"/>
                  </a:lnTo>
                  <a:cubicBezTo>
                    <a:pt x="9780" y="520"/>
                    <a:pt x="9261" y="0"/>
                    <a:pt x="8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199;p50">
              <a:extLst>
                <a:ext uri="{FF2B5EF4-FFF2-40B4-BE49-F238E27FC236}">
                  <a16:creationId xmlns:a16="http://schemas.microsoft.com/office/drawing/2014/main" id="{53C97DAA-A578-B6CE-AD9F-7AD817146BFE}"/>
                </a:ext>
              </a:extLst>
            </p:cNvPr>
            <p:cNvSpPr/>
            <p:nvPr/>
          </p:nvSpPr>
          <p:spPr>
            <a:xfrm>
              <a:off x="6243891" y="2463685"/>
              <a:ext cx="255837" cy="282989"/>
            </a:xfrm>
            <a:custGeom>
              <a:avLst/>
              <a:gdLst/>
              <a:ahLst/>
              <a:cxnLst/>
              <a:rect l="l" t="t" r="r" b="b"/>
              <a:pathLst>
                <a:path w="9790" h="10829" extrusionOk="0">
                  <a:moveTo>
                    <a:pt x="1174" y="0"/>
                  </a:moveTo>
                  <a:cubicBezTo>
                    <a:pt x="520" y="0"/>
                    <a:pt x="0" y="520"/>
                    <a:pt x="0" y="1174"/>
                  </a:cubicBezTo>
                  <a:lnTo>
                    <a:pt x="0" y="10828"/>
                  </a:lnTo>
                  <a:lnTo>
                    <a:pt x="7434" y="10828"/>
                  </a:lnTo>
                  <a:cubicBezTo>
                    <a:pt x="8088" y="10828"/>
                    <a:pt x="8607" y="10299"/>
                    <a:pt x="8607" y="9645"/>
                  </a:cubicBezTo>
                  <a:lnTo>
                    <a:pt x="8607" y="1174"/>
                  </a:lnTo>
                  <a:cubicBezTo>
                    <a:pt x="8607" y="520"/>
                    <a:pt x="9136" y="0"/>
                    <a:pt x="9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200;p50">
              <a:extLst>
                <a:ext uri="{FF2B5EF4-FFF2-40B4-BE49-F238E27FC236}">
                  <a16:creationId xmlns:a16="http://schemas.microsoft.com/office/drawing/2014/main" id="{B3C63100-53FE-E049-97B0-8605DA559AD1}"/>
                </a:ext>
              </a:extLst>
            </p:cNvPr>
            <p:cNvSpPr/>
            <p:nvPr/>
          </p:nvSpPr>
          <p:spPr>
            <a:xfrm>
              <a:off x="6400190" y="2463685"/>
              <a:ext cx="99277" cy="282989"/>
            </a:xfrm>
            <a:custGeom>
              <a:avLst/>
              <a:gdLst/>
              <a:ahLst/>
              <a:cxnLst/>
              <a:rect l="l" t="t" r="r" b="b"/>
              <a:pathLst>
                <a:path w="3799" h="10829" extrusionOk="0">
                  <a:moveTo>
                    <a:pt x="2347" y="0"/>
                  </a:moveTo>
                  <a:cubicBezTo>
                    <a:pt x="1693" y="0"/>
                    <a:pt x="1174" y="520"/>
                    <a:pt x="1174" y="1174"/>
                  </a:cubicBezTo>
                  <a:lnTo>
                    <a:pt x="1174" y="9645"/>
                  </a:lnTo>
                  <a:cubicBezTo>
                    <a:pt x="1174" y="10299"/>
                    <a:pt x="645" y="10828"/>
                    <a:pt x="1" y="10828"/>
                  </a:cubicBezTo>
                  <a:lnTo>
                    <a:pt x="1453" y="10828"/>
                  </a:lnTo>
                  <a:cubicBezTo>
                    <a:pt x="2097" y="10828"/>
                    <a:pt x="2626" y="10299"/>
                    <a:pt x="2626" y="9645"/>
                  </a:cubicBezTo>
                  <a:lnTo>
                    <a:pt x="2626" y="1174"/>
                  </a:lnTo>
                  <a:cubicBezTo>
                    <a:pt x="2626" y="520"/>
                    <a:pt x="3155" y="0"/>
                    <a:pt x="3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201;p50">
              <a:extLst>
                <a:ext uri="{FF2B5EF4-FFF2-40B4-BE49-F238E27FC236}">
                  <a16:creationId xmlns:a16="http://schemas.microsoft.com/office/drawing/2014/main" id="{C5C92615-449F-32B4-DFCB-FBD4A1B401B2}"/>
                </a:ext>
              </a:extLst>
            </p:cNvPr>
            <p:cNvSpPr/>
            <p:nvPr/>
          </p:nvSpPr>
          <p:spPr>
            <a:xfrm>
              <a:off x="6181827" y="2713982"/>
              <a:ext cx="255576" cy="32692"/>
            </a:xfrm>
            <a:custGeom>
              <a:avLst/>
              <a:gdLst/>
              <a:ahLst/>
              <a:cxnLst/>
              <a:rect l="l" t="t" r="r" b="b"/>
              <a:pathLst>
                <a:path w="9780" h="1251" extrusionOk="0">
                  <a:moveTo>
                    <a:pt x="0" y="0"/>
                  </a:moveTo>
                  <a:cubicBezTo>
                    <a:pt x="0" y="721"/>
                    <a:pt x="529" y="1250"/>
                    <a:pt x="1173" y="1250"/>
                  </a:cubicBezTo>
                  <a:lnTo>
                    <a:pt x="9780" y="1250"/>
                  </a:lnTo>
                  <a:cubicBezTo>
                    <a:pt x="9136" y="1250"/>
                    <a:pt x="8616" y="731"/>
                    <a:pt x="8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202;p50">
              <a:extLst>
                <a:ext uri="{FF2B5EF4-FFF2-40B4-BE49-F238E27FC236}">
                  <a16:creationId xmlns:a16="http://schemas.microsoft.com/office/drawing/2014/main" id="{6F13E266-187A-2241-71BB-B8F680E082CA}"/>
                </a:ext>
              </a:extLst>
            </p:cNvPr>
            <p:cNvSpPr/>
            <p:nvPr/>
          </p:nvSpPr>
          <p:spPr>
            <a:xfrm>
              <a:off x="6386131" y="2558598"/>
              <a:ext cx="156325" cy="97344"/>
            </a:xfrm>
            <a:custGeom>
              <a:avLst/>
              <a:gdLst/>
              <a:ahLst/>
              <a:cxnLst/>
              <a:rect l="l" t="t" r="r" b="b"/>
              <a:pathLst>
                <a:path w="5982" h="3725" extrusionOk="0">
                  <a:moveTo>
                    <a:pt x="5756" y="1"/>
                  </a:moveTo>
                  <a:cubicBezTo>
                    <a:pt x="4145" y="1"/>
                    <a:pt x="2045" y="398"/>
                    <a:pt x="971" y="1619"/>
                  </a:cubicBezTo>
                  <a:cubicBezTo>
                    <a:pt x="462" y="2205"/>
                    <a:pt x="241" y="2975"/>
                    <a:pt x="0" y="3725"/>
                  </a:cubicBezTo>
                  <a:cubicBezTo>
                    <a:pt x="673" y="3388"/>
                    <a:pt x="1116" y="3340"/>
                    <a:pt x="2058" y="3052"/>
                  </a:cubicBezTo>
                  <a:cubicBezTo>
                    <a:pt x="2664" y="2869"/>
                    <a:pt x="3923" y="2032"/>
                    <a:pt x="4510" y="1407"/>
                  </a:cubicBezTo>
                  <a:cubicBezTo>
                    <a:pt x="4962" y="907"/>
                    <a:pt x="5452" y="436"/>
                    <a:pt x="5981" y="3"/>
                  </a:cubicBezTo>
                  <a:cubicBezTo>
                    <a:pt x="5907" y="2"/>
                    <a:pt x="5832" y="1"/>
                    <a:pt x="5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203;p50">
              <a:extLst>
                <a:ext uri="{FF2B5EF4-FFF2-40B4-BE49-F238E27FC236}">
                  <a16:creationId xmlns:a16="http://schemas.microsoft.com/office/drawing/2014/main" id="{F0282A63-71D1-195A-C276-97DC37311455}"/>
                </a:ext>
              </a:extLst>
            </p:cNvPr>
            <p:cNvSpPr/>
            <p:nvPr/>
          </p:nvSpPr>
          <p:spPr>
            <a:xfrm>
              <a:off x="6386131" y="2558650"/>
              <a:ext cx="156325" cy="97291"/>
            </a:xfrm>
            <a:custGeom>
              <a:avLst/>
              <a:gdLst/>
              <a:ahLst/>
              <a:cxnLst/>
              <a:rect l="l" t="t" r="r" b="b"/>
              <a:pathLst>
                <a:path w="5982" h="3723" extrusionOk="0">
                  <a:moveTo>
                    <a:pt x="5950" y="1"/>
                  </a:moveTo>
                  <a:cubicBezTo>
                    <a:pt x="4295" y="1"/>
                    <a:pt x="239" y="2977"/>
                    <a:pt x="0" y="3723"/>
                  </a:cubicBezTo>
                  <a:cubicBezTo>
                    <a:pt x="673" y="3386"/>
                    <a:pt x="1116" y="3338"/>
                    <a:pt x="2058" y="3050"/>
                  </a:cubicBezTo>
                  <a:cubicBezTo>
                    <a:pt x="2664" y="2867"/>
                    <a:pt x="3923" y="2030"/>
                    <a:pt x="4510" y="1405"/>
                  </a:cubicBezTo>
                  <a:cubicBezTo>
                    <a:pt x="4962" y="896"/>
                    <a:pt x="5452" y="434"/>
                    <a:pt x="5981" y="1"/>
                  </a:cubicBezTo>
                  <a:cubicBezTo>
                    <a:pt x="5971" y="1"/>
                    <a:pt x="5960" y="1"/>
                    <a:pt x="5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204;p50">
              <a:extLst>
                <a:ext uri="{FF2B5EF4-FFF2-40B4-BE49-F238E27FC236}">
                  <a16:creationId xmlns:a16="http://schemas.microsoft.com/office/drawing/2014/main" id="{9C830518-9D36-AE68-13B2-E724C50DA359}"/>
                </a:ext>
              </a:extLst>
            </p:cNvPr>
            <p:cNvSpPr/>
            <p:nvPr/>
          </p:nvSpPr>
          <p:spPr>
            <a:xfrm>
              <a:off x="6358718" y="2580941"/>
              <a:ext cx="122927" cy="112187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4636" y="0"/>
                  </a:moveTo>
                  <a:cubicBezTo>
                    <a:pt x="4453" y="0"/>
                    <a:pt x="1729" y="1752"/>
                    <a:pt x="876" y="2774"/>
                  </a:cubicBezTo>
                  <a:cubicBezTo>
                    <a:pt x="645" y="3033"/>
                    <a:pt x="424" y="3302"/>
                    <a:pt x="232" y="3591"/>
                  </a:cubicBezTo>
                  <a:cubicBezTo>
                    <a:pt x="193" y="3649"/>
                    <a:pt x="1" y="4293"/>
                    <a:pt x="1" y="4293"/>
                  </a:cubicBezTo>
                  <a:cubicBezTo>
                    <a:pt x="1" y="4293"/>
                    <a:pt x="549" y="3870"/>
                    <a:pt x="568" y="3812"/>
                  </a:cubicBezTo>
                  <a:cubicBezTo>
                    <a:pt x="751" y="3514"/>
                    <a:pt x="943" y="3226"/>
                    <a:pt x="1165" y="2956"/>
                  </a:cubicBezTo>
                  <a:cubicBezTo>
                    <a:pt x="2001" y="1956"/>
                    <a:pt x="4703" y="110"/>
                    <a:pt x="4646" y="4"/>
                  </a:cubicBezTo>
                  <a:cubicBezTo>
                    <a:pt x="4644" y="2"/>
                    <a:pt x="4641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205;p50">
              <a:extLst>
                <a:ext uri="{FF2B5EF4-FFF2-40B4-BE49-F238E27FC236}">
                  <a16:creationId xmlns:a16="http://schemas.microsoft.com/office/drawing/2014/main" id="{92C6F8AE-3BA8-2649-6EBE-FF91B99CA2B8}"/>
                </a:ext>
              </a:extLst>
            </p:cNvPr>
            <p:cNvSpPr/>
            <p:nvPr/>
          </p:nvSpPr>
          <p:spPr>
            <a:xfrm>
              <a:off x="6277576" y="2518955"/>
              <a:ext cx="168868" cy="10584"/>
            </a:xfrm>
            <a:custGeom>
              <a:avLst/>
              <a:gdLst/>
              <a:ahLst/>
              <a:cxnLst/>
              <a:rect l="l" t="t" r="r" b="b"/>
              <a:pathLst>
                <a:path w="6462" h="405" extrusionOk="0">
                  <a:moveTo>
                    <a:pt x="6202" y="1"/>
                  </a:moveTo>
                  <a:cubicBezTo>
                    <a:pt x="6199" y="1"/>
                    <a:pt x="6196" y="1"/>
                    <a:pt x="6193" y="1"/>
                  </a:cubicBezTo>
                  <a:lnTo>
                    <a:pt x="269" y="1"/>
                  </a:lnTo>
                  <a:cubicBezTo>
                    <a:pt x="0" y="1"/>
                    <a:pt x="0" y="405"/>
                    <a:pt x="269" y="405"/>
                  </a:cubicBezTo>
                  <a:lnTo>
                    <a:pt x="6193" y="405"/>
                  </a:lnTo>
                  <a:cubicBezTo>
                    <a:pt x="6459" y="395"/>
                    <a:pt x="6462" y="1"/>
                    <a:pt x="6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206;p50">
              <a:extLst>
                <a:ext uri="{FF2B5EF4-FFF2-40B4-BE49-F238E27FC236}">
                  <a16:creationId xmlns:a16="http://schemas.microsoft.com/office/drawing/2014/main" id="{2134A8EB-AF46-D511-61D4-A4DB3CB46513}"/>
                </a:ext>
              </a:extLst>
            </p:cNvPr>
            <p:cNvSpPr/>
            <p:nvPr/>
          </p:nvSpPr>
          <p:spPr>
            <a:xfrm>
              <a:off x="6277576" y="2680794"/>
              <a:ext cx="69382" cy="10584"/>
            </a:xfrm>
            <a:custGeom>
              <a:avLst/>
              <a:gdLst/>
              <a:ahLst/>
              <a:cxnLst/>
              <a:rect l="l" t="t" r="r" b="b"/>
              <a:pathLst>
                <a:path w="2655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2385" y="405"/>
                  </a:lnTo>
                  <a:cubicBezTo>
                    <a:pt x="2654" y="405"/>
                    <a:pt x="2654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207;p50">
              <a:extLst>
                <a:ext uri="{FF2B5EF4-FFF2-40B4-BE49-F238E27FC236}">
                  <a16:creationId xmlns:a16="http://schemas.microsoft.com/office/drawing/2014/main" id="{48182089-81F6-11AF-6C55-6CD9E6B1A560}"/>
                </a:ext>
              </a:extLst>
            </p:cNvPr>
            <p:cNvSpPr/>
            <p:nvPr/>
          </p:nvSpPr>
          <p:spPr>
            <a:xfrm>
              <a:off x="6277576" y="2626778"/>
              <a:ext cx="91490" cy="10584"/>
            </a:xfrm>
            <a:custGeom>
              <a:avLst/>
              <a:gdLst/>
              <a:ahLst/>
              <a:cxnLst/>
              <a:rect l="l" t="t" r="r" b="b"/>
              <a:pathLst>
                <a:path w="3501" h="405" extrusionOk="0">
                  <a:moveTo>
                    <a:pt x="269" y="0"/>
                  </a:moveTo>
                  <a:cubicBezTo>
                    <a:pt x="0" y="0"/>
                    <a:pt x="0" y="404"/>
                    <a:pt x="269" y="404"/>
                  </a:cubicBezTo>
                  <a:lnTo>
                    <a:pt x="3231" y="404"/>
                  </a:lnTo>
                  <a:cubicBezTo>
                    <a:pt x="3500" y="404"/>
                    <a:pt x="3500" y="0"/>
                    <a:pt x="3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208;p50">
              <a:extLst>
                <a:ext uri="{FF2B5EF4-FFF2-40B4-BE49-F238E27FC236}">
                  <a16:creationId xmlns:a16="http://schemas.microsoft.com/office/drawing/2014/main" id="{CD4A9AFB-75C7-DAAB-2207-EE928E9924F4}"/>
                </a:ext>
              </a:extLst>
            </p:cNvPr>
            <p:cNvSpPr/>
            <p:nvPr/>
          </p:nvSpPr>
          <p:spPr>
            <a:xfrm>
              <a:off x="6277576" y="2572736"/>
              <a:ext cx="129173" cy="10584"/>
            </a:xfrm>
            <a:custGeom>
              <a:avLst/>
              <a:gdLst/>
              <a:ahLst/>
              <a:cxnLst/>
              <a:rect l="l" t="t" r="r" b="b"/>
              <a:pathLst>
                <a:path w="4943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4673" y="405"/>
                  </a:lnTo>
                  <a:cubicBezTo>
                    <a:pt x="4943" y="405"/>
                    <a:pt x="4943" y="1"/>
                    <a:pt x="4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2197;p50">
            <a:extLst>
              <a:ext uri="{FF2B5EF4-FFF2-40B4-BE49-F238E27FC236}">
                <a16:creationId xmlns:a16="http://schemas.microsoft.com/office/drawing/2014/main" id="{50667B79-C5EF-6BB8-2A13-B8F4C430E23E}"/>
              </a:ext>
            </a:extLst>
          </p:cNvPr>
          <p:cNvGrpSpPr/>
          <p:nvPr/>
        </p:nvGrpSpPr>
        <p:grpSpPr>
          <a:xfrm>
            <a:off x="915195" y="4214322"/>
            <a:ext cx="471413" cy="408674"/>
            <a:chOff x="6181827" y="2463685"/>
            <a:chExt cx="360629" cy="282989"/>
          </a:xfrm>
        </p:grpSpPr>
        <p:sp>
          <p:nvSpPr>
            <p:cNvPr id="406" name="Google Shape;2198;p50">
              <a:extLst>
                <a:ext uri="{FF2B5EF4-FFF2-40B4-BE49-F238E27FC236}">
                  <a16:creationId xmlns:a16="http://schemas.microsoft.com/office/drawing/2014/main" id="{C8EA0D03-1218-50C6-8A78-252774CFEF8C}"/>
                </a:ext>
              </a:extLst>
            </p:cNvPr>
            <p:cNvSpPr/>
            <p:nvPr/>
          </p:nvSpPr>
          <p:spPr>
            <a:xfrm>
              <a:off x="6274545" y="2463685"/>
              <a:ext cx="255837" cy="32430"/>
            </a:xfrm>
            <a:custGeom>
              <a:avLst/>
              <a:gdLst/>
              <a:ahLst/>
              <a:cxnLst/>
              <a:rect l="l" t="t" r="r" b="b"/>
              <a:pathLst>
                <a:path w="9790" h="1241" extrusionOk="0">
                  <a:moveTo>
                    <a:pt x="1" y="0"/>
                  </a:moveTo>
                  <a:cubicBezTo>
                    <a:pt x="645" y="0"/>
                    <a:pt x="1174" y="520"/>
                    <a:pt x="1174" y="1241"/>
                  </a:cubicBezTo>
                  <a:lnTo>
                    <a:pt x="9790" y="1241"/>
                  </a:lnTo>
                  <a:cubicBezTo>
                    <a:pt x="9780" y="520"/>
                    <a:pt x="9261" y="0"/>
                    <a:pt x="8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199;p50">
              <a:extLst>
                <a:ext uri="{FF2B5EF4-FFF2-40B4-BE49-F238E27FC236}">
                  <a16:creationId xmlns:a16="http://schemas.microsoft.com/office/drawing/2014/main" id="{F6C2153B-107E-1F09-D913-B835D6731E46}"/>
                </a:ext>
              </a:extLst>
            </p:cNvPr>
            <p:cNvSpPr/>
            <p:nvPr/>
          </p:nvSpPr>
          <p:spPr>
            <a:xfrm>
              <a:off x="6243891" y="2463685"/>
              <a:ext cx="255837" cy="282989"/>
            </a:xfrm>
            <a:custGeom>
              <a:avLst/>
              <a:gdLst/>
              <a:ahLst/>
              <a:cxnLst/>
              <a:rect l="l" t="t" r="r" b="b"/>
              <a:pathLst>
                <a:path w="9790" h="10829" extrusionOk="0">
                  <a:moveTo>
                    <a:pt x="1174" y="0"/>
                  </a:moveTo>
                  <a:cubicBezTo>
                    <a:pt x="520" y="0"/>
                    <a:pt x="0" y="520"/>
                    <a:pt x="0" y="1174"/>
                  </a:cubicBezTo>
                  <a:lnTo>
                    <a:pt x="0" y="10828"/>
                  </a:lnTo>
                  <a:lnTo>
                    <a:pt x="7434" y="10828"/>
                  </a:lnTo>
                  <a:cubicBezTo>
                    <a:pt x="8088" y="10828"/>
                    <a:pt x="8607" y="10299"/>
                    <a:pt x="8607" y="9645"/>
                  </a:cubicBezTo>
                  <a:lnTo>
                    <a:pt x="8607" y="1174"/>
                  </a:lnTo>
                  <a:cubicBezTo>
                    <a:pt x="8607" y="520"/>
                    <a:pt x="9136" y="0"/>
                    <a:pt x="9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200;p50">
              <a:extLst>
                <a:ext uri="{FF2B5EF4-FFF2-40B4-BE49-F238E27FC236}">
                  <a16:creationId xmlns:a16="http://schemas.microsoft.com/office/drawing/2014/main" id="{CB5D7A50-BA1F-EF86-3B5F-02F4D5F24C11}"/>
                </a:ext>
              </a:extLst>
            </p:cNvPr>
            <p:cNvSpPr/>
            <p:nvPr/>
          </p:nvSpPr>
          <p:spPr>
            <a:xfrm>
              <a:off x="6400190" y="2463685"/>
              <a:ext cx="99277" cy="282989"/>
            </a:xfrm>
            <a:custGeom>
              <a:avLst/>
              <a:gdLst/>
              <a:ahLst/>
              <a:cxnLst/>
              <a:rect l="l" t="t" r="r" b="b"/>
              <a:pathLst>
                <a:path w="3799" h="10829" extrusionOk="0">
                  <a:moveTo>
                    <a:pt x="2347" y="0"/>
                  </a:moveTo>
                  <a:cubicBezTo>
                    <a:pt x="1693" y="0"/>
                    <a:pt x="1174" y="520"/>
                    <a:pt x="1174" y="1174"/>
                  </a:cubicBezTo>
                  <a:lnTo>
                    <a:pt x="1174" y="9645"/>
                  </a:lnTo>
                  <a:cubicBezTo>
                    <a:pt x="1174" y="10299"/>
                    <a:pt x="645" y="10828"/>
                    <a:pt x="1" y="10828"/>
                  </a:cubicBezTo>
                  <a:lnTo>
                    <a:pt x="1453" y="10828"/>
                  </a:lnTo>
                  <a:cubicBezTo>
                    <a:pt x="2097" y="10828"/>
                    <a:pt x="2626" y="10299"/>
                    <a:pt x="2626" y="9645"/>
                  </a:cubicBezTo>
                  <a:lnTo>
                    <a:pt x="2626" y="1174"/>
                  </a:lnTo>
                  <a:cubicBezTo>
                    <a:pt x="2626" y="520"/>
                    <a:pt x="3155" y="0"/>
                    <a:pt x="3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201;p50">
              <a:extLst>
                <a:ext uri="{FF2B5EF4-FFF2-40B4-BE49-F238E27FC236}">
                  <a16:creationId xmlns:a16="http://schemas.microsoft.com/office/drawing/2014/main" id="{80B91C2A-A8F3-5410-577E-F838DC0BBEDA}"/>
                </a:ext>
              </a:extLst>
            </p:cNvPr>
            <p:cNvSpPr/>
            <p:nvPr/>
          </p:nvSpPr>
          <p:spPr>
            <a:xfrm>
              <a:off x="6181827" y="2713982"/>
              <a:ext cx="255576" cy="32692"/>
            </a:xfrm>
            <a:custGeom>
              <a:avLst/>
              <a:gdLst/>
              <a:ahLst/>
              <a:cxnLst/>
              <a:rect l="l" t="t" r="r" b="b"/>
              <a:pathLst>
                <a:path w="9780" h="1251" extrusionOk="0">
                  <a:moveTo>
                    <a:pt x="0" y="0"/>
                  </a:moveTo>
                  <a:cubicBezTo>
                    <a:pt x="0" y="721"/>
                    <a:pt x="529" y="1250"/>
                    <a:pt x="1173" y="1250"/>
                  </a:cubicBezTo>
                  <a:lnTo>
                    <a:pt x="9780" y="1250"/>
                  </a:lnTo>
                  <a:cubicBezTo>
                    <a:pt x="9136" y="1250"/>
                    <a:pt x="8616" y="731"/>
                    <a:pt x="8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202;p50">
              <a:extLst>
                <a:ext uri="{FF2B5EF4-FFF2-40B4-BE49-F238E27FC236}">
                  <a16:creationId xmlns:a16="http://schemas.microsoft.com/office/drawing/2014/main" id="{E924479C-BE17-6FD7-D463-55DD78A9595D}"/>
                </a:ext>
              </a:extLst>
            </p:cNvPr>
            <p:cNvSpPr/>
            <p:nvPr/>
          </p:nvSpPr>
          <p:spPr>
            <a:xfrm>
              <a:off x="6386131" y="2558598"/>
              <a:ext cx="156325" cy="97344"/>
            </a:xfrm>
            <a:custGeom>
              <a:avLst/>
              <a:gdLst/>
              <a:ahLst/>
              <a:cxnLst/>
              <a:rect l="l" t="t" r="r" b="b"/>
              <a:pathLst>
                <a:path w="5982" h="3725" extrusionOk="0">
                  <a:moveTo>
                    <a:pt x="5756" y="1"/>
                  </a:moveTo>
                  <a:cubicBezTo>
                    <a:pt x="4145" y="1"/>
                    <a:pt x="2045" y="398"/>
                    <a:pt x="971" y="1619"/>
                  </a:cubicBezTo>
                  <a:cubicBezTo>
                    <a:pt x="462" y="2205"/>
                    <a:pt x="241" y="2975"/>
                    <a:pt x="0" y="3725"/>
                  </a:cubicBezTo>
                  <a:cubicBezTo>
                    <a:pt x="673" y="3388"/>
                    <a:pt x="1116" y="3340"/>
                    <a:pt x="2058" y="3052"/>
                  </a:cubicBezTo>
                  <a:cubicBezTo>
                    <a:pt x="2664" y="2869"/>
                    <a:pt x="3923" y="2032"/>
                    <a:pt x="4510" y="1407"/>
                  </a:cubicBezTo>
                  <a:cubicBezTo>
                    <a:pt x="4962" y="907"/>
                    <a:pt x="5452" y="436"/>
                    <a:pt x="5981" y="3"/>
                  </a:cubicBezTo>
                  <a:cubicBezTo>
                    <a:pt x="5907" y="2"/>
                    <a:pt x="5832" y="1"/>
                    <a:pt x="5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203;p50">
              <a:extLst>
                <a:ext uri="{FF2B5EF4-FFF2-40B4-BE49-F238E27FC236}">
                  <a16:creationId xmlns:a16="http://schemas.microsoft.com/office/drawing/2014/main" id="{032438F9-E1B3-E311-C7D4-FDE37DF90DC2}"/>
                </a:ext>
              </a:extLst>
            </p:cNvPr>
            <p:cNvSpPr/>
            <p:nvPr/>
          </p:nvSpPr>
          <p:spPr>
            <a:xfrm>
              <a:off x="6386131" y="2558650"/>
              <a:ext cx="156325" cy="97291"/>
            </a:xfrm>
            <a:custGeom>
              <a:avLst/>
              <a:gdLst/>
              <a:ahLst/>
              <a:cxnLst/>
              <a:rect l="l" t="t" r="r" b="b"/>
              <a:pathLst>
                <a:path w="5982" h="3723" extrusionOk="0">
                  <a:moveTo>
                    <a:pt x="5950" y="1"/>
                  </a:moveTo>
                  <a:cubicBezTo>
                    <a:pt x="4295" y="1"/>
                    <a:pt x="239" y="2977"/>
                    <a:pt x="0" y="3723"/>
                  </a:cubicBezTo>
                  <a:cubicBezTo>
                    <a:pt x="673" y="3386"/>
                    <a:pt x="1116" y="3338"/>
                    <a:pt x="2058" y="3050"/>
                  </a:cubicBezTo>
                  <a:cubicBezTo>
                    <a:pt x="2664" y="2867"/>
                    <a:pt x="3923" y="2030"/>
                    <a:pt x="4510" y="1405"/>
                  </a:cubicBezTo>
                  <a:cubicBezTo>
                    <a:pt x="4962" y="896"/>
                    <a:pt x="5452" y="434"/>
                    <a:pt x="5981" y="1"/>
                  </a:cubicBezTo>
                  <a:cubicBezTo>
                    <a:pt x="5971" y="1"/>
                    <a:pt x="5960" y="1"/>
                    <a:pt x="5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204;p50">
              <a:extLst>
                <a:ext uri="{FF2B5EF4-FFF2-40B4-BE49-F238E27FC236}">
                  <a16:creationId xmlns:a16="http://schemas.microsoft.com/office/drawing/2014/main" id="{1C867053-1377-1137-3CBE-14B7A69590E1}"/>
                </a:ext>
              </a:extLst>
            </p:cNvPr>
            <p:cNvSpPr/>
            <p:nvPr/>
          </p:nvSpPr>
          <p:spPr>
            <a:xfrm>
              <a:off x="6358718" y="2580941"/>
              <a:ext cx="122927" cy="112187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4636" y="0"/>
                  </a:moveTo>
                  <a:cubicBezTo>
                    <a:pt x="4453" y="0"/>
                    <a:pt x="1729" y="1752"/>
                    <a:pt x="876" y="2774"/>
                  </a:cubicBezTo>
                  <a:cubicBezTo>
                    <a:pt x="645" y="3033"/>
                    <a:pt x="424" y="3302"/>
                    <a:pt x="232" y="3591"/>
                  </a:cubicBezTo>
                  <a:cubicBezTo>
                    <a:pt x="193" y="3649"/>
                    <a:pt x="1" y="4293"/>
                    <a:pt x="1" y="4293"/>
                  </a:cubicBezTo>
                  <a:cubicBezTo>
                    <a:pt x="1" y="4293"/>
                    <a:pt x="549" y="3870"/>
                    <a:pt x="568" y="3812"/>
                  </a:cubicBezTo>
                  <a:cubicBezTo>
                    <a:pt x="751" y="3514"/>
                    <a:pt x="943" y="3226"/>
                    <a:pt x="1165" y="2956"/>
                  </a:cubicBezTo>
                  <a:cubicBezTo>
                    <a:pt x="2001" y="1956"/>
                    <a:pt x="4703" y="110"/>
                    <a:pt x="4646" y="4"/>
                  </a:cubicBezTo>
                  <a:cubicBezTo>
                    <a:pt x="4644" y="2"/>
                    <a:pt x="4641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205;p50">
              <a:extLst>
                <a:ext uri="{FF2B5EF4-FFF2-40B4-BE49-F238E27FC236}">
                  <a16:creationId xmlns:a16="http://schemas.microsoft.com/office/drawing/2014/main" id="{925B5C99-E2E2-B59F-12A5-75F5103AF5DA}"/>
                </a:ext>
              </a:extLst>
            </p:cNvPr>
            <p:cNvSpPr/>
            <p:nvPr/>
          </p:nvSpPr>
          <p:spPr>
            <a:xfrm>
              <a:off x="6277576" y="2518955"/>
              <a:ext cx="168868" cy="10584"/>
            </a:xfrm>
            <a:custGeom>
              <a:avLst/>
              <a:gdLst/>
              <a:ahLst/>
              <a:cxnLst/>
              <a:rect l="l" t="t" r="r" b="b"/>
              <a:pathLst>
                <a:path w="6462" h="405" extrusionOk="0">
                  <a:moveTo>
                    <a:pt x="6202" y="1"/>
                  </a:moveTo>
                  <a:cubicBezTo>
                    <a:pt x="6199" y="1"/>
                    <a:pt x="6196" y="1"/>
                    <a:pt x="6193" y="1"/>
                  </a:cubicBezTo>
                  <a:lnTo>
                    <a:pt x="269" y="1"/>
                  </a:lnTo>
                  <a:cubicBezTo>
                    <a:pt x="0" y="1"/>
                    <a:pt x="0" y="405"/>
                    <a:pt x="269" y="405"/>
                  </a:cubicBezTo>
                  <a:lnTo>
                    <a:pt x="6193" y="405"/>
                  </a:lnTo>
                  <a:cubicBezTo>
                    <a:pt x="6459" y="395"/>
                    <a:pt x="6462" y="1"/>
                    <a:pt x="6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206;p50">
              <a:extLst>
                <a:ext uri="{FF2B5EF4-FFF2-40B4-BE49-F238E27FC236}">
                  <a16:creationId xmlns:a16="http://schemas.microsoft.com/office/drawing/2014/main" id="{0FB75AF6-4B1E-536A-78F7-9D99157B16CA}"/>
                </a:ext>
              </a:extLst>
            </p:cNvPr>
            <p:cNvSpPr/>
            <p:nvPr/>
          </p:nvSpPr>
          <p:spPr>
            <a:xfrm>
              <a:off x="6277576" y="2680794"/>
              <a:ext cx="69382" cy="10584"/>
            </a:xfrm>
            <a:custGeom>
              <a:avLst/>
              <a:gdLst/>
              <a:ahLst/>
              <a:cxnLst/>
              <a:rect l="l" t="t" r="r" b="b"/>
              <a:pathLst>
                <a:path w="2655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2385" y="405"/>
                  </a:lnTo>
                  <a:cubicBezTo>
                    <a:pt x="2654" y="405"/>
                    <a:pt x="2654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207;p50">
              <a:extLst>
                <a:ext uri="{FF2B5EF4-FFF2-40B4-BE49-F238E27FC236}">
                  <a16:creationId xmlns:a16="http://schemas.microsoft.com/office/drawing/2014/main" id="{6765D456-4E1B-8B59-AE69-70EB335BAC3B}"/>
                </a:ext>
              </a:extLst>
            </p:cNvPr>
            <p:cNvSpPr/>
            <p:nvPr/>
          </p:nvSpPr>
          <p:spPr>
            <a:xfrm>
              <a:off x="6277576" y="2626778"/>
              <a:ext cx="91490" cy="10584"/>
            </a:xfrm>
            <a:custGeom>
              <a:avLst/>
              <a:gdLst/>
              <a:ahLst/>
              <a:cxnLst/>
              <a:rect l="l" t="t" r="r" b="b"/>
              <a:pathLst>
                <a:path w="3501" h="405" extrusionOk="0">
                  <a:moveTo>
                    <a:pt x="269" y="0"/>
                  </a:moveTo>
                  <a:cubicBezTo>
                    <a:pt x="0" y="0"/>
                    <a:pt x="0" y="404"/>
                    <a:pt x="269" y="404"/>
                  </a:cubicBezTo>
                  <a:lnTo>
                    <a:pt x="3231" y="404"/>
                  </a:lnTo>
                  <a:cubicBezTo>
                    <a:pt x="3500" y="404"/>
                    <a:pt x="3500" y="0"/>
                    <a:pt x="3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208;p50">
              <a:extLst>
                <a:ext uri="{FF2B5EF4-FFF2-40B4-BE49-F238E27FC236}">
                  <a16:creationId xmlns:a16="http://schemas.microsoft.com/office/drawing/2014/main" id="{B8BCD83F-FDAC-1DDD-5C47-1D69C371C7F1}"/>
                </a:ext>
              </a:extLst>
            </p:cNvPr>
            <p:cNvSpPr/>
            <p:nvPr/>
          </p:nvSpPr>
          <p:spPr>
            <a:xfrm>
              <a:off x="6277576" y="2572736"/>
              <a:ext cx="129173" cy="10584"/>
            </a:xfrm>
            <a:custGeom>
              <a:avLst/>
              <a:gdLst/>
              <a:ahLst/>
              <a:cxnLst/>
              <a:rect l="l" t="t" r="r" b="b"/>
              <a:pathLst>
                <a:path w="4943" h="405" extrusionOk="0">
                  <a:moveTo>
                    <a:pt x="269" y="1"/>
                  </a:moveTo>
                  <a:cubicBezTo>
                    <a:pt x="0" y="1"/>
                    <a:pt x="0" y="405"/>
                    <a:pt x="269" y="405"/>
                  </a:cubicBezTo>
                  <a:lnTo>
                    <a:pt x="4673" y="405"/>
                  </a:lnTo>
                  <a:cubicBezTo>
                    <a:pt x="4943" y="405"/>
                    <a:pt x="4943" y="1"/>
                    <a:pt x="4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39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oogle Shape;1034;p28"/>
          <p:cNvGrpSpPr/>
          <p:nvPr/>
        </p:nvGrpSpPr>
        <p:grpSpPr>
          <a:xfrm rot="10800000" flipH="1">
            <a:off x="1642950" y="807450"/>
            <a:ext cx="6315300" cy="3577724"/>
            <a:chOff x="1524050" y="807450"/>
            <a:chExt cx="6315300" cy="3577724"/>
          </a:xfrm>
        </p:grpSpPr>
        <p:sp>
          <p:nvSpPr>
            <p:cNvPr id="1035" name="Google Shape;1035;p28"/>
            <p:cNvSpPr/>
            <p:nvPr/>
          </p:nvSpPr>
          <p:spPr>
            <a:xfrm>
              <a:off x="1524050" y="807450"/>
              <a:ext cx="6315300" cy="3533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036" name="Google Shape;1036;p28"/>
            <p:cNvGrpSpPr/>
            <p:nvPr/>
          </p:nvGrpSpPr>
          <p:grpSpPr>
            <a:xfrm>
              <a:off x="2340200" y="4229774"/>
              <a:ext cx="4685475" cy="155400"/>
              <a:chOff x="2340200" y="4229774"/>
              <a:chExt cx="4685475" cy="155400"/>
            </a:xfrm>
          </p:grpSpPr>
          <p:sp>
            <p:nvSpPr>
              <p:cNvPr id="1037" name="Google Shape;1037;p28"/>
              <p:cNvSpPr/>
              <p:nvPr/>
            </p:nvSpPr>
            <p:spPr>
              <a:xfrm>
                <a:off x="2752025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3163850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3575675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3987500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4399325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4811150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222975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634800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6046625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6458450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6870275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2340200" y="4229774"/>
                <a:ext cx="155400" cy="155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9" name="Google Shape;1049;p28"/>
          <p:cNvSpPr txBox="1">
            <a:spLocks noGrp="1"/>
          </p:cNvSpPr>
          <p:nvPr>
            <p:ph type="title"/>
          </p:nvPr>
        </p:nvSpPr>
        <p:spPr>
          <a:xfrm>
            <a:off x="2774657" y="2745871"/>
            <a:ext cx="415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1"/>
                </a:solidFill>
                <a:latin typeface="#9Slide07 SVNHogfish" panose="02000503000000020004" pitchFamily="2" charset="0"/>
              </a:rPr>
              <a:t>THỰC HÀNH</a:t>
            </a:r>
            <a:endParaRPr sz="6600" dirty="0">
              <a:solidFill>
                <a:schemeClr val="bg1"/>
              </a:solidFill>
              <a:latin typeface="#9Slide07 SVNHogfish" panose="02000503000000020004" pitchFamily="2" charset="0"/>
            </a:endParaRPr>
          </a:p>
        </p:txBody>
      </p:sp>
      <p:sp>
        <p:nvSpPr>
          <p:cNvPr id="1050" name="Google Shape;1050;p28"/>
          <p:cNvSpPr txBox="1">
            <a:spLocks noGrp="1"/>
          </p:cNvSpPr>
          <p:nvPr>
            <p:ph type="title" idx="2"/>
          </p:nvPr>
        </p:nvSpPr>
        <p:spPr>
          <a:xfrm>
            <a:off x="3276412" y="1679462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#9Slide07 SVNHogfish" panose="02000503000000020004" pitchFamily="2" charset="0"/>
              </a:rPr>
              <a:t>02</a:t>
            </a:r>
            <a:endParaRPr dirty="0">
              <a:solidFill>
                <a:schemeClr val="bg1"/>
              </a:solidFill>
              <a:latin typeface="#9Slide07 SVNHogfish" panose="02000503000000020004" pitchFamily="2" charset="0"/>
            </a:endParaRPr>
          </a:p>
        </p:txBody>
      </p:sp>
      <p:grpSp>
        <p:nvGrpSpPr>
          <p:cNvPr id="1052" name="Google Shape;1052;p28"/>
          <p:cNvGrpSpPr/>
          <p:nvPr/>
        </p:nvGrpSpPr>
        <p:grpSpPr>
          <a:xfrm>
            <a:off x="6582979" y="3619175"/>
            <a:ext cx="3324257" cy="1398668"/>
            <a:chOff x="6582979" y="3619175"/>
            <a:chExt cx="3324257" cy="1398668"/>
          </a:xfrm>
        </p:grpSpPr>
        <p:grpSp>
          <p:nvGrpSpPr>
            <p:cNvPr id="1053" name="Google Shape;1053;p28"/>
            <p:cNvGrpSpPr/>
            <p:nvPr/>
          </p:nvGrpSpPr>
          <p:grpSpPr>
            <a:xfrm>
              <a:off x="6582979" y="3810984"/>
              <a:ext cx="3324257" cy="1206859"/>
              <a:chOff x="3876829" y="4076284"/>
              <a:chExt cx="3324257" cy="1206859"/>
            </a:xfrm>
          </p:grpSpPr>
          <p:sp>
            <p:nvSpPr>
              <p:cNvPr id="1054" name="Google Shape;1054;p28"/>
              <p:cNvSpPr/>
              <p:nvPr/>
            </p:nvSpPr>
            <p:spPr>
              <a:xfrm flipH="1">
                <a:off x="7189515" y="5237748"/>
                <a:ext cx="11142" cy="4539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966" extrusionOk="0">
                    <a:moveTo>
                      <a:pt x="223" y="1"/>
                    </a:moveTo>
                    <a:cubicBezTo>
                      <a:pt x="216" y="1"/>
                      <a:pt x="208" y="1"/>
                      <a:pt x="200" y="2"/>
                    </a:cubicBezTo>
                    <a:cubicBezTo>
                      <a:pt x="87" y="9"/>
                      <a:pt x="0" y="108"/>
                      <a:pt x="7" y="228"/>
                    </a:cubicBezTo>
                    <a:cubicBezTo>
                      <a:pt x="114" y="1811"/>
                      <a:pt x="281" y="2751"/>
                      <a:pt x="287" y="2785"/>
                    </a:cubicBezTo>
                    <a:cubicBezTo>
                      <a:pt x="308" y="2892"/>
                      <a:pt x="394" y="2966"/>
                      <a:pt x="494" y="2966"/>
                    </a:cubicBezTo>
                    <a:cubicBezTo>
                      <a:pt x="508" y="2966"/>
                      <a:pt x="521" y="2966"/>
                      <a:pt x="534" y="2958"/>
                    </a:cubicBezTo>
                    <a:cubicBezTo>
                      <a:pt x="647" y="2938"/>
                      <a:pt x="727" y="2831"/>
                      <a:pt x="708" y="2711"/>
                    </a:cubicBezTo>
                    <a:cubicBezTo>
                      <a:pt x="700" y="2704"/>
                      <a:pt x="534" y="1756"/>
                      <a:pt x="428" y="202"/>
                    </a:cubicBezTo>
                    <a:cubicBezTo>
                      <a:pt x="420" y="90"/>
                      <a:pt x="328" y="1"/>
                      <a:pt x="2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8"/>
              <p:cNvSpPr/>
              <p:nvPr/>
            </p:nvSpPr>
            <p:spPr>
              <a:xfrm flipH="1">
                <a:off x="4443476" y="4411676"/>
                <a:ext cx="2757609" cy="754184"/>
              </a:xfrm>
              <a:custGeom>
                <a:avLst/>
                <a:gdLst/>
                <a:ahLst/>
                <a:cxnLst/>
                <a:rect l="l" t="t" r="r" b="b"/>
                <a:pathLst>
                  <a:path w="180177" h="49277" extrusionOk="0">
                    <a:moveTo>
                      <a:pt x="179943" y="0"/>
                    </a:moveTo>
                    <a:cubicBezTo>
                      <a:pt x="179844" y="0"/>
                      <a:pt x="179759" y="63"/>
                      <a:pt x="179735" y="160"/>
                    </a:cubicBezTo>
                    <a:cubicBezTo>
                      <a:pt x="179303" y="1828"/>
                      <a:pt x="178762" y="3457"/>
                      <a:pt x="178142" y="4999"/>
                    </a:cubicBezTo>
                    <a:cubicBezTo>
                      <a:pt x="178102" y="5105"/>
                      <a:pt x="178154" y="5232"/>
                      <a:pt x="178262" y="5280"/>
                    </a:cubicBezTo>
                    <a:cubicBezTo>
                      <a:pt x="178287" y="5286"/>
                      <a:pt x="178315" y="5293"/>
                      <a:pt x="178342" y="5293"/>
                    </a:cubicBezTo>
                    <a:cubicBezTo>
                      <a:pt x="178428" y="5293"/>
                      <a:pt x="178508" y="5240"/>
                      <a:pt x="178542" y="5160"/>
                    </a:cubicBezTo>
                    <a:cubicBezTo>
                      <a:pt x="179168" y="3598"/>
                      <a:pt x="179710" y="1956"/>
                      <a:pt x="180144" y="266"/>
                    </a:cubicBezTo>
                    <a:cubicBezTo>
                      <a:pt x="180176" y="154"/>
                      <a:pt x="180110" y="40"/>
                      <a:pt x="179997" y="6"/>
                    </a:cubicBezTo>
                    <a:cubicBezTo>
                      <a:pt x="179979" y="2"/>
                      <a:pt x="179961" y="0"/>
                      <a:pt x="179943" y="0"/>
                    </a:cubicBezTo>
                    <a:close/>
                    <a:moveTo>
                      <a:pt x="176107" y="9474"/>
                    </a:moveTo>
                    <a:cubicBezTo>
                      <a:pt x="176034" y="9474"/>
                      <a:pt x="175965" y="9511"/>
                      <a:pt x="175925" y="9577"/>
                    </a:cubicBezTo>
                    <a:cubicBezTo>
                      <a:pt x="175084" y="11053"/>
                      <a:pt x="174123" y="12467"/>
                      <a:pt x="173081" y="13802"/>
                    </a:cubicBezTo>
                    <a:cubicBezTo>
                      <a:pt x="173008" y="13896"/>
                      <a:pt x="173029" y="14029"/>
                      <a:pt x="173115" y="14103"/>
                    </a:cubicBezTo>
                    <a:cubicBezTo>
                      <a:pt x="173155" y="14130"/>
                      <a:pt x="173202" y="14143"/>
                      <a:pt x="173248" y="14143"/>
                    </a:cubicBezTo>
                    <a:cubicBezTo>
                      <a:pt x="173315" y="14143"/>
                      <a:pt x="173376" y="14116"/>
                      <a:pt x="173416" y="14063"/>
                    </a:cubicBezTo>
                    <a:cubicBezTo>
                      <a:pt x="174470" y="12714"/>
                      <a:pt x="175438" y="11279"/>
                      <a:pt x="176292" y="9791"/>
                    </a:cubicBezTo>
                    <a:cubicBezTo>
                      <a:pt x="176352" y="9691"/>
                      <a:pt x="176319" y="9557"/>
                      <a:pt x="176219" y="9504"/>
                    </a:cubicBezTo>
                    <a:cubicBezTo>
                      <a:pt x="176183" y="9484"/>
                      <a:pt x="176145" y="9474"/>
                      <a:pt x="176107" y="9474"/>
                    </a:cubicBezTo>
                    <a:close/>
                    <a:moveTo>
                      <a:pt x="169810" y="17517"/>
                    </a:moveTo>
                    <a:cubicBezTo>
                      <a:pt x="169758" y="17517"/>
                      <a:pt x="169706" y="17535"/>
                      <a:pt x="169665" y="17574"/>
                    </a:cubicBezTo>
                    <a:cubicBezTo>
                      <a:pt x="168470" y="18727"/>
                      <a:pt x="167155" y="19836"/>
                      <a:pt x="165767" y="20858"/>
                    </a:cubicBezTo>
                    <a:cubicBezTo>
                      <a:pt x="165673" y="20930"/>
                      <a:pt x="165654" y="21064"/>
                      <a:pt x="165727" y="21157"/>
                    </a:cubicBezTo>
                    <a:cubicBezTo>
                      <a:pt x="165767" y="21210"/>
                      <a:pt x="165833" y="21244"/>
                      <a:pt x="165894" y="21244"/>
                    </a:cubicBezTo>
                    <a:cubicBezTo>
                      <a:pt x="165940" y="21244"/>
                      <a:pt x="165987" y="21231"/>
                      <a:pt x="166020" y="21197"/>
                    </a:cubicBezTo>
                    <a:cubicBezTo>
                      <a:pt x="167422" y="20163"/>
                      <a:pt x="168750" y="19048"/>
                      <a:pt x="169964" y="17880"/>
                    </a:cubicBezTo>
                    <a:cubicBezTo>
                      <a:pt x="170044" y="17800"/>
                      <a:pt x="170052" y="17667"/>
                      <a:pt x="169964" y="17580"/>
                    </a:cubicBezTo>
                    <a:cubicBezTo>
                      <a:pt x="169923" y="17539"/>
                      <a:pt x="169867" y="17517"/>
                      <a:pt x="169810" y="17517"/>
                    </a:cubicBezTo>
                    <a:close/>
                    <a:moveTo>
                      <a:pt x="35784" y="20703"/>
                    </a:moveTo>
                    <a:cubicBezTo>
                      <a:pt x="35665" y="20703"/>
                      <a:pt x="35589" y="20798"/>
                      <a:pt x="35589" y="20911"/>
                    </a:cubicBezTo>
                    <a:cubicBezTo>
                      <a:pt x="35583" y="21024"/>
                      <a:pt x="35676" y="21124"/>
                      <a:pt x="35796" y="21124"/>
                    </a:cubicBezTo>
                    <a:cubicBezTo>
                      <a:pt x="37438" y="21170"/>
                      <a:pt x="39153" y="21271"/>
                      <a:pt x="40903" y="21431"/>
                    </a:cubicBezTo>
                    <a:lnTo>
                      <a:pt x="40922" y="21431"/>
                    </a:lnTo>
                    <a:cubicBezTo>
                      <a:pt x="41029" y="21431"/>
                      <a:pt x="41122" y="21345"/>
                      <a:pt x="41129" y="21237"/>
                    </a:cubicBezTo>
                    <a:cubicBezTo>
                      <a:pt x="41143" y="21117"/>
                      <a:pt x="41055" y="21018"/>
                      <a:pt x="40943" y="21004"/>
                    </a:cubicBezTo>
                    <a:cubicBezTo>
                      <a:pt x="39187" y="20843"/>
                      <a:pt x="37459" y="20744"/>
                      <a:pt x="35809" y="20704"/>
                    </a:cubicBezTo>
                    <a:cubicBezTo>
                      <a:pt x="35800" y="20703"/>
                      <a:pt x="35792" y="20703"/>
                      <a:pt x="35784" y="20703"/>
                    </a:cubicBezTo>
                    <a:close/>
                    <a:moveTo>
                      <a:pt x="30687" y="20768"/>
                    </a:moveTo>
                    <a:cubicBezTo>
                      <a:pt x="30679" y="20768"/>
                      <a:pt x="30672" y="20769"/>
                      <a:pt x="30664" y="20770"/>
                    </a:cubicBezTo>
                    <a:cubicBezTo>
                      <a:pt x="28895" y="20864"/>
                      <a:pt x="27173" y="21044"/>
                      <a:pt x="25544" y="21290"/>
                    </a:cubicBezTo>
                    <a:cubicBezTo>
                      <a:pt x="25430" y="21311"/>
                      <a:pt x="25350" y="21418"/>
                      <a:pt x="25371" y="21539"/>
                    </a:cubicBezTo>
                    <a:cubicBezTo>
                      <a:pt x="25384" y="21638"/>
                      <a:pt x="25477" y="21718"/>
                      <a:pt x="25578" y="21718"/>
                    </a:cubicBezTo>
                    <a:cubicBezTo>
                      <a:pt x="25591" y="21718"/>
                      <a:pt x="25597" y="21718"/>
                      <a:pt x="25611" y="21712"/>
                    </a:cubicBezTo>
                    <a:cubicBezTo>
                      <a:pt x="27226" y="21465"/>
                      <a:pt x="28935" y="21290"/>
                      <a:pt x="30683" y="21191"/>
                    </a:cubicBezTo>
                    <a:cubicBezTo>
                      <a:pt x="30803" y="21185"/>
                      <a:pt x="30891" y="21084"/>
                      <a:pt x="30883" y="20970"/>
                    </a:cubicBezTo>
                    <a:cubicBezTo>
                      <a:pt x="30877" y="20857"/>
                      <a:pt x="30801" y="20768"/>
                      <a:pt x="30687" y="20768"/>
                    </a:cubicBezTo>
                    <a:close/>
                    <a:moveTo>
                      <a:pt x="46017" y="21609"/>
                    </a:moveTo>
                    <a:cubicBezTo>
                      <a:pt x="45918" y="21609"/>
                      <a:pt x="45819" y="21681"/>
                      <a:pt x="45801" y="21792"/>
                    </a:cubicBezTo>
                    <a:cubicBezTo>
                      <a:pt x="45788" y="21905"/>
                      <a:pt x="45868" y="22011"/>
                      <a:pt x="45981" y="22032"/>
                    </a:cubicBezTo>
                    <a:cubicBezTo>
                      <a:pt x="47616" y="22266"/>
                      <a:pt x="49312" y="22553"/>
                      <a:pt x="51034" y="22879"/>
                    </a:cubicBezTo>
                    <a:cubicBezTo>
                      <a:pt x="51047" y="22886"/>
                      <a:pt x="51060" y="22886"/>
                      <a:pt x="51074" y="22886"/>
                    </a:cubicBezTo>
                    <a:cubicBezTo>
                      <a:pt x="51174" y="22886"/>
                      <a:pt x="51260" y="22812"/>
                      <a:pt x="51281" y="22713"/>
                    </a:cubicBezTo>
                    <a:cubicBezTo>
                      <a:pt x="51300" y="22599"/>
                      <a:pt x="51227" y="22485"/>
                      <a:pt x="51115" y="22466"/>
                    </a:cubicBezTo>
                    <a:cubicBezTo>
                      <a:pt x="49385" y="22131"/>
                      <a:pt x="47683" y="21844"/>
                      <a:pt x="46041" y="21611"/>
                    </a:cubicBezTo>
                    <a:cubicBezTo>
                      <a:pt x="46033" y="21610"/>
                      <a:pt x="46025" y="21609"/>
                      <a:pt x="46017" y="21609"/>
                    </a:cubicBezTo>
                    <a:close/>
                    <a:moveTo>
                      <a:pt x="20578" y="22377"/>
                    </a:moveTo>
                    <a:cubicBezTo>
                      <a:pt x="20558" y="22377"/>
                      <a:pt x="20539" y="22380"/>
                      <a:pt x="20519" y="22386"/>
                    </a:cubicBezTo>
                    <a:cubicBezTo>
                      <a:pt x="18810" y="22873"/>
                      <a:pt x="17187" y="23474"/>
                      <a:pt x="15686" y="24174"/>
                    </a:cubicBezTo>
                    <a:cubicBezTo>
                      <a:pt x="15579" y="24222"/>
                      <a:pt x="15533" y="24348"/>
                      <a:pt x="15579" y="24454"/>
                    </a:cubicBezTo>
                    <a:cubicBezTo>
                      <a:pt x="15619" y="24534"/>
                      <a:pt x="15693" y="24582"/>
                      <a:pt x="15773" y="24582"/>
                    </a:cubicBezTo>
                    <a:cubicBezTo>
                      <a:pt x="15806" y="24582"/>
                      <a:pt x="15834" y="24574"/>
                      <a:pt x="15866" y="24561"/>
                    </a:cubicBezTo>
                    <a:cubicBezTo>
                      <a:pt x="17341" y="23874"/>
                      <a:pt x="18949" y="23280"/>
                      <a:pt x="20631" y="22793"/>
                    </a:cubicBezTo>
                    <a:cubicBezTo>
                      <a:pt x="20745" y="22766"/>
                      <a:pt x="20812" y="22645"/>
                      <a:pt x="20779" y="22532"/>
                    </a:cubicBezTo>
                    <a:cubicBezTo>
                      <a:pt x="20751" y="22439"/>
                      <a:pt x="20669" y="22377"/>
                      <a:pt x="20578" y="22377"/>
                    </a:cubicBezTo>
                    <a:close/>
                    <a:moveTo>
                      <a:pt x="56093" y="23521"/>
                    </a:moveTo>
                    <a:cubicBezTo>
                      <a:pt x="55995" y="23521"/>
                      <a:pt x="55902" y="23588"/>
                      <a:pt x="55880" y="23687"/>
                    </a:cubicBezTo>
                    <a:cubicBezTo>
                      <a:pt x="55853" y="23800"/>
                      <a:pt x="55927" y="23914"/>
                      <a:pt x="56040" y="23941"/>
                    </a:cubicBezTo>
                    <a:cubicBezTo>
                      <a:pt x="56993" y="24161"/>
                      <a:pt x="57969" y="24401"/>
                      <a:pt x="58943" y="24641"/>
                    </a:cubicBezTo>
                    <a:cubicBezTo>
                      <a:pt x="59636" y="24814"/>
                      <a:pt x="60325" y="24989"/>
                      <a:pt x="61019" y="25162"/>
                    </a:cubicBezTo>
                    <a:cubicBezTo>
                      <a:pt x="61038" y="25162"/>
                      <a:pt x="61052" y="25168"/>
                      <a:pt x="61072" y="25168"/>
                    </a:cubicBezTo>
                    <a:cubicBezTo>
                      <a:pt x="61166" y="25168"/>
                      <a:pt x="61253" y="25103"/>
                      <a:pt x="61278" y="25002"/>
                    </a:cubicBezTo>
                    <a:cubicBezTo>
                      <a:pt x="61306" y="24888"/>
                      <a:pt x="61232" y="24774"/>
                      <a:pt x="61118" y="24749"/>
                    </a:cubicBezTo>
                    <a:cubicBezTo>
                      <a:pt x="60431" y="24574"/>
                      <a:pt x="59737" y="24407"/>
                      <a:pt x="59050" y="24234"/>
                    </a:cubicBezTo>
                    <a:cubicBezTo>
                      <a:pt x="58075" y="23988"/>
                      <a:pt x="57094" y="23747"/>
                      <a:pt x="56140" y="23526"/>
                    </a:cubicBezTo>
                    <a:cubicBezTo>
                      <a:pt x="56124" y="23523"/>
                      <a:pt x="56108" y="23521"/>
                      <a:pt x="56093" y="23521"/>
                    </a:cubicBezTo>
                    <a:close/>
                    <a:moveTo>
                      <a:pt x="161602" y="23611"/>
                    </a:moveTo>
                    <a:cubicBezTo>
                      <a:pt x="161566" y="23611"/>
                      <a:pt x="161528" y="23620"/>
                      <a:pt x="161495" y="23640"/>
                    </a:cubicBezTo>
                    <a:cubicBezTo>
                      <a:pt x="160060" y="24462"/>
                      <a:pt x="158532" y="25236"/>
                      <a:pt x="156943" y="25950"/>
                    </a:cubicBezTo>
                    <a:cubicBezTo>
                      <a:pt x="156837" y="25997"/>
                      <a:pt x="156789" y="26123"/>
                      <a:pt x="156837" y="26230"/>
                    </a:cubicBezTo>
                    <a:cubicBezTo>
                      <a:pt x="156869" y="26310"/>
                      <a:pt x="156949" y="26357"/>
                      <a:pt x="157029" y="26357"/>
                    </a:cubicBezTo>
                    <a:cubicBezTo>
                      <a:pt x="157056" y="26357"/>
                      <a:pt x="157090" y="26351"/>
                      <a:pt x="157117" y="26336"/>
                    </a:cubicBezTo>
                    <a:cubicBezTo>
                      <a:pt x="158719" y="25623"/>
                      <a:pt x="160260" y="24835"/>
                      <a:pt x="161708" y="24007"/>
                    </a:cubicBezTo>
                    <a:cubicBezTo>
                      <a:pt x="161809" y="23948"/>
                      <a:pt x="161843" y="23821"/>
                      <a:pt x="161788" y="23720"/>
                    </a:cubicBezTo>
                    <a:cubicBezTo>
                      <a:pt x="161749" y="23649"/>
                      <a:pt x="161676" y="23611"/>
                      <a:pt x="161602" y="23611"/>
                    </a:cubicBezTo>
                    <a:close/>
                    <a:moveTo>
                      <a:pt x="66062" y="25924"/>
                    </a:moveTo>
                    <a:cubicBezTo>
                      <a:pt x="65962" y="25924"/>
                      <a:pt x="65874" y="25991"/>
                      <a:pt x="65852" y="26089"/>
                    </a:cubicBezTo>
                    <a:cubicBezTo>
                      <a:pt x="65824" y="26203"/>
                      <a:pt x="65898" y="26317"/>
                      <a:pt x="66012" y="26344"/>
                    </a:cubicBezTo>
                    <a:cubicBezTo>
                      <a:pt x="67694" y="26730"/>
                      <a:pt x="69382" y="27097"/>
                      <a:pt x="71024" y="27451"/>
                    </a:cubicBezTo>
                    <a:lnTo>
                      <a:pt x="71070" y="27451"/>
                    </a:lnTo>
                    <a:cubicBezTo>
                      <a:pt x="71170" y="27451"/>
                      <a:pt x="71258" y="27385"/>
                      <a:pt x="71277" y="27284"/>
                    </a:cubicBezTo>
                    <a:cubicBezTo>
                      <a:pt x="71304" y="27171"/>
                      <a:pt x="71231" y="27057"/>
                      <a:pt x="71117" y="27031"/>
                    </a:cubicBezTo>
                    <a:cubicBezTo>
                      <a:pt x="69475" y="26684"/>
                      <a:pt x="67787" y="26317"/>
                      <a:pt x="66111" y="25929"/>
                    </a:cubicBezTo>
                    <a:cubicBezTo>
                      <a:pt x="66095" y="25926"/>
                      <a:pt x="66078" y="25924"/>
                      <a:pt x="66062" y="25924"/>
                    </a:cubicBezTo>
                    <a:close/>
                    <a:moveTo>
                      <a:pt x="76100" y="28049"/>
                    </a:moveTo>
                    <a:cubicBezTo>
                      <a:pt x="76000" y="28049"/>
                      <a:pt x="75907" y="28118"/>
                      <a:pt x="75889" y="28218"/>
                    </a:cubicBezTo>
                    <a:cubicBezTo>
                      <a:pt x="75870" y="28338"/>
                      <a:pt x="75943" y="28446"/>
                      <a:pt x="76055" y="28473"/>
                    </a:cubicBezTo>
                    <a:cubicBezTo>
                      <a:pt x="77752" y="28800"/>
                      <a:pt x="79453" y="29114"/>
                      <a:pt x="81109" y="29407"/>
                    </a:cubicBezTo>
                    <a:lnTo>
                      <a:pt x="81141" y="29407"/>
                    </a:lnTo>
                    <a:cubicBezTo>
                      <a:pt x="81242" y="29407"/>
                      <a:pt x="81335" y="29333"/>
                      <a:pt x="81350" y="29234"/>
                    </a:cubicBezTo>
                    <a:cubicBezTo>
                      <a:pt x="81375" y="29120"/>
                      <a:pt x="81295" y="29006"/>
                      <a:pt x="81181" y="28987"/>
                    </a:cubicBezTo>
                    <a:cubicBezTo>
                      <a:pt x="79527" y="28692"/>
                      <a:pt x="77832" y="28378"/>
                      <a:pt x="76136" y="28052"/>
                    </a:cubicBezTo>
                    <a:cubicBezTo>
                      <a:pt x="76124" y="28050"/>
                      <a:pt x="76112" y="28049"/>
                      <a:pt x="76100" y="28049"/>
                    </a:cubicBezTo>
                    <a:close/>
                    <a:moveTo>
                      <a:pt x="152264" y="27820"/>
                    </a:moveTo>
                    <a:cubicBezTo>
                      <a:pt x="152240" y="27820"/>
                      <a:pt x="152216" y="27824"/>
                      <a:pt x="152192" y="27832"/>
                    </a:cubicBezTo>
                    <a:cubicBezTo>
                      <a:pt x="150636" y="28372"/>
                      <a:pt x="148988" y="28873"/>
                      <a:pt x="147306" y="29327"/>
                    </a:cubicBezTo>
                    <a:cubicBezTo>
                      <a:pt x="147192" y="29360"/>
                      <a:pt x="147125" y="29474"/>
                      <a:pt x="147152" y="29588"/>
                    </a:cubicBezTo>
                    <a:cubicBezTo>
                      <a:pt x="147178" y="29681"/>
                      <a:pt x="147266" y="29748"/>
                      <a:pt x="147359" y="29748"/>
                    </a:cubicBezTo>
                    <a:cubicBezTo>
                      <a:pt x="147378" y="29748"/>
                      <a:pt x="147399" y="29740"/>
                      <a:pt x="147412" y="29740"/>
                    </a:cubicBezTo>
                    <a:cubicBezTo>
                      <a:pt x="149108" y="29287"/>
                      <a:pt x="150763" y="28779"/>
                      <a:pt x="152331" y="28233"/>
                    </a:cubicBezTo>
                    <a:cubicBezTo>
                      <a:pt x="152445" y="28193"/>
                      <a:pt x="152504" y="28073"/>
                      <a:pt x="152464" y="27959"/>
                    </a:cubicBezTo>
                    <a:cubicBezTo>
                      <a:pt x="152432" y="27874"/>
                      <a:pt x="152351" y="27820"/>
                      <a:pt x="152264" y="27820"/>
                    </a:cubicBezTo>
                    <a:close/>
                    <a:moveTo>
                      <a:pt x="11349" y="26718"/>
                    </a:moveTo>
                    <a:cubicBezTo>
                      <a:pt x="11305" y="26718"/>
                      <a:pt x="11260" y="26731"/>
                      <a:pt x="11220" y="26757"/>
                    </a:cubicBezTo>
                    <a:cubicBezTo>
                      <a:pt x="9812" y="27765"/>
                      <a:pt x="8512" y="28913"/>
                      <a:pt x="7350" y="30168"/>
                    </a:cubicBezTo>
                    <a:cubicBezTo>
                      <a:pt x="7277" y="30254"/>
                      <a:pt x="7277" y="30389"/>
                      <a:pt x="7363" y="30469"/>
                    </a:cubicBezTo>
                    <a:cubicBezTo>
                      <a:pt x="7403" y="30501"/>
                      <a:pt x="7456" y="30522"/>
                      <a:pt x="7510" y="30522"/>
                    </a:cubicBezTo>
                    <a:cubicBezTo>
                      <a:pt x="7563" y="30522"/>
                      <a:pt x="7624" y="30501"/>
                      <a:pt x="7664" y="30454"/>
                    </a:cubicBezTo>
                    <a:cubicBezTo>
                      <a:pt x="8805" y="29219"/>
                      <a:pt x="10080" y="28092"/>
                      <a:pt x="11469" y="27105"/>
                    </a:cubicBezTo>
                    <a:cubicBezTo>
                      <a:pt x="11568" y="27038"/>
                      <a:pt x="11589" y="26905"/>
                      <a:pt x="11521" y="26804"/>
                    </a:cubicBezTo>
                    <a:cubicBezTo>
                      <a:pt x="11481" y="26748"/>
                      <a:pt x="11416" y="26718"/>
                      <a:pt x="11349" y="26718"/>
                    </a:cubicBezTo>
                    <a:close/>
                    <a:moveTo>
                      <a:pt x="86209" y="29826"/>
                    </a:moveTo>
                    <a:cubicBezTo>
                      <a:pt x="86105" y="29826"/>
                      <a:pt x="86013" y="29903"/>
                      <a:pt x="85995" y="30008"/>
                    </a:cubicBezTo>
                    <a:cubicBezTo>
                      <a:pt x="85974" y="30121"/>
                      <a:pt x="86054" y="30235"/>
                      <a:pt x="86168" y="30254"/>
                    </a:cubicBezTo>
                    <a:cubicBezTo>
                      <a:pt x="87884" y="30522"/>
                      <a:pt x="89591" y="30775"/>
                      <a:pt x="91254" y="31002"/>
                    </a:cubicBezTo>
                    <a:lnTo>
                      <a:pt x="91281" y="31002"/>
                    </a:lnTo>
                    <a:cubicBezTo>
                      <a:pt x="91387" y="31002"/>
                      <a:pt x="91481" y="30922"/>
                      <a:pt x="91494" y="30815"/>
                    </a:cubicBezTo>
                    <a:cubicBezTo>
                      <a:pt x="91507" y="30701"/>
                      <a:pt x="91427" y="30595"/>
                      <a:pt x="91307" y="30575"/>
                    </a:cubicBezTo>
                    <a:cubicBezTo>
                      <a:pt x="89652" y="30349"/>
                      <a:pt x="87943" y="30100"/>
                      <a:pt x="86235" y="29828"/>
                    </a:cubicBezTo>
                    <a:cubicBezTo>
                      <a:pt x="86226" y="29827"/>
                      <a:pt x="86217" y="29826"/>
                      <a:pt x="86209" y="29826"/>
                    </a:cubicBezTo>
                    <a:close/>
                    <a:moveTo>
                      <a:pt x="142372" y="30489"/>
                    </a:moveTo>
                    <a:cubicBezTo>
                      <a:pt x="142357" y="30489"/>
                      <a:pt x="142341" y="30491"/>
                      <a:pt x="142326" y="30495"/>
                    </a:cubicBezTo>
                    <a:cubicBezTo>
                      <a:pt x="140690" y="30821"/>
                      <a:pt x="138996" y="31116"/>
                      <a:pt x="137280" y="31363"/>
                    </a:cubicBezTo>
                    <a:cubicBezTo>
                      <a:pt x="137166" y="31382"/>
                      <a:pt x="137086" y="31489"/>
                      <a:pt x="137101" y="31609"/>
                    </a:cubicBezTo>
                    <a:cubicBezTo>
                      <a:pt x="137113" y="31710"/>
                      <a:pt x="137206" y="31790"/>
                      <a:pt x="137314" y="31790"/>
                    </a:cubicBezTo>
                    <a:lnTo>
                      <a:pt x="137341" y="31790"/>
                    </a:lnTo>
                    <a:cubicBezTo>
                      <a:pt x="139063" y="31536"/>
                      <a:pt x="140770" y="31243"/>
                      <a:pt x="142406" y="30909"/>
                    </a:cubicBezTo>
                    <a:cubicBezTo>
                      <a:pt x="142520" y="30889"/>
                      <a:pt x="142600" y="30775"/>
                      <a:pt x="142572" y="30661"/>
                    </a:cubicBezTo>
                    <a:cubicBezTo>
                      <a:pt x="142556" y="30557"/>
                      <a:pt x="142469" y="30489"/>
                      <a:pt x="142372" y="30489"/>
                    </a:cubicBezTo>
                    <a:close/>
                    <a:moveTo>
                      <a:pt x="96375" y="31220"/>
                    </a:moveTo>
                    <a:cubicBezTo>
                      <a:pt x="96271" y="31220"/>
                      <a:pt x="96172" y="31297"/>
                      <a:pt x="96159" y="31409"/>
                    </a:cubicBezTo>
                    <a:cubicBezTo>
                      <a:pt x="96146" y="31529"/>
                      <a:pt x="96232" y="31630"/>
                      <a:pt x="96346" y="31643"/>
                    </a:cubicBezTo>
                    <a:cubicBezTo>
                      <a:pt x="98062" y="31843"/>
                      <a:pt x="99777" y="32023"/>
                      <a:pt x="101459" y="32183"/>
                    </a:cubicBezTo>
                    <a:lnTo>
                      <a:pt x="101478" y="32183"/>
                    </a:lnTo>
                    <a:cubicBezTo>
                      <a:pt x="101586" y="32183"/>
                      <a:pt x="101679" y="32096"/>
                      <a:pt x="101693" y="31991"/>
                    </a:cubicBezTo>
                    <a:cubicBezTo>
                      <a:pt x="101700" y="31871"/>
                      <a:pt x="101619" y="31770"/>
                      <a:pt x="101499" y="31757"/>
                    </a:cubicBezTo>
                    <a:cubicBezTo>
                      <a:pt x="99824" y="31603"/>
                      <a:pt x="98108" y="31422"/>
                      <a:pt x="96399" y="31222"/>
                    </a:cubicBezTo>
                    <a:cubicBezTo>
                      <a:pt x="96391" y="31221"/>
                      <a:pt x="96383" y="31220"/>
                      <a:pt x="96375" y="31220"/>
                    </a:cubicBezTo>
                    <a:close/>
                    <a:moveTo>
                      <a:pt x="132213" y="31982"/>
                    </a:moveTo>
                    <a:cubicBezTo>
                      <a:pt x="132209" y="31982"/>
                      <a:pt x="132205" y="31982"/>
                      <a:pt x="132200" y="31983"/>
                    </a:cubicBezTo>
                    <a:cubicBezTo>
                      <a:pt x="130539" y="32151"/>
                      <a:pt x="128817" y="32277"/>
                      <a:pt x="127089" y="32377"/>
                    </a:cubicBezTo>
                    <a:cubicBezTo>
                      <a:pt x="126975" y="32383"/>
                      <a:pt x="126882" y="32484"/>
                      <a:pt x="126889" y="32604"/>
                    </a:cubicBezTo>
                    <a:cubicBezTo>
                      <a:pt x="126895" y="32718"/>
                      <a:pt x="126988" y="32804"/>
                      <a:pt x="127102" y="32804"/>
                    </a:cubicBezTo>
                    <a:lnTo>
                      <a:pt x="127115" y="32804"/>
                    </a:lnTo>
                    <a:cubicBezTo>
                      <a:pt x="128851" y="32703"/>
                      <a:pt x="130573" y="32571"/>
                      <a:pt x="132240" y="32410"/>
                    </a:cubicBezTo>
                    <a:cubicBezTo>
                      <a:pt x="132354" y="32398"/>
                      <a:pt x="132441" y="32290"/>
                      <a:pt x="132428" y="32176"/>
                    </a:cubicBezTo>
                    <a:cubicBezTo>
                      <a:pt x="132422" y="32061"/>
                      <a:pt x="132322" y="31982"/>
                      <a:pt x="132213" y="31982"/>
                    </a:cubicBezTo>
                    <a:close/>
                    <a:moveTo>
                      <a:pt x="106589" y="32169"/>
                    </a:moveTo>
                    <a:cubicBezTo>
                      <a:pt x="106479" y="32169"/>
                      <a:pt x="106391" y="32258"/>
                      <a:pt x="106385" y="32370"/>
                    </a:cubicBezTo>
                    <a:cubicBezTo>
                      <a:pt x="106379" y="32484"/>
                      <a:pt x="106465" y="32591"/>
                      <a:pt x="106585" y="32598"/>
                    </a:cubicBezTo>
                    <a:cubicBezTo>
                      <a:pt x="108307" y="32711"/>
                      <a:pt x="110036" y="32811"/>
                      <a:pt x="111711" y="32878"/>
                    </a:cubicBezTo>
                    <a:lnTo>
                      <a:pt x="111718" y="32878"/>
                    </a:lnTo>
                    <a:cubicBezTo>
                      <a:pt x="111831" y="32878"/>
                      <a:pt x="111924" y="32792"/>
                      <a:pt x="111931" y="32678"/>
                    </a:cubicBezTo>
                    <a:cubicBezTo>
                      <a:pt x="111937" y="32558"/>
                      <a:pt x="111844" y="32457"/>
                      <a:pt x="111730" y="32457"/>
                    </a:cubicBezTo>
                    <a:cubicBezTo>
                      <a:pt x="110055" y="32383"/>
                      <a:pt x="108333" y="32290"/>
                      <a:pt x="106611" y="32170"/>
                    </a:cubicBezTo>
                    <a:cubicBezTo>
                      <a:pt x="106603" y="32169"/>
                      <a:pt x="106596" y="32169"/>
                      <a:pt x="106589" y="32169"/>
                    </a:cubicBezTo>
                    <a:close/>
                    <a:moveTo>
                      <a:pt x="121976" y="32577"/>
                    </a:moveTo>
                    <a:cubicBezTo>
                      <a:pt x="120947" y="32598"/>
                      <a:pt x="119893" y="32604"/>
                      <a:pt x="118846" y="32604"/>
                    </a:cubicBezTo>
                    <a:cubicBezTo>
                      <a:pt x="118178" y="32604"/>
                      <a:pt x="117518" y="32604"/>
                      <a:pt x="116850" y="32591"/>
                    </a:cubicBezTo>
                    <a:cubicBezTo>
                      <a:pt x="116751" y="32598"/>
                      <a:pt x="116637" y="32684"/>
                      <a:pt x="116637" y="32804"/>
                    </a:cubicBezTo>
                    <a:cubicBezTo>
                      <a:pt x="116637" y="32925"/>
                      <a:pt x="116730" y="33017"/>
                      <a:pt x="116843" y="33017"/>
                    </a:cubicBezTo>
                    <a:cubicBezTo>
                      <a:pt x="117484" y="33024"/>
                      <a:pt x="118119" y="33032"/>
                      <a:pt x="118753" y="33032"/>
                    </a:cubicBezTo>
                    <a:cubicBezTo>
                      <a:pt x="119847" y="33032"/>
                      <a:pt x="120928" y="33017"/>
                      <a:pt x="121982" y="32998"/>
                    </a:cubicBezTo>
                    <a:cubicBezTo>
                      <a:pt x="122096" y="32998"/>
                      <a:pt x="122197" y="32897"/>
                      <a:pt x="122189" y="32784"/>
                    </a:cubicBezTo>
                    <a:cubicBezTo>
                      <a:pt x="122189" y="32663"/>
                      <a:pt x="122096" y="32577"/>
                      <a:pt x="121976" y="32577"/>
                    </a:cubicBezTo>
                    <a:close/>
                    <a:moveTo>
                      <a:pt x="4452" y="34196"/>
                    </a:moveTo>
                    <a:cubicBezTo>
                      <a:pt x="4379" y="34196"/>
                      <a:pt x="4306" y="34233"/>
                      <a:pt x="4267" y="34299"/>
                    </a:cubicBezTo>
                    <a:cubicBezTo>
                      <a:pt x="3398" y="35741"/>
                      <a:pt x="2650" y="37309"/>
                      <a:pt x="2043" y="38959"/>
                    </a:cubicBezTo>
                    <a:cubicBezTo>
                      <a:pt x="2003" y="39071"/>
                      <a:pt x="2058" y="39191"/>
                      <a:pt x="2170" y="39231"/>
                    </a:cubicBezTo>
                    <a:cubicBezTo>
                      <a:pt x="2197" y="39245"/>
                      <a:pt x="2218" y="39245"/>
                      <a:pt x="2244" y="39245"/>
                    </a:cubicBezTo>
                    <a:cubicBezTo>
                      <a:pt x="2330" y="39245"/>
                      <a:pt x="2410" y="39191"/>
                      <a:pt x="2444" y="39104"/>
                    </a:cubicBezTo>
                    <a:cubicBezTo>
                      <a:pt x="3044" y="37483"/>
                      <a:pt x="3780" y="35941"/>
                      <a:pt x="4634" y="34520"/>
                    </a:cubicBezTo>
                    <a:cubicBezTo>
                      <a:pt x="4693" y="34419"/>
                      <a:pt x="4661" y="34286"/>
                      <a:pt x="4560" y="34225"/>
                    </a:cubicBezTo>
                    <a:cubicBezTo>
                      <a:pt x="4527" y="34205"/>
                      <a:pt x="4489" y="34196"/>
                      <a:pt x="4452" y="34196"/>
                    </a:cubicBezTo>
                    <a:close/>
                    <a:moveTo>
                      <a:pt x="864" y="43759"/>
                    </a:moveTo>
                    <a:cubicBezTo>
                      <a:pt x="765" y="43759"/>
                      <a:pt x="673" y="43832"/>
                      <a:pt x="656" y="43931"/>
                    </a:cubicBezTo>
                    <a:cubicBezTo>
                      <a:pt x="328" y="45579"/>
                      <a:pt x="115" y="47301"/>
                      <a:pt x="7" y="49050"/>
                    </a:cubicBezTo>
                    <a:cubicBezTo>
                      <a:pt x="1" y="49171"/>
                      <a:pt x="95" y="49270"/>
                      <a:pt x="208" y="49276"/>
                    </a:cubicBezTo>
                    <a:lnTo>
                      <a:pt x="222" y="49276"/>
                    </a:lnTo>
                    <a:cubicBezTo>
                      <a:pt x="336" y="49276"/>
                      <a:pt x="429" y="49190"/>
                      <a:pt x="435" y="49076"/>
                    </a:cubicBezTo>
                    <a:cubicBezTo>
                      <a:pt x="536" y="47341"/>
                      <a:pt x="749" y="45638"/>
                      <a:pt x="1076" y="44011"/>
                    </a:cubicBezTo>
                    <a:cubicBezTo>
                      <a:pt x="1097" y="43897"/>
                      <a:pt x="1023" y="43784"/>
                      <a:pt x="909" y="43764"/>
                    </a:cubicBezTo>
                    <a:cubicBezTo>
                      <a:pt x="894" y="43761"/>
                      <a:pt x="879" y="43759"/>
                      <a:pt x="864" y="4375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8"/>
              <p:cNvSpPr/>
              <p:nvPr/>
            </p:nvSpPr>
            <p:spPr>
              <a:xfrm flipH="1">
                <a:off x="4423656" y="4294883"/>
                <a:ext cx="11356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959" extrusionOk="0">
                    <a:moveTo>
                      <a:pt x="528" y="1"/>
                    </a:moveTo>
                    <a:cubicBezTo>
                      <a:pt x="414" y="1"/>
                      <a:pt x="320" y="79"/>
                      <a:pt x="308" y="189"/>
                    </a:cubicBezTo>
                    <a:cubicBezTo>
                      <a:pt x="234" y="1036"/>
                      <a:pt x="135" y="1890"/>
                      <a:pt x="15" y="2718"/>
                    </a:cubicBezTo>
                    <a:cubicBezTo>
                      <a:pt x="0" y="2832"/>
                      <a:pt x="80" y="2939"/>
                      <a:pt x="194" y="2958"/>
                    </a:cubicBezTo>
                    <a:lnTo>
                      <a:pt x="228" y="2958"/>
                    </a:lnTo>
                    <a:cubicBezTo>
                      <a:pt x="335" y="2958"/>
                      <a:pt x="422" y="2885"/>
                      <a:pt x="434" y="2779"/>
                    </a:cubicBezTo>
                    <a:cubicBezTo>
                      <a:pt x="554" y="1944"/>
                      <a:pt x="655" y="1083"/>
                      <a:pt x="736" y="229"/>
                    </a:cubicBezTo>
                    <a:cubicBezTo>
                      <a:pt x="742" y="115"/>
                      <a:pt x="655" y="8"/>
                      <a:pt x="542" y="1"/>
                    </a:cubicBezTo>
                    <a:cubicBezTo>
                      <a:pt x="537" y="1"/>
                      <a:pt x="533" y="1"/>
                      <a:pt x="528" y="1"/>
                    </a:cubicBezTo>
                    <a:close/>
                  </a:path>
                </a:pathLst>
              </a:custGeom>
              <a:solidFill>
                <a:srgbClr val="FEFB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8"/>
              <p:cNvSpPr/>
              <p:nvPr/>
            </p:nvSpPr>
            <p:spPr>
              <a:xfrm>
                <a:off x="3876829" y="4159513"/>
                <a:ext cx="933161" cy="399246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26086" extrusionOk="0">
                    <a:moveTo>
                      <a:pt x="1" y="1"/>
                    </a:moveTo>
                    <a:lnTo>
                      <a:pt x="60970" y="26085"/>
                    </a:lnTo>
                    <a:lnTo>
                      <a:pt x="51559" y="5015"/>
                    </a:lnTo>
                    <a:cubicBezTo>
                      <a:pt x="51551" y="5016"/>
                      <a:pt x="51537" y="5016"/>
                      <a:pt x="51520" y="5016"/>
                    </a:cubicBezTo>
                    <a:cubicBezTo>
                      <a:pt x="49682" y="5016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8"/>
              <p:cNvSpPr/>
              <p:nvPr/>
            </p:nvSpPr>
            <p:spPr>
              <a:xfrm>
                <a:off x="3876829" y="4076284"/>
                <a:ext cx="747772" cy="152116"/>
              </a:xfrm>
              <a:custGeom>
                <a:avLst/>
                <a:gdLst/>
                <a:ahLst/>
                <a:cxnLst/>
                <a:rect l="l" t="t" r="r" b="b"/>
                <a:pathLst>
                  <a:path w="48858" h="9939" extrusionOk="0">
                    <a:moveTo>
                      <a:pt x="48857" y="1"/>
                    </a:moveTo>
                    <a:lnTo>
                      <a:pt x="1" y="5439"/>
                    </a:lnTo>
                    <a:lnTo>
                      <a:pt x="45546" y="9938"/>
                    </a:lnTo>
                    <a:lnTo>
                      <a:pt x="488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8"/>
            <p:cNvSpPr/>
            <p:nvPr/>
          </p:nvSpPr>
          <p:spPr>
            <a:xfrm>
              <a:off x="8870075" y="3619175"/>
              <a:ext cx="273900" cy="1182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0" name="Google Shape;1060;p28"/>
          <p:cNvSpPr/>
          <p:nvPr/>
        </p:nvSpPr>
        <p:spPr>
          <a:xfrm rot="-2102598">
            <a:off x="2479333" y="1437313"/>
            <a:ext cx="333640" cy="232816"/>
          </a:xfrm>
          <a:custGeom>
            <a:avLst/>
            <a:gdLst/>
            <a:ahLst/>
            <a:cxnLst/>
            <a:rect l="l" t="t" r="r" b="b"/>
            <a:pathLst>
              <a:path w="11572" h="8076" extrusionOk="0">
                <a:moveTo>
                  <a:pt x="7689" y="1"/>
                </a:moveTo>
                <a:cubicBezTo>
                  <a:pt x="6479" y="1"/>
                  <a:pt x="5183" y="821"/>
                  <a:pt x="4636" y="1826"/>
                </a:cubicBezTo>
                <a:cubicBezTo>
                  <a:pt x="4335" y="1288"/>
                  <a:pt x="3975" y="832"/>
                  <a:pt x="3738" y="665"/>
                </a:cubicBezTo>
                <a:cubicBezTo>
                  <a:pt x="3338" y="379"/>
                  <a:pt x="2873" y="243"/>
                  <a:pt x="2419" y="243"/>
                </a:cubicBezTo>
                <a:cubicBezTo>
                  <a:pt x="1489" y="243"/>
                  <a:pt x="607" y="813"/>
                  <a:pt x="430" y="1838"/>
                </a:cubicBezTo>
                <a:cubicBezTo>
                  <a:pt x="1" y="3928"/>
                  <a:pt x="1738" y="5883"/>
                  <a:pt x="3175" y="7185"/>
                </a:cubicBezTo>
                <a:cubicBezTo>
                  <a:pt x="3430" y="7422"/>
                  <a:pt x="3790" y="7819"/>
                  <a:pt x="4181" y="8076"/>
                </a:cubicBezTo>
                <a:cubicBezTo>
                  <a:pt x="6373" y="6102"/>
                  <a:pt x="11572" y="762"/>
                  <a:pt x="8219" y="57"/>
                </a:cubicBezTo>
                <a:cubicBezTo>
                  <a:pt x="8046" y="19"/>
                  <a:pt x="7869" y="1"/>
                  <a:pt x="7689" y="1"/>
                </a:cubicBezTo>
                <a:close/>
              </a:path>
            </a:pathLst>
          </a:custGeom>
          <a:solidFill>
            <a:srgbClr val="FF6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2" name="Google Shape;1062;p28"/>
          <p:cNvGrpSpPr/>
          <p:nvPr/>
        </p:nvGrpSpPr>
        <p:grpSpPr>
          <a:xfrm rot="-818557">
            <a:off x="1041176" y="3139366"/>
            <a:ext cx="1741919" cy="1562667"/>
            <a:chOff x="1861976" y="3806259"/>
            <a:chExt cx="982913" cy="881766"/>
          </a:xfrm>
        </p:grpSpPr>
        <p:sp>
          <p:nvSpPr>
            <p:cNvPr id="1063" name="Google Shape;1063;p28"/>
            <p:cNvSpPr/>
            <p:nvPr/>
          </p:nvSpPr>
          <p:spPr>
            <a:xfrm>
              <a:off x="2493826" y="4208702"/>
              <a:ext cx="83325" cy="95469"/>
            </a:xfrm>
            <a:custGeom>
              <a:avLst/>
              <a:gdLst/>
              <a:ahLst/>
              <a:cxnLst/>
              <a:rect l="l" t="t" r="r" b="b"/>
              <a:pathLst>
                <a:path w="4124" h="4725" extrusionOk="0">
                  <a:moveTo>
                    <a:pt x="4123" y="0"/>
                  </a:moveTo>
                  <a:lnTo>
                    <a:pt x="2931" y="294"/>
                  </a:lnTo>
                  <a:lnTo>
                    <a:pt x="1771" y="3225"/>
                  </a:lnTo>
                  <a:cubicBezTo>
                    <a:pt x="1638" y="3203"/>
                    <a:pt x="1515" y="3193"/>
                    <a:pt x="1402" y="3193"/>
                  </a:cubicBezTo>
                  <a:cubicBezTo>
                    <a:pt x="1" y="3193"/>
                    <a:pt x="34" y="4725"/>
                    <a:pt x="34" y="4725"/>
                  </a:cubicBezTo>
                  <a:lnTo>
                    <a:pt x="3239" y="3802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2089059" y="4495835"/>
              <a:ext cx="199888" cy="119614"/>
            </a:xfrm>
            <a:custGeom>
              <a:avLst/>
              <a:gdLst/>
              <a:ahLst/>
              <a:cxnLst/>
              <a:rect l="l" t="t" r="r" b="b"/>
              <a:pathLst>
                <a:path w="9893" h="5920" extrusionOk="0">
                  <a:moveTo>
                    <a:pt x="9803" y="0"/>
                  </a:moveTo>
                  <a:lnTo>
                    <a:pt x="919" y="4231"/>
                  </a:lnTo>
                  <a:cubicBezTo>
                    <a:pt x="919" y="4231"/>
                    <a:pt x="0" y="5920"/>
                    <a:pt x="3793" y="5920"/>
                  </a:cubicBezTo>
                  <a:cubicBezTo>
                    <a:pt x="3869" y="5920"/>
                    <a:pt x="3948" y="5919"/>
                    <a:pt x="4028" y="5917"/>
                  </a:cubicBezTo>
                  <a:lnTo>
                    <a:pt x="9893" y="3237"/>
                  </a:lnTo>
                  <a:lnTo>
                    <a:pt x="9803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2399166" y="4231776"/>
              <a:ext cx="391088" cy="133151"/>
            </a:xfrm>
            <a:custGeom>
              <a:avLst/>
              <a:gdLst/>
              <a:ahLst/>
              <a:cxnLst/>
              <a:rect l="l" t="t" r="r" b="b"/>
              <a:pathLst>
                <a:path w="19356" h="6590" extrusionOk="0">
                  <a:moveTo>
                    <a:pt x="14590" y="0"/>
                  </a:moveTo>
                  <a:cubicBezTo>
                    <a:pt x="14238" y="0"/>
                    <a:pt x="14013" y="30"/>
                    <a:pt x="14013" y="30"/>
                  </a:cubicBezTo>
                  <a:lnTo>
                    <a:pt x="186" y="4358"/>
                  </a:lnTo>
                  <a:lnTo>
                    <a:pt x="0" y="5858"/>
                  </a:lnTo>
                  <a:lnTo>
                    <a:pt x="12764" y="3075"/>
                  </a:lnTo>
                  <a:lnTo>
                    <a:pt x="12764" y="3075"/>
                  </a:lnTo>
                  <a:cubicBezTo>
                    <a:pt x="12764" y="3075"/>
                    <a:pt x="12098" y="5306"/>
                    <a:pt x="12911" y="5441"/>
                  </a:cubicBezTo>
                  <a:cubicBezTo>
                    <a:pt x="12926" y="5444"/>
                    <a:pt x="12940" y="5445"/>
                    <a:pt x="12954" y="5445"/>
                  </a:cubicBezTo>
                  <a:cubicBezTo>
                    <a:pt x="13571" y="5445"/>
                    <a:pt x="13571" y="3095"/>
                    <a:pt x="13571" y="3095"/>
                  </a:cubicBezTo>
                  <a:lnTo>
                    <a:pt x="16444" y="6589"/>
                  </a:lnTo>
                  <a:lnTo>
                    <a:pt x="18782" y="5101"/>
                  </a:lnTo>
                  <a:cubicBezTo>
                    <a:pt x="19355" y="469"/>
                    <a:pt x="15980" y="0"/>
                    <a:pt x="14590" y="0"/>
                  </a:cubicBezTo>
                  <a:close/>
                </a:path>
              </a:pathLst>
            </a:custGeom>
            <a:solidFill>
              <a:srgbClr val="B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2697210" y="4290007"/>
              <a:ext cx="47138" cy="68697"/>
            </a:xfrm>
            <a:custGeom>
              <a:avLst/>
              <a:gdLst/>
              <a:ahLst/>
              <a:cxnLst/>
              <a:rect l="l" t="t" r="r" b="b"/>
              <a:pathLst>
                <a:path w="2333" h="3400" extrusionOk="0">
                  <a:moveTo>
                    <a:pt x="39" y="1"/>
                  </a:moveTo>
                  <a:lnTo>
                    <a:pt x="0" y="284"/>
                  </a:lnTo>
                  <a:cubicBezTo>
                    <a:pt x="1891" y="521"/>
                    <a:pt x="2045" y="3367"/>
                    <a:pt x="2045" y="3399"/>
                  </a:cubicBezTo>
                  <a:lnTo>
                    <a:pt x="2333" y="3386"/>
                  </a:lnTo>
                  <a:cubicBezTo>
                    <a:pt x="2327" y="3258"/>
                    <a:pt x="2161" y="270"/>
                    <a:pt x="39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2719476" y="4279298"/>
              <a:ext cx="40046" cy="69667"/>
            </a:xfrm>
            <a:custGeom>
              <a:avLst/>
              <a:gdLst/>
              <a:ahLst/>
              <a:cxnLst/>
              <a:rect l="l" t="t" r="r" b="b"/>
              <a:pathLst>
                <a:path w="1982" h="3448" extrusionOk="0">
                  <a:moveTo>
                    <a:pt x="6" y="0"/>
                  </a:moveTo>
                  <a:lnTo>
                    <a:pt x="0" y="282"/>
                  </a:lnTo>
                  <a:cubicBezTo>
                    <a:pt x="1692" y="314"/>
                    <a:pt x="1686" y="3416"/>
                    <a:pt x="1686" y="3448"/>
                  </a:cubicBezTo>
                  <a:lnTo>
                    <a:pt x="1975" y="3448"/>
                  </a:lnTo>
                  <a:cubicBezTo>
                    <a:pt x="1975" y="3308"/>
                    <a:pt x="1982" y="38"/>
                    <a:pt x="6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2741216" y="4269195"/>
              <a:ext cx="34874" cy="70859"/>
            </a:xfrm>
            <a:custGeom>
              <a:avLst/>
              <a:gdLst/>
              <a:ahLst/>
              <a:cxnLst/>
              <a:rect l="l" t="t" r="r" b="b"/>
              <a:pathLst>
                <a:path w="1726" h="3507" extrusionOk="0">
                  <a:moveTo>
                    <a:pt x="21" y="0"/>
                  </a:moveTo>
                  <a:lnTo>
                    <a:pt x="1" y="282"/>
                  </a:lnTo>
                  <a:cubicBezTo>
                    <a:pt x="1438" y="403"/>
                    <a:pt x="1315" y="3468"/>
                    <a:pt x="1315" y="3492"/>
                  </a:cubicBezTo>
                  <a:lnTo>
                    <a:pt x="1598" y="3506"/>
                  </a:lnTo>
                  <a:cubicBezTo>
                    <a:pt x="1604" y="3371"/>
                    <a:pt x="1726" y="140"/>
                    <a:pt x="21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8"/>
            <p:cNvSpPr/>
            <p:nvPr/>
          </p:nvSpPr>
          <p:spPr>
            <a:xfrm>
              <a:off x="2089322" y="4298311"/>
              <a:ext cx="327725" cy="301681"/>
            </a:xfrm>
            <a:custGeom>
              <a:avLst/>
              <a:gdLst/>
              <a:ahLst/>
              <a:cxnLst/>
              <a:rect l="l" t="t" r="r" b="b"/>
              <a:pathLst>
                <a:path w="16220" h="14931" extrusionOk="0">
                  <a:moveTo>
                    <a:pt x="16220" y="1"/>
                  </a:moveTo>
                  <a:lnTo>
                    <a:pt x="1572" y="5802"/>
                  </a:lnTo>
                  <a:lnTo>
                    <a:pt x="1" y="14930"/>
                  </a:lnTo>
                  <a:lnTo>
                    <a:pt x="9880" y="11270"/>
                  </a:lnTo>
                  <a:lnTo>
                    <a:pt x="10694" y="6655"/>
                  </a:lnTo>
                  <a:lnTo>
                    <a:pt x="15438" y="7379"/>
                  </a:lnTo>
                  <a:lnTo>
                    <a:pt x="16220" y="1"/>
                  </a:ln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8"/>
            <p:cNvSpPr/>
            <p:nvPr/>
          </p:nvSpPr>
          <p:spPr>
            <a:xfrm>
              <a:off x="2231707" y="4402003"/>
              <a:ext cx="129049" cy="203545"/>
            </a:xfrm>
            <a:custGeom>
              <a:avLst/>
              <a:gdLst/>
              <a:ahLst/>
              <a:cxnLst/>
              <a:rect l="l" t="t" r="r" b="b"/>
              <a:pathLst>
                <a:path w="6387" h="10074" extrusionOk="0">
                  <a:moveTo>
                    <a:pt x="4103" y="0"/>
                  </a:moveTo>
                  <a:cubicBezTo>
                    <a:pt x="4074" y="0"/>
                    <a:pt x="4044" y="1"/>
                    <a:pt x="4013" y="4"/>
                  </a:cubicBezTo>
                  <a:cubicBezTo>
                    <a:pt x="820" y="280"/>
                    <a:pt x="0" y="9132"/>
                    <a:pt x="0" y="9132"/>
                  </a:cubicBezTo>
                  <a:lnTo>
                    <a:pt x="1596" y="10074"/>
                  </a:lnTo>
                  <a:lnTo>
                    <a:pt x="3622" y="8952"/>
                  </a:lnTo>
                  <a:lnTo>
                    <a:pt x="4013" y="8035"/>
                  </a:lnTo>
                  <a:cubicBezTo>
                    <a:pt x="4013" y="8035"/>
                    <a:pt x="6387" y="0"/>
                    <a:pt x="4103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2224716" y="4547358"/>
              <a:ext cx="244986" cy="116340"/>
            </a:xfrm>
            <a:custGeom>
              <a:avLst/>
              <a:gdLst/>
              <a:ahLst/>
              <a:cxnLst/>
              <a:rect l="l" t="t" r="r" b="b"/>
              <a:pathLst>
                <a:path w="12125" h="5758" extrusionOk="0">
                  <a:moveTo>
                    <a:pt x="3885" y="1"/>
                  </a:moveTo>
                  <a:cubicBezTo>
                    <a:pt x="3274" y="1"/>
                    <a:pt x="2717" y="448"/>
                    <a:pt x="2717" y="2080"/>
                  </a:cubicBezTo>
                  <a:cubicBezTo>
                    <a:pt x="2717" y="2080"/>
                    <a:pt x="1733" y="1072"/>
                    <a:pt x="945" y="1072"/>
                  </a:cubicBezTo>
                  <a:cubicBezTo>
                    <a:pt x="480" y="1072"/>
                    <a:pt x="83" y="1425"/>
                    <a:pt x="0" y="2547"/>
                  </a:cubicBezTo>
                  <a:cubicBezTo>
                    <a:pt x="0" y="2547"/>
                    <a:pt x="1342" y="5758"/>
                    <a:pt x="7578" y="5758"/>
                  </a:cubicBezTo>
                  <a:cubicBezTo>
                    <a:pt x="8704" y="5758"/>
                    <a:pt x="9989" y="5653"/>
                    <a:pt x="11454" y="5406"/>
                  </a:cubicBezTo>
                  <a:cubicBezTo>
                    <a:pt x="11454" y="5406"/>
                    <a:pt x="12124" y="1649"/>
                    <a:pt x="7984" y="1649"/>
                  </a:cubicBezTo>
                  <a:cubicBezTo>
                    <a:pt x="6999" y="1649"/>
                    <a:pt x="5743" y="1861"/>
                    <a:pt x="4140" y="2387"/>
                  </a:cubicBezTo>
                  <a:lnTo>
                    <a:pt x="5442" y="657"/>
                  </a:lnTo>
                  <a:cubicBezTo>
                    <a:pt x="5442" y="657"/>
                    <a:pt x="4624" y="1"/>
                    <a:pt x="388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2254740" y="4466053"/>
              <a:ext cx="35399" cy="107632"/>
            </a:xfrm>
            <a:custGeom>
              <a:avLst/>
              <a:gdLst/>
              <a:ahLst/>
              <a:cxnLst/>
              <a:rect l="l" t="t" r="r" b="b"/>
              <a:pathLst>
                <a:path w="1752" h="5327" extrusionOk="0">
                  <a:moveTo>
                    <a:pt x="0" y="0"/>
                  </a:moveTo>
                  <a:lnTo>
                    <a:pt x="0" y="5327"/>
                  </a:lnTo>
                  <a:lnTo>
                    <a:pt x="1751" y="5327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2247871" y="4571503"/>
              <a:ext cx="11295" cy="22145"/>
            </a:xfrm>
            <a:custGeom>
              <a:avLst/>
              <a:gdLst/>
              <a:ahLst/>
              <a:cxnLst/>
              <a:rect l="l" t="t" r="r" b="b"/>
              <a:pathLst>
                <a:path w="559" h="1096" extrusionOk="0">
                  <a:moveTo>
                    <a:pt x="340" y="0"/>
                  </a:moveTo>
                  <a:lnTo>
                    <a:pt x="0" y="1012"/>
                  </a:lnTo>
                  <a:lnTo>
                    <a:pt x="270" y="1095"/>
                  </a:lnTo>
                  <a:lnTo>
                    <a:pt x="559" y="108"/>
                  </a:lnTo>
                  <a:cubicBezTo>
                    <a:pt x="488" y="69"/>
                    <a:pt x="411" y="31"/>
                    <a:pt x="340" y="0"/>
                  </a:cubicBezTo>
                  <a:close/>
                </a:path>
              </a:pathLst>
            </a:custGeom>
            <a:solidFill>
              <a:srgbClr val="FFC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2227282" y="4593748"/>
              <a:ext cx="228094" cy="54291"/>
            </a:xfrm>
            <a:custGeom>
              <a:avLst/>
              <a:gdLst/>
              <a:ahLst/>
              <a:cxnLst/>
              <a:rect l="l" t="t" r="r" b="b"/>
              <a:pathLst>
                <a:path w="11289" h="2687" extrusionOk="0">
                  <a:moveTo>
                    <a:pt x="122" y="1"/>
                  </a:moveTo>
                  <a:lnTo>
                    <a:pt x="1" y="78"/>
                  </a:lnTo>
                  <a:cubicBezTo>
                    <a:pt x="27" y="110"/>
                    <a:pt x="1776" y="2687"/>
                    <a:pt x="7732" y="2687"/>
                  </a:cubicBezTo>
                  <a:cubicBezTo>
                    <a:pt x="8783" y="2687"/>
                    <a:pt x="9963" y="2604"/>
                    <a:pt x="11289" y="2418"/>
                  </a:cubicBezTo>
                  <a:lnTo>
                    <a:pt x="11270" y="2276"/>
                  </a:lnTo>
                  <a:cubicBezTo>
                    <a:pt x="9947" y="2465"/>
                    <a:pt x="8768" y="2545"/>
                    <a:pt x="7722" y="2545"/>
                  </a:cubicBezTo>
                  <a:cubicBezTo>
                    <a:pt x="1863" y="2545"/>
                    <a:pt x="139" y="33"/>
                    <a:pt x="122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2285816" y="4588434"/>
              <a:ext cx="29964" cy="19195"/>
            </a:xfrm>
            <a:custGeom>
              <a:avLst/>
              <a:gdLst/>
              <a:ahLst/>
              <a:cxnLst/>
              <a:rect l="l" t="t" r="r" b="b"/>
              <a:pathLst>
                <a:path w="1483" h="950" extrusionOk="0">
                  <a:moveTo>
                    <a:pt x="1353" y="1"/>
                  </a:moveTo>
                  <a:lnTo>
                    <a:pt x="1" y="693"/>
                  </a:lnTo>
                  <a:lnTo>
                    <a:pt x="130" y="950"/>
                  </a:lnTo>
                  <a:lnTo>
                    <a:pt x="1482" y="257"/>
                  </a:lnTo>
                  <a:lnTo>
                    <a:pt x="1353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2302263" y="4587525"/>
              <a:ext cx="27095" cy="22973"/>
            </a:xfrm>
            <a:custGeom>
              <a:avLst/>
              <a:gdLst/>
              <a:ahLst/>
              <a:cxnLst/>
              <a:rect l="l" t="t" r="r" b="b"/>
              <a:pathLst>
                <a:path w="1341" h="1137" extrusionOk="0">
                  <a:moveTo>
                    <a:pt x="1168" y="1"/>
                  </a:moveTo>
                  <a:lnTo>
                    <a:pt x="1" y="912"/>
                  </a:lnTo>
                  <a:lnTo>
                    <a:pt x="175" y="1136"/>
                  </a:lnTo>
                  <a:lnTo>
                    <a:pt x="1341" y="226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8"/>
            <p:cNvSpPr/>
            <p:nvPr/>
          </p:nvSpPr>
          <p:spPr>
            <a:xfrm>
              <a:off x="2292564" y="4559844"/>
              <a:ext cx="35116" cy="25135"/>
            </a:xfrm>
            <a:custGeom>
              <a:avLst/>
              <a:gdLst/>
              <a:ahLst/>
              <a:cxnLst/>
              <a:rect l="l" t="t" r="r" b="b"/>
              <a:pathLst>
                <a:path w="1738" h="1244" extrusionOk="0">
                  <a:moveTo>
                    <a:pt x="865" y="0"/>
                  </a:moveTo>
                  <a:cubicBezTo>
                    <a:pt x="385" y="0"/>
                    <a:pt x="1" y="275"/>
                    <a:pt x="1" y="622"/>
                  </a:cubicBezTo>
                  <a:cubicBezTo>
                    <a:pt x="1" y="962"/>
                    <a:pt x="385" y="1243"/>
                    <a:pt x="865" y="1243"/>
                  </a:cubicBezTo>
                  <a:cubicBezTo>
                    <a:pt x="1347" y="1243"/>
                    <a:pt x="1738" y="962"/>
                    <a:pt x="1738" y="622"/>
                  </a:cubicBezTo>
                  <a:cubicBezTo>
                    <a:pt x="1738" y="275"/>
                    <a:pt x="1347" y="0"/>
                    <a:pt x="865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8"/>
            <p:cNvSpPr/>
            <p:nvPr/>
          </p:nvSpPr>
          <p:spPr>
            <a:xfrm>
              <a:off x="2151129" y="4419864"/>
              <a:ext cx="132282" cy="208637"/>
            </a:xfrm>
            <a:custGeom>
              <a:avLst/>
              <a:gdLst/>
              <a:ahLst/>
              <a:cxnLst/>
              <a:rect l="l" t="t" r="r" b="b"/>
              <a:pathLst>
                <a:path w="6547" h="10326" extrusionOk="0">
                  <a:moveTo>
                    <a:pt x="4203" y="1"/>
                  </a:moveTo>
                  <a:cubicBezTo>
                    <a:pt x="4173" y="1"/>
                    <a:pt x="4142" y="2"/>
                    <a:pt x="4110" y="5"/>
                  </a:cubicBezTo>
                  <a:cubicBezTo>
                    <a:pt x="840" y="286"/>
                    <a:pt x="0" y="9357"/>
                    <a:pt x="0" y="9357"/>
                  </a:cubicBezTo>
                  <a:lnTo>
                    <a:pt x="2494" y="10325"/>
                  </a:lnTo>
                  <a:lnTo>
                    <a:pt x="4110" y="8236"/>
                  </a:lnTo>
                  <a:cubicBezTo>
                    <a:pt x="4110" y="8236"/>
                    <a:pt x="6546" y="1"/>
                    <a:pt x="4203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8"/>
            <p:cNvSpPr/>
            <p:nvPr/>
          </p:nvSpPr>
          <p:spPr>
            <a:xfrm>
              <a:off x="2167697" y="4485470"/>
              <a:ext cx="43421" cy="130848"/>
            </a:xfrm>
            <a:custGeom>
              <a:avLst/>
              <a:gdLst/>
              <a:ahLst/>
              <a:cxnLst/>
              <a:rect l="l" t="t" r="r" b="b"/>
              <a:pathLst>
                <a:path w="2149" h="6476" extrusionOk="0">
                  <a:moveTo>
                    <a:pt x="2148" y="1"/>
                  </a:moveTo>
                  <a:lnTo>
                    <a:pt x="0" y="6392"/>
                  </a:lnTo>
                  <a:lnTo>
                    <a:pt x="276" y="6475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1A4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8"/>
            <p:cNvSpPr/>
            <p:nvPr/>
          </p:nvSpPr>
          <p:spPr>
            <a:xfrm>
              <a:off x="2143876" y="4568815"/>
              <a:ext cx="251168" cy="119210"/>
            </a:xfrm>
            <a:custGeom>
              <a:avLst/>
              <a:gdLst/>
              <a:ahLst/>
              <a:cxnLst/>
              <a:rect l="l" t="t" r="r" b="b"/>
              <a:pathLst>
                <a:path w="12431" h="5900" extrusionOk="0">
                  <a:moveTo>
                    <a:pt x="3985" y="0"/>
                  </a:moveTo>
                  <a:cubicBezTo>
                    <a:pt x="3360" y="0"/>
                    <a:pt x="2789" y="459"/>
                    <a:pt x="2789" y="2133"/>
                  </a:cubicBezTo>
                  <a:cubicBezTo>
                    <a:pt x="2789" y="2133"/>
                    <a:pt x="1778" y="1099"/>
                    <a:pt x="970" y="1099"/>
                  </a:cubicBezTo>
                  <a:cubicBezTo>
                    <a:pt x="493" y="1099"/>
                    <a:pt x="87" y="1460"/>
                    <a:pt x="1" y="2607"/>
                  </a:cubicBezTo>
                  <a:cubicBezTo>
                    <a:pt x="1" y="2607"/>
                    <a:pt x="1383" y="5900"/>
                    <a:pt x="7784" y="5900"/>
                  </a:cubicBezTo>
                  <a:cubicBezTo>
                    <a:pt x="8935" y="5900"/>
                    <a:pt x="10248" y="5794"/>
                    <a:pt x="11744" y="5542"/>
                  </a:cubicBezTo>
                  <a:cubicBezTo>
                    <a:pt x="11744" y="5542"/>
                    <a:pt x="12431" y="1692"/>
                    <a:pt x="8185" y="1692"/>
                  </a:cubicBezTo>
                  <a:cubicBezTo>
                    <a:pt x="7177" y="1692"/>
                    <a:pt x="5890" y="1909"/>
                    <a:pt x="4250" y="2447"/>
                  </a:cubicBezTo>
                  <a:lnTo>
                    <a:pt x="5578" y="672"/>
                  </a:lnTo>
                  <a:cubicBezTo>
                    <a:pt x="5578" y="672"/>
                    <a:pt x="4742" y="0"/>
                    <a:pt x="3985" y="0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8"/>
            <p:cNvSpPr/>
            <p:nvPr/>
          </p:nvSpPr>
          <p:spPr>
            <a:xfrm>
              <a:off x="2225868" y="4581605"/>
              <a:ext cx="163458" cy="99489"/>
            </a:xfrm>
            <a:custGeom>
              <a:avLst/>
              <a:gdLst/>
              <a:ahLst/>
              <a:cxnLst/>
              <a:rect l="l" t="t" r="r" b="b"/>
              <a:pathLst>
                <a:path w="8090" h="4924" extrusionOk="0">
                  <a:moveTo>
                    <a:pt x="1462" y="0"/>
                  </a:moveTo>
                  <a:lnTo>
                    <a:pt x="0" y="1954"/>
                  </a:lnTo>
                  <a:lnTo>
                    <a:pt x="0" y="1954"/>
                  </a:lnTo>
                  <a:lnTo>
                    <a:pt x="212" y="1885"/>
                  </a:lnTo>
                  <a:cubicBezTo>
                    <a:pt x="1752" y="1379"/>
                    <a:pt x="3062" y="1125"/>
                    <a:pt x="4139" y="1125"/>
                  </a:cubicBezTo>
                  <a:cubicBezTo>
                    <a:pt x="5231" y="1125"/>
                    <a:pt x="6083" y="1386"/>
                    <a:pt x="6686" y="1909"/>
                  </a:cubicBezTo>
                  <a:cubicBezTo>
                    <a:pt x="7936" y="2992"/>
                    <a:pt x="7622" y="4877"/>
                    <a:pt x="7616" y="4897"/>
                  </a:cubicBezTo>
                  <a:lnTo>
                    <a:pt x="7757" y="4923"/>
                  </a:lnTo>
                  <a:cubicBezTo>
                    <a:pt x="7763" y="4897"/>
                    <a:pt x="8090" y="2942"/>
                    <a:pt x="6776" y="1800"/>
                  </a:cubicBezTo>
                  <a:cubicBezTo>
                    <a:pt x="6149" y="1257"/>
                    <a:pt x="5266" y="986"/>
                    <a:pt x="4136" y="986"/>
                  </a:cubicBezTo>
                  <a:cubicBezTo>
                    <a:pt x="3092" y="986"/>
                    <a:pt x="1837" y="1217"/>
                    <a:pt x="378" y="1679"/>
                  </a:cubicBezTo>
                  <a:lnTo>
                    <a:pt x="1577" y="83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8"/>
            <p:cNvSpPr/>
            <p:nvPr/>
          </p:nvSpPr>
          <p:spPr>
            <a:xfrm>
              <a:off x="2146704" y="4616418"/>
              <a:ext cx="235509" cy="54291"/>
            </a:xfrm>
            <a:custGeom>
              <a:avLst/>
              <a:gdLst/>
              <a:ahLst/>
              <a:cxnLst/>
              <a:rect l="l" t="t" r="r" b="b"/>
              <a:pathLst>
                <a:path w="11656" h="2687" extrusionOk="0">
                  <a:moveTo>
                    <a:pt x="116" y="0"/>
                  </a:moveTo>
                  <a:lnTo>
                    <a:pt x="1" y="77"/>
                  </a:lnTo>
                  <a:cubicBezTo>
                    <a:pt x="21" y="109"/>
                    <a:pt x="1873" y="2686"/>
                    <a:pt x="7957" y="2686"/>
                  </a:cubicBezTo>
                  <a:cubicBezTo>
                    <a:pt x="9046" y="2686"/>
                    <a:pt x="10277" y="2603"/>
                    <a:pt x="11655" y="2411"/>
                  </a:cubicBezTo>
                  <a:lnTo>
                    <a:pt x="11637" y="2270"/>
                  </a:lnTo>
                  <a:cubicBezTo>
                    <a:pt x="10261" y="2466"/>
                    <a:pt x="9036" y="2549"/>
                    <a:pt x="7949" y="2549"/>
                  </a:cubicBezTo>
                  <a:cubicBezTo>
                    <a:pt x="1960" y="2549"/>
                    <a:pt x="138" y="28"/>
                    <a:pt x="116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8"/>
            <p:cNvSpPr/>
            <p:nvPr/>
          </p:nvSpPr>
          <p:spPr>
            <a:xfrm>
              <a:off x="2210067" y="4612802"/>
              <a:ext cx="27216" cy="14669"/>
            </a:xfrm>
            <a:custGeom>
              <a:avLst/>
              <a:gdLst/>
              <a:ahLst/>
              <a:cxnLst/>
              <a:rect l="l" t="t" r="r" b="b"/>
              <a:pathLst>
                <a:path w="1347" h="726" extrusionOk="0">
                  <a:moveTo>
                    <a:pt x="1250" y="1"/>
                  </a:moveTo>
                  <a:lnTo>
                    <a:pt x="0" y="462"/>
                  </a:lnTo>
                  <a:lnTo>
                    <a:pt x="96" y="725"/>
                  </a:lnTo>
                  <a:lnTo>
                    <a:pt x="1347" y="264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8"/>
            <p:cNvSpPr/>
            <p:nvPr/>
          </p:nvSpPr>
          <p:spPr>
            <a:xfrm>
              <a:off x="2226878" y="4613186"/>
              <a:ext cx="21417" cy="17639"/>
            </a:xfrm>
            <a:custGeom>
              <a:avLst/>
              <a:gdLst/>
              <a:ahLst/>
              <a:cxnLst/>
              <a:rect l="l" t="t" r="r" b="b"/>
              <a:pathLst>
                <a:path w="1060" h="873" extrusionOk="0">
                  <a:moveTo>
                    <a:pt x="893" y="0"/>
                  </a:moveTo>
                  <a:lnTo>
                    <a:pt x="1" y="642"/>
                  </a:lnTo>
                  <a:lnTo>
                    <a:pt x="162" y="873"/>
                  </a:lnTo>
                  <a:lnTo>
                    <a:pt x="1059" y="231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8"/>
            <p:cNvSpPr/>
            <p:nvPr/>
          </p:nvSpPr>
          <p:spPr>
            <a:xfrm>
              <a:off x="2211098" y="4581726"/>
              <a:ext cx="35520" cy="26570"/>
            </a:xfrm>
            <a:custGeom>
              <a:avLst/>
              <a:gdLst/>
              <a:ahLst/>
              <a:cxnLst/>
              <a:rect l="l" t="t" r="r" b="b"/>
              <a:pathLst>
                <a:path w="1758" h="1315" extrusionOk="0">
                  <a:moveTo>
                    <a:pt x="879" y="0"/>
                  </a:moveTo>
                  <a:cubicBezTo>
                    <a:pt x="391" y="0"/>
                    <a:pt x="0" y="294"/>
                    <a:pt x="0" y="654"/>
                  </a:cubicBezTo>
                  <a:cubicBezTo>
                    <a:pt x="0" y="1019"/>
                    <a:pt x="391" y="1314"/>
                    <a:pt x="879" y="1314"/>
                  </a:cubicBezTo>
                  <a:cubicBezTo>
                    <a:pt x="1366" y="1314"/>
                    <a:pt x="1757" y="1019"/>
                    <a:pt x="1757" y="654"/>
                  </a:cubicBezTo>
                  <a:cubicBezTo>
                    <a:pt x="1757" y="294"/>
                    <a:pt x="1366" y="0"/>
                    <a:pt x="879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8"/>
            <p:cNvSpPr/>
            <p:nvPr/>
          </p:nvSpPr>
          <p:spPr>
            <a:xfrm>
              <a:off x="1861976" y="3980224"/>
              <a:ext cx="668786" cy="418547"/>
            </a:xfrm>
            <a:custGeom>
              <a:avLst/>
              <a:gdLst/>
              <a:ahLst/>
              <a:cxnLst/>
              <a:rect l="l" t="t" r="r" b="b"/>
              <a:pathLst>
                <a:path w="33100" h="20715" extrusionOk="0">
                  <a:moveTo>
                    <a:pt x="23729" y="0"/>
                  </a:moveTo>
                  <a:lnTo>
                    <a:pt x="4907" y="1865"/>
                  </a:lnTo>
                  <a:lnTo>
                    <a:pt x="4907" y="11853"/>
                  </a:lnTo>
                  <a:cubicBezTo>
                    <a:pt x="4907" y="11853"/>
                    <a:pt x="4712" y="11835"/>
                    <a:pt x="4404" y="11835"/>
                  </a:cubicBezTo>
                  <a:cubicBezTo>
                    <a:pt x="3376" y="11835"/>
                    <a:pt x="1078" y="12036"/>
                    <a:pt x="497" y="13782"/>
                  </a:cubicBezTo>
                  <a:cubicBezTo>
                    <a:pt x="1" y="15271"/>
                    <a:pt x="1204" y="16561"/>
                    <a:pt x="3360" y="16561"/>
                  </a:cubicBezTo>
                  <a:cubicBezTo>
                    <a:pt x="4490" y="16561"/>
                    <a:pt x="5881" y="16207"/>
                    <a:pt x="7427" y="15341"/>
                  </a:cubicBezTo>
                  <a:lnTo>
                    <a:pt x="12722" y="20481"/>
                  </a:lnTo>
                  <a:cubicBezTo>
                    <a:pt x="12722" y="20481"/>
                    <a:pt x="13671" y="20715"/>
                    <a:pt x="15187" y="20715"/>
                  </a:cubicBezTo>
                  <a:cubicBezTo>
                    <a:pt x="17912" y="20715"/>
                    <a:pt x="22469" y="19957"/>
                    <a:pt x="26626" y="15717"/>
                  </a:cubicBezTo>
                  <a:cubicBezTo>
                    <a:pt x="33100" y="9122"/>
                    <a:pt x="23729" y="0"/>
                    <a:pt x="23729" y="0"/>
                  </a:cubicBezTo>
                  <a:close/>
                </a:path>
              </a:pathLst>
            </a:custGeom>
            <a:solidFill>
              <a:srgbClr val="B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2091807" y="4171120"/>
              <a:ext cx="203363" cy="192109"/>
            </a:xfrm>
            <a:custGeom>
              <a:avLst/>
              <a:gdLst/>
              <a:ahLst/>
              <a:cxnLst/>
              <a:rect l="l" t="t" r="r" b="b"/>
              <a:pathLst>
                <a:path w="10065" h="9508" extrusionOk="0">
                  <a:moveTo>
                    <a:pt x="8647" y="0"/>
                  </a:moveTo>
                  <a:lnTo>
                    <a:pt x="8283" y="2885"/>
                  </a:lnTo>
                  <a:lnTo>
                    <a:pt x="8372" y="2872"/>
                  </a:lnTo>
                  <a:cubicBezTo>
                    <a:pt x="8378" y="2872"/>
                    <a:pt x="8613" y="2834"/>
                    <a:pt x="8897" y="2834"/>
                  </a:cubicBezTo>
                  <a:cubicBezTo>
                    <a:pt x="9276" y="2834"/>
                    <a:pt x="9744" y="2903"/>
                    <a:pt x="9872" y="3225"/>
                  </a:cubicBezTo>
                  <a:cubicBezTo>
                    <a:pt x="9886" y="3263"/>
                    <a:pt x="9931" y="3366"/>
                    <a:pt x="9757" y="3488"/>
                  </a:cubicBezTo>
                  <a:cubicBezTo>
                    <a:pt x="9518" y="3664"/>
                    <a:pt x="8998" y="3777"/>
                    <a:pt x="8458" y="3777"/>
                  </a:cubicBezTo>
                  <a:cubicBezTo>
                    <a:pt x="7939" y="3777"/>
                    <a:pt x="7402" y="3672"/>
                    <a:pt x="7084" y="3417"/>
                  </a:cubicBezTo>
                  <a:lnTo>
                    <a:pt x="6969" y="3328"/>
                  </a:lnTo>
                  <a:lnTo>
                    <a:pt x="6969" y="4937"/>
                  </a:lnTo>
                  <a:cubicBezTo>
                    <a:pt x="6775" y="5010"/>
                    <a:pt x="5998" y="5275"/>
                    <a:pt x="5221" y="5275"/>
                  </a:cubicBezTo>
                  <a:cubicBezTo>
                    <a:pt x="4763" y="5275"/>
                    <a:pt x="4306" y="5183"/>
                    <a:pt x="3969" y="4905"/>
                  </a:cubicBezTo>
                  <a:cubicBezTo>
                    <a:pt x="3469" y="4494"/>
                    <a:pt x="3315" y="3725"/>
                    <a:pt x="3520" y="2623"/>
                  </a:cubicBezTo>
                  <a:lnTo>
                    <a:pt x="3540" y="2494"/>
                  </a:lnTo>
                  <a:lnTo>
                    <a:pt x="3416" y="2546"/>
                  </a:lnTo>
                  <a:cubicBezTo>
                    <a:pt x="3392" y="2559"/>
                    <a:pt x="629" y="3789"/>
                    <a:pt x="224" y="6385"/>
                  </a:cubicBezTo>
                  <a:cubicBezTo>
                    <a:pt x="1" y="7854"/>
                    <a:pt x="763" y="8816"/>
                    <a:pt x="1558" y="9225"/>
                  </a:cubicBezTo>
                  <a:cubicBezTo>
                    <a:pt x="1916" y="9411"/>
                    <a:pt x="2301" y="9508"/>
                    <a:pt x="2686" y="9508"/>
                  </a:cubicBezTo>
                  <a:cubicBezTo>
                    <a:pt x="3333" y="9508"/>
                    <a:pt x="3975" y="9251"/>
                    <a:pt x="4481" y="8757"/>
                  </a:cubicBezTo>
                  <a:lnTo>
                    <a:pt x="4386" y="8654"/>
                  </a:lnTo>
                  <a:cubicBezTo>
                    <a:pt x="3903" y="9121"/>
                    <a:pt x="3297" y="9363"/>
                    <a:pt x="2687" y="9363"/>
                  </a:cubicBezTo>
                  <a:cubicBezTo>
                    <a:pt x="2325" y="9363"/>
                    <a:pt x="1961" y="9278"/>
                    <a:pt x="1623" y="9103"/>
                  </a:cubicBezTo>
                  <a:cubicBezTo>
                    <a:pt x="872" y="8713"/>
                    <a:pt x="147" y="7802"/>
                    <a:pt x="366" y="6405"/>
                  </a:cubicBezTo>
                  <a:cubicBezTo>
                    <a:pt x="706" y="4200"/>
                    <a:pt x="2821" y="3008"/>
                    <a:pt x="3353" y="2739"/>
                  </a:cubicBezTo>
                  <a:lnTo>
                    <a:pt x="3353" y="2739"/>
                  </a:lnTo>
                  <a:cubicBezTo>
                    <a:pt x="3180" y="3822"/>
                    <a:pt x="3353" y="4585"/>
                    <a:pt x="3878" y="5020"/>
                  </a:cubicBezTo>
                  <a:cubicBezTo>
                    <a:pt x="4245" y="5321"/>
                    <a:pt x="4732" y="5421"/>
                    <a:pt x="5216" y="5421"/>
                  </a:cubicBezTo>
                  <a:cubicBezTo>
                    <a:pt x="6120" y="5421"/>
                    <a:pt x="7010" y="5074"/>
                    <a:pt x="7064" y="5052"/>
                  </a:cubicBezTo>
                  <a:lnTo>
                    <a:pt x="7109" y="5032"/>
                  </a:lnTo>
                  <a:lnTo>
                    <a:pt x="7109" y="3609"/>
                  </a:lnTo>
                  <a:cubicBezTo>
                    <a:pt x="7460" y="3826"/>
                    <a:pt x="7969" y="3918"/>
                    <a:pt x="8464" y="3918"/>
                  </a:cubicBezTo>
                  <a:cubicBezTo>
                    <a:pt x="9035" y="3918"/>
                    <a:pt x="9586" y="3795"/>
                    <a:pt x="9847" y="3603"/>
                  </a:cubicBezTo>
                  <a:cubicBezTo>
                    <a:pt x="10064" y="3437"/>
                    <a:pt x="10040" y="3263"/>
                    <a:pt x="10007" y="3174"/>
                  </a:cubicBezTo>
                  <a:cubicBezTo>
                    <a:pt x="9843" y="2774"/>
                    <a:pt x="9308" y="2688"/>
                    <a:pt x="8889" y="2688"/>
                  </a:cubicBezTo>
                  <a:cubicBezTo>
                    <a:pt x="8703" y="2688"/>
                    <a:pt x="8541" y="2705"/>
                    <a:pt x="8443" y="2719"/>
                  </a:cubicBezTo>
                  <a:lnTo>
                    <a:pt x="8789" y="14"/>
                  </a:lnTo>
                  <a:lnTo>
                    <a:pt x="8647" y="0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8"/>
            <p:cNvSpPr/>
            <p:nvPr/>
          </p:nvSpPr>
          <p:spPr>
            <a:xfrm>
              <a:off x="2092110" y="4223835"/>
              <a:ext cx="104359" cy="137940"/>
            </a:xfrm>
            <a:custGeom>
              <a:avLst/>
              <a:gdLst/>
              <a:ahLst/>
              <a:cxnLst/>
              <a:rect l="l" t="t" r="r" b="b"/>
              <a:pathLst>
                <a:path w="5165" h="6827" extrusionOk="0">
                  <a:moveTo>
                    <a:pt x="3434" y="0"/>
                  </a:moveTo>
                  <a:cubicBezTo>
                    <a:pt x="3434" y="0"/>
                    <a:pt x="678" y="1199"/>
                    <a:pt x="280" y="3784"/>
                  </a:cubicBezTo>
                  <a:cubicBezTo>
                    <a:pt x="1" y="5597"/>
                    <a:pt x="1288" y="6826"/>
                    <a:pt x="2679" y="6826"/>
                  </a:cubicBezTo>
                  <a:cubicBezTo>
                    <a:pt x="2945" y="6826"/>
                    <a:pt x="3215" y="6781"/>
                    <a:pt x="3478" y="6687"/>
                  </a:cubicBezTo>
                  <a:lnTo>
                    <a:pt x="5165" y="2737"/>
                  </a:lnTo>
                  <a:cubicBezTo>
                    <a:pt x="4088" y="2725"/>
                    <a:pt x="3025" y="2199"/>
                    <a:pt x="3434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8"/>
            <p:cNvSpPr/>
            <p:nvPr/>
          </p:nvSpPr>
          <p:spPr>
            <a:xfrm>
              <a:off x="2135713" y="4230462"/>
              <a:ext cx="52331" cy="51543"/>
            </a:xfrm>
            <a:custGeom>
              <a:avLst/>
              <a:gdLst/>
              <a:ahLst/>
              <a:cxnLst/>
              <a:rect l="l" t="t" r="r" b="b"/>
              <a:pathLst>
                <a:path w="2590" h="2551" extrusionOk="0">
                  <a:moveTo>
                    <a:pt x="994" y="0"/>
                  </a:moveTo>
                  <a:cubicBezTo>
                    <a:pt x="994" y="0"/>
                    <a:pt x="0" y="1551"/>
                    <a:pt x="622" y="2172"/>
                  </a:cubicBezTo>
                  <a:cubicBezTo>
                    <a:pt x="922" y="2473"/>
                    <a:pt x="1392" y="2550"/>
                    <a:pt x="1797" y="2550"/>
                  </a:cubicBezTo>
                  <a:cubicBezTo>
                    <a:pt x="2230" y="2550"/>
                    <a:pt x="2590" y="2462"/>
                    <a:pt x="2590" y="2462"/>
                  </a:cubicBezTo>
                  <a:cubicBezTo>
                    <a:pt x="565" y="2442"/>
                    <a:pt x="994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8"/>
            <p:cNvSpPr/>
            <p:nvPr/>
          </p:nvSpPr>
          <p:spPr>
            <a:xfrm>
              <a:off x="2095424" y="4299705"/>
              <a:ext cx="44572" cy="57685"/>
            </a:xfrm>
            <a:custGeom>
              <a:avLst/>
              <a:gdLst/>
              <a:ahLst/>
              <a:cxnLst/>
              <a:rect l="l" t="t" r="r" b="b"/>
              <a:pathLst>
                <a:path w="2206" h="2855" extrusionOk="0">
                  <a:moveTo>
                    <a:pt x="729" y="0"/>
                  </a:moveTo>
                  <a:cubicBezTo>
                    <a:pt x="592" y="0"/>
                    <a:pt x="439" y="25"/>
                    <a:pt x="270" y="79"/>
                  </a:cubicBezTo>
                  <a:cubicBezTo>
                    <a:pt x="270" y="79"/>
                    <a:pt x="0" y="2322"/>
                    <a:pt x="1937" y="2855"/>
                  </a:cubicBezTo>
                  <a:cubicBezTo>
                    <a:pt x="1937" y="2855"/>
                    <a:pt x="2205" y="0"/>
                    <a:pt x="729" y="0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2127570" y="4219410"/>
              <a:ext cx="45987" cy="7435"/>
            </a:xfrm>
            <a:custGeom>
              <a:avLst/>
              <a:gdLst/>
              <a:ahLst/>
              <a:cxnLst/>
              <a:rect l="l" t="t" r="r" b="b"/>
              <a:pathLst>
                <a:path w="2276" h="368" extrusionOk="0">
                  <a:moveTo>
                    <a:pt x="1683" y="1"/>
                  </a:moveTo>
                  <a:cubicBezTo>
                    <a:pt x="860" y="1"/>
                    <a:pt x="0" y="367"/>
                    <a:pt x="0" y="367"/>
                  </a:cubicBezTo>
                  <a:lnTo>
                    <a:pt x="2140" y="284"/>
                  </a:lnTo>
                  <a:lnTo>
                    <a:pt x="2276" y="79"/>
                  </a:lnTo>
                  <a:cubicBezTo>
                    <a:pt x="2090" y="23"/>
                    <a:pt x="1887" y="1"/>
                    <a:pt x="1683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2147917" y="4184052"/>
              <a:ext cx="102278" cy="38147"/>
            </a:xfrm>
            <a:custGeom>
              <a:avLst/>
              <a:gdLst/>
              <a:ahLst/>
              <a:cxnLst/>
              <a:rect l="l" t="t" r="r" b="b"/>
              <a:pathLst>
                <a:path w="5062" h="1888" extrusionOk="0">
                  <a:moveTo>
                    <a:pt x="2229" y="1"/>
                  </a:moveTo>
                  <a:cubicBezTo>
                    <a:pt x="2206" y="1"/>
                    <a:pt x="2183" y="1"/>
                    <a:pt x="2160" y="2"/>
                  </a:cubicBezTo>
                  <a:cubicBezTo>
                    <a:pt x="1275" y="22"/>
                    <a:pt x="378" y="425"/>
                    <a:pt x="12" y="1259"/>
                  </a:cubicBezTo>
                  <a:cubicBezTo>
                    <a:pt x="0" y="1285"/>
                    <a:pt x="49" y="1298"/>
                    <a:pt x="119" y="1298"/>
                  </a:cubicBezTo>
                  <a:cubicBezTo>
                    <a:pt x="250" y="1298"/>
                    <a:pt x="455" y="1254"/>
                    <a:pt x="493" y="1175"/>
                  </a:cubicBezTo>
                  <a:cubicBezTo>
                    <a:pt x="813" y="435"/>
                    <a:pt x="1331" y="152"/>
                    <a:pt x="1897" y="152"/>
                  </a:cubicBezTo>
                  <a:cubicBezTo>
                    <a:pt x="2897" y="152"/>
                    <a:pt x="4049" y="1034"/>
                    <a:pt x="4544" y="1848"/>
                  </a:cubicBezTo>
                  <a:cubicBezTo>
                    <a:pt x="4561" y="1876"/>
                    <a:pt x="4598" y="1887"/>
                    <a:pt x="4645" y="1887"/>
                  </a:cubicBezTo>
                  <a:cubicBezTo>
                    <a:pt x="4800" y="1887"/>
                    <a:pt x="5061" y="1764"/>
                    <a:pt x="5032" y="1720"/>
                  </a:cubicBezTo>
                  <a:cubicBezTo>
                    <a:pt x="4402" y="681"/>
                    <a:pt x="3458" y="1"/>
                    <a:pt x="2229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8"/>
            <p:cNvSpPr/>
            <p:nvPr/>
          </p:nvSpPr>
          <p:spPr>
            <a:xfrm>
              <a:off x="2279088" y="4170676"/>
              <a:ext cx="91771" cy="49017"/>
            </a:xfrm>
            <a:custGeom>
              <a:avLst/>
              <a:gdLst/>
              <a:ahLst/>
              <a:cxnLst/>
              <a:rect l="l" t="t" r="r" b="b"/>
              <a:pathLst>
                <a:path w="4542" h="2426" extrusionOk="0">
                  <a:moveTo>
                    <a:pt x="3093" y="0"/>
                  </a:moveTo>
                  <a:cubicBezTo>
                    <a:pt x="2811" y="0"/>
                    <a:pt x="2521" y="44"/>
                    <a:pt x="2245" y="107"/>
                  </a:cubicBezTo>
                  <a:cubicBezTo>
                    <a:pt x="1162" y="350"/>
                    <a:pt x="174" y="1241"/>
                    <a:pt x="8" y="2362"/>
                  </a:cubicBezTo>
                  <a:cubicBezTo>
                    <a:pt x="1" y="2407"/>
                    <a:pt x="53" y="2425"/>
                    <a:pt x="126" y="2425"/>
                  </a:cubicBezTo>
                  <a:cubicBezTo>
                    <a:pt x="265" y="2425"/>
                    <a:pt x="476" y="2359"/>
                    <a:pt x="488" y="2279"/>
                  </a:cubicBezTo>
                  <a:cubicBezTo>
                    <a:pt x="638" y="1283"/>
                    <a:pt x="1826" y="150"/>
                    <a:pt x="2872" y="150"/>
                  </a:cubicBezTo>
                  <a:cubicBezTo>
                    <a:pt x="3308" y="150"/>
                    <a:pt x="3719" y="346"/>
                    <a:pt x="4020" y="830"/>
                  </a:cubicBezTo>
                  <a:cubicBezTo>
                    <a:pt x="4039" y="862"/>
                    <a:pt x="4081" y="874"/>
                    <a:pt x="4133" y="874"/>
                  </a:cubicBezTo>
                  <a:cubicBezTo>
                    <a:pt x="4291" y="874"/>
                    <a:pt x="4541" y="755"/>
                    <a:pt x="4508" y="702"/>
                  </a:cubicBezTo>
                  <a:cubicBezTo>
                    <a:pt x="4176" y="170"/>
                    <a:pt x="3649" y="0"/>
                    <a:pt x="3093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2122135" y="4115031"/>
              <a:ext cx="120725" cy="70859"/>
            </a:xfrm>
            <a:custGeom>
              <a:avLst/>
              <a:gdLst/>
              <a:ahLst/>
              <a:cxnLst/>
              <a:rect l="l" t="t" r="r" b="b"/>
              <a:pathLst>
                <a:path w="5975" h="3507" extrusionOk="0">
                  <a:moveTo>
                    <a:pt x="5442" y="1"/>
                  </a:moveTo>
                  <a:lnTo>
                    <a:pt x="0" y="2193"/>
                  </a:lnTo>
                  <a:lnTo>
                    <a:pt x="531" y="3507"/>
                  </a:lnTo>
                  <a:lnTo>
                    <a:pt x="5974" y="1322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2275350" y="4080461"/>
              <a:ext cx="116704" cy="62575"/>
            </a:xfrm>
            <a:custGeom>
              <a:avLst/>
              <a:gdLst/>
              <a:ahLst/>
              <a:cxnLst/>
              <a:rect l="l" t="t" r="r" b="b"/>
              <a:pathLst>
                <a:path w="5776" h="3097" extrusionOk="0">
                  <a:moveTo>
                    <a:pt x="442" y="1"/>
                  </a:moveTo>
                  <a:lnTo>
                    <a:pt x="0" y="1353"/>
                  </a:lnTo>
                  <a:lnTo>
                    <a:pt x="5333" y="3096"/>
                  </a:lnTo>
                  <a:lnTo>
                    <a:pt x="5776" y="1744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1877048" y="4248000"/>
              <a:ext cx="102237" cy="52311"/>
            </a:xfrm>
            <a:custGeom>
              <a:avLst/>
              <a:gdLst/>
              <a:ahLst/>
              <a:cxnLst/>
              <a:rect l="l" t="t" r="r" b="b"/>
              <a:pathLst>
                <a:path w="5060" h="2589" extrusionOk="0">
                  <a:moveTo>
                    <a:pt x="2843" y="0"/>
                  </a:moveTo>
                  <a:cubicBezTo>
                    <a:pt x="2651" y="0"/>
                    <a:pt x="2448" y="14"/>
                    <a:pt x="2237" y="41"/>
                  </a:cubicBezTo>
                  <a:cubicBezTo>
                    <a:pt x="539" y="266"/>
                    <a:pt x="0" y="1908"/>
                    <a:pt x="0" y="1908"/>
                  </a:cubicBezTo>
                  <a:cubicBezTo>
                    <a:pt x="924" y="587"/>
                    <a:pt x="1997" y="184"/>
                    <a:pt x="2876" y="184"/>
                  </a:cubicBezTo>
                  <a:cubicBezTo>
                    <a:pt x="3527" y="184"/>
                    <a:pt x="4072" y="406"/>
                    <a:pt x="4367" y="638"/>
                  </a:cubicBezTo>
                  <a:cubicBezTo>
                    <a:pt x="5059" y="1177"/>
                    <a:pt x="4405" y="2357"/>
                    <a:pt x="3142" y="2408"/>
                  </a:cubicBezTo>
                  <a:cubicBezTo>
                    <a:pt x="3118" y="2408"/>
                    <a:pt x="3095" y="2409"/>
                    <a:pt x="3073" y="2409"/>
                  </a:cubicBezTo>
                  <a:cubicBezTo>
                    <a:pt x="1913" y="2409"/>
                    <a:pt x="2790" y="1292"/>
                    <a:pt x="2790" y="1292"/>
                  </a:cubicBezTo>
                  <a:lnTo>
                    <a:pt x="2790" y="1292"/>
                  </a:lnTo>
                  <a:lnTo>
                    <a:pt x="1527" y="1683"/>
                  </a:lnTo>
                  <a:lnTo>
                    <a:pt x="2437" y="1535"/>
                  </a:lnTo>
                  <a:lnTo>
                    <a:pt x="2437" y="1535"/>
                  </a:lnTo>
                  <a:cubicBezTo>
                    <a:pt x="2026" y="2300"/>
                    <a:pt x="2359" y="2588"/>
                    <a:pt x="2894" y="2588"/>
                  </a:cubicBezTo>
                  <a:cubicBezTo>
                    <a:pt x="3591" y="2588"/>
                    <a:pt x="4629" y="2098"/>
                    <a:pt x="4796" y="1535"/>
                  </a:cubicBezTo>
                  <a:cubicBezTo>
                    <a:pt x="5055" y="659"/>
                    <a:pt x="4201" y="0"/>
                    <a:pt x="2843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8"/>
            <p:cNvSpPr/>
            <p:nvPr/>
          </p:nvSpPr>
          <p:spPr>
            <a:xfrm>
              <a:off x="1899981" y="3806259"/>
              <a:ext cx="517066" cy="445702"/>
            </a:xfrm>
            <a:custGeom>
              <a:avLst/>
              <a:gdLst/>
              <a:ahLst/>
              <a:cxnLst/>
              <a:rect l="l" t="t" r="r" b="b"/>
              <a:pathLst>
                <a:path w="25591" h="22059" extrusionOk="0">
                  <a:moveTo>
                    <a:pt x="25591" y="0"/>
                  </a:moveTo>
                  <a:lnTo>
                    <a:pt x="23149" y="2814"/>
                  </a:lnTo>
                  <a:lnTo>
                    <a:pt x="22688" y="757"/>
                  </a:lnTo>
                  <a:lnTo>
                    <a:pt x="21809" y="3193"/>
                  </a:lnTo>
                  <a:cubicBezTo>
                    <a:pt x="21809" y="3193"/>
                    <a:pt x="1" y="10629"/>
                    <a:pt x="129" y="10667"/>
                  </a:cubicBezTo>
                  <a:cubicBezTo>
                    <a:pt x="250" y="10712"/>
                    <a:pt x="2776" y="21635"/>
                    <a:pt x="2776" y="21635"/>
                  </a:cubicBezTo>
                  <a:lnTo>
                    <a:pt x="6090" y="22058"/>
                  </a:lnTo>
                  <a:lnTo>
                    <a:pt x="5212" y="19623"/>
                  </a:lnTo>
                  <a:lnTo>
                    <a:pt x="5212" y="19623"/>
                  </a:lnTo>
                  <a:cubicBezTo>
                    <a:pt x="5212" y="19623"/>
                    <a:pt x="5269" y="19629"/>
                    <a:pt x="5369" y="19629"/>
                  </a:cubicBezTo>
                  <a:cubicBezTo>
                    <a:pt x="6199" y="19629"/>
                    <a:pt x="9997" y="19195"/>
                    <a:pt x="8904" y="11135"/>
                  </a:cubicBezTo>
                  <a:lnTo>
                    <a:pt x="8904" y="11135"/>
                  </a:lnTo>
                  <a:cubicBezTo>
                    <a:pt x="8904" y="11135"/>
                    <a:pt x="10366" y="11282"/>
                    <a:pt x="12510" y="11282"/>
                  </a:cubicBezTo>
                  <a:cubicBezTo>
                    <a:pt x="15734" y="11282"/>
                    <a:pt x="20500" y="10949"/>
                    <a:pt x="24162" y="9282"/>
                  </a:cubicBezTo>
                  <a:lnTo>
                    <a:pt x="25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8"/>
            <p:cNvSpPr/>
            <p:nvPr/>
          </p:nvSpPr>
          <p:spPr>
            <a:xfrm>
              <a:off x="1985974" y="4023604"/>
              <a:ext cx="102601" cy="172914"/>
            </a:xfrm>
            <a:custGeom>
              <a:avLst/>
              <a:gdLst/>
              <a:ahLst/>
              <a:cxnLst/>
              <a:rect l="l" t="t" r="r" b="b"/>
              <a:pathLst>
                <a:path w="5078" h="8558" extrusionOk="0">
                  <a:moveTo>
                    <a:pt x="4130" y="1"/>
                  </a:moveTo>
                  <a:lnTo>
                    <a:pt x="3988" y="25"/>
                  </a:lnTo>
                  <a:cubicBezTo>
                    <a:pt x="3994" y="70"/>
                    <a:pt x="4924" y="4386"/>
                    <a:pt x="3136" y="6809"/>
                  </a:cubicBezTo>
                  <a:cubicBezTo>
                    <a:pt x="2423" y="7770"/>
                    <a:pt x="1367" y="8309"/>
                    <a:pt x="0" y="8416"/>
                  </a:cubicBezTo>
                  <a:lnTo>
                    <a:pt x="14" y="8558"/>
                  </a:lnTo>
                  <a:cubicBezTo>
                    <a:pt x="1423" y="8449"/>
                    <a:pt x="2514" y="7886"/>
                    <a:pt x="3251" y="6892"/>
                  </a:cubicBezTo>
                  <a:cubicBezTo>
                    <a:pt x="5077" y="4416"/>
                    <a:pt x="4136" y="39"/>
                    <a:pt x="4130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8"/>
            <p:cNvSpPr/>
            <p:nvPr/>
          </p:nvSpPr>
          <p:spPr>
            <a:xfrm>
              <a:off x="1958151" y="4002752"/>
              <a:ext cx="94418" cy="187179"/>
            </a:xfrm>
            <a:custGeom>
              <a:avLst/>
              <a:gdLst/>
              <a:ahLst/>
              <a:cxnLst/>
              <a:rect l="l" t="t" r="r" b="b"/>
              <a:pathLst>
                <a:path w="4673" h="9264" extrusionOk="0">
                  <a:moveTo>
                    <a:pt x="4294" y="0"/>
                  </a:moveTo>
                  <a:lnTo>
                    <a:pt x="4154" y="7"/>
                  </a:lnTo>
                  <a:cubicBezTo>
                    <a:pt x="4161" y="90"/>
                    <a:pt x="4525" y="8571"/>
                    <a:pt x="0" y="9122"/>
                  </a:cubicBezTo>
                  <a:lnTo>
                    <a:pt x="19" y="9264"/>
                  </a:lnTo>
                  <a:cubicBezTo>
                    <a:pt x="4673" y="8699"/>
                    <a:pt x="4301" y="84"/>
                    <a:pt x="4294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976396" y="4040293"/>
              <a:ext cx="55200" cy="125796"/>
            </a:xfrm>
            <a:custGeom>
              <a:avLst/>
              <a:gdLst/>
              <a:ahLst/>
              <a:cxnLst/>
              <a:rect l="l" t="t" r="r" b="b"/>
              <a:pathLst>
                <a:path w="2732" h="6226" extrusionOk="0">
                  <a:moveTo>
                    <a:pt x="2161" y="1"/>
                  </a:moveTo>
                  <a:lnTo>
                    <a:pt x="2021" y="27"/>
                  </a:lnTo>
                  <a:cubicBezTo>
                    <a:pt x="2027" y="59"/>
                    <a:pt x="2577" y="3392"/>
                    <a:pt x="0" y="6129"/>
                  </a:cubicBezTo>
                  <a:lnTo>
                    <a:pt x="104" y="6226"/>
                  </a:lnTo>
                  <a:cubicBezTo>
                    <a:pt x="2731" y="3436"/>
                    <a:pt x="2167" y="39"/>
                    <a:pt x="2161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949605" y="4447404"/>
              <a:ext cx="180148" cy="233529"/>
            </a:xfrm>
            <a:custGeom>
              <a:avLst/>
              <a:gdLst/>
              <a:ahLst/>
              <a:cxnLst/>
              <a:rect l="l" t="t" r="r" b="b"/>
              <a:pathLst>
                <a:path w="8916" h="11558" extrusionOk="0">
                  <a:moveTo>
                    <a:pt x="7276" y="0"/>
                  </a:moveTo>
                  <a:lnTo>
                    <a:pt x="4762" y="8110"/>
                  </a:lnTo>
                  <a:cubicBezTo>
                    <a:pt x="4246" y="7862"/>
                    <a:pt x="3747" y="7763"/>
                    <a:pt x="3278" y="7763"/>
                  </a:cubicBezTo>
                  <a:cubicBezTo>
                    <a:pt x="1391" y="7763"/>
                    <a:pt x="0" y="9373"/>
                    <a:pt x="0" y="9373"/>
                  </a:cubicBezTo>
                  <a:lnTo>
                    <a:pt x="2487" y="11558"/>
                  </a:lnTo>
                  <a:lnTo>
                    <a:pt x="6557" y="9634"/>
                  </a:lnTo>
                  <a:cubicBezTo>
                    <a:pt x="7030" y="10165"/>
                    <a:pt x="8007" y="10549"/>
                    <a:pt x="8513" y="10549"/>
                  </a:cubicBezTo>
                  <a:cubicBezTo>
                    <a:pt x="8686" y="10549"/>
                    <a:pt x="8804" y="10504"/>
                    <a:pt x="8827" y="10404"/>
                  </a:cubicBezTo>
                  <a:cubicBezTo>
                    <a:pt x="8916" y="10013"/>
                    <a:pt x="6962" y="9173"/>
                    <a:pt x="6962" y="9173"/>
                  </a:cubicBezTo>
                  <a:lnTo>
                    <a:pt x="8859" y="808"/>
                  </a:lnTo>
                  <a:lnTo>
                    <a:pt x="7276" y="0"/>
                  </a:lnTo>
                  <a:close/>
                </a:path>
              </a:pathLst>
            </a:custGeom>
            <a:solidFill>
              <a:srgbClr val="B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1988297" y="4639088"/>
              <a:ext cx="62979" cy="35136"/>
            </a:xfrm>
            <a:custGeom>
              <a:avLst/>
              <a:gdLst/>
              <a:ahLst/>
              <a:cxnLst/>
              <a:rect l="l" t="t" r="r" b="b"/>
              <a:pathLst>
                <a:path w="3117" h="1739" extrusionOk="0">
                  <a:moveTo>
                    <a:pt x="2446" y="0"/>
                  </a:moveTo>
                  <a:cubicBezTo>
                    <a:pt x="658" y="0"/>
                    <a:pt x="13" y="1619"/>
                    <a:pt x="1" y="1635"/>
                  </a:cubicBezTo>
                  <a:lnTo>
                    <a:pt x="270" y="1738"/>
                  </a:lnTo>
                  <a:cubicBezTo>
                    <a:pt x="293" y="1670"/>
                    <a:pt x="848" y="283"/>
                    <a:pt x="2440" y="283"/>
                  </a:cubicBezTo>
                  <a:cubicBezTo>
                    <a:pt x="2631" y="283"/>
                    <a:pt x="2837" y="303"/>
                    <a:pt x="3059" y="347"/>
                  </a:cubicBezTo>
                  <a:lnTo>
                    <a:pt x="3116" y="71"/>
                  </a:lnTo>
                  <a:cubicBezTo>
                    <a:pt x="2877" y="22"/>
                    <a:pt x="2654" y="0"/>
                    <a:pt x="2446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1974315" y="4627713"/>
              <a:ext cx="62070" cy="34066"/>
            </a:xfrm>
            <a:custGeom>
              <a:avLst/>
              <a:gdLst/>
              <a:ahLst/>
              <a:cxnLst/>
              <a:rect l="l" t="t" r="r" b="b"/>
              <a:pathLst>
                <a:path w="3072" h="1686" extrusionOk="0">
                  <a:moveTo>
                    <a:pt x="2459" y="1"/>
                  </a:moveTo>
                  <a:cubicBezTo>
                    <a:pt x="543" y="1"/>
                    <a:pt x="7" y="1578"/>
                    <a:pt x="0" y="1595"/>
                  </a:cubicBezTo>
                  <a:lnTo>
                    <a:pt x="270" y="1686"/>
                  </a:lnTo>
                  <a:cubicBezTo>
                    <a:pt x="293" y="1622"/>
                    <a:pt x="753" y="287"/>
                    <a:pt x="2452" y="287"/>
                  </a:cubicBezTo>
                  <a:cubicBezTo>
                    <a:pt x="2630" y="287"/>
                    <a:pt x="2821" y="301"/>
                    <a:pt x="3027" y="334"/>
                  </a:cubicBezTo>
                  <a:lnTo>
                    <a:pt x="3071" y="50"/>
                  </a:lnTo>
                  <a:cubicBezTo>
                    <a:pt x="2853" y="16"/>
                    <a:pt x="2649" y="1"/>
                    <a:pt x="2459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8"/>
            <p:cNvSpPr/>
            <p:nvPr/>
          </p:nvSpPr>
          <p:spPr>
            <a:xfrm>
              <a:off x="1958515" y="4615044"/>
              <a:ext cx="68172" cy="33257"/>
            </a:xfrm>
            <a:custGeom>
              <a:avLst/>
              <a:gdLst/>
              <a:ahLst/>
              <a:cxnLst/>
              <a:rect l="l" t="t" r="r" b="b"/>
              <a:pathLst>
                <a:path w="3374" h="1646" extrusionOk="0">
                  <a:moveTo>
                    <a:pt x="2614" y="1"/>
                  </a:moveTo>
                  <a:cubicBezTo>
                    <a:pt x="1041" y="1"/>
                    <a:pt x="12" y="1469"/>
                    <a:pt x="1" y="1485"/>
                  </a:cubicBezTo>
                  <a:lnTo>
                    <a:pt x="232" y="1645"/>
                  </a:lnTo>
                  <a:cubicBezTo>
                    <a:pt x="242" y="1629"/>
                    <a:pt x="1187" y="288"/>
                    <a:pt x="2611" y="288"/>
                  </a:cubicBezTo>
                  <a:cubicBezTo>
                    <a:pt x="2827" y="288"/>
                    <a:pt x="3054" y="319"/>
                    <a:pt x="3290" y="390"/>
                  </a:cubicBezTo>
                  <a:lnTo>
                    <a:pt x="3373" y="114"/>
                  </a:lnTo>
                  <a:cubicBezTo>
                    <a:pt x="3109" y="35"/>
                    <a:pt x="2855" y="1"/>
                    <a:pt x="2614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8"/>
            <p:cNvSpPr/>
            <p:nvPr/>
          </p:nvSpPr>
          <p:spPr>
            <a:xfrm>
              <a:off x="2066794" y="4343853"/>
              <a:ext cx="131757" cy="143456"/>
            </a:xfrm>
            <a:custGeom>
              <a:avLst/>
              <a:gdLst/>
              <a:ahLst/>
              <a:cxnLst/>
              <a:rect l="l" t="t" r="r" b="b"/>
              <a:pathLst>
                <a:path w="6521" h="7100" extrusionOk="0">
                  <a:moveTo>
                    <a:pt x="3679" y="0"/>
                  </a:moveTo>
                  <a:cubicBezTo>
                    <a:pt x="1135" y="0"/>
                    <a:pt x="0" y="5945"/>
                    <a:pt x="0" y="5945"/>
                  </a:cubicBezTo>
                  <a:lnTo>
                    <a:pt x="4885" y="7099"/>
                  </a:lnTo>
                  <a:cubicBezTo>
                    <a:pt x="4885" y="7099"/>
                    <a:pt x="6521" y="291"/>
                    <a:pt x="3854" y="10"/>
                  </a:cubicBezTo>
                  <a:cubicBezTo>
                    <a:pt x="3795" y="4"/>
                    <a:pt x="3737" y="0"/>
                    <a:pt x="3679" y="0"/>
                  </a:cubicBez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2066794" y="4411257"/>
              <a:ext cx="108703" cy="76052"/>
            </a:xfrm>
            <a:custGeom>
              <a:avLst/>
              <a:gdLst/>
              <a:ahLst/>
              <a:cxnLst/>
              <a:rect l="l" t="t" r="r" b="b"/>
              <a:pathLst>
                <a:path w="5380" h="3764" extrusionOk="0">
                  <a:moveTo>
                    <a:pt x="5379" y="0"/>
                  </a:moveTo>
                  <a:lnTo>
                    <a:pt x="4604" y="3476"/>
                  </a:lnTo>
                  <a:lnTo>
                    <a:pt x="168" y="1860"/>
                  </a:lnTo>
                  <a:cubicBezTo>
                    <a:pt x="53" y="2315"/>
                    <a:pt x="0" y="2609"/>
                    <a:pt x="0" y="2609"/>
                  </a:cubicBezTo>
                  <a:lnTo>
                    <a:pt x="4885" y="3763"/>
                  </a:lnTo>
                  <a:cubicBezTo>
                    <a:pt x="4885" y="3763"/>
                    <a:pt x="5341" y="1846"/>
                    <a:pt x="5379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2697573" y="4035484"/>
              <a:ext cx="147315" cy="167904"/>
            </a:xfrm>
            <a:custGeom>
              <a:avLst/>
              <a:gdLst/>
              <a:ahLst/>
              <a:cxnLst/>
              <a:rect l="l" t="t" r="r" b="b"/>
              <a:pathLst>
                <a:path w="7291" h="8310" extrusionOk="0">
                  <a:moveTo>
                    <a:pt x="4545" y="0"/>
                  </a:moveTo>
                  <a:cubicBezTo>
                    <a:pt x="3736" y="0"/>
                    <a:pt x="2896" y="313"/>
                    <a:pt x="2315" y="790"/>
                  </a:cubicBezTo>
                  <a:cubicBezTo>
                    <a:pt x="1456" y="1496"/>
                    <a:pt x="675" y="2777"/>
                    <a:pt x="1052" y="3899"/>
                  </a:cubicBezTo>
                  <a:cubicBezTo>
                    <a:pt x="1262" y="4525"/>
                    <a:pt x="1736" y="4793"/>
                    <a:pt x="2279" y="4793"/>
                  </a:cubicBezTo>
                  <a:cubicBezTo>
                    <a:pt x="2498" y="4793"/>
                    <a:pt x="2728" y="4750"/>
                    <a:pt x="2956" y="4668"/>
                  </a:cubicBezTo>
                  <a:cubicBezTo>
                    <a:pt x="3584" y="4431"/>
                    <a:pt x="4379" y="4028"/>
                    <a:pt x="4847" y="3528"/>
                  </a:cubicBezTo>
                  <a:cubicBezTo>
                    <a:pt x="4930" y="3438"/>
                    <a:pt x="5046" y="3316"/>
                    <a:pt x="5149" y="3188"/>
                  </a:cubicBezTo>
                  <a:lnTo>
                    <a:pt x="5149" y="3188"/>
                  </a:lnTo>
                  <a:cubicBezTo>
                    <a:pt x="5098" y="4213"/>
                    <a:pt x="4463" y="5207"/>
                    <a:pt x="3809" y="5931"/>
                  </a:cubicBezTo>
                  <a:cubicBezTo>
                    <a:pt x="3027" y="6784"/>
                    <a:pt x="1924" y="7656"/>
                    <a:pt x="719" y="7656"/>
                  </a:cubicBezTo>
                  <a:cubicBezTo>
                    <a:pt x="495" y="7656"/>
                    <a:pt x="290" y="7611"/>
                    <a:pt x="84" y="7553"/>
                  </a:cubicBezTo>
                  <a:lnTo>
                    <a:pt x="1" y="7925"/>
                  </a:lnTo>
                  <a:cubicBezTo>
                    <a:pt x="555" y="8179"/>
                    <a:pt x="1089" y="8310"/>
                    <a:pt x="1681" y="8310"/>
                  </a:cubicBezTo>
                  <a:cubicBezTo>
                    <a:pt x="1851" y="8310"/>
                    <a:pt x="2025" y="8299"/>
                    <a:pt x="2206" y="8278"/>
                  </a:cubicBezTo>
                  <a:cubicBezTo>
                    <a:pt x="3116" y="8182"/>
                    <a:pt x="4007" y="7855"/>
                    <a:pt x="4770" y="7375"/>
                  </a:cubicBezTo>
                  <a:cubicBezTo>
                    <a:pt x="6129" y="6528"/>
                    <a:pt x="7149" y="4919"/>
                    <a:pt x="7226" y="3310"/>
                  </a:cubicBezTo>
                  <a:cubicBezTo>
                    <a:pt x="7290" y="2136"/>
                    <a:pt x="6847" y="887"/>
                    <a:pt x="5770" y="290"/>
                  </a:cubicBezTo>
                  <a:cubicBezTo>
                    <a:pt x="5400" y="89"/>
                    <a:pt x="4977" y="0"/>
                    <a:pt x="4545" y="0"/>
                  </a:cubicBez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2680298" y="4061347"/>
              <a:ext cx="127736" cy="130423"/>
            </a:xfrm>
            <a:custGeom>
              <a:avLst/>
              <a:gdLst/>
              <a:ahLst/>
              <a:cxnLst/>
              <a:rect l="l" t="t" r="r" b="b"/>
              <a:pathLst>
                <a:path w="6322" h="6455" extrusionOk="0">
                  <a:moveTo>
                    <a:pt x="4890" y="0"/>
                  </a:moveTo>
                  <a:cubicBezTo>
                    <a:pt x="4862" y="0"/>
                    <a:pt x="4834" y="1"/>
                    <a:pt x="4805" y="4"/>
                  </a:cubicBezTo>
                  <a:cubicBezTo>
                    <a:pt x="4125" y="48"/>
                    <a:pt x="3651" y="394"/>
                    <a:pt x="3311" y="985"/>
                  </a:cubicBezTo>
                  <a:cubicBezTo>
                    <a:pt x="2914" y="1683"/>
                    <a:pt x="3235" y="2518"/>
                    <a:pt x="4062" y="2518"/>
                  </a:cubicBezTo>
                  <a:cubicBezTo>
                    <a:pt x="4077" y="2518"/>
                    <a:pt x="4092" y="2518"/>
                    <a:pt x="4107" y="2518"/>
                  </a:cubicBezTo>
                  <a:cubicBezTo>
                    <a:pt x="4696" y="2491"/>
                    <a:pt x="5022" y="1985"/>
                    <a:pt x="4939" y="1441"/>
                  </a:cubicBezTo>
                  <a:cubicBezTo>
                    <a:pt x="4903" y="1199"/>
                    <a:pt x="4649" y="1060"/>
                    <a:pt x="4413" y="1060"/>
                  </a:cubicBezTo>
                  <a:cubicBezTo>
                    <a:pt x="4236" y="1060"/>
                    <a:pt x="4068" y="1138"/>
                    <a:pt x="4010" y="1311"/>
                  </a:cubicBezTo>
                  <a:cubicBezTo>
                    <a:pt x="4004" y="1325"/>
                    <a:pt x="4004" y="1344"/>
                    <a:pt x="4022" y="1350"/>
                  </a:cubicBezTo>
                  <a:cubicBezTo>
                    <a:pt x="4054" y="1382"/>
                    <a:pt x="4087" y="1421"/>
                    <a:pt x="4119" y="1453"/>
                  </a:cubicBezTo>
                  <a:cubicBezTo>
                    <a:pt x="4137" y="1470"/>
                    <a:pt x="4168" y="1478"/>
                    <a:pt x="4207" y="1478"/>
                  </a:cubicBezTo>
                  <a:cubicBezTo>
                    <a:pt x="4263" y="1478"/>
                    <a:pt x="4334" y="1462"/>
                    <a:pt x="4399" y="1439"/>
                  </a:cubicBezTo>
                  <a:lnTo>
                    <a:pt x="4399" y="1439"/>
                  </a:lnTo>
                  <a:cubicBezTo>
                    <a:pt x="4519" y="1725"/>
                    <a:pt x="4529" y="2292"/>
                    <a:pt x="4202" y="2292"/>
                  </a:cubicBezTo>
                  <a:cubicBezTo>
                    <a:pt x="4128" y="2292"/>
                    <a:pt x="4037" y="2263"/>
                    <a:pt x="3927" y="2196"/>
                  </a:cubicBezTo>
                  <a:cubicBezTo>
                    <a:pt x="3465" y="1914"/>
                    <a:pt x="3619" y="1287"/>
                    <a:pt x="3791" y="902"/>
                  </a:cubicBezTo>
                  <a:cubicBezTo>
                    <a:pt x="3973" y="496"/>
                    <a:pt x="4265" y="328"/>
                    <a:pt x="4571" y="328"/>
                  </a:cubicBezTo>
                  <a:cubicBezTo>
                    <a:pt x="4937" y="328"/>
                    <a:pt x="5323" y="570"/>
                    <a:pt x="5561" y="933"/>
                  </a:cubicBezTo>
                  <a:cubicBezTo>
                    <a:pt x="5838" y="1364"/>
                    <a:pt x="5779" y="1971"/>
                    <a:pt x="5696" y="2441"/>
                  </a:cubicBezTo>
                  <a:cubicBezTo>
                    <a:pt x="5516" y="3427"/>
                    <a:pt x="4818" y="4299"/>
                    <a:pt x="4138" y="4991"/>
                  </a:cubicBezTo>
                  <a:cubicBezTo>
                    <a:pt x="3728" y="5402"/>
                    <a:pt x="3253" y="5755"/>
                    <a:pt x="2734" y="6024"/>
                  </a:cubicBezTo>
                  <a:cubicBezTo>
                    <a:pt x="2419" y="6186"/>
                    <a:pt x="2122" y="6244"/>
                    <a:pt x="1827" y="6244"/>
                  </a:cubicBezTo>
                  <a:cubicBezTo>
                    <a:pt x="1402" y="6244"/>
                    <a:pt x="984" y="6124"/>
                    <a:pt x="530" y="6030"/>
                  </a:cubicBezTo>
                  <a:cubicBezTo>
                    <a:pt x="522" y="6028"/>
                    <a:pt x="514" y="6028"/>
                    <a:pt x="504" y="6028"/>
                  </a:cubicBezTo>
                  <a:cubicBezTo>
                    <a:pt x="363" y="6028"/>
                    <a:pt x="0" y="6198"/>
                    <a:pt x="131" y="6228"/>
                  </a:cubicBezTo>
                  <a:cubicBezTo>
                    <a:pt x="658" y="6336"/>
                    <a:pt x="1128" y="6455"/>
                    <a:pt x="1612" y="6455"/>
                  </a:cubicBezTo>
                  <a:cubicBezTo>
                    <a:pt x="1912" y="6455"/>
                    <a:pt x="2216" y="6409"/>
                    <a:pt x="2542" y="6287"/>
                  </a:cubicBezTo>
                  <a:cubicBezTo>
                    <a:pt x="3465" y="5947"/>
                    <a:pt x="4214" y="5350"/>
                    <a:pt x="4888" y="4639"/>
                  </a:cubicBezTo>
                  <a:cubicBezTo>
                    <a:pt x="5607" y="3876"/>
                    <a:pt x="6138" y="2921"/>
                    <a:pt x="6247" y="1870"/>
                  </a:cubicBezTo>
                  <a:cubicBezTo>
                    <a:pt x="6321" y="1086"/>
                    <a:pt x="5794" y="0"/>
                    <a:pt x="4890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560685" y="4046920"/>
              <a:ext cx="142102" cy="102601"/>
            </a:xfrm>
            <a:custGeom>
              <a:avLst/>
              <a:gdLst/>
              <a:ahLst/>
              <a:cxnLst/>
              <a:rect l="l" t="t" r="r" b="b"/>
              <a:pathLst>
                <a:path w="7033" h="5078" extrusionOk="0">
                  <a:moveTo>
                    <a:pt x="3064" y="1"/>
                  </a:moveTo>
                  <a:cubicBezTo>
                    <a:pt x="2485" y="1"/>
                    <a:pt x="2096" y="1602"/>
                    <a:pt x="2096" y="1602"/>
                  </a:cubicBezTo>
                  <a:cubicBezTo>
                    <a:pt x="2096" y="1602"/>
                    <a:pt x="1745" y="708"/>
                    <a:pt x="1341" y="708"/>
                  </a:cubicBezTo>
                  <a:cubicBezTo>
                    <a:pt x="1326" y="708"/>
                    <a:pt x="1311" y="709"/>
                    <a:pt x="1296" y="711"/>
                  </a:cubicBezTo>
                  <a:cubicBezTo>
                    <a:pt x="865" y="782"/>
                    <a:pt x="994" y="2205"/>
                    <a:pt x="994" y="2205"/>
                  </a:cubicBezTo>
                  <a:cubicBezTo>
                    <a:pt x="994" y="2205"/>
                    <a:pt x="529" y="1806"/>
                    <a:pt x="281" y="1806"/>
                  </a:cubicBezTo>
                  <a:cubicBezTo>
                    <a:pt x="229" y="1806"/>
                    <a:pt x="187" y="1823"/>
                    <a:pt x="160" y="1865"/>
                  </a:cubicBezTo>
                  <a:cubicBezTo>
                    <a:pt x="0" y="2116"/>
                    <a:pt x="994" y="3750"/>
                    <a:pt x="994" y="3750"/>
                  </a:cubicBezTo>
                  <a:lnTo>
                    <a:pt x="5557" y="5078"/>
                  </a:lnTo>
                  <a:cubicBezTo>
                    <a:pt x="5557" y="5078"/>
                    <a:pt x="7033" y="4853"/>
                    <a:pt x="7013" y="4462"/>
                  </a:cubicBezTo>
                  <a:cubicBezTo>
                    <a:pt x="7001" y="4070"/>
                    <a:pt x="6071" y="3750"/>
                    <a:pt x="6071" y="3750"/>
                  </a:cubicBezTo>
                  <a:cubicBezTo>
                    <a:pt x="6071" y="3750"/>
                    <a:pt x="7013" y="3430"/>
                    <a:pt x="6802" y="3019"/>
                  </a:cubicBezTo>
                  <a:cubicBezTo>
                    <a:pt x="6670" y="2768"/>
                    <a:pt x="6203" y="2720"/>
                    <a:pt x="5871" y="2720"/>
                  </a:cubicBezTo>
                  <a:cubicBezTo>
                    <a:pt x="5670" y="2720"/>
                    <a:pt x="5519" y="2738"/>
                    <a:pt x="5519" y="2738"/>
                  </a:cubicBezTo>
                  <a:cubicBezTo>
                    <a:pt x="5519" y="2738"/>
                    <a:pt x="6359" y="1936"/>
                    <a:pt x="6057" y="1622"/>
                  </a:cubicBezTo>
                  <a:cubicBezTo>
                    <a:pt x="5998" y="1559"/>
                    <a:pt x="5912" y="1533"/>
                    <a:pt x="5811" y="1533"/>
                  </a:cubicBezTo>
                  <a:cubicBezTo>
                    <a:pt x="5402" y="1533"/>
                    <a:pt x="4757" y="1955"/>
                    <a:pt x="4757" y="1955"/>
                  </a:cubicBezTo>
                  <a:cubicBezTo>
                    <a:pt x="4757" y="1955"/>
                    <a:pt x="5205" y="711"/>
                    <a:pt x="4757" y="519"/>
                  </a:cubicBezTo>
                  <a:cubicBezTo>
                    <a:pt x="4724" y="504"/>
                    <a:pt x="4688" y="497"/>
                    <a:pt x="4650" y="497"/>
                  </a:cubicBezTo>
                  <a:cubicBezTo>
                    <a:pt x="4190" y="497"/>
                    <a:pt x="3462" y="1531"/>
                    <a:pt x="3462" y="1531"/>
                  </a:cubicBezTo>
                  <a:cubicBezTo>
                    <a:pt x="3462" y="1531"/>
                    <a:pt x="3654" y="19"/>
                    <a:pt x="3071" y="1"/>
                  </a:cubicBezTo>
                  <a:cubicBezTo>
                    <a:pt x="3069" y="1"/>
                    <a:pt x="3066" y="1"/>
                    <a:pt x="3064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2430504" y="4091149"/>
              <a:ext cx="76941" cy="100803"/>
            </a:xfrm>
            <a:custGeom>
              <a:avLst/>
              <a:gdLst/>
              <a:ahLst/>
              <a:cxnLst/>
              <a:rect l="l" t="t" r="r" b="b"/>
              <a:pathLst>
                <a:path w="3808" h="4989" extrusionOk="0">
                  <a:moveTo>
                    <a:pt x="2075" y="0"/>
                  </a:moveTo>
                  <a:cubicBezTo>
                    <a:pt x="1179" y="0"/>
                    <a:pt x="350" y="976"/>
                    <a:pt x="180" y="2273"/>
                  </a:cubicBezTo>
                  <a:cubicBezTo>
                    <a:pt x="0" y="3644"/>
                    <a:pt x="629" y="4856"/>
                    <a:pt x="1577" y="4978"/>
                  </a:cubicBezTo>
                  <a:cubicBezTo>
                    <a:pt x="1632" y="4985"/>
                    <a:pt x="1686" y="4989"/>
                    <a:pt x="1740" y="4989"/>
                  </a:cubicBezTo>
                  <a:cubicBezTo>
                    <a:pt x="2635" y="4989"/>
                    <a:pt x="3460" y="4015"/>
                    <a:pt x="3629" y="2721"/>
                  </a:cubicBezTo>
                  <a:cubicBezTo>
                    <a:pt x="3808" y="1350"/>
                    <a:pt x="3180" y="138"/>
                    <a:pt x="2231" y="10"/>
                  </a:cubicBezTo>
                  <a:cubicBezTo>
                    <a:pt x="2179" y="4"/>
                    <a:pt x="2127" y="0"/>
                    <a:pt x="2075" y="0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2438141" y="4101049"/>
              <a:ext cx="26974" cy="55604"/>
            </a:xfrm>
            <a:custGeom>
              <a:avLst/>
              <a:gdLst/>
              <a:ahLst/>
              <a:cxnLst/>
              <a:rect l="l" t="t" r="r" b="b"/>
              <a:pathLst>
                <a:path w="1335" h="2752" extrusionOk="0">
                  <a:moveTo>
                    <a:pt x="1276" y="0"/>
                  </a:moveTo>
                  <a:cubicBezTo>
                    <a:pt x="559" y="231"/>
                    <a:pt x="161" y="1174"/>
                    <a:pt x="53" y="1834"/>
                  </a:cubicBezTo>
                  <a:cubicBezTo>
                    <a:pt x="0" y="2130"/>
                    <a:pt x="7" y="2450"/>
                    <a:pt x="71" y="2751"/>
                  </a:cubicBezTo>
                  <a:cubicBezTo>
                    <a:pt x="130" y="2636"/>
                    <a:pt x="187" y="2514"/>
                    <a:pt x="251" y="2399"/>
                  </a:cubicBezTo>
                  <a:cubicBezTo>
                    <a:pt x="237" y="2193"/>
                    <a:pt x="237" y="1994"/>
                    <a:pt x="257" y="1814"/>
                  </a:cubicBezTo>
                  <a:cubicBezTo>
                    <a:pt x="314" y="1199"/>
                    <a:pt x="725" y="360"/>
                    <a:pt x="1334" y="148"/>
                  </a:cubicBezTo>
                  <a:cubicBezTo>
                    <a:pt x="1314" y="103"/>
                    <a:pt x="1296" y="53"/>
                    <a:pt x="1276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8"/>
            <p:cNvSpPr/>
            <p:nvPr/>
          </p:nvSpPr>
          <p:spPr>
            <a:xfrm>
              <a:off x="2445920" y="4110364"/>
              <a:ext cx="23337" cy="34490"/>
            </a:xfrm>
            <a:custGeom>
              <a:avLst/>
              <a:gdLst/>
              <a:ahLst/>
              <a:cxnLst/>
              <a:rect l="l" t="t" r="r" b="b"/>
              <a:pathLst>
                <a:path w="1155" h="1707" extrusionOk="0">
                  <a:moveTo>
                    <a:pt x="1091" y="1"/>
                  </a:moveTo>
                  <a:cubicBezTo>
                    <a:pt x="462" y="78"/>
                    <a:pt x="122" y="879"/>
                    <a:pt x="26" y="1418"/>
                  </a:cubicBezTo>
                  <a:cubicBezTo>
                    <a:pt x="6" y="1507"/>
                    <a:pt x="0" y="1604"/>
                    <a:pt x="0" y="1707"/>
                  </a:cubicBezTo>
                  <a:cubicBezTo>
                    <a:pt x="59" y="1616"/>
                    <a:pt x="116" y="1527"/>
                    <a:pt x="180" y="1438"/>
                  </a:cubicBezTo>
                  <a:lnTo>
                    <a:pt x="180" y="1399"/>
                  </a:lnTo>
                  <a:cubicBezTo>
                    <a:pt x="225" y="892"/>
                    <a:pt x="636" y="175"/>
                    <a:pt x="1154" y="116"/>
                  </a:cubicBezTo>
                  <a:cubicBezTo>
                    <a:pt x="1136" y="78"/>
                    <a:pt x="1109" y="39"/>
                    <a:pt x="1091" y="1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2433696" y="4129518"/>
              <a:ext cx="67687" cy="20569"/>
            </a:xfrm>
            <a:custGeom>
              <a:avLst/>
              <a:gdLst/>
              <a:ahLst/>
              <a:cxnLst/>
              <a:rect l="l" t="t" r="r" b="b"/>
              <a:pathLst>
                <a:path w="3350" h="1018" extrusionOk="0">
                  <a:moveTo>
                    <a:pt x="1826" y="0"/>
                  </a:moveTo>
                  <a:cubicBezTo>
                    <a:pt x="1176" y="0"/>
                    <a:pt x="487" y="296"/>
                    <a:pt x="28" y="745"/>
                  </a:cubicBezTo>
                  <a:cubicBezTo>
                    <a:pt x="0" y="771"/>
                    <a:pt x="30" y="781"/>
                    <a:pt x="79" y="781"/>
                  </a:cubicBezTo>
                  <a:cubicBezTo>
                    <a:pt x="153" y="781"/>
                    <a:pt x="273" y="757"/>
                    <a:pt x="304" y="727"/>
                  </a:cubicBezTo>
                  <a:cubicBezTo>
                    <a:pt x="686" y="353"/>
                    <a:pt x="1191" y="148"/>
                    <a:pt x="1674" y="148"/>
                  </a:cubicBezTo>
                  <a:cubicBezTo>
                    <a:pt x="2221" y="148"/>
                    <a:pt x="2740" y="411"/>
                    <a:pt x="3022" y="990"/>
                  </a:cubicBezTo>
                  <a:cubicBezTo>
                    <a:pt x="3032" y="1009"/>
                    <a:pt x="3058" y="1017"/>
                    <a:pt x="3092" y="1017"/>
                  </a:cubicBezTo>
                  <a:cubicBezTo>
                    <a:pt x="3190" y="1017"/>
                    <a:pt x="3349" y="949"/>
                    <a:pt x="3330" y="905"/>
                  </a:cubicBezTo>
                  <a:cubicBezTo>
                    <a:pt x="3013" y="262"/>
                    <a:pt x="2437" y="0"/>
                    <a:pt x="1826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2424038" y="4037606"/>
              <a:ext cx="305681" cy="244541"/>
            </a:xfrm>
            <a:custGeom>
              <a:avLst/>
              <a:gdLst/>
              <a:ahLst/>
              <a:cxnLst/>
              <a:rect l="l" t="t" r="r" b="b"/>
              <a:pathLst>
                <a:path w="15129" h="12103" extrusionOk="0">
                  <a:moveTo>
                    <a:pt x="2692" y="0"/>
                  </a:moveTo>
                  <a:cubicBezTo>
                    <a:pt x="1302" y="1782"/>
                    <a:pt x="1879" y="3211"/>
                    <a:pt x="2379" y="3929"/>
                  </a:cubicBezTo>
                  <a:cubicBezTo>
                    <a:pt x="660" y="5140"/>
                    <a:pt x="0" y="7365"/>
                    <a:pt x="615" y="8788"/>
                  </a:cubicBezTo>
                  <a:cubicBezTo>
                    <a:pt x="1003" y="9692"/>
                    <a:pt x="2060" y="10099"/>
                    <a:pt x="3268" y="10099"/>
                  </a:cubicBezTo>
                  <a:cubicBezTo>
                    <a:pt x="4160" y="10099"/>
                    <a:pt x="5135" y="9877"/>
                    <a:pt x="5982" y="9468"/>
                  </a:cubicBezTo>
                  <a:cubicBezTo>
                    <a:pt x="6716" y="9115"/>
                    <a:pt x="7289" y="9003"/>
                    <a:pt x="7719" y="9003"/>
                  </a:cubicBezTo>
                  <a:cubicBezTo>
                    <a:pt x="8451" y="9003"/>
                    <a:pt x="8770" y="9327"/>
                    <a:pt x="8770" y="9327"/>
                  </a:cubicBezTo>
                  <a:lnTo>
                    <a:pt x="8859" y="10936"/>
                  </a:lnTo>
                  <a:cubicBezTo>
                    <a:pt x="8859" y="10936"/>
                    <a:pt x="9616" y="10962"/>
                    <a:pt x="9302" y="12102"/>
                  </a:cubicBezTo>
                  <a:lnTo>
                    <a:pt x="10808" y="11602"/>
                  </a:lnTo>
                  <a:cubicBezTo>
                    <a:pt x="10959" y="10598"/>
                    <a:pt x="10696" y="10359"/>
                    <a:pt x="10410" y="10359"/>
                  </a:cubicBezTo>
                  <a:cubicBezTo>
                    <a:pt x="10151" y="10359"/>
                    <a:pt x="9873" y="10557"/>
                    <a:pt x="9873" y="10557"/>
                  </a:cubicBezTo>
                  <a:cubicBezTo>
                    <a:pt x="9873" y="10557"/>
                    <a:pt x="10006" y="9904"/>
                    <a:pt x="10039" y="9167"/>
                  </a:cubicBezTo>
                  <a:lnTo>
                    <a:pt x="12693" y="8102"/>
                  </a:lnTo>
                  <a:lnTo>
                    <a:pt x="12443" y="9808"/>
                  </a:lnTo>
                  <a:cubicBezTo>
                    <a:pt x="12443" y="9808"/>
                    <a:pt x="12576" y="9746"/>
                    <a:pt x="12762" y="9746"/>
                  </a:cubicBezTo>
                  <a:cubicBezTo>
                    <a:pt x="13080" y="9746"/>
                    <a:pt x="13553" y="9928"/>
                    <a:pt x="13776" y="10916"/>
                  </a:cubicBezTo>
                  <a:lnTo>
                    <a:pt x="15077" y="9954"/>
                  </a:lnTo>
                  <a:cubicBezTo>
                    <a:pt x="15077" y="9954"/>
                    <a:pt x="15129" y="8423"/>
                    <a:pt x="14173" y="8423"/>
                  </a:cubicBezTo>
                  <a:cubicBezTo>
                    <a:pt x="14004" y="8423"/>
                    <a:pt x="13803" y="8471"/>
                    <a:pt x="13565" y="8583"/>
                  </a:cubicBezTo>
                  <a:lnTo>
                    <a:pt x="14328" y="6185"/>
                  </a:lnTo>
                  <a:cubicBezTo>
                    <a:pt x="14328" y="6185"/>
                    <a:pt x="14007" y="6104"/>
                    <a:pt x="13566" y="6104"/>
                  </a:cubicBezTo>
                  <a:cubicBezTo>
                    <a:pt x="13353" y="6104"/>
                    <a:pt x="13113" y="6123"/>
                    <a:pt x="12867" y="6179"/>
                  </a:cubicBezTo>
                  <a:cubicBezTo>
                    <a:pt x="12732" y="4805"/>
                    <a:pt x="12183" y="2415"/>
                    <a:pt x="9996" y="2415"/>
                  </a:cubicBezTo>
                  <a:cubicBezTo>
                    <a:pt x="9978" y="2415"/>
                    <a:pt x="9961" y="2415"/>
                    <a:pt x="9943" y="2416"/>
                  </a:cubicBezTo>
                  <a:cubicBezTo>
                    <a:pt x="6814" y="2468"/>
                    <a:pt x="7026" y="4800"/>
                    <a:pt x="7026" y="4800"/>
                  </a:cubicBezTo>
                  <a:lnTo>
                    <a:pt x="5219" y="5051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8"/>
            <p:cNvSpPr/>
            <p:nvPr/>
          </p:nvSpPr>
          <p:spPr>
            <a:xfrm>
              <a:off x="2472732" y="4112566"/>
              <a:ext cx="41865" cy="12224"/>
            </a:xfrm>
            <a:custGeom>
              <a:avLst/>
              <a:gdLst/>
              <a:ahLst/>
              <a:cxnLst/>
              <a:rect l="l" t="t" r="r" b="b"/>
              <a:pathLst>
                <a:path w="2072" h="605" extrusionOk="0">
                  <a:moveTo>
                    <a:pt x="2001" y="1"/>
                  </a:moveTo>
                  <a:cubicBezTo>
                    <a:pt x="1397" y="355"/>
                    <a:pt x="973" y="460"/>
                    <a:pt x="682" y="460"/>
                  </a:cubicBezTo>
                  <a:cubicBezTo>
                    <a:pt x="269" y="460"/>
                    <a:pt x="126" y="249"/>
                    <a:pt x="122" y="244"/>
                  </a:cubicBezTo>
                  <a:lnTo>
                    <a:pt x="1" y="321"/>
                  </a:lnTo>
                  <a:cubicBezTo>
                    <a:pt x="13" y="341"/>
                    <a:pt x="187" y="604"/>
                    <a:pt x="673" y="604"/>
                  </a:cubicBezTo>
                  <a:cubicBezTo>
                    <a:pt x="995" y="604"/>
                    <a:pt x="1442" y="495"/>
                    <a:pt x="2072" y="12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2465216" y="4099231"/>
              <a:ext cx="43299" cy="10264"/>
            </a:xfrm>
            <a:custGeom>
              <a:avLst/>
              <a:gdLst/>
              <a:ahLst/>
              <a:cxnLst/>
              <a:rect l="l" t="t" r="r" b="b"/>
              <a:pathLst>
                <a:path w="2143" h="508" extrusionOk="0">
                  <a:moveTo>
                    <a:pt x="2071" y="1"/>
                  </a:moveTo>
                  <a:cubicBezTo>
                    <a:pt x="1595" y="279"/>
                    <a:pt x="1210" y="369"/>
                    <a:pt x="912" y="369"/>
                  </a:cubicBezTo>
                  <a:cubicBezTo>
                    <a:pt x="378" y="369"/>
                    <a:pt x="119" y="81"/>
                    <a:pt x="104" y="66"/>
                  </a:cubicBezTo>
                  <a:lnTo>
                    <a:pt x="1" y="155"/>
                  </a:lnTo>
                  <a:cubicBezTo>
                    <a:pt x="1" y="161"/>
                    <a:pt x="308" y="507"/>
                    <a:pt x="924" y="507"/>
                  </a:cubicBezTo>
                  <a:cubicBezTo>
                    <a:pt x="1244" y="507"/>
                    <a:pt x="1648" y="412"/>
                    <a:pt x="2142" y="123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2463903" y="4090159"/>
              <a:ext cx="39420" cy="12729"/>
            </a:xfrm>
            <a:custGeom>
              <a:avLst/>
              <a:gdLst/>
              <a:ahLst/>
              <a:cxnLst/>
              <a:rect l="l" t="t" r="r" b="b"/>
              <a:pathLst>
                <a:path w="1951" h="630" extrusionOk="0">
                  <a:moveTo>
                    <a:pt x="1855" y="1"/>
                  </a:moveTo>
                  <a:cubicBezTo>
                    <a:pt x="1508" y="323"/>
                    <a:pt x="1166" y="491"/>
                    <a:pt x="841" y="491"/>
                  </a:cubicBezTo>
                  <a:cubicBezTo>
                    <a:pt x="817" y="491"/>
                    <a:pt x="794" y="490"/>
                    <a:pt x="770" y="488"/>
                  </a:cubicBezTo>
                  <a:cubicBezTo>
                    <a:pt x="361" y="456"/>
                    <a:pt x="110" y="155"/>
                    <a:pt x="110" y="155"/>
                  </a:cubicBezTo>
                  <a:lnTo>
                    <a:pt x="1" y="245"/>
                  </a:lnTo>
                  <a:cubicBezTo>
                    <a:pt x="9" y="258"/>
                    <a:pt x="284" y="598"/>
                    <a:pt x="758" y="630"/>
                  </a:cubicBezTo>
                  <a:lnTo>
                    <a:pt x="841" y="630"/>
                  </a:lnTo>
                  <a:cubicBezTo>
                    <a:pt x="1201" y="630"/>
                    <a:pt x="1572" y="456"/>
                    <a:pt x="1950" y="104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8"/>
            <p:cNvSpPr/>
            <p:nvPr/>
          </p:nvSpPr>
          <p:spPr>
            <a:xfrm>
              <a:off x="2588871" y="4110627"/>
              <a:ext cx="30126" cy="51381"/>
            </a:xfrm>
            <a:custGeom>
              <a:avLst/>
              <a:gdLst/>
              <a:ahLst/>
              <a:cxnLst/>
              <a:rect l="l" t="t" r="r" b="b"/>
              <a:pathLst>
                <a:path w="1491" h="2543" extrusionOk="0">
                  <a:moveTo>
                    <a:pt x="110" y="1"/>
                  </a:moveTo>
                  <a:cubicBezTo>
                    <a:pt x="74" y="1"/>
                    <a:pt x="0" y="47"/>
                    <a:pt x="61" y="65"/>
                  </a:cubicBezTo>
                  <a:cubicBezTo>
                    <a:pt x="458" y="155"/>
                    <a:pt x="778" y="571"/>
                    <a:pt x="1002" y="892"/>
                  </a:cubicBezTo>
                  <a:cubicBezTo>
                    <a:pt x="1330" y="1366"/>
                    <a:pt x="1387" y="1963"/>
                    <a:pt x="1336" y="2514"/>
                  </a:cubicBezTo>
                  <a:cubicBezTo>
                    <a:pt x="1333" y="2534"/>
                    <a:pt x="1352" y="2542"/>
                    <a:pt x="1374" y="2542"/>
                  </a:cubicBezTo>
                  <a:cubicBezTo>
                    <a:pt x="1402" y="2542"/>
                    <a:pt x="1435" y="2529"/>
                    <a:pt x="1439" y="2508"/>
                  </a:cubicBezTo>
                  <a:cubicBezTo>
                    <a:pt x="1490" y="1988"/>
                    <a:pt x="1452" y="1443"/>
                    <a:pt x="1182" y="988"/>
                  </a:cubicBezTo>
                  <a:cubicBezTo>
                    <a:pt x="952" y="597"/>
                    <a:pt x="585" y="109"/>
                    <a:pt x="118" y="2"/>
                  </a:cubicBezTo>
                  <a:cubicBezTo>
                    <a:pt x="115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2610187" y="4113657"/>
              <a:ext cx="26024" cy="61928"/>
            </a:xfrm>
            <a:custGeom>
              <a:avLst/>
              <a:gdLst/>
              <a:ahLst/>
              <a:cxnLst/>
              <a:rect l="l" t="t" r="r" b="b"/>
              <a:pathLst>
                <a:path w="1288" h="3065" extrusionOk="0">
                  <a:moveTo>
                    <a:pt x="100" y="1"/>
                  </a:moveTo>
                  <a:cubicBezTo>
                    <a:pt x="58" y="1"/>
                    <a:pt x="0" y="40"/>
                    <a:pt x="44" y="62"/>
                  </a:cubicBezTo>
                  <a:cubicBezTo>
                    <a:pt x="1184" y="601"/>
                    <a:pt x="769" y="2216"/>
                    <a:pt x="249" y="3030"/>
                  </a:cubicBezTo>
                  <a:cubicBezTo>
                    <a:pt x="232" y="3053"/>
                    <a:pt x="252" y="3064"/>
                    <a:pt x="278" y="3064"/>
                  </a:cubicBezTo>
                  <a:cubicBezTo>
                    <a:pt x="303" y="3064"/>
                    <a:pt x="333" y="3055"/>
                    <a:pt x="346" y="3036"/>
                  </a:cubicBezTo>
                  <a:cubicBezTo>
                    <a:pt x="884" y="2204"/>
                    <a:pt x="1287" y="550"/>
                    <a:pt x="121" y="5"/>
                  </a:cubicBezTo>
                  <a:cubicBezTo>
                    <a:pt x="115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2612793" y="4099595"/>
              <a:ext cx="39198" cy="80375"/>
            </a:xfrm>
            <a:custGeom>
              <a:avLst/>
              <a:gdLst/>
              <a:ahLst/>
              <a:cxnLst/>
              <a:rect l="l" t="t" r="r" b="b"/>
              <a:pathLst>
                <a:path w="1940" h="3978" extrusionOk="0">
                  <a:moveTo>
                    <a:pt x="113" y="1"/>
                  </a:moveTo>
                  <a:cubicBezTo>
                    <a:pt x="77" y="1"/>
                    <a:pt x="1" y="40"/>
                    <a:pt x="37" y="48"/>
                  </a:cubicBezTo>
                  <a:cubicBezTo>
                    <a:pt x="1851" y="515"/>
                    <a:pt x="1786" y="2572"/>
                    <a:pt x="1241" y="3963"/>
                  </a:cubicBezTo>
                  <a:cubicBezTo>
                    <a:pt x="1237" y="3973"/>
                    <a:pt x="1248" y="3977"/>
                    <a:pt x="1265" y="3977"/>
                  </a:cubicBezTo>
                  <a:cubicBezTo>
                    <a:pt x="1293" y="3977"/>
                    <a:pt x="1337" y="3965"/>
                    <a:pt x="1345" y="3945"/>
                  </a:cubicBezTo>
                  <a:cubicBezTo>
                    <a:pt x="1895" y="2548"/>
                    <a:pt x="1940" y="471"/>
                    <a:pt x="120" y="1"/>
                  </a:cubicBezTo>
                  <a:cubicBezTo>
                    <a:pt x="118" y="1"/>
                    <a:pt x="115" y="1"/>
                    <a:pt x="113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2641424" y="4110808"/>
              <a:ext cx="14871" cy="47866"/>
            </a:xfrm>
            <a:custGeom>
              <a:avLst/>
              <a:gdLst/>
              <a:ahLst/>
              <a:cxnLst/>
              <a:rect l="l" t="t" r="r" b="b"/>
              <a:pathLst>
                <a:path w="736" h="2369" extrusionOk="0">
                  <a:moveTo>
                    <a:pt x="76" y="0"/>
                  </a:moveTo>
                  <a:cubicBezTo>
                    <a:pt x="43" y="0"/>
                    <a:pt x="0" y="19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lnTo>
                    <a:pt x="4" y="37"/>
                  </a:lnTo>
                  <a:cubicBezTo>
                    <a:pt x="4" y="43"/>
                    <a:pt x="4" y="56"/>
                    <a:pt x="11" y="62"/>
                  </a:cubicBezTo>
                  <a:cubicBezTo>
                    <a:pt x="13" y="67"/>
                    <a:pt x="20" y="70"/>
                    <a:pt x="29" y="71"/>
                  </a:cubicBezTo>
                  <a:lnTo>
                    <a:pt x="29" y="71"/>
                  </a:lnTo>
                  <a:cubicBezTo>
                    <a:pt x="509" y="744"/>
                    <a:pt x="626" y="1589"/>
                    <a:pt x="286" y="2357"/>
                  </a:cubicBezTo>
                  <a:cubicBezTo>
                    <a:pt x="284" y="2365"/>
                    <a:pt x="297" y="2369"/>
                    <a:pt x="315" y="2369"/>
                  </a:cubicBezTo>
                  <a:cubicBezTo>
                    <a:pt x="343" y="2369"/>
                    <a:pt x="382" y="2360"/>
                    <a:pt x="389" y="2345"/>
                  </a:cubicBezTo>
                  <a:cubicBezTo>
                    <a:pt x="735" y="1556"/>
                    <a:pt x="614" y="691"/>
                    <a:pt x="108" y="11"/>
                  </a:cubicBezTo>
                  <a:cubicBezTo>
                    <a:pt x="102" y="3"/>
                    <a:pt x="90" y="0"/>
                    <a:pt x="76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2587113" y="4180940"/>
              <a:ext cx="58817" cy="91367"/>
            </a:xfrm>
            <a:custGeom>
              <a:avLst/>
              <a:gdLst/>
              <a:ahLst/>
              <a:cxnLst/>
              <a:rect l="l" t="t" r="r" b="b"/>
              <a:pathLst>
                <a:path w="2911" h="4522" extrusionOk="0">
                  <a:moveTo>
                    <a:pt x="1167" y="1"/>
                  </a:moveTo>
                  <a:cubicBezTo>
                    <a:pt x="1154" y="1"/>
                    <a:pt x="1141" y="1"/>
                    <a:pt x="1128" y="2"/>
                  </a:cubicBezTo>
                  <a:cubicBezTo>
                    <a:pt x="551" y="52"/>
                    <a:pt x="18" y="937"/>
                    <a:pt x="0" y="976"/>
                  </a:cubicBezTo>
                  <a:lnTo>
                    <a:pt x="115" y="1046"/>
                  </a:lnTo>
                  <a:cubicBezTo>
                    <a:pt x="122" y="1034"/>
                    <a:pt x="634" y="188"/>
                    <a:pt x="1142" y="143"/>
                  </a:cubicBezTo>
                  <a:cubicBezTo>
                    <a:pt x="1156" y="142"/>
                    <a:pt x="1170" y="141"/>
                    <a:pt x="1183" y="141"/>
                  </a:cubicBezTo>
                  <a:cubicBezTo>
                    <a:pt x="1326" y="141"/>
                    <a:pt x="1453" y="207"/>
                    <a:pt x="1571" y="342"/>
                  </a:cubicBezTo>
                  <a:cubicBezTo>
                    <a:pt x="2211" y="1091"/>
                    <a:pt x="1737" y="3425"/>
                    <a:pt x="1731" y="3445"/>
                  </a:cubicBezTo>
                  <a:lnTo>
                    <a:pt x="1692" y="3617"/>
                  </a:lnTo>
                  <a:lnTo>
                    <a:pt x="1840" y="3514"/>
                  </a:lnTo>
                  <a:cubicBezTo>
                    <a:pt x="1928" y="3455"/>
                    <a:pt x="2151" y="3334"/>
                    <a:pt x="2342" y="3334"/>
                  </a:cubicBezTo>
                  <a:cubicBezTo>
                    <a:pt x="2402" y="3334"/>
                    <a:pt x="2458" y="3345"/>
                    <a:pt x="2506" y="3374"/>
                  </a:cubicBezTo>
                  <a:cubicBezTo>
                    <a:pt x="2705" y="3496"/>
                    <a:pt x="2763" y="3886"/>
                    <a:pt x="2672" y="4496"/>
                  </a:cubicBezTo>
                  <a:lnTo>
                    <a:pt x="2808" y="4522"/>
                  </a:lnTo>
                  <a:cubicBezTo>
                    <a:pt x="2911" y="3836"/>
                    <a:pt x="2834" y="3413"/>
                    <a:pt x="2577" y="3259"/>
                  </a:cubicBezTo>
                  <a:cubicBezTo>
                    <a:pt x="2503" y="3213"/>
                    <a:pt x="2420" y="3195"/>
                    <a:pt x="2337" y="3195"/>
                  </a:cubicBezTo>
                  <a:cubicBezTo>
                    <a:pt x="2174" y="3195"/>
                    <a:pt x="2008" y="3263"/>
                    <a:pt x="1897" y="3322"/>
                  </a:cubicBezTo>
                  <a:cubicBezTo>
                    <a:pt x="1994" y="2771"/>
                    <a:pt x="2269" y="945"/>
                    <a:pt x="1672" y="252"/>
                  </a:cubicBezTo>
                  <a:cubicBezTo>
                    <a:pt x="1523" y="84"/>
                    <a:pt x="1357" y="1"/>
                    <a:pt x="1167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2577131" y="4190537"/>
              <a:ext cx="9860" cy="24832"/>
            </a:xfrm>
            <a:custGeom>
              <a:avLst/>
              <a:gdLst/>
              <a:ahLst/>
              <a:cxnLst/>
              <a:rect l="l" t="t" r="r" b="b"/>
              <a:pathLst>
                <a:path w="488" h="1229" extrusionOk="0">
                  <a:moveTo>
                    <a:pt x="435" y="0"/>
                  </a:moveTo>
                  <a:cubicBezTo>
                    <a:pt x="414" y="0"/>
                    <a:pt x="390" y="7"/>
                    <a:pt x="379" y="21"/>
                  </a:cubicBezTo>
                  <a:cubicBezTo>
                    <a:pt x="97" y="341"/>
                    <a:pt x="0" y="802"/>
                    <a:pt x="148" y="1207"/>
                  </a:cubicBezTo>
                  <a:cubicBezTo>
                    <a:pt x="152" y="1222"/>
                    <a:pt x="167" y="1228"/>
                    <a:pt x="185" y="1228"/>
                  </a:cubicBezTo>
                  <a:cubicBezTo>
                    <a:pt x="218" y="1228"/>
                    <a:pt x="259" y="1206"/>
                    <a:pt x="251" y="1181"/>
                  </a:cubicBezTo>
                  <a:cubicBezTo>
                    <a:pt x="109" y="796"/>
                    <a:pt x="192" y="347"/>
                    <a:pt x="462" y="39"/>
                  </a:cubicBezTo>
                  <a:cubicBezTo>
                    <a:pt x="488" y="13"/>
                    <a:pt x="464" y="0"/>
                    <a:pt x="435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2569999" y="4186436"/>
              <a:ext cx="16992" cy="26792"/>
            </a:xfrm>
            <a:custGeom>
              <a:avLst/>
              <a:gdLst/>
              <a:ahLst/>
              <a:cxnLst/>
              <a:rect l="l" t="t" r="r" b="b"/>
              <a:pathLst>
                <a:path w="841" h="1326" extrusionOk="0">
                  <a:moveTo>
                    <a:pt x="770" y="0"/>
                  </a:moveTo>
                  <a:cubicBezTo>
                    <a:pt x="761" y="0"/>
                    <a:pt x="752" y="2"/>
                    <a:pt x="744" y="5"/>
                  </a:cubicBezTo>
                  <a:cubicBezTo>
                    <a:pt x="264" y="211"/>
                    <a:pt x="1" y="801"/>
                    <a:pt x="110" y="1307"/>
                  </a:cubicBezTo>
                  <a:cubicBezTo>
                    <a:pt x="112" y="1320"/>
                    <a:pt x="125" y="1325"/>
                    <a:pt x="142" y="1325"/>
                  </a:cubicBezTo>
                  <a:cubicBezTo>
                    <a:pt x="173" y="1325"/>
                    <a:pt x="217" y="1304"/>
                    <a:pt x="212" y="1274"/>
                  </a:cubicBezTo>
                  <a:cubicBezTo>
                    <a:pt x="110" y="813"/>
                    <a:pt x="341" y="242"/>
                    <a:pt x="782" y="50"/>
                  </a:cubicBezTo>
                  <a:cubicBezTo>
                    <a:pt x="840" y="30"/>
                    <a:pt x="808" y="0"/>
                    <a:pt x="770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2599034" y="4195063"/>
              <a:ext cx="25883" cy="11982"/>
            </a:xfrm>
            <a:custGeom>
              <a:avLst/>
              <a:gdLst/>
              <a:ahLst/>
              <a:cxnLst/>
              <a:rect l="l" t="t" r="r" b="b"/>
              <a:pathLst>
                <a:path w="1281" h="593" extrusionOk="0">
                  <a:moveTo>
                    <a:pt x="1217" y="1"/>
                  </a:moveTo>
                  <a:cubicBezTo>
                    <a:pt x="1198" y="1"/>
                    <a:pt x="1178" y="7"/>
                    <a:pt x="1167" y="21"/>
                  </a:cubicBezTo>
                  <a:cubicBezTo>
                    <a:pt x="1064" y="149"/>
                    <a:pt x="949" y="264"/>
                    <a:pt x="813" y="367"/>
                  </a:cubicBezTo>
                  <a:cubicBezTo>
                    <a:pt x="689" y="456"/>
                    <a:pt x="570" y="494"/>
                    <a:pt x="447" y="494"/>
                  </a:cubicBezTo>
                  <a:cubicBezTo>
                    <a:pt x="340" y="494"/>
                    <a:pt x="231" y="466"/>
                    <a:pt x="115" y="418"/>
                  </a:cubicBezTo>
                  <a:cubicBezTo>
                    <a:pt x="108" y="416"/>
                    <a:pt x="102" y="415"/>
                    <a:pt x="95" y="415"/>
                  </a:cubicBezTo>
                  <a:cubicBezTo>
                    <a:pt x="48" y="415"/>
                    <a:pt x="0" y="466"/>
                    <a:pt x="52" y="489"/>
                  </a:cubicBezTo>
                  <a:cubicBezTo>
                    <a:pt x="185" y="545"/>
                    <a:pt x="301" y="592"/>
                    <a:pt x="426" y="592"/>
                  </a:cubicBezTo>
                  <a:cubicBezTo>
                    <a:pt x="488" y="592"/>
                    <a:pt x="552" y="581"/>
                    <a:pt x="621" y="554"/>
                  </a:cubicBezTo>
                  <a:cubicBezTo>
                    <a:pt x="878" y="450"/>
                    <a:pt x="1082" y="270"/>
                    <a:pt x="1256" y="54"/>
                  </a:cubicBezTo>
                  <a:cubicBezTo>
                    <a:pt x="1281" y="20"/>
                    <a:pt x="1250" y="1"/>
                    <a:pt x="1217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2603721" y="4193790"/>
              <a:ext cx="16265" cy="6163"/>
            </a:xfrm>
            <a:custGeom>
              <a:avLst/>
              <a:gdLst/>
              <a:ahLst/>
              <a:cxnLst/>
              <a:rect l="l" t="t" r="r" b="b"/>
              <a:pathLst>
                <a:path w="805" h="305" extrusionOk="0">
                  <a:moveTo>
                    <a:pt x="772" y="0"/>
                  </a:moveTo>
                  <a:cubicBezTo>
                    <a:pt x="747" y="0"/>
                    <a:pt x="711" y="9"/>
                    <a:pt x="704" y="20"/>
                  </a:cubicBezTo>
                  <a:cubicBezTo>
                    <a:pt x="593" y="155"/>
                    <a:pt x="446" y="253"/>
                    <a:pt x="282" y="253"/>
                  </a:cubicBezTo>
                  <a:cubicBezTo>
                    <a:pt x="228" y="253"/>
                    <a:pt x="171" y="242"/>
                    <a:pt x="113" y="218"/>
                  </a:cubicBezTo>
                  <a:cubicBezTo>
                    <a:pt x="112" y="218"/>
                    <a:pt x="109" y="217"/>
                    <a:pt x="107" y="217"/>
                  </a:cubicBezTo>
                  <a:cubicBezTo>
                    <a:pt x="76" y="217"/>
                    <a:pt x="0" y="251"/>
                    <a:pt x="30" y="263"/>
                  </a:cubicBezTo>
                  <a:cubicBezTo>
                    <a:pt x="98" y="291"/>
                    <a:pt x="168" y="304"/>
                    <a:pt x="238" y="304"/>
                  </a:cubicBezTo>
                  <a:cubicBezTo>
                    <a:pt x="450" y="304"/>
                    <a:pt x="658" y="184"/>
                    <a:pt x="793" y="20"/>
                  </a:cubicBezTo>
                  <a:cubicBezTo>
                    <a:pt x="805" y="6"/>
                    <a:pt x="792" y="0"/>
                    <a:pt x="772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2598892" y="4185506"/>
              <a:ext cx="16871" cy="13941"/>
            </a:xfrm>
            <a:custGeom>
              <a:avLst/>
              <a:gdLst/>
              <a:ahLst/>
              <a:cxnLst/>
              <a:rect l="l" t="t" r="r" b="b"/>
              <a:pathLst>
                <a:path w="835" h="690" extrusionOk="0">
                  <a:moveTo>
                    <a:pt x="769" y="0"/>
                  </a:moveTo>
                  <a:cubicBezTo>
                    <a:pt x="405" y="26"/>
                    <a:pt x="6" y="282"/>
                    <a:pt x="0" y="673"/>
                  </a:cubicBezTo>
                  <a:cubicBezTo>
                    <a:pt x="0" y="684"/>
                    <a:pt x="13" y="689"/>
                    <a:pt x="30" y="689"/>
                  </a:cubicBezTo>
                  <a:cubicBezTo>
                    <a:pt x="61" y="689"/>
                    <a:pt x="103" y="673"/>
                    <a:pt x="103" y="648"/>
                  </a:cubicBezTo>
                  <a:cubicBezTo>
                    <a:pt x="109" y="327"/>
                    <a:pt x="417" y="77"/>
                    <a:pt x="725" y="57"/>
                  </a:cubicBezTo>
                  <a:cubicBezTo>
                    <a:pt x="763" y="57"/>
                    <a:pt x="834" y="0"/>
                    <a:pt x="769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2615056" y="4260325"/>
              <a:ext cx="10527" cy="19781"/>
            </a:xfrm>
            <a:custGeom>
              <a:avLst/>
              <a:gdLst/>
              <a:ahLst/>
              <a:cxnLst/>
              <a:rect l="l" t="t" r="r" b="b"/>
              <a:pathLst>
                <a:path w="521" h="979" extrusionOk="0">
                  <a:moveTo>
                    <a:pt x="105" y="1"/>
                  </a:moveTo>
                  <a:cubicBezTo>
                    <a:pt x="60" y="1"/>
                    <a:pt x="1" y="56"/>
                    <a:pt x="59" y="73"/>
                  </a:cubicBezTo>
                  <a:cubicBezTo>
                    <a:pt x="425" y="188"/>
                    <a:pt x="366" y="682"/>
                    <a:pt x="206" y="939"/>
                  </a:cubicBezTo>
                  <a:cubicBezTo>
                    <a:pt x="193" y="966"/>
                    <a:pt x="216" y="979"/>
                    <a:pt x="244" y="979"/>
                  </a:cubicBezTo>
                  <a:cubicBezTo>
                    <a:pt x="269" y="979"/>
                    <a:pt x="297" y="969"/>
                    <a:pt x="309" y="951"/>
                  </a:cubicBezTo>
                  <a:cubicBezTo>
                    <a:pt x="489" y="656"/>
                    <a:pt x="520" y="124"/>
                    <a:pt x="117" y="2"/>
                  </a:cubicBezTo>
                  <a:cubicBezTo>
                    <a:pt x="113" y="1"/>
                    <a:pt x="109" y="1"/>
                    <a:pt x="105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2624472" y="4258669"/>
              <a:ext cx="9941" cy="17720"/>
            </a:xfrm>
            <a:custGeom>
              <a:avLst/>
              <a:gdLst/>
              <a:ahLst/>
              <a:cxnLst/>
              <a:rect l="l" t="t" r="r" b="b"/>
              <a:pathLst>
                <a:path w="492" h="877" extrusionOk="0">
                  <a:moveTo>
                    <a:pt x="112" y="0"/>
                  </a:moveTo>
                  <a:cubicBezTo>
                    <a:pt x="79" y="0"/>
                    <a:pt x="0" y="34"/>
                    <a:pt x="36" y="46"/>
                  </a:cubicBezTo>
                  <a:cubicBezTo>
                    <a:pt x="362" y="143"/>
                    <a:pt x="382" y="636"/>
                    <a:pt x="183" y="859"/>
                  </a:cubicBezTo>
                  <a:cubicBezTo>
                    <a:pt x="171" y="872"/>
                    <a:pt x="186" y="877"/>
                    <a:pt x="207" y="877"/>
                  </a:cubicBezTo>
                  <a:cubicBezTo>
                    <a:pt x="231" y="877"/>
                    <a:pt x="263" y="870"/>
                    <a:pt x="273" y="859"/>
                  </a:cubicBezTo>
                  <a:cubicBezTo>
                    <a:pt x="491" y="616"/>
                    <a:pt x="465" y="110"/>
                    <a:pt x="119" y="1"/>
                  </a:cubicBezTo>
                  <a:cubicBezTo>
                    <a:pt x="117" y="1"/>
                    <a:pt x="115" y="0"/>
                    <a:pt x="112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8"/>
            <p:cNvSpPr/>
            <p:nvPr/>
          </p:nvSpPr>
          <p:spPr>
            <a:xfrm>
              <a:off x="2614329" y="4266852"/>
              <a:ext cx="26489" cy="7860"/>
            </a:xfrm>
            <a:custGeom>
              <a:avLst/>
              <a:gdLst/>
              <a:ahLst/>
              <a:cxnLst/>
              <a:rect l="l" t="t" r="r" b="b"/>
              <a:pathLst>
                <a:path w="1311" h="389" extrusionOk="0">
                  <a:moveTo>
                    <a:pt x="1252" y="0"/>
                  </a:moveTo>
                  <a:cubicBezTo>
                    <a:pt x="1249" y="0"/>
                    <a:pt x="1246" y="0"/>
                    <a:pt x="1242" y="1"/>
                  </a:cubicBezTo>
                  <a:cubicBezTo>
                    <a:pt x="1038" y="13"/>
                    <a:pt x="845" y="39"/>
                    <a:pt x="647" y="84"/>
                  </a:cubicBezTo>
                  <a:cubicBezTo>
                    <a:pt x="435" y="134"/>
                    <a:pt x="262" y="238"/>
                    <a:pt x="56" y="314"/>
                  </a:cubicBezTo>
                  <a:cubicBezTo>
                    <a:pt x="0" y="331"/>
                    <a:pt x="8" y="388"/>
                    <a:pt x="52" y="388"/>
                  </a:cubicBezTo>
                  <a:cubicBezTo>
                    <a:pt x="57" y="388"/>
                    <a:pt x="63" y="387"/>
                    <a:pt x="70" y="385"/>
                  </a:cubicBezTo>
                  <a:cubicBezTo>
                    <a:pt x="248" y="321"/>
                    <a:pt x="410" y="224"/>
                    <a:pt x="588" y="173"/>
                  </a:cubicBezTo>
                  <a:cubicBezTo>
                    <a:pt x="795" y="116"/>
                    <a:pt x="1012" y="90"/>
                    <a:pt x="1230" y="78"/>
                  </a:cubicBezTo>
                  <a:cubicBezTo>
                    <a:pt x="1284" y="70"/>
                    <a:pt x="1311" y="0"/>
                    <a:pt x="1252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8"/>
            <p:cNvSpPr/>
            <p:nvPr/>
          </p:nvSpPr>
          <p:spPr>
            <a:xfrm>
              <a:off x="2613258" y="4263457"/>
              <a:ext cx="28146" cy="6385"/>
            </a:xfrm>
            <a:custGeom>
              <a:avLst/>
              <a:gdLst/>
              <a:ahLst/>
              <a:cxnLst/>
              <a:rect l="l" t="t" r="r" b="b"/>
              <a:pathLst>
                <a:path w="1393" h="316" extrusionOk="0">
                  <a:moveTo>
                    <a:pt x="1367" y="0"/>
                  </a:moveTo>
                  <a:cubicBezTo>
                    <a:pt x="1365" y="0"/>
                    <a:pt x="1363" y="1"/>
                    <a:pt x="1360" y="1"/>
                  </a:cubicBezTo>
                  <a:cubicBezTo>
                    <a:pt x="898" y="15"/>
                    <a:pt x="481" y="161"/>
                    <a:pt x="46" y="296"/>
                  </a:cubicBezTo>
                  <a:cubicBezTo>
                    <a:pt x="0" y="308"/>
                    <a:pt x="11" y="316"/>
                    <a:pt x="35" y="316"/>
                  </a:cubicBezTo>
                  <a:cubicBezTo>
                    <a:pt x="48" y="316"/>
                    <a:pt x="65" y="314"/>
                    <a:pt x="78" y="309"/>
                  </a:cubicBezTo>
                  <a:cubicBezTo>
                    <a:pt x="481" y="187"/>
                    <a:pt x="866" y="53"/>
                    <a:pt x="1289" y="39"/>
                  </a:cubicBezTo>
                  <a:cubicBezTo>
                    <a:pt x="1308" y="39"/>
                    <a:pt x="1393" y="0"/>
                    <a:pt x="1367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8"/>
            <p:cNvSpPr/>
            <p:nvPr/>
          </p:nvSpPr>
          <p:spPr>
            <a:xfrm>
              <a:off x="2653042" y="4159563"/>
              <a:ext cx="77607" cy="79183"/>
            </a:xfrm>
            <a:custGeom>
              <a:avLst/>
              <a:gdLst/>
              <a:ahLst/>
              <a:cxnLst/>
              <a:rect l="l" t="t" r="r" b="b"/>
              <a:pathLst>
                <a:path w="3841" h="3919" extrusionOk="0">
                  <a:moveTo>
                    <a:pt x="2247" y="0"/>
                  </a:moveTo>
                  <a:cubicBezTo>
                    <a:pt x="1538" y="0"/>
                    <a:pt x="520" y="201"/>
                    <a:pt x="0" y="1240"/>
                  </a:cubicBezTo>
                  <a:lnTo>
                    <a:pt x="128" y="1297"/>
                  </a:lnTo>
                  <a:cubicBezTo>
                    <a:pt x="608" y="328"/>
                    <a:pt x="1564" y="140"/>
                    <a:pt x="2235" y="140"/>
                  </a:cubicBezTo>
                  <a:cubicBezTo>
                    <a:pt x="2541" y="140"/>
                    <a:pt x="2787" y="179"/>
                    <a:pt x="2903" y="201"/>
                  </a:cubicBezTo>
                  <a:lnTo>
                    <a:pt x="2116" y="2675"/>
                  </a:lnTo>
                  <a:lnTo>
                    <a:pt x="2263" y="2611"/>
                  </a:lnTo>
                  <a:cubicBezTo>
                    <a:pt x="2479" y="2509"/>
                    <a:pt x="2671" y="2457"/>
                    <a:pt x="2839" y="2457"/>
                  </a:cubicBezTo>
                  <a:cubicBezTo>
                    <a:pt x="2975" y="2457"/>
                    <a:pt x="3095" y="2491"/>
                    <a:pt x="3199" y="2560"/>
                  </a:cubicBezTo>
                  <a:cubicBezTo>
                    <a:pt x="3699" y="2887"/>
                    <a:pt x="3673" y="3906"/>
                    <a:pt x="3673" y="3918"/>
                  </a:cubicBezTo>
                  <a:lnTo>
                    <a:pt x="3808" y="3918"/>
                  </a:lnTo>
                  <a:cubicBezTo>
                    <a:pt x="3814" y="3874"/>
                    <a:pt x="3840" y="2817"/>
                    <a:pt x="3276" y="2444"/>
                  </a:cubicBezTo>
                  <a:cubicBezTo>
                    <a:pt x="3149" y="2361"/>
                    <a:pt x="3003" y="2320"/>
                    <a:pt x="2840" y="2320"/>
                  </a:cubicBezTo>
                  <a:cubicBezTo>
                    <a:pt x="2690" y="2320"/>
                    <a:pt x="2524" y="2355"/>
                    <a:pt x="2346" y="2426"/>
                  </a:cubicBezTo>
                  <a:lnTo>
                    <a:pt x="3083" y="98"/>
                  </a:lnTo>
                  <a:lnTo>
                    <a:pt x="3013" y="80"/>
                  </a:lnTo>
                  <a:cubicBezTo>
                    <a:pt x="3003" y="77"/>
                    <a:pt x="2684" y="0"/>
                    <a:pt x="2247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8"/>
            <p:cNvSpPr/>
            <p:nvPr/>
          </p:nvSpPr>
          <p:spPr>
            <a:xfrm>
              <a:off x="2644859" y="4175828"/>
              <a:ext cx="10466" cy="27479"/>
            </a:xfrm>
            <a:custGeom>
              <a:avLst/>
              <a:gdLst/>
              <a:ahLst/>
              <a:cxnLst/>
              <a:rect l="l" t="t" r="r" b="b"/>
              <a:pathLst>
                <a:path w="518" h="1360" extrusionOk="0">
                  <a:moveTo>
                    <a:pt x="469" y="0"/>
                  </a:moveTo>
                  <a:cubicBezTo>
                    <a:pt x="444" y="0"/>
                    <a:pt x="414" y="8"/>
                    <a:pt x="405" y="24"/>
                  </a:cubicBezTo>
                  <a:cubicBezTo>
                    <a:pt x="148" y="376"/>
                    <a:pt x="1" y="998"/>
                    <a:pt x="328" y="1352"/>
                  </a:cubicBezTo>
                  <a:cubicBezTo>
                    <a:pt x="334" y="1357"/>
                    <a:pt x="343" y="1359"/>
                    <a:pt x="353" y="1359"/>
                  </a:cubicBezTo>
                  <a:cubicBezTo>
                    <a:pt x="390" y="1359"/>
                    <a:pt x="443" y="1331"/>
                    <a:pt x="418" y="1306"/>
                  </a:cubicBezTo>
                  <a:cubicBezTo>
                    <a:pt x="104" y="973"/>
                    <a:pt x="258" y="364"/>
                    <a:pt x="501" y="30"/>
                  </a:cubicBezTo>
                  <a:cubicBezTo>
                    <a:pt x="517" y="10"/>
                    <a:pt x="496" y="0"/>
                    <a:pt x="469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8"/>
            <p:cNvSpPr/>
            <p:nvPr/>
          </p:nvSpPr>
          <p:spPr>
            <a:xfrm>
              <a:off x="2688138" y="4171868"/>
              <a:ext cx="21256" cy="7739"/>
            </a:xfrm>
            <a:custGeom>
              <a:avLst/>
              <a:gdLst/>
              <a:ahLst/>
              <a:cxnLst/>
              <a:rect l="l" t="t" r="r" b="b"/>
              <a:pathLst>
                <a:path w="1052" h="383" extrusionOk="0">
                  <a:moveTo>
                    <a:pt x="83" y="1"/>
                  </a:moveTo>
                  <a:cubicBezTo>
                    <a:pt x="53" y="1"/>
                    <a:pt x="0" y="16"/>
                    <a:pt x="0" y="34"/>
                  </a:cubicBezTo>
                  <a:cubicBezTo>
                    <a:pt x="26" y="292"/>
                    <a:pt x="224" y="383"/>
                    <a:pt x="449" y="383"/>
                  </a:cubicBezTo>
                  <a:cubicBezTo>
                    <a:pt x="659" y="383"/>
                    <a:pt x="893" y="304"/>
                    <a:pt x="1033" y="208"/>
                  </a:cubicBezTo>
                  <a:cubicBezTo>
                    <a:pt x="1052" y="196"/>
                    <a:pt x="1044" y="192"/>
                    <a:pt x="1027" y="192"/>
                  </a:cubicBezTo>
                  <a:cubicBezTo>
                    <a:pt x="1004" y="192"/>
                    <a:pt x="966" y="200"/>
                    <a:pt x="956" y="208"/>
                  </a:cubicBezTo>
                  <a:cubicBezTo>
                    <a:pt x="837" y="288"/>
                    <a:pt x="670" y="341"/>
                    <a:pt x="515" y="341"/>
                  </a:cubicBezTo>
                  <a:cubicBezTo>
                    <a:pt x="311" y="341"/>
                    <a:pt x="129" y="249"/>
                    <a:pt x="103" y="9"/>
                  </a:cubicBezTo>
                  <a:cubicBezTo>
                    <a:pt x="103" y="3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8"/>
            <p:cNvSpPr/>
            <p:nvPr/>
          </p:nvSpPr>
          <p:spPr>
            <a:xfrm>
              <a:off x="2691148" y="4169403"/>
              <a:ext cx="18609" cy="6526"/>
            </a:xfrm>
            <a:custGeom>
              <a:avLst/>
              <a:gdLst/>
              <a:ahLst/>
              <a:cxnLst/>
              <a:rect l="l" t="t" r="r" b="b"/>
              <a:pathLst>
                <a:path w="921" h="323" extrusionOk="0">
                  <a:moveTo>
                    <a:pt x="77" y="1"/>
                  </a:moveTo>
                  <a:cubicBezTo>
                    <a:pt x="45" y="1"/>
                    <a:pt x="1" y="19"/>
                    <a:pt x="5" y="40"/>
                  </a:cubicBezTo>
                  <a:cubicBezTo>
                    <a:pt x="41" y="249"/>
                    <a:pt x="203" y="322"/>
                    <a:pt x="386" y="322"/>
                  </a:cubicBezTo>
                  <a:cubicBezTo>
                    <a:pt x="563" y="322"/>
                    <a:pt x="760" y="254"/>
                    <a:pt x="884" y="176"/>
                  </a:cubicBezTo>
                  <a:cubicBezTo>
                    <a:pt x="920" y="151"/>
                    <a:pt x="896" y="140"/>
                    <a:pt x="867" y="140"/>
                  </a:cubicBezTo>
                  <a:cubicBezTo>
                    <a:pt x="852" y="140"/>
                    <a:pt x="834" y="143"/>
                    <a:pt x="825" y="150"/>
                  </a:cubicBezTo>
                  <a:cubicBezTo>
                    <a:pt x="717" y="216"/>
                    <a:pt x="568" y="266"/>
                    <a:pt x="432" y="266"/>
                  </a:cubicBezTo>
                  <a:cubicBezTo>
                    <a:pt x="278" y="266"/>
                    <a:pt x="142" y="200"/>
                    <a:pt x="108" y="16"/>
                  </a:cubicBezTo>
                  <a:cubicBezTo>
                    <a:pt x="106" y="5"/>
                    <a:pt x="93" y="1"/>
                    <a:pt x="77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8"/>
            <p:cNvSpPr/>
            <p:nvPr/>
          </p:nvSpPr>
          <p:spPr>
            <a:xfrm>
              <a:off x="2694219" y="4227230"/>
              <a:ext cx="25398" cy="22488"/>
            </a:xfrm>
            <a:custGeom>
              <a:avLst/>
              <a:gdLst/>
              <a:ahLst/>
              <a:cxnLst/>
              <a:rect l="l" t="t" r="r" b="b"/>
              <a:pathLst>
                <a:path w="1257" h="1113" extrusionOk="0">
                  <a:moveTo>
                    <a:pt x="110" y="0"/>
                  </a:moveTo>
                  <a:cubicBezTo>
                    <a:pt x="72" y="0"/>
                    <a:pt x="1" y="57"/>
                    <a:pt x="72" y="57"/>
                  </a:cubicBezTo>
                  <a:cubicBezTo>
                    <a:pt x="533" y="57"/>
                    <a:pt x="1141" y="595"/>
                    <a:pt x="879" y="1083"/>
                  </a:cubicBezTo>
                  <a:cubicBezTo>
                    <a:pt x="867" y="1104"/>
                    <a:pt x="883" y="1112"/>
                    <a:pt x="904" y="1112"/>
                  </a:cubicBezTo>
                  <a:cubicBezTo>
                    <a:pt x="929" y="1112"/>
                    <a:pt x="962" y="1101"/>
                    <a:pt x="968" y="1083"/>
                  </a:cubicBezTo>
                  <a:cubicBezTo>
                    <a:pt x="1256" y="557"/>
                    <a:pt x="610" y="0"/>
                    <a:pt x="110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2703271" y="4221007"/>
              <a:ext cx="19316" cy="22488"/>
            </a:xfrm>
            <a:custGeom>
              <a:avLst/>
              <a:gdLst/>
              <a:ahLst/>
              <a:cxnLst/>
              <a:rect l="l" t="t" r="r" b="b"/>
              <a:pathLst>
                <a:path w="956" h="1113" extrusionOk="0">
                  <a:moveTo>
                    <a:pt x="116" y="0"/>
                  </a:moveTo>
                  <a:cubicBezTo>
                    <a:pt x="85" y="0"/>
                    <a:pt x="0" y="45"/>
                    <a:pt x="71" y="45"/>
                  </a:cubicBezTo>
                  <a:cubicBezTo>
                    <a:pt x="610" y="51"/>
                    <a:pt x="847" y="628"/>
                    <a:pt x="777" y="1096"/>
                  </a:cubicBezTo>
                  <a:cubicBezTo>
                    <a:pt x="777" y="1108"/>
                    <a:pt x="791" y="1113"/>
                    <a:pt x="809" y="1113"/>
                  </a:cubicBezTo>
                  <a:cubicBezTo>
                    <a:pt x="839" y="1113"/>
                    <a:pt x="879" y="1099"/>
                    <a:pt x="879" y="1083"/>
                  </a:cubicBezTo>
                  <a:cubicBezTo>
                    <a:pt x="956" y="570"/>
                    <a:pt x="687" y="0"/>
                    <a:pt x="116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>
              <a:off x="2699998" y="4230079"/>
              <a:ext cx="28590" cy="19478"/>
            </a:xfrm>
            <a:custGeom>
              <a:avLst/>
              <a:gdLst/>
              <a:ahLst/>
              <a:cxnLst/>
              <a:rect l="l" t="t" r="r" b="b"/>
              <a:pathLst>
                <a:path w="1415" h="964" extrusionOk="0">
                  <a:moveTo>
                    <a:pt x="1363" y="0"/>
                  </a:moveTo>
                  <a:cubicBezTo>
                    <a:pt x="1352" y="0"/>
                    <a:pt x="1340" y="2"/>
                    <a:pt x="1330" y="5"/>
                  </a:cubicBezTo>
                  <a:cubicBezTo>
                    <a:pt x="1047" y="114"/>
                    <a:pt x="778" y="250"/>
                    <a:pt x="522" y="416"/>
                  </a:cubicBezTo>
                  <a:cubicBezTo>
                    <a:pt x="316" y="551"/>
                    <a:pt x="73" y="711"/>
                    <a:pt x="2" y="954"/>
                  </a:cubicBezTo>
                  <a:cubicBezTo>
                    <a:pt x="0" y="961"/>
                    <a:pt x="10" y="964"/>
                    <a:pt x="23" y="964"/>
                  </a:cubicBezTo>
                  <a:cubicBezTo>
                    <a:pt x="51" y="964"/>
                    <a:pt x="95" y="952"/>
                    <a:pt x="99" y="936"/>
                  </a:cubicBezTo>
                  <a:cubicBezTo>
                    <a:pt x="170" y="698"/>
                    <a:pt x="407" y="551"/>
                    <a:pt x="599" y="422"/>
                  </a:cubicBezTo>
                  <a:cubicBezTo>
                    <a:pt x="836" y="256"/>
                    <a:pt x="1099" y="134"/>
                    <a:pt x="1369" y="31"/>
                  </a:cubicBezTo>
                  <a:cubicBezTo>
                    <a:pt x="1415" y="12"/>
                    <a:pt x="1393" y="0"/>
                    <a:pt x="1363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2700645" y="4225937"/>
              <a:ext cx="22387" cy="14709"/>
            </a:xfrm>
            <a:custGeom>
              <a:avLst/>
              <a:gdLst/>
              <a:ahLst/>
              <a:cxnLst/>
              <a:rect l="l" t="t" r="r" b="b"/>
              <a:pathLst>
                <a:path w="1108" h="728" extrusionOk="0">
                  <a:moveTo>
                    <a:pt x="1056" y="1"/>
                  </a:moveTo>
                  <a:cubicBezTo>
                    <a:pt x="1045" y="1"/>
                    <a:pt x="1033" y="2"/>
                    <a:pt x="1023" y="6"/>
                  </a:cubicBezTo>
                  <a:cubicBezTo>
                    <a:pt x="624" y="166"/>
                    <a:pt x="240" y="352"/>
                    <a:pt x="3" y="724"/>
                  </a:cubicBezTo>
                  <a:cubicBezTo>
                    <a:pt x="1" y="726"/>
                    <a:pt x="9" y="727"/>
                    <a:pt x="22" y="727"/>
                  </a:cubicBezTo>
                  <a:cubicBezTo>
                    <a:pt x="48" y="727"/>
                    <a:pt x="92" y="722"/>
                    <a:pt x="106" y="704"/>
                  </a:cubicBezTo>
                  <a:cubicBezTo>
                    <a:pt x="330" y="352"/>
                    <a:pt x="683" y="179"/>
                    <a:pt x="1061" y="32"/>
                  </a:cubicBezTo>
                  <a:cubicBezTo>
                    <a:pt x="1108" y="12"/>
                    <a:pt x="1086" y="1"/>
                    <a:pt x="1056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8"/>
            <p:cNvSpPr/>
            <p:nvPr/>
          </p:nvSpPr>
          <p:spPr>
            <a:xfrm>
              <a:off x="2694664" y="4220279"/>
              <a:ext cx="28206" cy="19276"/>
            </a:xfrm>
            <a:custGeom>
              <a:avLst/>
              <a:gdLst/>
              <a:ahLst/>
              <a:cxnLst/>
              <a:rect l="l" t="t" r="r" b="b"/>
              <a:pathLst>
                <a:path w="1396" h="954" extrusionOk="0">
                  <a:moveTo>
                    <a:pt x="1359" y="1"/>
                  </a:moveTo>
                  <a:cubicBezTo>
                    <a:pt x="1351" y="1"/>
                    <a:pt x="1342" y="2"/>
                    <a:pt x="1331" y="4"/>
                  </a:cubicBezTo>
                  <a:cubicBezTo>
                    <a:pt x="1074" y="75"/>
                    <a:pt x="843" y="182"/>
                    <a:pt x="626" y="330"/>
                  </a:cubicBezTo>
                  <a:cubicBezTo>
                    <a:pt x="382" y="504"/>
                    <a:pt x="222" y="741"/>
                    <a:pt x="11" y="939"/>
                  </a:cubicBezTo>
                  <a:cubicBezTo>
                    <a:pt x="1" y="950"/>
                    <a:pt x="11" y="954"/>
                    <a:pt x="28" y="954"/>
                  </a:cubicBezTo>
                  <a:cubicBezTo>
                    <a:pt x="53" y="954"/>
                    <a:pt x="95" y="944"/>
                    <a:pt x="106" y="933"/>
                  </a:cubicBezTo>
                  <a:cubicBezTo>
                    <a:pt x="254" y="798"/>
                    <a:pt x="370" y="626"/>
                    <a:pt x="523" y="490"/>
                  </a:cubicBezTo>
                  <a:cubicBezTo>
                    <a:pt x="754" y="273"/>
                    <a:pt x="1036" y="119"/>
                    <a:pt x="1343" y="42"/>
                  </a:cubicBezTo>
                  <a:cubicBezTo>
                    <a:pt x="1392" y="26"/>
                    <a:pt x="1396" y="1"/>
                    <a:pt x="1359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8"/>
            <p:cNvSpPr/>
            <p:nvPr/>
          </p:nvSpPr>
          <p:spPr>
            <a:xfrm>
              <a:off x="2642414" y="4175222"/>
              <a:ext cx="9759" cy="32490"/>
            </a:xfrm>
            <a:custGeom>
              <a:avLst/>
              <a:gdLst/>
              <a:ahLst/>
              <a:cxnLst/>
              <a:rect l="l" t="t" r="r" b="b"/>
              <a:pathLst>
                <a:path w="483" h="1608" extrusionOk="0">
                  <a:moveTo>
                    <a:pt x="445" y="0"/>
                  </a:moveTo>
                  <a:cubicBezTo>
                    <a:pt x="419" y="0"/>
                    <a:pt x="385" y="9"/>
                    <a:pt x="379" y="22"/>
                  </a:cubicBezTo>
                  <a:cubicBezTo>
                    <a:pt x="160" y="317"/>
                    <a:pt x="20" y="631"/>
                    <a:pt x="6" y="997"/>
                  </a:cubicBezTo>
                  <a:cubicBezTo>
                    <a:pt x="0" y="1202"/>
                    <a:pt x="39" y="1503"/>
                    <a:pt x="237" y="1605"/>
                  </a:cubicBezTo>
                  <a:cubicBezTo>
                    <a:pt x="241" y="1607"/>
                    <a:pt x="247" y="1607"/>
                    <a:pt x="252" y="1607"/>
                  </a:cubicBezTo>
                  <a:cubicBezTo>
                    <a:pt x="292" y="1607"/>
                    <a:pt x="360" y="1571"/>
                    <a:pt x="320" y="1554"/>
                  </a:cubicBezTo>
                  <a:cubicBezTo>
                    <a:pt x="89" y="1439"/>
                    <a:pt x="103" y="1003"/>
                    <a:pt x="122" y="797"/>
                  </a:cubicBezTo>
                  <a:cubicBezTo>
                    <a:pt x="154" y="509"/>
                    <a:pt x="308" y="252"/>
                    <a:pt x="468" y="22"/>
                  </a:cubicBezTo>
                  <a:cubicBezTo>
                    <a:pt x="483" y="7"/>
                    <a:pt x="467" y="0"/>
                    <a:pt x="445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>
              <a:off x="2444950" y="4157906"/>
              <a:ext cx="52270" cy="66151"/>
            </a:xfrm>
            <a:custGeom>
              <a:avLst/>
              <a:gdLst/>
              <a:ahLst/>
              <a:cxnLst/>
              <a:rect l="l" t="t" r="r" b="b"/>
              <a:pathLst>
                <a:path w="2587" h="3274" extrusionOk="0">
                  <a:moveTo>
                    <a:pt x="1908" y="0"/>
                  </a:moveTo>
                  <a:cubicBezTo>
                    <a:pt x="1908" y="0"/>
                    <a:pt x="1728" y="745"/>
                    <a:pt x="1157" y="816"/>
                  </a:cubicBezTo>
                  <a:cubicBezTo>
                    <a:pt x="1132" y="819"/>
                    <a:pt x="1107" y="820"/>
                    <a:pt x="1083" y="820"/>
                  </a:cubicBezTo>
                  <a:cubicBezTo>
                    <a:pt x="571" y="820"/>
                    <a:pt x="344" y="148"/>
                    <a:pt x="344" y="148"/>
                  </a:cubicBezTo>
                  <a:lnTo>
                    <a:pt x="344" y="148"/>
                  </a:lnTo>
                  <a:cubicBezTo>
                    <a:pt x="343" y="148"/>
                    <a:pt x="0" y="3274"/>
                    <a:pt x="1205" y="3274"/>
                  </a:cubicBezTo>
                  <a:cubicBezTo>
                    <a:pt x="1231" y="3274"/>
                    <a:pt x="1257" y="3272"/>
                    <a:pt x="1285" y="3269"/>
                  </a:cubicBezTo>
                  <a:cubicBezTo>
                    <a:pt x="2587" y="3123"/>
                    <a:pt x="1908" y="0"/>
                    <a:pt x="1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8"/>
            <p:cNvSpPr/>
            <p:nvPr/>
          </p:nvSpPr>
          <p:spPr>
            <a:xfrm>
              <a:off x="2456427" y="4159866"/>
              <a:ext cx="2849" cy="64272"/>
            </a:xfrm>
            <a:custGeom>
              <a:avLst/>
              <a:gdLst/>
              <a:ahLst/>
              <a:cxnLst/>
              <a:rect l="l" t="t" r="r" b="b"/>
              <a:pathLst>
                <a:path w="141" h="3181" extrusionOk="0">
                  <a:moveTo>
                    <a:pt x="0" y="0"/>
                  </a:moveTo>
                  <a:lnTo>
                    <a:pt x="71" y="3180"/>
                  </a:lnTo>
                  <a:lnTo>
                    <a:pt x="140" y="317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8"/>
            <p:cNvSpPr/>
            <p:nvPr/>
          </p:nvSpPr>
          <p:spPr>
            <a:xfrm>
              <a:off x="2464307" y="4165039"/>
              <a:ext cx="5476" cy="65303"/>
            </a:xfrm>
            <a:custGeom>
              <a:avLst/>
              <a:gdLst/>
              <a:ahLst/>
              <a:cxnLst/>
              <a:rect l="l" t="t" r="r" b="b"/>
              <a:pathLst>
                <a:path w="271" h="3232" extrusionOk="0">
                  <a:moveTo>
                    <a:pt x="72" y="1"/>
                  </a:moveTo>
                  <a:lnTo>
                    <a:pt x="1" y="7"/>
                  </a:lnTo>
                  <a:lnTo>
                    <a:pt x="199" y="3232"/>
                  </a:lnTo>
                  <a:lnTo>
                    <a:pt x="270" y="32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8"/>
            <p:cNvSpPr/>
            <p:nvPr/>
          </p:nvSpPr>
          <p:spPr>
            <a:xfrm>
              <a:off x="2473237" y="4160876"/>
              <a:ext cx="11173" cy="64272"/>
            </a:xfrm>
            <a:custGeom>
              <a:avLst/>
              <a:gdLst/>
              <a:ahLst/>
              <a:cxnLst/>
              <a:rect l="l" t="t" r="r" b="b"/>
              <a:pathLst>
                <a:path w="553" h="3181" extrusionOk="0">
                  <a:moveTo>
                    <a:pt x="71" y="1"/>
                  </a:moveTo>
                  <a:lnTo>
                    <a:pt x="0" y="15"/>
                  </a:lnTo>
                  <a:lnTo>
                    <a:pt x="482" y="3181"/>
                  </a:lnTo>
                  <a:lnTo>
                    <a:pt x="553" y="317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8"/>
            <p:cNvSpPr/>
            <p:nvPr/>
          </p:nvSpPr>
          <p:spPr>
            <a:xfrm>
              <a:off x="2444364" y="4187709"/>
              <a:ext cx="50149" cy="1697"/>
            </a:xfrm>
            <a:custGeom>
              <a:avLst/>
              <a:gdLst/>
              <a:ahLst/>
              <a:cxnLst/>
              <a:rect l="l" t="t" r="r" b="b"/>
              <a:pathLst>
                <a:path w="2482" h="84" extrusionOk="0">
                  <a:moveTo>
                    <a:pt x="2482" y="1"/>
                  </a:moveTo>
                  <a:lnTo>
                    <a:pt x="0" y="13"/>
                  </a:lnTo>
                  <a:lnTo>
                    <a:pt x="0" y="84"/>
                  </a:lnTo>
                  <a:lnTo>
                    <a:pt x="2482" y="71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8"/>
            <p:cNvSpPr/>
            <p:nvPr/>
          </p:nvSpPr>
          <p:spPr>
            <a:xfrm>
              <a:off x="2501221" y="4099170"/>
              <a:ext cx="76941" cy="100783"/>
            </a:xfrm>
            <a:custGeom>
              <a:avLst/>
              <a:gdLst/>
              <a:ahLst/>
              <a:cxnLst/>
              <a:rect l="l" t="t" r="r" b="b"/>
              <a:pathLst>
                <a:path w="3808" h="4988" extrusionOk="0">
                  <a:moveTo>
                    <a:pt x="2069" y="0"/>
                  </a:moveTo>
                  <a:cubicBezTo>
                    <a:pt x="1178" y="0"/>
                    <a:pt x="344" y="970"/>
                    <a:pt x="180" y="2267"/>
                  </a:cubicBezTo>
                  <a:cubicBezTo>
                    <a:pt x="0" y="3638"/>
                    <a:pt x="623" y="4856"/>
                    <a:pt x="1577" y="4978"/>
                  </a:cubicBezTo>
                  <a:cubicBezTo>
                    <a:pt x="1630" y="4985"/>
                    <a:pt x="1682" y="4988"/>
                    <a:pt x="1734" y="4988"/>
                  </a:cubicBezTo>
                  <a:cubicBezTo>
                    <a:pt x="2631" y="4988"/>
                    <a:pt x="3459" y="4018"/>
                    <a:pt x="3629" y="2723"/>
                  </a:cubicBezTo>
                  <a:cubicBezTo>
                    <a:pt x="3808" y="1350"/>
                    <a:pt x="3180" y="132"/>
                    <a:pt x="2225" y="10"/>
                  </a:cubicBezTo>
                  <a:cubicBezTo>
                    <a:pt x="2173" y="3"/>
                    <a:pt x="2121" y="0"/>
                    <a:pt x="2069" y="0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>
              <a:off x="2506656" y="4108040"/>
              <a:ext cx="64515" cy="83043"/>
            </a:xfrm>
            <a:custGeom>
              <a:avLst/>
              <a:gdLst/>
              <a:ahLst/>
              <a:cxnLst/>
              <a:rect l="l" t="t" r="r" b="b"/>
              <a:pathLst>
                <a:path w="3193" h="4110" extrusionOk="0">
                  <a:moveTo>
                    <a:pt x="1731" y="148"/>
                  </a:moveTo>
                  <a:cubicBezTo>
                    <a:pt x="1885" y="148"/>
                    <a:pt x="2059" y="193"/>
                    <a:pt x="2231" y="290"/>
                  </a:cubicBezTo>
                  <a:cubicBezTo>
                    <a:pt x="2879" y="648"/>
                    <a:pt x="2962" y="1610"/>
                    <a:pt x="2905" y="2245"/>
                  </a:cubicBezTo>
                  <a:cubicBezTo>
                    <a:pt x="2790" y="2930"/>
                    <a:pt x="2328" y="3968"/>
                    <a:pt x="1559" y="3968"/>
                  </a:cubicBezTo>
                  <a:cubicBezTo>
                    <a:pt x="1399" y="3968"/>
                    <a:pt x="1225" y="3924"/>
                    <a:pt x="1033" y="3822"/>
                  </a:cubicBezTo>
                  <a:cubicBezTo>
                    <a:pt x="393" y="3462"/>
                    <a:pt x="302" y="2500"/>
                    <a:pt x="367" y="1867"/>
                  </a:cubicBezTo>
                  <a:cubicBezTo>
                    <a:pt x="431" y="1154"/>
                    <a:pt x="962" y="148"/>
                    <a:pt x="1731" y="148"/>
                  </a:cubicBezTo>
                  <a:close/>
                  <a:moveTo>
                    <a:pt x="1719" y="0"/>
                  </a:moveTo>
                  <a:cubicBezTo>
                    <a:pt x="790" y="0"/>
                    <a:pt x="283" y="1130"/>
                    <a:pt x="154" y="1885"/>
                  </a:cubicBezTo>
                  <a:cubicBezTo>
                    <a:pt x="0" y="2808"/>
                    <a:pt x="417" y="4053"/>
                    <a:pt x="1488" y="4110"/>
                  </a:cubicBezTo>
                  <a:lnTo>
                    <a:pt x="1553" y="4110"/>
                  </a:lnTo>
                  <a:cubicBezTo>
                    <a:pt x="2476" y="4110"/>
                    <a:pt x="2982" y="2988"/>
                    <a:pt x="3110" y="2231"/>
                  </a:cubicBezTo>
                  <a:lnTo>
                    <a:pt x="3110" y="2225"/>
                  </a:lnTo>
                  <a:lnTo>
                    <a:pt x="3110" y="2213"/>
                  </a:lnTo>
                  <a:cubicBezTo>
                    <a:pt x="3193" y="1283"/>
                    <a:pt x="2893" y="59"/>
                    <a:pt x="1777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>
              <a:off x="2514577" y="4118143"/>
              <a:ext cx="48835" cy="62716"/>
            </a:xfrm>
            <a:custGeom>
              <a:avLst/>
              <a:gdLst/>
              <a:ahLst/>
              <a:cxnLst/>
              <a:rect l="l" t="t" r="r" b="b"/>
              <a:pathLst>
                <a:path w="2417" h="3104" extrusionOk="0">
                  <a:moveTo>
                    <a:pt x="1327" y="122"/>
                  </a:moveTo>
                  <a:cubicBezTo>
                    <a:pt x="1487" y="122"/>
                    <a:pt x="1661" y="180"/>
                    <a:pt x="1833" y="334"/>
                  </a:cubicBezTo>
                  <a:cubicBezTo>
                    <a:pt x="2205" y="654"/>
                    <a:pt x="2244" y="1251"/>
                    <a:pt x="2199" y="1699"/>
                  </a:cubicBezTo>
                  <a:cubicBezTo>
                    <a:pt x="2116" y="2207"/>
                    <a:pt x="1732" y="3007"/>
                    <a:pt x="1173" y="3007"/>
                  </a:cubicBezTo>
                  <a:cubicBezTo>
                    <a:pt x="1013" y="3007"/>
                    <a:pt x="839" y="2937"/>
                    <a:pt x="655" y="2776"/>
                  </a:cubicBezTo>
                  <a:cubicBezTo>
                    <a:pt x="282" y="2456"/>
                    <a:pt x="244" y="1860"/>
                    <a:pt x="282" y="1411"/>
                  </a:cubicBezTo>
                  <a:cubicBezTo>
                    <a:pt x="327" y="879"/>
                    <a:pt x="770" y="122"/>
                    <a:pt x="1327" y="122"/>
                  </a:cubicBezTo>
                  <a:close/>
                  <a:moveTo>
                    <a:pt x="1301" y="0"/>
                  </a:moveTo>
                  <a:cubicBezTo>
                    <a:pt x="596" y="0"/>
                    <a:pt x="224" y="860"/>
                    <a:pt x="128" y="1424"/>
                  </a:cubicBezTo>
                  <a:cubicBezTo>
                    <a:pt x="1" y="2136"/>
                    <a:pt x="333" y="3071"/>
                    <a:pt x="1155" y="3104"/>
                  </a:cubicBezTo>
                  <a:lnTo>
                    <a:pt x="1185" y="3104"/>
                  </a:lnTo>
                  <a:cubicBezTo>
                    <a:pt x="1885" y="3104"/>
                    <a:pt x="2256" y="2257"/>
                    <a:pt x="2359" y="1687"/>
                  </a:cubicBezTo>
                  <a:lnTo>
                    <a:pt x="2359" y="1680"/>
                  </a:lnTo>
                  <a:lnTo>
                    <a:pt x="2359" y="1674"/>
                  </a:lnTo>
                  <a:cubicBezTo>
                    <a:pt x="2416" y="962"/>
                    <a:pt x="2185" y="39"/>
                    <a:pt x="1333" y="7"/>
                  </a:cubicBezTo>
                  <a:cubicBezTo>
                    <a:pt x="1321" y="0"/>
                    <a:pt x="1308" y="0"/>
                    <a:pt x="1301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8"/>
            <p:cNvSpPr/>
            <p:nvPr/>
          </p:nvSpPr>
          <p:spPr>
            <a:xfrm>
              <a:off x="2524033" y="4129922"/>
              <a:ext cx="30570" cy="39279"/>
            </a:xfrm>
            <a:custGeom>
              <a:avLst/>
              <a:gdLst/>
              <a:ahLst/>
              <a:cxnLst/>
              <a:rect l="l" t="t" r="r" b="b"/>
              <a:pathLst>
                <a:path w="1513" h="1944" extrusionOk="0">
                  <a:moveTo>
                    <a:pt x="827" y="71"/>
                  </a:moveTo>
                  <a:cubicBezTo>
                    <a:pt x="930" y="71"/>
                    <a:pt x="1033" y="116"/>
                    <a:pt x="1140" y="207"/>
                  </a:cubicBezTo>
                  <a:cubicBezTo>
                    <a:pt x="1371" y="405"/>
                    <a:pt x="1397" y="784"/>
                    <a:pt x="1371" y="1059"/>
                  </a:cubicBezTo>
                  <a:cubicBezTo>
                    <a:pt x="1320" y="1379"/>
                    <a:pt x="1077" y="1879"/>
                    <a:pt x="731" y="1879"/>
                  </a:cubicBezTo>
                  <a:cubicBezTo>
                    <a:pt x="634" y="1879"/>
                    <a:pt x="519" y="1834"/>
                    <a:pt x="403" y="1739"/>
                  </a:cubicBezTo>
                  <a:cubicBezTo>
                    <a:pt x="173" y="1533"/>
                    <a:pt x="148" y="1162"/>
                    <a:pt x="173" y="879"/>
                  </a:cubicBezTo>
                  <a:cubicBezTo>
                    <a:pt x="205" y="547"/>
                    <a:pt x="480" y="71"/>
                    <a:pt x="827" y="71"/>
                  </a:cubicBezTo>
                  <a:close/>
                  <a:moveTo>
                    <a:pt x="808" y="0"/>
                  </a:moveTo>
                  <a:cubicBezTo>
                    <a:pt x="371" y="0"/>
                    <a:pt x="134" y="539"/>
                    <a:pt x="77" y="893"/>
                  </a:cubicBezTo>
                  <a:cubicBezTo>
                    <a:pt x="0" y="1334"/>
                    <a:pt x="205" y="1924"/>
                    <a:pt x="717" y="1944"/>
                  </a:cubicBezTo>
                  <a:lnTo>
                    <a:pt x="737" y="1944"/>
                  </a:lnTo>
                  <a:cubicBezTo>
                    <a:pt x="1173" y="1944"/>
                    <a:pt x="1410" y="1411"/>
                    <a:pt x="1474" y="1059"/>
                  </a:cubicBezTo>
                  <a:lnTo>
                    <a:pt x="1474" y="1053"/>
                  </a:lnTo>
                  <a:lnTo>
                    <a:pt x="1474" y="1047"/>
                  </a:lnTo>
                  <a:cubicBezTo>
                    <a:pt x="1513" y="604"/>
                    <a:pt x="1365" y="20"/>
                    <a:pt x="833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8"/>
            <p:cNvSpPr/>
            <p:nvPr/>
          </p:nvSpPr>
          <p:spPr>
            <a:xfrm>
              <a:off x="2504333" y="4137459"/>
              <a:ext cx="67768" cy="20629"/>
            </a:xfrm>
            <a:custGeom>
              <a:avLst/>
              <a:gdLst/>
              <a:ahLst/>
              <a:cxnLst/>
              <a:rect l="l" t="t" r="r" b="b"/>
              <a:pathLst>
                <a:path w="3354" h="1021" extrusionOk="0">
                  <a:moveTo>
                    <a:pt x="1829" y="0"/>
                  </a:moveTo>
                  <a:cubicBezTo>
                    <a:pt x="1179" y="0"/>
                    <a:pt x="488" y="298"/>
                    <a:pt x="26" y="751"/>
                  </a:cubicBezTo>
                  <a:cubicBezTo>
                    <a:pt x="1" y="775"/>
                    <a:pt x="31" y="785"/>
                    <a:pt x="80" y="785"/>
                  </a:cubicBezTo>
                  <a:cubicBezTo>
                    <a:pt x="156" y="785"/>
                    <a:pt x="277" y="761"/>
                    <a:pt x="308" y="731"/>
                  </a:cubicBezTo>
                  <a:cubicBezTo>
                    <a:pt x="690" y="358"/>
                    <a:pt x="1193" y="153"/>
                    <a:pt x="1676" y="153"/>
                  </a:cubicBezTo>
                  <a:cubicBezTo>
                    <a:pt x="2221" y="153"/>
                    <a:pt x="2740" y="415"/>
                    <a:pt x="3026" y="994"/>
                  </a:cubicBezTo>
                  <a:cubicBezTo>
                    <a:pt x="3036" y="1013"/>
                    <a:pt x="3061" y="1020"/>
                    <a:pt x="3093" y="1020"/>
                  </a:cubicBezTo>
                  <a:cubicBezTo>
                    <a:pt x="3191" y="1020"/>
                    <a:pt x="3354" y="949"/>
                    <a:pt x="3334" y="911"/>
                  </a:cubicBezTo>
                  <a:cubicBezTo>
                    <a:pt x="3017" y="264"/>
                    <a:pt x="2441" y="0"/>
                    <a:pt x="1829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28"/>
          <p:cNvGrpSpPr/>
          <p:nvPr/>
        </p:nvGrpSpPr>
        <p:grpSpPr>
          <a:xfrm rot="1190309">
            <a:off x="6841420" y="499681"/>
            <a:ext cx="1543642" cy="1215592"/>
            <a:chOff x="3466960" y="1474258"/>
            <a:chExt cx="894273" cy="704225"/>
          </a:xfrm>
        </p:grpSpPr>
        <p:sp>
          <p:nvSpPr>
            <p:cNvPr id="1153" name="Google Shape;1153;p28"/>
            <p:cNvSpPr/>
            <p:nvPr/>
          </p:nvSpPr>
          <p:spPr>
            <a:xfrm>
              <a:off x="3508137" y="1475854"/>
              <a:ext cx="827556" cy="700891"/>
            </a:xfrm>
            <a:custGeom>
              <a:avLst/>
              <a:gdLst/>
              <a:ahLst/>
              <a:cxnLst/>
              <a:rect l="l" t="t" r="r" b="b"/>
              <a:pathLst>
                <a:path w="40958" h="34689" extrusionOk="0">
                  <a:moveTo>
                    <a:pt x="33886" y="1"/>
                  </a:moveTo>
                  <a:lnTo>
                    <a:pt x="5713" y="1078"/>
                  </a:lnTo>
                  <a:cubicBezTo>
                    <a:pt x="5713" y="1078"/>
                    <a:pt x="4751" y="3527"/>
                    <a:pt x="8655" y="4007"/>
                  </a:cubicBezTo>
                  <a:cubicBezTo>
                    <a:pt x="3418" y="6906"/>
                    <a:pt x="1" y="11675"/>
                    <a:pt x="1" y="17060"/>
                  </a:cubicBezTo>
                  <a:cubicBezTo>
                    <a:pt x="1" y="23592"/>
                    <a:pt x="5021" y="29208"/>
                    <a:pt x="12213" y="31688"/>
                  </a:cubicBezTo>
                  <a:lnTo>
                    <a:pt x="11726" y="33208"/>
                  </a:lnTo>
                  <a:cubicBezTo>
                    <a:pt x="11726" y="33208"/>
                    <a:pt x="14586" y="34688"/>
                    <a:pt x="19469" y="34688"/>
                  </a:cubicBezTo>
                  <a:cubicBezTo>
                    <a:pt x="22218" y="34688"/>
                    <a:pt x="25608" y="34219"/>
                    <a:pt x="29489" y="32753"/>
                  </a:cubicBezTo>
                  <a:lnTo>
                    <a:pt x="29052" y="31579"/>
                  </a:lnTo>
                  <a:cubicBezTo>
                    <a:pt x="36079" y="29046"/>
                    <a:pt x="40957" y="23502"/>
                    <a:pt x="40957" y="17060"/>
                  </a:cubicBezTo>
                  <a:cubicBezTo>
                    <a:pt x="40957" y="11746"/>
                    <a:pt x="37629" y="7040"/>
                    <a:pt x="32522" y="4136"/>
                  </a:cubicBezTo>
                  <a:cubicBezTo>
                    <a:pt x="35412" y="3116"/>
                    <a:pt x="33886" y="1"/>
                    <a:pt x="33886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>
              <a:off x="3492074" y="1474258"/>
              <a:ext cx="869158" cy="704225"/>
            </a:xfrm>
            <a:custGeom>
              <a:avLst/>
              <a:gdLst/>
              <a:ahLst/>
              <a:cxnLst/>
              <a:rect l="l" t="t" r="r" b="b"/>
              <a:pathLst>
                <a:path w="43017" h="34854" extrusionOk="0">
                  <a:moveTo>
                    <a:pt x="34511" y="154"/>
                  </a:moveTo>
                  <a:cubicBezTo>
                    <a:pt x="34522" y="154"/>
                    <a:pt x="34495" y="172"/>
                    <a:pt x="34527" y="240"/>
                  </a:cubicBezTo>
                  <a:cubicBezTo>
                    <a:pt x="35181" y="1760"/>
                    <a:pt x="34957" y="3523"/>
                    <a:pt x="33246" y="4171"/>
                  </a:cubicBezTo>
                  <a:cubicBezTo>
                    <a:pt x="33232" y="4177"/>
                    <a:pt x="33060" y="4248"/>
                    <a:pt x="33124" y="4278"/>
                  </a:cubicBezTo>
                  <a:cubicBezTo>
                    <a:pt x="38341" y="7279"/>
                    <a:pt x="42220" y="12639"/>
                    <a:pt x="41432" y="18876"/>
                  </a:cubicBezTo>
                  <a:cubicBezTo>
                    <a:pt x="40652" y="25054"/>
                    <a:pt x="35383" y="29545"/>
                    <a:pt x="29834" y="31593"/>
                  </a:cubicBezTo>
                  <a:lnTo>
                    <a:pt x="29834" y="31593"/>
                  </a:lnTo>
                  <a:cubicBezTo>
                    <a:pt x="29729" y="31622"/>
                    <a:pt x="29629" y="31674"/>
                    <a:pt x="29643" y="31710"/>
                  </a:cubicBezTo>
                  <a:cubicBezTo>
                    <a:pt x="29785" y="32086"/>
                    <a:pt x="29927" y="32462"/>
                    <a:pt x="30062" y="32843"/>
                  </a:cubicBezTo>
                  <a:lnTo>
                    <a:pt x="30062" y="32843"/>
                  </a:lnTo>
                  <a:cubicBezTo>
                    <a:pt x="26947" y="33989"/>
                    <a:pt x="23651" y="34683"/>
                    <a:pt x="20346" y="34683"/>
                  </a:cubicBezTo>
                  <a:cubicBezTo>
                    <a:pt x="18940" y="34683"/>
                    <a:pt x="17532" y="34557"/>
                    <a:pt x="16136" y="34287"/>
                  </a:cubicBezTo>
                  <a:cubicBezTo>
                    <a:pt x="15104" y="34081"/>
                    <a:pt x="14071" y="33799"/>
                    <a:pt x="13097" y="33395"/>
                  </a:cubicBezTo>
                  <a:cubicBezTo>
                    <a:pt x="13035" y="33371"/>
                    <a:pt x="12755" y="33234"/>
                    <a:pt x="12727" y="33234"/>
                  </a:cubicBezTo>
                  <a:cubicBezTo>
                    <a:pt x="12726" y="33234"/>
                    <a:pt x="12725" y="33234"/>
                    <a:pt x="12725" y="33235"/>
                  </a:cubicBezTo>
                  <a:cubicBezTo>
                    <a:pt x="12885" y="32735"/>
                    <a:pt x="13047" y="32235"/>
                    <a:pt x="13207" y="31729"/>
                  </a:cubicBezTo>
                  <a:cubicBezTo>
                    <a:pt x="13219" y="31702"/>
                    <a:pt x="13201" y="31696"/>
                    <a:pt x="13174" y="31690"/>
                  </a:cubicBezTo>
                  <a:cubicBezTo>
                    <a:pt x="7539" y="29716"/>
                    <a:pt x="2334" y="25427"/>
                    <a:pt x="1200" y="19305"/>
                  </a:cubicBezTo>
                  <a:cubicBezTo>
                    <a:pt x="0" y="12849"/>
                    <a:pt x="4200" y="7119"/>
                    <a:pt x="9604" y="4094"/>
                  </a:cubicBezTo>
                  <a:cubicBezTo>
                    <a:pt x="9636" y="4074"/>
                    <a:pt x="9687" y="4023"/>
                    <a:pt x="9616" y="4009"/>
                  </a:cubicBezTo>
                  <a:cubicBezTo>
                    <a:pt x="8247" y="3821"/>
                    <a:pt x="6097" y="2993"/>
                    <a:pt x="6668" y="1229"/>
                  </a:cubicBezTo>
                  <a:lnTo>
                    <a:pt x="6668" y="1229"/>
                  </a:lnTo>
                  <a:cubicBezTo>
                    <a:pt x="13474" y="971"/>
                    <a:pt x="20273" y="705"/>
                    <a:pt x="27078" y="446"/>
                  </a:cubicBezTo>
                  <a:cubicBezTo>
                    <a:pt x="29290" y="363"/>
                    <a:pt x="31509" y="278"/>
                    <a:pt x="33720" y="195"/>
                  </a:cubicBezTo>
                  <a:cubicBezTo>
                    <a:pt x="33938" y="183"/>
                    <a:pt x="34155" y="177"/>
                    <a:pt x="34374" y="171"/>
                  </a:cubicBezTo>
                  <a:cubicBezTo>
                    <a:pt x="34472" y="165"/>
                    <a:pt x="34503" y="154"/>
                    <a:pt x="34511" y="154"/>
                  </a:cubicBezTo>
                  <a:close/>
                  <a:moveTo>
                    <a:pt x="34832" y="1"/>
                  </a:moveTo>
                  <a:cubicBezTo>
                    <a:pt x="34826" y="1"/>
                    <a:pt x="34821" y="1"/>
                    <a:pt x="34817" y="3"/>
                  </a:cubicBezTo>
                  <a:cubicBezTo>
                    <a:pt x="27912" y="266"/>
                    <a:pt x="21015" y="529"/>
                    <a:pt x="14110" y="792"/>
                  </a:cubicBezTo>
                  <a:cubicBezTo>
                    <a:pt x="11624" y="888"/>
                    <a:pt x="9130" y="984"/>
                    <a:pt x="6642" y="1080"/>
                  </a:cubicBezTo>
                  <a:cubicBezTo>
                    <a:pt x="6559" y="1080"/>
                    <a:pt x="6340" y="1100"/>
                    <a:pt x="6308" y="1195"/>
                  </a:cubicBezTo>
                  <a:cubicBezTo>
                    <a:pt x="5700" y="2786"/>
                    <a:pt x="7316" y="3760"/>
                    <a:pt x="8630" y="4061"/>
                  </a:cubicBezTo>
                  <a:cubicBezTo>
                    <a:pt x="8654" y="4061"/>
                    <a:pt x="9142" y="4171"/>
                    <a:pt x="9103" y="4195"/>
                  </a:cubicBezTo>
                  <a:cubicBezTo>
                    <a:pt x="8911" y="4298"/>
                    <a:pt x="8719" y="4414"/>
                    <a:pt x="8533" y="4529"/>
                  </a:cubicBezTo>
                  <a:cubicBezTo>
                    <a:pt x="8162" y="4754"/>
                    <a:pt x="7802" y="4991"/>
                    <a:pt x="7443" y="5240"/>
                  </a:cubicBezTo>
                  <a:cubicBezTo>
                    <a:pt x="6739" y="5728"/>
                    <a:pt x="6071" y="6272"/>
                    <a:pt x="5437" y="6855"/>
                  </a:cubicBezTo>
                  <a:cubicBezTo>
                    <a:pt x="4231" y="7952"/>
                    <a:pt x="3200" y="9234"/>
                    <a:pt x="2379" y="10639"/>
                  </a:cubicBezTo>
                  <a:cubicBezTo>
                    <a:pt x="777" y="13394"/>
                    <a:pt x="231" y="16657"/>
                    <a:pt x="860" y="19779"/>
                  </a:cubicBezTo>
                  <a:cubicBezTo>
                    <a:pt x="1469" y="22818"/>
                    <a:pt x="3245" y="25498"/>
                    <a:pt x="5500" y="27575"/>
                  </a:cubicBezTo>
                  <a:cubicBezTo>
                    <a:pt x="6950" y="28921"/>
                    <a:pt x="8642" y="29998"/>
                    <a:pt x="10417" y="30856"/>
                  </a:cubicBezTo>
                  <a:cubicBezTo>
                    <a:pt x="10867" y="31075"/>
                    <a:pt x="11328" y="31267"/>
                    <a:pt x="11796" y="31459"/>
                  </a:cubicBezTo>
                  <a:cubicBezTo>
                    <a:pt x="11970" y="31530"/>
                    <a:pt x="12822" y="31755"/>
                    <a:pt x="12770" y="31915"/>
                  </a:cubicBezTo>
                  <a:cubicBezTo>
                    <a:pt x="12624" y="32382"/>
                    <a:pt x="12470" y="32856"/>
                    <a:pt x="12322" y="33326"/>
                  </a:cubicBezTo>
                  <a:cubicBezTo>
                    <a:pt x="12316" y="33338"/>
                    <a:pt x="12316" y="33350"/>
                    <a:pt x="12328" y="33356"/>
                  </a:cubicBezTo>
                  <a:cubicBezTo>
                    <a:pt x="13899" y="34158"/>
                    <a:pt x="15770" y="34498"/>
                    <a:pt x="17495" y="34703"/>
                  </a:cubicBezTo>
                  <a:cubicBezTo>
                    <a:pt x="18372" y="34805"/>
                    <a:pt x="19253" y="34853"/>
                    <a:pt x="20132" y="34853"/>
                  </a:cubicBezTo>
                  <a:cubicBezTo>
                    <a:pt x="23619" y="34853"/>
                    <a:pt x="27093" y="34089"/>
                    <a:pt x="30355" y="32876"/>
                  </a:cubicBezTo>
                  <a:cubicBezTo>
                    <a:pt x="30373" y="32864"/>
                    <a:pt x="30501" y="32826"/>
                    <a:pt x="30489" y="32779"/>
                  </a:cubicBezTo>
                  <a:cubicBezTo>
                    <a:pt x="30347" y="32398"/>
                    <a:pt x="30205" y="32022"/>
                    <a:pt x="30070" y="31646"/>
                  </a:cubicBezTo>
                  <a:lnTo>
                    <a:pt x="30070" y="31646"/>
                  </a:lnTo>
                  <a:cubicBezTo>
                    <a:pt x="35517" y="29607"/>
                    <a:pt x="40520" y="25449"/>
                    <a:pt x="41720" y="19517"/>
                  </a:cubicBezTo>
                  <a:cubicBezTo>
                    <a:pt x="43017" y="13080"/>
                    <a:pt x="38937" y="7292"/>
                    <a:pt x="33570" y="4180"/>
                  </a:cubicBezTo>
                  <a:lnTo>
                    <a:pt x="33570" y="4180"/>
                  </a:lnTo>
                  <a:cubicBezTo>
                    <a:pt x="34494" y="3785"/>
                    <a:pt x="35151" y="3127"/>
                    <a:pt x="35270" y="2074"/>
                  </a:cubicBezTo>
                  <a:cubicBezTo>
                    <a:pt x="35355" y="1394"/>
                    <a:pt x="35181" y="638"/>
                    <a:pt x="34886" y="29"/>
                  </a:cubicBezTo>
                  <a:cubicBezTo>
                    <a:pt x="34876" y="9"/>
                    <a:pt x="34852" y="1"/>
                    <a:pt x="34832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>
              <a:off x="3638823" y="1488826"/>
              <a:ext cx="546101" cy="55099"/>
            </a:xfrm>
            <a:custGeom>
              <a:avLst/>
              <a:gdLst/>
              <a:ahLst/>
              <a:cxnLst/>
              <a:rect l="l" t="t" r="r" b="b"/>
              <a:pathLst>
                <a:path w="27028" h="2727" extrusionOk="0">
                  <a:moveTo>
                    <a:pt x="27027" y="0"/>
                  </a:moveTo>
                  <a:lnTo>
                    <a:pt x="0" y="834"/>
                  </a:lnTo>
                  <a:cubicBezTo>
                    <a:pt x="0" y="834"/>
                    <a:pt x="4328" y="2727"/>
                    <a:pt x="11561" y="2727"/>
                  </a:cubicBezTo>
                  <a:cubicBezTo>
                    <a:pt x="15810" y="2727"/>
                    <a:pt x="21062" y="2074"/>
                    <a:pt x="27027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>
              <a:off x="3525110" y="1585345"/>
              <a:ext cx="793612" cy="545010"/>
            </a:xfrm>
            <a:custGeom>
              <a:avLst/>
              <a:gdLst/>
              <a:ahLst/>
              <a:cxnLst/>
              <a:rect l="l" t="t" r="r" b="b"/>
              <a:pathLst>
                <a:path w="39278" h="26974" extrusionOk="0">
                  <a:moveTo>
                    <a:pt x="18281" y="0"/>
                  </a:moveTo>
                  <a:cubicBezTo>
                    <a:pt x="11811" y="0"/>
                    <a:pt x="6843" y="1006"/>
                    <a:pt x="4975" y="1448"/>
                  </a:cubicBezTo>
                  <a:cubicBezTo>
                    <a:pt x="1879" y="4159"/>
                    <a:pt x="1" y="7730"/>
                    <a:pt x="1" y="11641"/>
                  </a:cubicBezTo>
                  <a:cubicBezTo>
                    <a:pt x="1" y="20109"/>
                    <a:pt x="8796" y="26974"/>
                    <a:pt x="19635" y="26974"/>
                  </a:cubicBezTo>
                  <a:cubicBezTo>
                    <a:pt x="30482" y="26974"/>
                    <a:pt x="39277" y="20109"/>
                    <a:pt x="39277" y="11641"/>
                  </a:cubicBezTo>
                  <a:cubicBezTo>
                    <a:pt x="39277" y="8268"/>
                    <a:pt x="37880" y="5147"/>
                    <a:pt x="35508" y="2614"/>
                  </a:cubicBezTo>
                  <a:cubicBezTo>
                    <a:pt x="29356" y="619"/>
                    <a:pt x="23356" y="0"/>
                    <a:pt x="18281" y="0"/>
                  </a:cubicBezTo>
                  <a:close/>
                </a:path>
              </a:pathLst>
            </a:custGeom>
            <a:solidFill>
              <a:srgbClr val="5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>
              <a:off x="3851885" y="1655659"/>
              <a:ext cx="163216" cy="384643"/>
            </a:xfrm>
            <a:custGeom>
              <a:avLst/>
              <a:gdLst/>
              <a:ahLst/>
              <a:cxnLst/>
              <a:rect l="l" t="t" r="r" b="b"/>
              <a:pathLst>
                <a:path w="8078" h="19037" extrusionOk="0">
                  <a:moveTo>
                    <a:pt x="3766" y="1"/>
                  </a:moveTo>
                  <a:cubicBezTo>
                    <a:pt x="2651" y="1"/>
                    <a:pt x="1625" y="452"/>
                    <a:pt x="917" y="1539"/>
                  </a:cubicBezTo>
                  <a:cubicBezTo>
                    <a:pt x="27" y="2924"/>
                    <a:pt x="0" y="4795"/>
                    <a:pt x="654" y="6288"/>
                  </a:cubicBezTo>
                  <a:cubicBezTo>
                    <a:pt x="847" y="6685"/>
                    <a:pt x="1316" y="7673"/>
                    <a:pt x="1828" y="7815"/>
                  </a:cubicBezTo>
                  <a:lnTo>
                    <a:pt x="1123" y="14526"/>
                  </a:lnTo>
                  <a:cubicBezTo>
                    <a:pt x="1160" y="14500"/>
                    <a:pt x="1196" y="14490"/>
                    <a:pt x="1231" y="14490"/>
                  </a:cubicBezTo>
                  <a:cubicBezTo>
                    <a:pt x="1358" y="14490"/>
                    <a:pt x="1476" y="14627"/>
                    <a:pt x="1571" y="14738"/>
                  </a:cubicBezTo>
                  <a:cubicBezTo>
                    <a:pt x="1847" y="15161"/>
                    <a:pt x="1591" y="15744"/>
                    <a:pt x="1500" y="16193"/>
                  </a:cubicBezTo>
                  <a:cubicBezTo>
                    <a:pt x="1316" y="17052"/>
                    <a:pt x="1263" y="17898"/>
                    <a:pt x="2059" y="18481"/>
                  </a:cubicBezTo>
                  <a:cubicBezTo>
                    <a:pt x="2616" y="18889"/>
                    <a:pt x="3289" y="19037"/>
                    <a:pt x="3986" y="19037"/>
                  </a:cubicBezTo>
                  <a:cubicBezTo>
                    <a:pt x="4637" y="19037"/>
                    <a:pt x="5308" y="18908"/>
                    <a:pt x="5924" y="18744"/>
                  </a:cubicBezTo>
                  <a:cubicBezTo>
                    <a:pt x="5296" y="18309"/>
                    <a:pt x="5071" y="17443"/>
                    <a:pt x="5174" y="16635"/>
                  </a:cubicBezTo>
                  <a:cubicBezTo>
                    <a:pt x="5385" y="14949"/>
                    <a:pt x="6719" y="13661"/>
                    <a:pt x="7162" y="12046"/>
                  </a:cubicBezTo>
                  <a:cubicBezTo>
                    <a:pt x="7302" y="11487"/>
                    <a:pt x="7444" y="10809"/>
                    <a:pt x="7187" y="10270"/>
                  </a:cubicBezTo>
                  <a:cubicBezTo>
                    <a:pt x="6931" y="9706"/>
                    <a:pt x="6231" y="9532"/>
                    <a:pt x="5873" y="9078"/>
                  </a:cubicBezTo>
                  <a:cubicBezTo>
                    <a:pt x="3393" y="5910"/>
                    <a:pt x="6328" y="2987"/>
                    <a:pt x="8078" y="1262"/>
                  </a:cubicBezTo>
                  <a:cubicBezTo>
                    <a:pt x="7174" y="1019"/>
                    <a:pt x="6290" y="602"/>
                    <a:pt x="5431" y="301"/>
                  </a:cubicBezTo>
                  <a:cubicBezTo>
                    <a:pt x="4873" y="108"/>
                    <a:pt x="4309" y="1"/>
                    <a:pt x="3766" y="1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>
              <a:off x="3913430" y="1912242"/>
              <a:ext cx="107632" cy="73102"/>
            </a:xfrm>
            <a:custGeom>
              <a:avLst/>
              <a:gdLst/>
              <a:ahLst/>
              <a:cxnLst/>
              <a:rect l="l" t="t" r="r" b="b"/>
              <a:pathLst>
                <a:path w="5327" h="3618" extrusionOk="0">
                  <a:moveTo>
                    <a:pt x="416" y="0"/>
                  </a:moveTo>
                  <a:lnTo>
                    <a:pt x="1" y="1314"/>
                  </a:lnTo>
                  <a:cubicBezTo>
                    <a:pt x="205" y="1359"/>
                    <a:pt x="371" y="1474"/>
                    <a:pt x="513" y="1641"/>
                  </a:cubicBezTo>
                  <a:cubicBezTo>
                    <a:pt x="981" y="2134"/>
                    <a:pt x="1308" y="2717"/>
                    <a:pt x="1847" y="3161"/>
                  </a:cubicBezTo>
                  <a:cubicBezTo>
                    <a:pt x="2199" y="3465"/>
                    <a:pt x="2585" y="3618"/>
                    <a:pt x="2974" y="3618"/>
                  </a:cubicBezTo>
                  <a:cubicBezTo>
                    <a:pt x="3363" y="3618"/>
                    <a:pt x="3754" y="3465"/>
                    <a:pt x="4116" y="3161"/>
                  </a:cubicBezTo>
                  <a:cubicBezTo>
                    <a:pt x="4770" y="2628"/>
                    <a:pt x="5084" y="1654"/>
                    <a:pt x="5327" y="827"/>
                  </a:cubicBezTo>
                  <a:cubicBezTo>
                    <a:pt x="4845" y="391"/>
                    <a:pt x="4218" y="109"/>
                    <a:pt x="3591" y="109"/>
                  </a:cubicBezTo>
                  <a:cubicBezTo>
                    <a:pt x="3268" y="109"/>
                    <a:pt x="2944" y="185"/>
                    <a:pt x="2641" y="353"/>
                  </a:cubicBezTo>
                  <a:cubicBezTo>
                    <a:pt x="2266" y="572"/>
                    <a:pt x="1835" y="749"/>
                    <a:pt x="1439" y="749"/>
                  </a:cubicBezTo>
                  <a:cubicBezTo>
                    <a:pt x="1023" y="749"/>
                    <a:pt x="646" y="553"/>
                    <a:pt x="416" y="0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>
              <a:off x="3908904" y="1909474"/>
              <a:ext cx="116623" cy="78719"/>
            </a:xfrm>
            <a:custGeom>
              <a:avLst/>
              <a:gdLst/>
              <a:ahLst/>
              <a:cxnLst/>
              <a:rect l="l" t="t" r="r" b="b"/>
              <a:pathLst>
                <a:path w="5772" h="3896" extrusionOk="0">
                  <a:moveTo>
                    <a:pt x="3772" y="370"/>
                  </a:moveTo>
                  <a:cubicBezTo>
                    <a:pt x="4340" y="370"/>
                    <a:pt x="4902" y="678"/>
                    <a:pt x="5334" y="1026"/>
                  </a:cubicBezTo>
                  <a:lnTo>
                    <a:pt x="5334" y="1026"/>
                  </a:lnTo>
                  <a:cubicBezTo>
                    <a:pt x="5112" y="1781"/>
                    <a:pt x="4861" y="2533"/>
                    <a:pt x="4320" y="3118"/>
                  </a:cubicBezTo>
                  <a:cubicBezTo>
                    <a:pt x="3986" y="3481"/>
                    <a:pt x="3649" y="3625"/>
                    <a:pt x="3322" y="3625"/>
                  </a:cubicBezTo>
                  <a:cubicBezTo>
                    <a:pt x="2557" y="3625"/>
                    <a:pt x="1848" y="2836"/>
                    <a:pt x="1359" y="2208"/>
                  </a:cubicBezTo>
                  <a:cubicBezTo>
                    <a:pt x="1186" y="1984"/>
                    <a:pt x="986" y="1676"/>
                    <a:pt x="749" y="1522"/>
                  </a:cubicBezTo>
                  <a:cubicBezTo>
                    <a:pt x="500" y="1362"/>
                    <a:pt x="409" y="1484"/>
                    <a:pt x="500" y="1201"/>
                  </a:cubicBezTo>
                  <a:cubicBezTo>
                    <a:pt x="566" y="997"/>
                    <a:pt x="631" y="793"/>
                    <a:pt x="697" y="588"/>
                  </a:cubicBezTo>
                  <a:lnTo>
                    <a:pt x="697" y="588"/>
                  </a:lnTo>
                  <a:cubicBezTo>
                    <a:pt x="938" y="865"/>
                    <a:pt x="1255" y="1024"/>
                    <a:pt x="1633" y="1024"/>
                  </a:cubicBezTo>
                  <a:cubicBezTo>
                    <a:pt x="1742" y="1024"/>
                    <a:pt x="1855" y="1011"/>
                    <a:pt x="1974" y="984"/>
                  </a:cubicBezTo>
                  <a:cubicBezTo>
                    <a:pt x="2448" y="874"/>
                    <a:pt x="2832" y="611"/>
                    <a:pt x="3288" y="451"/>
                  </a:cubicBezTo>
                  <a:cubicBezTo>
                    <a:pt x="3448" y="395"/>
                    <a:pt x="3610" y="370"/>
                    <a:pt x="3772" y="370"/>
                  </a:cubicBezTo>
                  <a:close/>
                  <a:moveTo>
                    <a:pt x="697" y="1"/>
                  </a:moveTo>
                  <a:cubicBezTo>
                    <a:pt x="590" y="1"/>
                    <a:pt x="467" y="70"/>
                    <a:pt x="435" y="162"/>
                  </a:cubicBezTo>
                  <a:cubicBezTo>
                    <a:pt x="294" y="599"/>
                    <a:pt x="160" y="1034"/>
                    <a:pt x="18" y="1470"/>
                  </a:cubicBezTo>
                  <a:cubicBezTo>
                    <a:pt x="0" y="1528"/>
                    <a:pt x="57" y="1561"/>
                    <a:pt x="102" y="1579"/>
                  </a:cubicBezTo>
                  <a:cubicBezTo>
                    <a:pt x="885" y="1854"/>
                    <a:pt x="1275" y="2907"/>
                    <a:pt x="1909" y="3407"/>
                  </a:cubicBezTo>
                  <a:cubicBezTo>
                    <a:pt x="2267" y="3689"/>
                    <a:pt x="2689" y="3896"/>
                    <a:pt x="3141" y="3896"/>
                  </a:cubicBezTo>
                  <a:cubicBezTo>
                    <a:pt x="3234" y="3896"/>
                    <a:pt x="3328" y="3887"/>
                    <a:pt x="3423" y="3868"/>
                  </a:cubicBezTo>
                  <a:cubicBezTo>
                    <a:pt x="4850" y="3587"/>
                    <a:pt x="5378" y="2211"/>
                    <a:pt x="5749" y="962"/>
                  </a:cubicBezTo>
                  <a:lnTo>
                    <a:pt x="5749" y="962"/>
                  </a:lnTo>
                  <a:cubicBezTo>
                    <a:pt x="5750" y="958"/>
                    <a:pt x="5751" y="955"/>
                    <a:pt x="5752" y="951"/>
                  </a:cubicBezTo>
                  <a:lnTo>
                    <a:pt x="5752" y="951"/>
                  </a:lnTo>
                  <a:cubicBezTo>
                    <a:pt x="5753" y="947"/>
                    <a:pt x="5754" y="943"/>
                    <a:pt x="5756" y="939"/>
                  </a:cubicBezTo>
                  <a:cubicBezTo>
                    <a:pt x="5771" y="889"/>
                    <a:pt x="5745" y="858"/>
                    <a:pt x="5699" y="845"/>
                  </a:cubicBezTo>
                  <a:lnTo>
                    <a:pt x="5699" y="845"/>
                  </a:lnTo>
                  <a:cubicBezTo>
                    <a:pt x="5148" y="390"/>
                    <a:pt x="4529" y="126"/>
                    <a:pt x="3840" y="126"/>
                  </a:cubicBezTo>
                  <a:cubicBezTo>
                    <a:pt x="3722" y="126"/>
                    <a:pt x="3602" y="134"/>
                    <a:pt x="3480" y="150"/>
                  </a:cubicBezTo>
                  <a:cubicBezTo>
                    <a:pt x="2874" y="227"/>
                    <a:pt x="2231" y="727"/>
                    <a:pt x="1677" y="727"/>
                  </a:cubicBezTo>
                  <a:cubicBezTo>
                    <a:pt x="1364" y="727"/>
                    <a:pt x="1080" y="568"/>
                    <a:pt x="846" y="85"/>
                  </a:cubicBezTo>
                  <a:cubicBezTo>
                    <a:pt x="817" y="25"/>
                    <a:pt x="760" y="1"/>
                    <a:pt x="697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3671859" y="1916505"/>
              <a:ext cx="107773" cy="72980"/>
            </a:xfrm>
            <a:custGeom>
              <a:avLst/>
              <a:gdLst/>
              <a:ahLst/>
              <a:cxnLst/>
              <a:rect l="l" t="t" r="r" b="b"/>
              <a:pathLst>
                <a:path w="5334" h="3612" extrusionOk="0">
                  <a:moveTo>
                    <a:pt x="4910" y="0"/>
                  </a:moveTo>
                  <a:cubicBezTo>
                    <a:pt x="4682" y="550"/>
                    <a:pt x="4307" y="746"/>
                    <a:pt x="3893" y="746"/>
                  </a:cubicBezTo>
                  <a:cubicBezTo>
                    <a:pt x="3497" y="746"/>
                    <a:pt x="3064" y="566"/>
                    <a:pt x="2687" y="346"/>
                  </a:cubicBezTo>
                  <a:cubicBezTo>
                    <a:pt x="2383" y="178"/>
                    <a:pt x="2060" y="103"/>
                    <a:pt x="1736" y="103"/>
                  </a:cubicBezTo>
                  <a:cubicBezTo>
                    <a:pt x="1109" y="103"/>
                    <a:pt x="483" y="385"/>
                    <a:pt x="1" y="822"/>
                  </a:cubicBezTo>
                  <a:cubicBezTo>
                    <a:pt x="244" y="1648"/>
                    <a:pt x="558" y="2630"/>
                    <a:pt x="1212" y="3154"/>
                  </a:cubicBezTo>
                  <a:cubicBezTo>
                    <a:pt x="1574" y="3459"/>
                    <a:pt x="1967" y="3611"/>
                    <a:pt x="2356" y="3611"/>
                  </a:cubicBezTo>
                  <a:cubicBezTo>
                    <a:pt x="2746" y="3611"/>
                    <a:pt x="3132" y="3459"/>
                    <a:pt x="3481" y="3154"/>
                  </a:cubicBezTo>
                  <a:cubicBezTo>
                    <a:pt x="4019" y="2713"/>
                    <a:pt x="4347" y="2130"/>
                    <a:pt x="4815" y="1636"/>
                  </a:cubicBezTo>
                  <a:cubicBezTo>
                    <a:pt x="4956" y="1468"/>
                    <a:pt x="5123" y="1353"/>
                    <a:pt x="5333" y="1308"/>
                  </a:cubicBezTo>
                  <a:lnTo>
                    <a:pt x="4910" y="0"/>
                  </a:ln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3667555" y="1913838"/>
              <a:ext cx="116603" cy="78052"/>
            </a:xfrm>
            <a:custGeom>
              <a:avLst/>
              <a:gdLst/>
              <a:ahLst/>
              <a:cxnLst/>
              <a:rect l="l" t="t" r="r" b="b"/>
              <a:pathLst>
                <a:path w="5771" h="3863" extrusionOk="0">
                  <a:moveTo>
                    <a:pt x="1880" y="378"/>
                  </a:moveTo>
                  <a:cubicBezTo>
                    <a:pt x="2162" y="378"/>
                    <a:pt x="2450" y="442"/>
                    <a:pt x="2739" y="581"/>
                  </a:cubicBezTo>
                  <a:cubicBezTo>
                    <a:pt x="3066" y="741"/>
                    <a:pt x="3380" y="921"/>
                    <a:pt x="3746" y="972"/>
                  </a:cubicBezTo>
                  <a:cubicBezTo>
                    <a:pt x="3837" y="985"/>
                    <a:pt x="3925" y="991"/>
                    <a:pt x="4011" y="991"/>
                  </a:cubicBezTo>
                  <a:cubicBezTo>
                    <a:pt x="4426" y="991"/>
                    <a:pt x="4774" y="844"/>
                    <a:pt x="5039" y="555"/>
                  </a:cubicBezTo>
                  <a:lnTo>
                    <a:pt x="5039" y="555"/>
                  </a:lnTo>
                  <a:cubicBezTo>
                    <a:pt x="5130" y="839"/>
                    <a:pt x="5222" y="1123"/>
                    <a:pt x="5314" y="1411"/>
                  </a:cubicBezTo>
                  <a:lnTo>
                    <a:pt x="5314" y="1411"/>
                  </a:lnTo>
                  <a:cubicBezTo>
                    <a:pt x="4328" y="1869"/>
                    <a:pt x="4038" y="3215"/>
                    <a:pt x="2925" y="3582"/>
                  </a:cubicBezTo>
                  <a:cubicBezTo>
                    <a:pt x="2776" y="3632"/>
                    <a:pt x="2635" y="3655"/>
                    <a:pt x="2502" y="3655"/>
                  </a:cubicBezTo>
                  <a:cubicBezTo>
                    <a:pt x="1325" y="3655"/>
                    <a:pt x="708" y="1865"/>
                    <a:pt x="434" y="948"/>
                  </a:cubicBezTo>
                  <a:lnTo>
                    <a:pt x="434" y="948"/>
                  </a:lnTo>
                  <a:cubicBezTo>
                    <a:pt x="874" y="591"/>
                    <a:pt x="1367" y="378"/>
                    <a:pt x="1880" y="378"/>
                  </a:cubicBezTo>
                  <a:close/>
                  <a:moveTo>
                    <a:pt x="5191" y="0"/>
                  </a:moveTo>
                  <a:cubicBezTo>
                    <a:pt x="5088" y="0"/>
                    <a:pt x="4963" y="56"/>
                    <a:pt x="4931" y="120"/>
                  </a:cubicBezTo>
                  <a:cubicBezTo>
                    <a:pt x="4718" y="562"/>
                    <a:pt x="4433" y="709"/>
                    <a:pt x="4111" y="709"/>
                  </a:cubicBezTo>
                  <a:cubicBezTo>
                    <a:pt x="3513" y="709"/>
                    <a:pt x="2790" y="199"/>
                    <a:pt x="2182" y="120"/>
                  </a:cubicBezTo>
                  <a:cubicBezTo>
                    <a:pt x="2101" y="109"/>
                    <a:pt x="2020" y="104"/>
                    <a:pt x="1940" y="104"/>
                  </a:cubicBezTo>
                  <a:cubicBezTo>
                    <a:pt x="1265" y="104"/>
                    <a:pt x="603" y="462"/>
                    <a:pt x="98" y="872"/>
                  </a:cubicBezTo>
                  <a:lnTo>
                    <a:pt x="98" y="872"/>
                  </a:lnTo>
                  <a:cubicBezTo>
                    <a:pt x="67" y="889"/>
                    <a:pt x="41" y="910"/>
                    <a:pt x="27" y="934"/>
                  </a:cubicBezTo>
                  <a:lnTo>
                    <a:pt x="27" y="934"/>
                  </a:lnTo>
                  <a:cubicBezTo>
                    <a:pt x="1" y="963"/>
                    <a:pt x="0" y="987"/>
                    <a:pt x="15" y="1004"/>
                  </a:cubicBezTo>
                  <a:lnTo>
                    <a:pt x="15" y="1004"/>
                  </a:lnTo>
                  <a:cubicBezTo>
                    <a:pt x="15" y="1004"/>
                    <a:pt x="15" y="1005"/>
                    <a:pt x="15" y="1005"/>
                  </a:cubicBezTo>
                  <a:cubicBezTo>
                    <a:pt x="335" y="2114"/>
                    <a:pt x="892" y="3768"/>
                    <a:pt x="2297" y="3857"/>
                  </a:cubicBezTo>
                  <a:cubicBezTo>
                    <a:pt x="2352" y="3861"/>
                    <a:pt x="2407" y="3862"/>
                    <a:pt x="2462" y="3862"/>
                  </a:cubicBezTo>
                  <a:cubicBezTo>
                    <a:pt x="2900" y="3862"/>
                    <a:pt x="3329" y="3745"/>
                    <a:pt x="3682" y="3466"/>
                  </a:cubicBezTo>
                  <a:cubicBezTo>
                    <a:pt x="3931" y="3274"/>
                    <a:pt x="4162" y="3062"/>
                    <a:pt x="4368" y="2818"/>
                  </a:cubicBezTo>
                  <a:cubicBezTo>
                    <a:pt x="4726" y="2383"/>
                    <a:pt x="5066" y="1729"/>
                    <a:pt x="5623" y="1537"/>
                  </a:cubicBezTo>
                  <a:cubicBezTo>
                    <a:pt x="5676" y="1517"/>
                    <a:pt x="5771" y="1454"/>
                    <a:pt x="5746" y="1389"/>
                  </a:cubicBezTo>
                  <a:cubicBezTo>
                    <a:pt x="5605" y="946"/>
                    <a:pt x="5463" y="511"/>
                    <a:pt x="5329" y="75"/>
                  </a:cubicBezTo>
                  <a:cubicBezTo>
                    <a:pt x="5309" y="21"/>
                    <a:pt x="5254" y="0"/>
                    <a:pt x="5191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3737464" y="1767150"/>
              <a:ext cx="238156" cy="208859"/>
            </a:xfrm>
            <a:custGeom>
              <a:avLst/>
              <a:gdLst/>
              <a:ahLst/>
              <a:cxnLst/>
              <a:rect l="l" t="t" r="r" b="b"/>
              <a:pathLst>
                <a:path w="11787" h="10337" extrusionOk="0">
                  <a:moveTo>
                    <a:pt x="5240" y="0"/>
                  </a:moveTo>
                  <a:cubicBezTo>
                    <a:pt x="5209" y="0"/>
                    <a:pt x="5177" y="1"/>
                    <a:pt x="5145" y="1"/>
                  </a:cubicBezTo>
                  <a:cubicBezTo>
                    <a:pt x="1562" y="72"/>
                    <a:pt x="1209" y="4514"/>
                    <a:pt x="1209" y="4514"/>
                  </a:cubicBezTo>
                  <a:lnTo>
                    <a:pt x="837" y="5475"/>
                  </a:lnTo>
                  <a:cubicBezTo>
                    <a:pt x="837" y="5475"/>
                    <a:pt x="0" y="10337"/>
                    <a:pt x="5343" y="10337"/>
                  </a:cubicBezTo>
                  <a:cubicBezTo>
                    <a:pt x="5512" y="10337"/>
                    <a:pt x="5688" y="10332"/>
                    <a:pt x="5870" y="10322"/>
                  </a:cubicBezTo>
                  <a:cubicBezTo>
                    <a:pt x="11787" y="9995"/>
                    <a:pt x="9702" y="4424"/>
                    <a:pt x="9702" y="4424"/>
                  </a:cubicBezTo>
                  <a:lnTo>
                    <a:pt x="9542" y="3841"/>
                  </a:lnTo>
                  <a:cubicBezTo>
                    <a:pt x="9542" y="3841"/>
                    <a:pt x="8737" y="0"/>
                    <a:pt x="5240" y="0"/>
                  </a:cubicBezTo>
                  <a:close/>
                </a:path>
              </a:pathLst>
            </a:custGeom>
            <a:solidFill>
              <a:srgbClr val="FFA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3810243" y="1857446"/>
              <a:ext cx="76496" cy="91145"/>
            </a:xfrm>
            <a:custGeom>
              <a:avLst/>
              <a:gdLst/>
              <a:ahLst/>
              <a:cxnLst/>
              <a:rect l="l" t="t" r="r" b="b"/>
              <a:pathLst>
                <a:path w="3786" h="4511" extrusionOk="0">
                  <a:moveTo>
                    <a:pt x="2824" y="0"/>
                  </a:moveTo>
                  <a:cubicBezTo>
                    <a:pt x="2364" y="796"/>
                    <a:pt x="1971" y="1048"/>
                    <a:pt x="1658" y="1048"/>
                  </a:cubicBezTo>
                  <a:cubicBezTo>
                    <a:pt x="1114" y="1048"/>
                    <a:pt x="812" y="283"/>
                    <a:pt x="812" y="283"/>
                  </a:cubicBezTo>
                  <a:lnTo>
                    <a:pt x="812" y="283"/>
                  </a:lnTo>
                  <a:cubicBezTo>
                    <a:pt x="812" y="283"/>
                    <a:pt x="1" y="4510"/>
                    <a:pt x="1786" y="4510"/>
                  </a:cubicBezTo>
                  <a:cubicBezTo>
                    <a:pt x="1818" y="4510"/>
                    <a:pt x="1850" y="4509"/>
                    <a:pt x="1883" y="4506"/>
                  </a:cubicBezTo>
                  <a:cubicBezTo>
                    <a:pt x="3786" y="4353"/>
                    <a:pt x="2825" y="0"/>
                    <a:pt x="2824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3679435" y="1963926"/>
              <a:ext cx="65545" cy="19053"/>
            </a:xfrm>
            <a:custGeom>
              <a:avLst/>
              <a:gdLst/>
              <a:ahLst/>
              <a:cxnLst/>
              <a:rect l="l" t="t" r="r" b="b"/>
              <a:pathLst>
                <a:path w="3244" h="943" extrusionOk="0">
                  <a:moveTo>
                    <a:pt x="376" y="1"/>
                  </a:moveTo>
                  <a:cubicBezTo>
                    <a:pt x="235" y="1"/>
                    <a:pt x="0" y="126"/>
                    <a:pt x="55" y="153"/>
                  </a:cubicBezTo>
                  <a:cubicBezTo>
                    <a:pt x="574" y="416"/>
                    <a:pt x="946" y="936"/>
                    <a:pt x="1574" y="943"/>
                  </a:cubicBezTo>
                  <a:cubicBezTo>
                    <a:pt x="1586" y="943"/>
                    <a:pt x="1599" y="943"/>
                    <a:pt x="1612" y="943"/>
                  </a:cubicBezTo>
                  <a:cubicBezTo>
                    <a:pt x="2210" y="943"/>
                    <a:pt x="2699" y="659"/>
                    <a:pt x="3158" y="295"/>
                  </a:cubicBezTo>
                  <a:cubicBezTo>
                    <a:pt x="3243" y="228"/>
                    <a:pt x="3187" y="204"/>
                    <a:pt x="3098" y="204"/>
                  </a:cubicBezTo>
                  <a:cubicBezTo>
                    <a:pt x="3007" y="204"/>
                    <a:pt x="2882" y="230"/>
                    <a:pt x="2843" y="263"/>
                  </a:cubicBezTo>
                  <a:cubicBezTo>
                    <a:pt x="2520" y="518"/>
                    <a:pt x="2169" y="719"/>
                    <a:pt x="1791" y="719"/>
                  </a:cubicBezTo>
                  <a:cubicBezTo>
                    <a:pt x="1600" y="719"/>
                    <a:pt x="1401" y="667"/>
                    <a:pt x="1197" y="544"/>
                  </a:cubicBezTo>
                  <a:cubicBezTo>
                    <a:pt x="927" y="384"/>
                    <a:pt x="721" y="153"/>
                    <a:pt x="440" y="13"/>
                  </a:cubicBezTo>
                  <a:cubicBezTo>
                    <a:pt x="423" y="5"/>
                    <a:pt x="401" y="1"/>
                    <a:pt x="376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3672929" y="1943256"/>
              <a:ext cx="81244" cy="21842"/>
            </a:xfrm>
            <a:custGeom>
              <a:avLst/>
              <a:gdLst/>
              <a:ahLst/>
              <a:cxnLst/>
              <a:rect l="l" t="t" r="r" b="b"/>
              <a:pathLst>
                <a:path w="4021" h="1081" extrusionOk="0">
                  <a:moveTo>
                    <a:pt x="3835" y="0"/>
                  </a:moveTo>
                  <a:cubicBezTo>
                    <a:pt x="3747" y="0"/>
                    <a:pt x="3642" y="23"/>
                    <a:pt x="3602" y="61"/>
                  </a:cubicBezTo>
                  <a:cubicBezTo>
                    <a:pt x="3126" y="484"/>
                    <a:pt x="2653" y="850"/>
                    <a:pt x="1980" y="882"/>
                  </a:cubicBezTo>
                  <a:cubicBezTo>
                    <a:pt x="1961" y="883"/>
                    <a:pt x="1942" y="883"/>
                    <a:pt x="1923" y="883"/>
                  </a:cubicBezTo>
                  <a:cubicBezTo>
                    <a:pt x="1406" y="883"/>
                    <a:pt x="850" y="646"/>
                    <a:pt x="460" y="324"/>
                  </a:cubicBezTo>
                  <a:cubicBezTo>
                    <a:pt x="438" y="307"/>
                    <a:pt x="406" y="300"/>
                    <a:pt x="369" y="300"/>
                  </a:cubicBezTo>
                  <a:cubicBezTo>
                    <a:pt x="221" y="300"/>
                    <a:pt x="1" y="413"/>
                    <a:pt x="82" y="484"/>
                  </a:cubicBezTo>
                  <a:cubicBezTo>
                    <a:pt x="595" y="901"/>
                    <a:pt x="1147" y="1081"/>
                    <a:pt x="1695" y="1081"/>
                  </a:cubicBezTo>
                  <a:cubicBezTo>
                    <a:pt x="2488" y="1081"/>
                    <a:pt x="3274" y="703"/>
                    <a:pt x="3922" y="119"/>
                  </a:cubicBezTo>
                  <a:cubicBezTo>
                    <a:pt x="4021" y="35"/>
                    <a:pt x="3941" y="0"/>
                    <a:pt x="3835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3668242" y="1934730"/>
              <a:ext cx="70596" cy="12224"/>
            </a:xfrm>
            <a:custGeom>
              <a:avLst/>
              <a:gdLst/>
              <a:ahLst/>
              <a:cxnLst/>
              <a:rect l="l" t="t" r="r" b="b"/>
              <a:pathLst>
                <a:path w="3494" h="605" extrusionOk="0">
                  <a:moveTo>
                    <a:pt x="442" y="1"/>
                  </a:moveTo>
                  <a:cubicBezTo>
                    <a:pt x="285" y="1"/>
                    <a:pt x="1" y="204"/>
                    <a:pt x="224" y="246"/>
                  </a:cubicBezTo>
                  <a:cubicBezTo>
                    <a:pt x="768" y="342"/>
                    <a:pt x="1186" y="605"/>
                    <a:pt x="1757" y="605"/>
                  </a:cubicBezTo>
                  <a:cubicBezTo>
                    <a:pt x="1765" y="605"/>
                    <a:pt x="1773" y="605"/>
                    <a:pt x="1781" y="604"/>
                  </a:cubicBezTo>
                  <a:cubicBezTo>
                    <a:pt x="2295" y="604"/>
                    <a:pt x="2801" y="438"/>
                    <a:pt x="3269" y="258"/>
                  </a:cubicBezTo>
                  <a:cubicBezTo>
                    <a:pt x="3494" y="174"/>
                    <a:pt x="3362" y="43"/>
                    <a:pt x="3200" y="43"/>
                  </a:cubicBezTo>
                  <a:cubicBezTo>
                    <a:pt x="3168" y="43"/>
                    <a:pt x="3135" y="48"/>
                    <a:pt x="3103" y="60"/>
                  </a:cubicBezTo>
                  <a:cubicBezTo>
                    <a:pt x="2672" y="230"/>
                    <a:pt x="2238" y="345"/>
                    <a:pt x="1785" y="345"/>
                  </a:cubicBezTo>
                  <a:cubicBezTo>
                    <a:pt x="1657" y="345"/>
                    <a:pt x="1528" y="336"/>
                    <a:pt x="1397" y="317"/>
                  </a:cubicBezTo>
                  <a:cubicBezTo>
                    <a:pt x="1071" y="266"/>
                    <a:pt x="795" y="60"/>
                    <a:pt x="468" y="3"/>
                  </a:cubicBezTo>
                  <a:cubicBezTo>
                    <a:pt x="459" y="1"/>
                    <a:pt x="451" y="1"/>
                    <a:pt x="442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3941737" y="1950025"/>
              <a:ext cx="70657" cy="22165"/>
            </a:xfrm>
            <a:custGeom>
              <a:avLst/>
              <a:gdLst/>
              <a:ahLst/>
              <a:cxnLst/>
              <a:rect l="l" t="t" r="r" b="b"/>
              <a:pathLst>
                <a:path w="3497" h="1097" extrusionOk="0">
                  <a:moveTo>
                    <a:pt x="328" y="1"/>
                  </a:moveTo>
                  <a:cubicBezTo>
                    <a:pt x="184" y="1"/>
                    <a:pt x="1" y="110"/>
                    <a:pt x="80" y="226"/>
                  </a:cubicBezTo>
                  <a:cubicBezTo>
                    <a:pt x="504" y="843"/>
                    <a:pt x="1236" y="1096"/>
                    <a:pt x="1970" y="1096"/>
                  </a:cubicBezTo>
                  <a:cubicBezTo>
                    <a:pt x="2432" y="1096"/>
                    <a:pt x="2896" y="996"/>
                    <a:pt x="3284" y="823"/>
                  </a:cubicBezTo>
                  <a:cubicBezTo>
                    <a:pt x="3497" y="733"/>
                    <a:pt x="3376" y="590"/>
                    <a:pt x="3216" y="590"/>
                  </a:cubicBezTo>
                  <a:cubicBezTo>
                    <a:pt x="3182" y="590"/>
                    <a:pt x="3147" y="596"/>
                    <a:pt x="3112" y="611"/>
                  </a:cubicBezTo>
                  <a:cubicBezTo>
                    <a:pt x="2811" y="746"/>
                    <a:pt x="2459" y="819"/>
                    <a:pt x="2105" y="819"/>
                  </a:cubicBezTo>
                  <a:cubicBezTo>
                    <a:pt x="1468" y="819"/>
                    <a:pt x="825" y="584"/>
                    <a:pt x="458" y="54"/>
                  </a:cubicBezTo>
                  <a:cubicBezTo>
                    <a:pt x="431" y="1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3956486" y="1941539"/>
              <a:ext cx="63161" cy="15962"/>
            </a:xfrm>
            <a:custGeom>
              <a:avLst/>
              <a:gdLst/>
              <a:ahLst/>
              <a:cxnLst/>
              <a:rect l="l" t="t" r="r" b="b"/>
              <a:pathLst>
                <a:path w="3126" h="790" extrusionOk="0">
                  <a:moveTo>
                    <a:pt x="2999" y="0"/>
                  </a:moveTo>
                  <a:cubicBezTo>
                    <a:pt x="2898" y="0"/>
                    <a:pt x="2749" y="31"/>
                    <a:pt x="2702" y="75"/>
                  </a:cubicBezTo>
                  <a:cubicBezTo>
                    <a:pt x="2345" y="416"/>
                    <a:pt x="1929" y="585"/>
                    <a:pt x="1507" y="585"/>
                  </a:cubicBezTo>
                  <a:cubicBezTo>
                    <a:pt x="1150" y="585"/>
                    <a:pt x="788" y="464"/>
                    <a:pt x="453" y="223"/>
                  </a:cubicBezTo>
                  <a:cubicBezTo>
                    <a:pt x="434" y="209"/>
                    <a:pt x="407" y="203"/>
                    <a:pt x="375" y="203"/>
                  </a:cubicBezTo>
                  <a:cubicBezTo>
                    <a:pt x="232" y="203"/>
                    <a:pt x="0" y="324"/>
                    <a:pt x="68" y="371"/>
                  </a:cubicBezTo>
                  <a:cubicBezTo>
                    <a:pt x="466" y="657"/>
                    <a:pt x="908" y="789"/>
                    <a:pt x="1349" y="789"/>
                  </a:cubicBezTo>
                  <a:cubicBezTo>
                    <a:pt x="1972" y="789"/>
                    <a:pt x="2592" y="525"/>
                    <a:pt x="3081" y="63"/>
                  </a:cubicBezTo>
                  <a:cubicBezTo>
                    <a:pt x="3125" y="18"/>
                    <a:pt x="3076" y="0"/>
                    <a:pt x="2999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3944242" y="1921314"/>
              <a:ext cx="75122" cy="18043"/>
            </a:xfrm>
            <a:custGeom>
              <a:avLst/>
              <a:gdLst/>
              <a:ahLst/>
              <a:cxnLst/>
              <a:rect l="l" t="t" r="r" b="b"/>
              <a:pathLst>
                <a:path w="3718" h="893" extrusionOk="0">
                  <a:moveTo>
                    <a:pt x="3448" y="0"/>
                  </a:moveTo>
                  <a:cubicBezTo>
                    <a:pt x="3394" y="0"/>
                    <a:pt x="3338" y="16"/>
                    <a:pt x="3296" y="51"/>
                  </a:cubicBezTo>
                  <a:cubicBezTo>
                    <a:pt x="2752" y="493"/>
                    <a:pt x="2145" y="604"/>
                    <a:pt x="1511" y="604"/>
                  </a:cubicBezTo>
                  <a:cubicBezTo>
                    <a:pt x="1151" y="604"/>
                    <a:pt x="782" y="568"/>
                    <a:pt x="411" y="538"/>
                  </a:cubicBezTo>
                  <a:cubicBezTo>
                    <a:pt x="407" y="537"/>
                    <a:pt x="403" y="537"/>
                    <a:pt x="399" y="537"/>
                  </a:cubicBezTo>
                  <a:cubicBezTo>
                    <a:pt x="209" y="537"/>
                    <a:pt x="0" y="807"/>
                    <a:pt x="270" y="827"/>
                  </a:cubicBezTo>
                  <a:cubicBezTo>
                    <a:pt x="652" y="861"/>
                    <a:pt x="1033" y="892"/>
                    <a:pt x="1406" y="892"/>
                  </a:cubicBezTo>
                  <a:cubicBezTo>
                    <a:pt x="2176" y="892"/>
                    <a:pt x="2913" y="758"/>
                    <a:pt x="3565" y="230"/>
                  </a:cubicBezTo>
                  <a:cubicBezTo>
                    <a:pt x="3717" y="105"/>
                    <a:pt x="3589" y="0"/>
                    <a:pt x="3448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3825861" y="1865993"/>
              <a:ext cx="42633" cy="26974"/>
            </a:xfrm>
            <a:custGeom>
              <a:avLst/>
              <a:gdLst/>
              <a:ahLst/>
              <a:cxnLst/>
              <a:rect l="l" t="t" r="r" b="b"/>
              <a:pathLst>
                <a:path w="2110" h="1335" extrusionOk="0">
                  <a:moveTo>
                    <a:pt x="2019" y="0"/>
                  </a:moveTo>
                  <a:cubicBezTo>
                    <a:pt x="2019" y="0"/>
                    <a:pt x="1404" y="879"/>
                    <a:pt x="898" y="917"/>
                  </a:cubicBezTo>
                  <a:cubicBezTo>
                    <a:pt x="879" y="919"/>
                    <a:pt x="861" y="919"/>
                    <a:pt x="844" y="919"/>
                  </a:cubicBezTo>
                  <a:cubicBezTo>
                    <a:pt x="374" y="919"/>
                    <a:pt x="142" y="366"/>
                    <a:pt x="142" y="366"/>
                  </a:cubicBezTo>
                  <a:lnTo>
                    <a:pt x="1" y="1334"/>
                  </a:lnTo>
                  <a:lnTo>
                    <a:pt x="2110" y="110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3840510" y="1912828"/>
              <a:ext cx="27984" cy="31459"/>
            </a:xfrm>
            <a:custGeom>
              <a:avLst/>
              <a:gdLst/>
              <a:ahLst/>
              <a:cxnLst/>
              <a:rect l="l" t="t" r="r" b="b"/>
              <a:pathLst>
                <a:path w="1385" h="1557" extrusionOk="0">
                  <a:moveTo>
                    <a:pt x="863" y="0"/>
                  </a:moveTo>
                  <a:cubicBezTo>
                    <a:pt x="86" y="0"/>
                    <a:pt x="0" y="1490"/>
                    <a:pt x="0" y="1490"/>
                  </a:cubicBezTo>
                  <a:cubicBezTo>
                    <a:pt x="111" y="1536"/>
                    <a:pt x="213" y="1557"/>
                    <a:pt x="309" y="1557"/>
                  </a:cubicBezTo>
                  <a:cubicBezTo>
                    <a:pt x="1089" y="1557"/>
                    <a:pt x="1385" y="182"/>
                    <a:pt x="1385" y="182"/>
                  </a:cubicBezTo>
                  <a:cubicBezTo>
                    <a:pt x="1183" y="54"/>
                    <a:pt x="1011" y="0"/>
                    <a:pt x="863" y="0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3759528" y="1794103"/>
              <a:ext cx="172207" cy="83467"/>
            </a:xfrm>
            <a:custGeom>
              <a:avLst/>
              <a:gdLst/>
              <a:ahLst/>
              <a:cxnLst/>
              <a:rect l="l" t="t" r="r" b="b"/>
              <a:pathLst>
                <a:path w="8523" h="4131" extrusionOk="0">
                  <a:moveTo>
                    <a:pt x="4481" y="1"/>
                  </a:moveTo>
                  <a:cubicBezTo>
                    <a:pt x="3810" y="1"/>
                    <a:pt x="3165" y="262"/>
                    <a:pt x="2681" y="757"/>
                  </a:cubicBezTo>
                  <a:cubicBezTo>
                    <a:pt x="2387" y="1064"/>
                    <a:pt x="2213" y="1487"/>
                    <a:pt x="2065" y="1872"/>
                  </a:cubicBezTo>
                  <a:cubicBezTo>
                    <a:pt x="1894" y="2323"/>
                    <a:pt x="1557" y="3417"/>
                    <a:pt x="979" y="3417"/>
                  </a:cubicBezTo>
                  <a:cubicBezTo>
                    <a:pt x="827" y="3417"/>
                    <a:pt x="657" y="3340"/>
                    <a:pt x="470" y="3155"/>
                  </a:cubicBezTo>
                  <a:cubicBezTo>
                    <a:pt x="444" y="3129"/>
                    <a:pt x="401" y="3118"/>
                    <a:pt x="354" y="3118"/>
                  </a:cubicBezTo>
                  <a:cubicBezTo>
                    <a:pt x="203" y="3118"/>
                    <a:pt x="0" y="3230"/>
                    <a:pt x="97" y="3327"/>
                  </a:cubicBezTo>
                  <a:cubicBezTo>
                    <a:pt x="353" y="3580"/>
                    <a:pt x="683" y="3740"/>
                    <a:pt x="1003" y="3740"/>
                  </a:cubicBezTo>
                  <a:cubicBezTo>
                    <a:pt x="1286" y="3740"/>
                    <a:pt x="1561" y="3615"/>
                    <a:pt x="1771" y="3321"/>
                  </a:cubicBezTo>
                  <a:cubicBezTo>
                    <a:pt x="2553" y="2238"/>
                    <a:pt x="2514" y="564"/>
                    <a:pt x="4104" y="277"/>
                  </a:cubicBezTo>
                  <a:cubicBezTo>
                    <a:pt x="4222" y="255"/>
                    <a:pt x="4333" y="245"/>
                    <a:pt x="4438" y="245"/>
                  </a:cubicBezTo>
                  <a:cubicBezTo>
                    <a:pt x="5659" y="245"/>
                    <a:pt x="5981" y="1647"/>
                    <a:pt x="6348" y="2617"/>
                  </a:cubicBezTo>
                  <a:cubicBezTo>
                    <a:pt x="6662" y="3449"/>
                    <a:pt x="7195" y="4026"/>
                    <a:pt x="8104" y="4129"/>
                  </a:cubicBezTo>
                  <a:cubicBezTo>
                    <a:pt x="8111" y="4130"/>
                    <a:pt x="8118" y="4130"/>
                    <a:pt x="8125" y="4130"/>
                  </a:cubicBezTo>
                  <a:cubicBezTo>
                    <a:pt x="8302" y="4130"/>
                    <a:pt x="8523" y="3897"/>
                    <a:pt x="8258" y="3866"/>
                  </a:cubicBezTo>
                  <a:cubicBezTo>
                    <a:pt x="6130" y="3629"/>
                    <a:pt x="6988" y="380"/>
                    <a:pt x="4893" y="33"/>
                  </a:cubicBezTo>
                  <a:cubicBezTo>
                    <a:pt x="4755" y="12"/>
                    <a:pt x="4618" y="1"/>
                    <a:pt x="4481" y="1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3768923" y="1774201"/>
              <a:ext cx="171096" cy="78961"/>
            </a:xfrm>
            <a:custGeom>
              <a:avLst/>
              <a:gdLst/>
              <a:ahLst/>
              <a:cxnLst/>
              <a:rect l="l" t="t" r="r" b="b"/>
              <a:pathLst>
                <a:path w="8468" h="3908" extrusionOk="0">
                  <a:moveTo>
                    <a:pt x="4318" y="0"/>
                  </a:moveTo>
                  <a:cubicBezTo>
                    <a:pt x="3608" y="0"/>
                    <a:pt x="2992" y="230"/>
                    <a:pt x="2408" y="665"/>
                  </a:cubicBezTo>
                  <a:cubicBezTo>
                    <a:pt x="2037" y="941"/>
                    <a:pt x="1768" y="1280"/>
                    <a:pt x="1562" y="1685"/>
                  </a:cubicBezTo>
                  <a:cubicBezTo>
                    <a:pt x="1470" y="1875"/>
                    <a:pt x="1089" y="3333"/>
                    <a:pt x="596" y="3333"/>
                  </a:cubicBezTo>
                  <a:cubicBezTo>
                    <a:pt x="543" y="3333"/>
                    <a:pt x="489" y="3317"/>
                    <a:pt x="434" y="3280"/>
                  </a:cubicBezTo>
                  <a:cubicBezTo>
                    <a:pt x="419" y="3270"/>
                    <a:pt x="397" y="3266"/>
                    <a:pt x="372" y="3266"/>
                  </a:cubicBezTo>
                  <a:cubicBezTo>
                    <a:pt x="238" y="3266"/>
                    <a:pt x="0" y="3388"/>
                    <a:pt x="49" y="3415"/>
                  </a:cubicBezTo>
                  <a:cubicBezTo>
                    <a:pt x="159" y="3488"/>
                    <a:pt x="273" y="3519"/>
                    <a:pt x="388" y="3519"/>
                  </a:cubicBezTo>
                  <a:cubicBezTo>
                    <a:pt x="718" y="3519"/>
                    <a:pt x="1052" y="3268"/>
                    <a:pt x="1280" y="3049"/>
                  </a:cubicBezTo>
                  <a:cubicBezTo>
                    <a:pt x="1614" y="2729"/>
                    <a:pt x="1736" y="2268"/>
                    <a:pt x="1876" y="1838"/>
                  </a:cubicBezTo>
                  <a:cubicBezTo>
                    <a:pt x="2165" y="992"/>
                    <a:pt x="2991" y="261"/>
                    <a:pt x="3896" y="165"/>
                  </a:cubicBezTo>
                  <a:cubicBezTo>
                    <a:pt x="3988" y="155"/>
                    <a:pt x="4076" y="150"/>
                    <a:pt x="4161" y="150"/>
                  </a:cubicBezTo>
                  <a:cubicBezTo>
                    <a:pt x="6341" y="150"/>
                    <a:pt x="6166" y="3280"/>
                    <a:pt x="8023" y="3903"/>
                  </a:cubicBezTo>
                  <a:cubicBezTo>
                    <a:pt x="8032" y="3906"/>
                    <a:pt x="8043" y="3907"/>
                    <a:pt x="8056" y="3907"/>
                  </a:cubicBezTo>
                  <a:cubicBezTo>
                    <a:pt x="8178" y="3907"/>
                    <a:pt x="8467" y="3783"/>
                    <a:pt x="8357" y="3742"/>
                  </a:cubicBezTo>
                  <a:cubicBezTo>
                    <a:pt x="6440" y="3102"/>
                    <a:pt x="6825" y="114"/>
                    <a:pt x="4485" y="5"/>
                  </a:cubicBezTo>
                  <a:cubicBezTo>
                    <a:pt x="4429" y="2"/>
                    <a:pt x="4373" y="0"/>
                    <a:pt x="4318" y="0"/>
                  </a:cubicBez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3721320" y="1835018"/>
              <a:ext cx="82800" cy="99126"/>
            </a:xfrm>
            <a:custGeom>
              <a:avLst/>
              <a:gdLst/>
              <a:ahLst/>
              <a:cxnLst/>
              <a:rect l="l" t="t" r="r" b="b"/>
              <a:pathLst>
                <a:path w="4098" h="4906" extrusionOk="0">
                  <a:moveTo>
                    <a:pt x="2307" y="1"/>
                  </a:moveTo>
                  <a:cubicBezTo>
                    <a:pt x="1432" y="1"/>
                    <a:pt x="574" y="853"/>
                    <a:pt x="302" y="2059"/>
                  </a:cubicBezTo>
                  <a:cubicBezTo>
                    <a:pt x="1" y="3393"/>
                    <a:pt x="539" y="4655"/>
                    <a:pt x="1501" y="4873"/>
                  </a:cubicBezTo>
                  <a:cubicBezTo>
                    <a:pt x="1597" y="4895"/>
                    <a:pt x="1695" y="4906"/>
                    <a:pt x="1792" y="4906"/>
                  </a:cubicBezTo>
                  <a:cubicBezTo>
                    <a:pt x="2667" y="4906"/>
                    <a:pt x="3525" y="4048"/>
                    <a:pt x="3796" y="2847"/>
                  </a:cubicBezTo>
                  <a:cubicBezTo>
                    <a:pt x="4098" y="1515"/>
                    <a:pt x="3559" y="252"/>
                    <a:pt x="2598" y="33"/>
                  </a:cubicBezTo>
                  <a:cubicBezTo>
                    <a:pt x="2501" y="11"/>
                    <a:pt x="2404" y="1"/>
                    <a:pt x="2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3756942" y="1853829"/>
              <a:ext cx="38107" cy="49240"/>
            </a:xfrm>
            <a:custGeom>
              <a:avLst/>
              <a:gdLst/>
              <a:ahLst/>
              <a:cxnLst/>
              <a:rect l="l" t="t" r="r" b="b"/>
              <a:pathLst>
                <a:path w="1886" h="2437" extrusionOk="0">
                  <a:moveTo>
                    <a:pt x="944" y="1"/>
                  </a:moveTo>
                  <a:cubicBezTo>
                    <a:pt x="424" y="1"/>
                    <a:pt x="1" y="545"/>
                    <a:pt x="1" y="1218"/>
                  </a:cubicBezTo>
                  <a:cubicBezTo>
                    <a:pt x="1" y="1891"/>
                    <a:pt x="424" y="2436"/>
                    <a:pt x="944" y="2436"/>
                  </a:cubicBezTo>
                  <a:cubicBezTo>
                    <a:pt x="1462" y="2436"/>
                    <a:pt x="1885" y="1891"/>
                    <a:pt x="1885" y="1218"/>
                  </a:cubicBezTo>
                  <a:cubicBezTo>
                    <a:pt x="1885" y="545"/>
                    <a:pt x="1462" y="1"/>
                    <a:pt x="944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3892942" y="1831624"/>
              <a:ext cx="78012" cy="99954"/>
            </a:xfrm>
            <a:custGeom>
              <a:avLst/>
              <a:gdLst/>
              <a:ahLst/>
              <a:cxnLst/>
              <a:rect l="l" t="t" r="r" b="b"/>
              <a:pathLst>
                <a:path w="3861" h="4947" extrusionOk="0">
                  <a:moveTo>
                    <a:pt x="1801" y="1"/>
                  </a:moveTo>
                  <a:cubicBezTo>
                    <a:pt x="1752" y="1"/>
                    <a:pt x="1704" y="3"/>
                    <a:pt x="1655" y="9"/>
                  </a:cubicBezTo>
                  <a:cubicBezTo>
                    <a:pt x="675" y="112"/>
                    <a:pt x="1" y="1304"/>
                    <a:pt x="148" y="2669"/>
                  </a:cubicBezTo>
                  <a:cubicBezTo>
                    <a:pt x="289" y="3962"/>
                    <a:pt x="1130" y="4946"/>
                    <a:pt x="2055" y="4946"/>
                  </a:cubicBezTo>
                  <a:cubicBezTo>
                    <a:pt x="2103" y="4946"/>
                    <a:pt x="2151" y="4944"/>
                    <a:pt x="2199" y="4938"/>
                  </a:cubicBezTo>
                  <a:cubicBezTo>
                    <a:pt x="3181" y="4830"/>
                    <a:pt x="3861" y="3638"/>
                    <a:pt x="3707" y="2278"/>
                  </a:cubicBezTo>
                  <a:cubicBezTo>
                    <a:pt x="3567" y="981"/>
                    <a:pt x="2731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3902802" y="1850313"/>
              <a:ext cx="38228" cy="49118"/>
            </a:xfrm>
            <a:custGeom>
              <a:avLst/>
              <a:gdLst/>
              <a:ahLst/>
              <a:cxnLst/>
              <a:rect l="l" t="t" r="r" b="b"/>
              <a:pathLst>
                <a:path w="1892" h="2431" extrusionOk="0">
                  <a:moveTo>
                    <a:pt x="942" y="1"/>
                  </a:moveTo>
                  <a:cubicBezTo>
                    <a:pt x="424" y="1"/>
                    <a:pt x="0" y="545"/>
                    <a:pt x="0" y="1213"/>
                  </a:cubicBezTo>
                  <a:cubicBezTo>
                    <a:pt x="0" y="1885"/>
                    <a:pt x="424" y="2430"/>
                    <a:pt x="942" y="2430"/>
                  </a:cubicBezTo>
                  <a:cubicBezTo>
                    <a:pt x="1468" y="2430"/>
                    <a:pt x="1891" y="1885"/>
                    <a:pt x="1891" y="1213"/>
                  </a:cubicBezTo>
                  <a:cubicBezTo>
                    <a:pt x="1891" y="545"/>
                    <a:pt x="1468" y="1"/>
                    <a:pt x="942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8"/>
            <p:cNvSpPr/>
            <p:nvPr/>
          </p:nvSpPr>
          <p:spPr>
            <a:xfrm>
              <a:off x="3553983" y="1780162"/>
              <a:ext cx="77082" cy="216517"/>
            </a:xfrm>
            <a:custGeom>
              <a:avLst/>
              <a:gdLst/>
              <a:ahLst/>
              <a:cxnLst/>
              <a:rect l="l" t="t" r="r" b="b"/>
              <a:pathLst>
                <a:path w="3815" h="10716" extrusionOk="0">
                  <a:moveTo>
                    <a:pt x="1182" y="1"/>
                  </a:moveTo>
                  <a:cubicBezTo>
                    <a:pt x="1080" y="1"/>
                    <a:pt x="945" y="45"/>
                    <a:pt x="918" y="108"/>
                  </a:cubicBezTo>
                  <a:cubicBezTo>
                    <a:pt x="469" y="979"/>
                    <a:pt x="1" y="2133"/>
                    <a:pt x="629" y="3050"/>
                  </a:cubicBezTo>
                  <a:cubicBezTo>
                    <a:pt x="956" y="3517"/>
                    <a:pt x="1424" y="3839"/>
                    <a:pt x="1782" y="4274"/>
                  </a:cubicBezTo>
                  <a:cubicBezTo>
                    <a:pt x="2392" y="4993"/>
                    <a:pt x="1944" y="5813"/>
                    <a:pt x="1373" y="6357"/>
                  </a:cubicBezTo>
                  <a:cubicBezTo>
                    <a:pt x="693" y="7005"/>
                    <a:pt x="1436" y="7428"/>
                    <a:pt x="1995" y="7781"/>
                  </a:cubicBezTo>
                  <a:cubicBezTo>
                    <a:pt x="2566" y="8139"/>
                    <a:pt x="3001" y="8748"/>
                    <a:pt x="3181" y="9390"/>
                  </a:cubicBezTo>
                  <a:cubicBezTo>
                    <a:pt x="3252" y="9647"/>
                    <a:pt x="2886" y="10313"/>
                    <a:pt x="2944" y="10384"/>
                  </a:cubicBezTo>
                  <a:cubicBezTo>
                    <a:pt x="2923" y="10358"/>
                    <a:pt x="2883" y="10347"/>
                    <a:pt x="2836" y="10347"/>
                  </a:cubicBezTo>
                  <a:cubicBezTo>
                    <a:pt x="2695" y="10347"/>
                    <a:pt x="2493" y="10446"/>
                    <a:pt x="2566" y="10538"/>
                  </a:cubicBezTo>
                  <a:cubicBezTo>
                    <a:pt x="2662" y="10664"/>
                    <a:pt x="2757" y="10716"/>
                    <a:pt x="2848" y="10716"/>
                  </a:cubicBezTo>
                  <a:cubicBezTo>
                    <a:pt x="3177" y="10716"/>
                    <a:pt x="3455" y="10046"/>
                    <a:pt x="3521" y="9801"/>
                  </a:cubicBezTo>
                  <a:cubicBezTo>
                    <a:pt x="3815" y="8685"/>
                    <a:pt x="2738" y="7884"/>
                    <a:pt x="1930" y="7331"/>
                  </a:cubicBezTo>
                  <a:cubicBezTo>
                    <a:pt x="1622" y="7127"/>
                    <a:pt x="1359" y="6877"/>
                    <a:pt x="1616" y="6505"/>
                  </a:cubicBezTo>
                  <a:cubicBezTo>
                    <a:pt x="1764" y="6293"/>
                    <a:pt x="2007" y="6139"/>
                    <a:pt x="2167" y="5934"/>
                  </a:cubicBezTo>
                  <a:cubicBezTo>
                    <a:pt x="2521" y="5493"/>
                    <a:pt x="2610" y="4748"/>
                    <a:pt x="2276" y="4274"/>
                  </a:cubicBezTo>
                  <a:cubicBezTo>
                    <a:pt x="1879" y="3710"/>
                    <a:pt x="1264" y="3357"/>
                    <a:pt x="930" y="2742"/>
                  </a:cubicBezTo>
                  <a:cubicBezTo>
                    <a:pt x="469" y="1890"/>
                    <a:pt x="892" y="883"/>
                    <a:pt x="1290" y="108"/>
                  </a:cubicBezTo>
                  <a:cubicBezTo>
                    <a:pt x="1331" y="32"/>
                    <a:pt x="1268" y="1"/>
                    <a:pt x="1182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3618497" y="1750885"/>
              <a:ext cx="57928" cy="252987"/>
            </a:xfrm>
            <a:custGeom>
              <a:avLst/>
              <a:gdLst/>
              <a:ahLst/>
              <a:cxnLst/>
              <a:rect l="l" t="t" r="r" b="b"/>
              <a:pathLst>
                <a:path w="2867" h="12521" extrusionOk="0">
                  <a:moveTo>
                    <a:pt x="2088" y="0"/>
                  </a:moveTo>
                  <a:cubicBezTo>
                    <a:pt x="1978" y="0"/>
                    <a:pt x="1807" y="44"/>
                    <a:pt x="1782" y="114"/>
                  </a:cubicBezTo>
                  <a:cubicBezTo>
                    <a:pt x="1282" y="1549"/>
                    <a:pt x="1923" y="2717"/>
                    <a:pt x="2231" y="4114"/>
                  </a:cubicBezTo>
                  <a:cubicBezTo>
                    <a:pt x="2545" y="5563"/>
                    <a:pt x="1533" y="6146"/>
                    <a:pt x="763" y="7165"/>
                  </a:cubicBezTo>
                  <a:cubicBezTo>
                    <a:pt x="0" y="8165"/>
                    <a:pt x="994" y="8877"/>
                    <a:pt x="1545" y="9691"/>
                  </a:cubicBezTo>
                  <a:cubicBezTo>
                    <a:pt x="1782" y="10031"/>
                    <a:pt x="1814" y="10422"/>
                    <a:pt x="1820" y="10819"/>
                  </a:cubicBezTo>
                  <a:cubicBezTo>
                    <a:pt x="1828" y="11082"/>
                    <a:pt x="1786" y="12330"/>
                    <a:pt x="1284" y="12330"/>
                  </a:cubicBezTo>
                  <a:cubicBezTo>
                    <a:pt x="1257" y="12330"/>
                    <a:pt x="1228" y="12326"/>
                    <a:pt x="1199" y="12319"/>
                  </a:cubicBezTo>
                  <a:cubicBezTo>
                    <a:pt x="1192" y="12317"/>
                    <a:pt x="1183" y="12316"/>
                    <a:pt x="1174" y="12316"/>
                  </a:cubicBezTo>
                  <a:cubicBezTo>
                    <a:pt x="1053" y="12316"/>
                    <a:pt x="752" y="12451"/>
                    <a:pt x="866" y="12480"/>
                  </a:cubicBezTo>
                  <a:cubicBezTo>
                    <a:pt x="973" y="12508"/>
                    <a:pt x="1072" y="12521"/>
                    <a:pt x="1165" y="12521"/>
                  </a:cubicBezTo>
                  <a:cubicBezTo>
                    <a:pt x="1803" y="12521"/>
                    <a:pt x="2103" y="11907"/>
                    <a:pt x="2199" y="11268"/>
                  </a:cubicBezTo>
                  <a:cubicBezTo>
                    <a:pt x="2257" y="10857"/>
                    <a:pt x="2257" y="10396"/>
                    <a:pt x="2148" y="9993"/>
                  </a:cubicBezTo>
                  <a:cubicBezTo>
                    <a:pt x="1982" y="9365"/>
                    <a:pt x="1366" y="8890"/>
                    <a:pt x="1026" y="8357"/>
                  </a:cubicBezTo>
                  <a:cubicBezTo>
                    <a:pt x="296" y="7211"/>
                    <a:pt x="2314" y="6191"/>
                    <a:pt x="2642" y="5165"/>
                  </a:cubicBezTo>
                  <a:cubicBezTo>
                    <a:pt x="2866" y="4448"/>
                    <a:pt x="2559" y="3620"/>
                    <a:pt x="2340" y="2942"/>
                  </a:cubicBezTo>
                  <a:cubicBezTo>
                    <a:pt x="2026" y="1948"/>
                    <a:pt x="1828" y="1075"/>
                    <a:pt x="2180" y="43"/>
                  </a:cubicBezTo>
                  <a:cubicBezTo>
                    <a:pt x="2192" y="13"/>
                    <a:pt x="2149" y="0"/>
                    <a:pt x="2088" y="0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3602172" y="1813803"/>
              <a:ext cx="44310" cy="187563"/>
            </a:xfrm>
            <a:custGeom>
              <a:avLst/>
              <a:gdLst/>
              <a:ahLst/>
              <a:cxnLst/>
              <a:rect l="l" t="t" r="r" b="b"/>
              <a:pathLst>
                <a:path w="2193" h="9283" extrusionOk="0">
                  <a:moveTo>
                    <a:pt x="379" y="1"/>
                  </a:moveTo>
                  <a:cubicBezTo>
                    <a:pt x="255" y="1"/>
                    <a:pt x="84" y="75"/>
                    <a:pt x="97" y="180"/>
                  </a:cubicBezTo>
                  <a:cubicBezTo>
                    <a:pt x="148" y="757"/>
                    <a:pt x="282" y="1275"/>
                    <a:pt x="551" y="1795"/>
                  </a:cubicBezTo>
                  <a:cubicBezTo>
                    <a:pt x="770" y="2212"/>
                    <a:pt x="1077" y="2571"/>
                    <a:pt x="1199" y="3032"/>
                  </a:cubicBezTo>
                  <a:cubicBezTo>
                    <a:pt x="1417" y="3852"/>
                    <a:pt x="270" y="4282"/>
                    <a:pt x="128" y="5026"/>
                  </a:cubicBezTo>
                  <a:cubicBezTo>
                    <a:pt x="1" y="5686"/>
                    <a:pt x="796" y="6243"/>
                    <a:pt x="1193" y="6642"/>
                  </a:cubicBezTo>
                  <a:cubicBezTo>
                    <a:pt x="1738" y="7166"/>
                    <a:pt x="2148" y="8616"/>
                    <a:pt x="1296" y="9116"/>
                  </a:cubicBezTo>
                  <a:cubicBezTo>
                    <a:pt x="1126" y="9217"/>
                    <a:pt x="1260" y="9283"/>
                    <a:pt x="1399" y="9283"/>
                  </a:cubicBezTo>
                  <a:cubicBezTo>
                    <a:pt x="1453" y="9283"/>
                    <a:pt x="1508" y="9273"/>
                    <a:pt x="1545" y="9251"/>
                  </a:cubicBezTo>
                  <a:cubicBezTo>
                    <a:pt x="2110" y="8923"/>
                    <a:pt x="2193" y="8154"/>
                    <a:pt x="2161" y="7571"/>
                  </a:cubicBezTo>
                  <a:cubicBezTo>
                    <a:pt x="2104" y="6589"/>
                    <a:pt x="1001" y="6186"/>
                    <a:pt x="610" y="5385"/>
                  </a:cubicBezTo>
                  <a:cubicBezTo>
                    <a:pt x="219" y="4589"/>
                    <a:pt x="1430" y="4032"/>
                    <a:pt x="1610" y="3314"/>
                  </a:cubicBezTo>
                  <a:cubicBezTo>
                    <a:pt x="1713" y="2911"/>
                    <a:pt x="1462" y="2506"/>
                    <a:pt x="1264" y="2180"/>
                  </a:cubicBezTo>
                  <a:cubicBezTo>
                    <a:pt x="834" y="1500"/>
                    <a:pt x="571" y="872"/>
                    <a:pt x="501" y="71"/>
                  </a:cubicBezTo>
                  <a:cubicBezTo>
                    <a:pt x="496" y="22"/>
                    <a:pt x="444" y="1"/>
                    <a:pt x="379" y="1"/>
                  </a:cubicBez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4037246" y="1752521"/>
              <a:ext cx="123453" cy="264524"/>
            </a:xfrm>
            <a:custGeom>
              <a:avLst/>
              <a:gdLst/>
              <a:ahLst/>
              <a:cxnLst/>
              <a:rect l="l" t="t" r="r" b="b"/>
              <a:pathLst>
                <a:path w="6110" h="13092" extrusionOk="0">
                  <a:moveTo>
                    <a:pt x="4462" y="1"/>
                  </a:moveTo>
                  <a:lnTo>
                    <a:pt x="1" y="2808"/>
                  </a:lnTo>
                  <a:lnTo>
                    <a:pt x="3404" y="13092"/>
                  </a:lnTo>
                  <a:lnTo>
                    <a:pt x="6110" y="11527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9A4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4059653" y="1815096"/>
              <a:ext cx="57908" cy="175258"/>
            </a:xfrm>
            <a:custGeom>
              <a:avLst/>
              <a:gdLst/>
              <a:ahLst/>
              <a:cxnLst/>
              <a:rect l="l" t="t" r="r" b="b"/>
              <a:pathLst>
                <a:path w="2866" h="8674" extrusionOk="0">
                  <a:moveTo>
                    <a:pt x="270" y="1"/>
                  </a:moveTo>
                  <a:lnTo>
                    <a:pt x="1" y="78"/>
                  </a:lnTo>
                  <a:lnTo>
                    <a:pt x="2596" y="8673"/>
                  </a:lnTo>
                  <a:lnTo>
                    <a:pt x="2865" y="859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4089193" y="1847202"/>
              <a:ext cx="42633" cy="143031"/>
            </a:xfrm>
            <a:custGeom>
              <a:avLst/>
              <a:gdLst/>
              <a:ahLst/>
              <a:cxnLst/>
              <a:rect l="l" t="t" r="r" b="b"/>
              <a:pathLst>
                <a:path w="2110" h="7079" extrusionOk="0">
                  <a:moveTo>
                    <a:pt x="270" y="1"/>
                  </a:moveTo>
                  <a:lnTo>
                    <a:pt x="0" y="72"/>
                  </a:lnTo>
                  <a:lnTo>
                    <a:pt x="1833" y="7078"/>
                  </a:lnTo>
                  <a:lnTo>
                    <a:pt x="2110" y="7007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4099659" y="1785294"/>
              <a:ext cx="41622" cy="204555"/>
            </a:xfrm>
            <a:custGeom>
              <a:avLst/>
              <a:gdLst/>
              <a:ahLst/>
              <a:cxnLst/>
              <a:rect l="l" t="t" r="r" b="b"/>
              <a:pathLst>
                <a:path w="2060" h="10124" extrusionOk="0">
                  <a:moveTo>
                    <a:pt x="142" y="0"/>
                  </a:moveTo>
                  <a:lnTo>
                    <a:pt x="1" y="26"/>
                  </a:lnTo>
                  <a:lnTo>
                    <a:pt x="1918" y="10124"/>
                  </a:lnTo>
                  <a:lnTo>
                    <a:pt x="2059" y="1009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4114833" y="1796164"/>
              <a:ext cx="35904" cy="180330"/>
            </a:xfrm>
            <a:custGeom>
              <a:avLst/>
              <a:gdLst/>
              <a:ahLst/>
              <a:cxnLst/>
              <a:rect l="l" t="t" r="r" b="b"/>
              <a:pathLst>
                <a:path w="1777" h="8925" extrusionOk="0">
                  <a:moveTo>
                    <a:pt x="276" y="1"/>
                  </a:moveTo>
                  <a:lnTo>
                    <a:pt x="1" y="47"/>
                  </a:lnTo>
                  <a:lnTo>
                    <a:pt x="1501" y="8924"/>
                  </a:lnTo>
                  <a:lnTo>
                    <a:pt x="1776" y="8873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BF8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4189693" y="1791497"/>
              <a:ext cx="105046" cy="193948"/>
            </a:xfrm>
            <a:custGeom>
              <a:avLst/>
              <a:gdLst/>
              <a:ahLst/>
              <a:cxnLst/>
              <a:rect l="l" t="t" r="r" b="b"/>
              <a:pathLst>
                <a:path w="5199" h="9599" extrusionOk="0">
                  <a:moveTo>
                    <a:pt x="5199" y="1"/>
                  </a:moveTo>
                  <a:lnTo>
                    <a:pt x="1513" y="456"/>
                  </a:lnTo>
                  <a:lnTo>
                    <a:pt x="0" y="9598"/>
                  </a:lnTo>
                  <a:lnTo>
                    <a:pt x="1020" y="95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003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4222081" y="1799154"/>
              <a:ext cx="65666" cy="28408"/>
            </a:xfrm>
            <a:custGeom>
              <a:avLst/>
              <a:gdLst/>
              <a:ahLst/>
              <a:cxnLst/>
              <a:rect l="l" t="t" r="r" b="b"/>
              <a:pathLst>
                <a:path w="3250" h="1406" extrusionOk="0">
                  <a:moveTo>
                    <a:pt x="3167" y="0"/>
                  </a:moveTo>
                  <a:cubicBezTo>
                    <a:pt x="1965" y="992"/>
                    <a:pt x="1262" y="1266"/>
                    <a:pt x="854" y="1266"/>
                  </a:cubicBezTo>
                  <a:cubicBezTo>
                    <a:pt x="726" y="1266"/>
                    <a:pt x="628" y="1239"/>
                    <a:pt x="551" y="1199"/>
                  </a:cubicBezTo>
                  <a:cubicBezTo>
                    <a:pt x="148" y="982"/>
                    <a:pt x="211" y="302"/>
                    <a:pt x="211" y="296"/>
                  </a:cubicBezTo>
                  <a:lnTo>
                    <a:pt x="77" y="283"/>
                  </a:lnTo>
                  <a:lnTo>
                    <a:pt x="77" y="283"/>
                  </a:lnTo>
                  <a:cubicBezTo>
                    <a:pt x="71" y="314"/>
                    <a:pt x="0" y="1059"/>
                    <a:pt x="487" y="1322"/>
                  </a:cubicBezTo>
                  <a:cubicBezTo>
                    <a:pt x="596" y="1379"/>
                    <a:pt x="717" y="1405"/>
                    <a:pt x="859" y="1405"/>
                  </a:cubicBezTo>
                  <a:cubicBezTo>
                    <a:pt x="1404" y="1405"/>
                    <a:pt x="2205" y="968"/>
                    <a:pt x="3250" y="110"/>
                  </a:cubicBezTo>
                  <a:lnTo>
                    <a:pt x="3167" y="0"/>
                  </a:lnTo>
                  <a:close/>
                </a:path>
              </a:pathLst>
            </a:custGeom>
            <a:solidFill>
              <a:srgbClr val="9A4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4231416" y="1799154"/>
              <a:ext cx="45987" cy="18952"/>
            </a:xfrm>
            <a:custGeom>
              <a:avLst/>
              <a:gdLst/>
              <a:ahLst/>
              <a:cxnLst/>
              <a:rect l="l" t="t" r="r" b="b"/>
              <a:pathLst>
                <a:path w="2276" h="938" extrusionOk="0">
                  <a:moveTo>
                    <a:pt x="2192" y="0"/>
                  </a:moveTo>
                  <a:cubicBezTo>
                    <a:pt x="1366" y="625"/>
                    <a:pt x="882" y="800"/>
                    <a:pt x="600" y="800"/>
                  </a:cubicBezTo>
                  <a:cubicBezTo>
                    <a:pt x="505" y="800"/>
                    <a:pt x="433" y="780"/>
                    <a:pt x="379" y="751"/>
                  </a:cubicBezTo>
                  <a:cubicBezTo>
                    <a:pt x="148" y="630"/>
                    <a:pt x="160" y="296"/>
                    <a:pt x="160" y="290"/>
                  </a:cubicBezTo>
                  <a:lnTo>
                    <a:pt x="19" y="283"/>
                  </a:lnTo>
                  <a:lnTo>
                    <a:pt x="19" y="283"/>
                  </a:lnTo>
                  <a:cubicBezTo>
                    <a:pt x="19" y="302"/>
                    <a:pt x="0" y="707"/>
                    <a:pt x="314" y="873"/>
                  </a:cubicBezTo>
                  <a:cubicBezTo>
                    <a:pt x="391" y="917"/>
                    <a:pt x="486" y="937"/>
                    <a:pt x="595" y="937"/>
                  </a:cubicBezTo>
                  <a:cubicBezTo>
                    <a:pt x="986" y="937"/>
                    <a:pt x="1545" y="660"/>
                    <a:pt x="2275" y="110"/>
                  </a:cubicBezTo>
                  <a:lnTo>
                    <a:pt x="2192" y="0"/>
                  </a:lnTo>
                  <a:close/>
                </a:path>
              </a:pathLst>
            </a:custGeom>
            <a:solidFill>
              <a:srgbClr val="9A4E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4195370" y="1835018"/>
              <a:ext cx="105106" cy="177501"/>
            </a:xfrm>
            <a:custGeom>
              <a:avLst/>
              <a:gdLst/>
              <a:ahLst/>
              <a:cxnLst/>
              <a:rect l="l" t="t" r="r" b="b"/>
              <a:pathLst>
                <a:path w="5202" h="8785" extrusionOk="0">
                  <a:moveTo>
                    <a:pt x="2963" y="1"/>
                  </a:moveTo>
                  <a:lnTo>
                    <a:pt x="1" y="8278"/>
                  </a:lnTo>
                  <a:lnTo>
                    <a:pt x="1879" y="8784"/>
                  </a:lnTo>
                  <a:lnTo>
                    <a:pt x="5201" y="2450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FF6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4205634" y="1865487"/>
              <a:ext cx="55200" cy="140405"/>
            </a:xfrm>
            <a:custGeom>
              <a:avLst/>
              <a:gdLst/>
              <a:ahLst/>
              <a:cxnLst/>
              <a:rect l="l" t="t" r="r" b="b"/>
              <a:pathLst>
                <a:path w="2732" h="6949" extrusionOk="0">
                  <a:moveTo>
                    <a:pt x="2602" y="1"/>
                  </a:moveTo>
                  <a:lnTo>
                    <a:pt x="1" y="6898"/>
                  </a:lnTo>
                  <a:lnTo>
                    <a:pt x="134" y="6948"/>
                  </a:lnTo>
                  <a:lnTo>
                    <a:pt x="2731" y="51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A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4214181" y="1896583"/>
              <a:ext cx="50917" cy="104763"/>
            </a:xfrm>
            <a:custGeom>
              <a:avLst/>
              <a:gdLst/>
              <a:ahLst/>
              <a:cxnLst/>
              <a:rect l="l" t="t" r="r" b="b"/>
              <a:pathLst>
                <a:path w="2520" h="5185" extrusionOk="0">
                  <a:moveTo>
                    <a:pt x="2392" y="0"/>
                  </a:moveTo>
                  <a:lnTo>
                    <a:pt x="1" y="5128"/>
                  </a:lnTo>
                  <a:lnTo>
                    <a:pt x="128" y="5185"/>
                  </a:lnTo>
                  <a:lnTo>
                    <a:pt x="2519" y="57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FFA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4223758" y="1883854"/>
              <a:ext cx="64393" cy="122159"/>
            </a:xfrm>
            <a:custGeom>
              <a:avLst/>
              <a:gdLst/>
              <a:ahLst/>
              <a:cxnLst/>
              <a:rect l="l" t="t" r="r" b="b"/>
              <a:pathLst>
                <a:path w="3187" h="6046" extrusionOk="0">
                  <a:moveTo>
                    <a:pt x="3065" y="1"/>
                  </a:moveTo>
                  <a:lnTo>
                    <a:pt x="1" y="5983"/>
                  </a:lnTo>
                  <a:lnTo>
                    <a:pt x="122" y="6046"/>
                  </a:lnTo>
                  <a:lnTo>
                    <a:pt x="3187" y="65"/>
                  </a:lnTo>
                  <a:lnTo>
                    <a:pt x="3065" y="1"/>
                  </a:lnTo>
                  <a:close/>
                </a:path>
              </a:pathLst>
            </a:custGeom>
            <a:solidFill>
              <a:srgbClr val="FFA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4084768" y="1804994"/>
              <a:ext cx="192877" cy="188998"/>
            </a:xfrm>
            <a:custGeom>
              <a:avLst/>
              <a:gdLst/>
              <a:ahLst/>
              <a:cxnLst/>
              <a:rect l="l" t="t" r="r" b="b"/>
              <a:pathLst>
                <a:path w="9546" h="9354" extrusionOk="0">
                  <a:moveTo>
                    <a:pt x="4646" y="0"/>
                  </a:moveTo>
                  <a:cubicBezTo>
                    <a:pt x="4643" y="0"/>
                    <a:pt x="4640" y="0"/>
                    <a:pt x="4636" y="1"/>
                  </a:cubicBezTo>
                  <a:cubicBezTo>
                    <a:pt x="3616" y="33"/>
                    <a:pt x="3193" y="6738"/>
                    <a:pt x="3193" y="6738"/>
                  </a:cubicBezTo>
                  <a:cubicBezTo>
                    <a:pt x="3193" y="6738"/>
                    <a:pt x="2474" y="5927"/>
                    <a:pt x="2216" y="5927"/>
                  </a:cubicBezTo>
                  <a:cubicBezTo>
                    <a:pt x="2201" y="5927"/>
                    <a:pt x="2187" y="5930"/>
                    <a:pt x="2175" y="5936"/>
                  </a:cubicBezTo>
                  <a:cubicBezTo>
                    <a:pt x="1969" y="6052"/>
                    <a:pt x="2809" y="7655"/>
                    <a:pt x="2809" y="7655"/>
                  </a:cubicBezTo>
                  <a:cubicBezTo>
                    <a:pt x="2809" y="7655"/>
                    <a:pt x="1151" y="6341"/>
                    <a:pt x="543" y="6341"/>
                  </a:cubicBezTo>
                  <a:cubicBezTo>
                    <a:pt x="477" y="6341"/>
                    <a:pt x="423" y="6357"/>
                    <a:pt x="386" y="6392"/>
                  </a:cubicBezTo>
                  <a:cubicBezTo>
                    <a:pt x="1" y="6744"/>
                    <a:pt x="3090" y="9353"/>
                    <a:pt x="3090" y="9353"/>
                  </a:cubicBezTo>
                  <a:lnTo>
                    <a:pt x="7655" y="8930"/>
                  </a:lnTo>
                  <a:cubicBezTo>
                    <a:pt x="7655" y="8930"/>
                    <a:pt x="9341" y="6179"/>
                    <a:pt x="9098" y="5936"/>
                  </a:cubicBezTo>
                  <a:cubicBezTo>
                    <a:pt x="9079" y="5918"/>
                    <a:pt x="9051" y="5910"/>
                    <a:pt x="9016" y="5910"/>
                  </a:cubicBezTo>
                  <a:cubicBezTo>
                    <a:pt x="8588" y="5910"/>
                    <a:pt x="7060" y="7122"/>
                    <a:pt x="7060" y="7122"/>
                  </a:cubicBezTo>
                  <a:cubicBezTo>
                    <a:pt x="7060" y="7122"/>
                    <a:pt x="9546" y="4001"/>
                    <a:pt x="9021" y="3584"/>
                  </a:cubicBezTo>
                  <a:cubicBezTo>
                    <a:pt x="8984" y="3554"/>
                    <a:pt x="8939" y="3540"/>
                    <a:pt x="8888" y="3540"/>
                  </a:cubicBezTo>
                  <a:cubicBezTo>
                    <a:pt x="8222" y="3540"/>
                    <a:pt x="6495" y="5936"/>
                    <a:pt x="6495" y="5936"/>
                  </a:cubicBezTo>
                  <a:cubicBezTo>
                    <a:pt x="6495" y="5936"/>
                    <a:pt x="7546" y="3371"/>
                    <a:pt x="7090" y="3295"/>
                  </a:cubicBezTo>
                  <a:cubicBezTo>
                    <a:pt x="7084" y="3294"/>
                    <a:pt x="7078" y="3293"/>
                    <a:pt x="7072" y="3293"/>
                  </a:cubicBezTo>
                  <a:cubicBezTo>
                    <a:pt x="6592" y="3293"/>
                    <a:pt x="4918" y="6110"/>
                    <a:pt x="4918" y="6110"/>
                  </a:cubicBezTo>
                  <a:cubicBezTo>
                    <a:pt x="4918" y="6110"/>
                    <a:pt x="5650" y="0"/>
                    <a:pt x="4646" y="0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4105236" y="1843848"/>
              <a:ext cx="139899" cy="136929"/>
            </a:xfrm>
            <a:custGeom>
              <a:avLst/>
              <a:gdLst/>
              <a:ahLst/>
              <a:cxnLst/>
              <a:rect l="l" t="t" r="r" b="b"/>
              <a:pathLst>
                <a:path w="6924" h="6777" extrusionOk="0">
                  <a:moveTo>
                    <a:pt x="3367" y="1"/>
                  </a:moveTo>
                  <a:cubicBezTo>
                    <a:pt x="3365" y="1"/>
                    <a:pt x="3362" y="1"/>
                    <a:pt x="3360" y="1"/>
                  </a:cubicBezTo>
                  <a:cubicBezTo>
                    <a:pt x="2623" y="25"/>
                    <a:pt x="2322" y="4886"/>
                    <a:pt x="2322" y="4886"/>
                  </a:cubicBezTo>
                  <a:cubicBezTo>
                    <a:pt x="2322" y="4886"/>
                    <a:pt x="1794" y="4296"/>
                    <a:pt x="1606" y="4296"/>
                  </a:cubicBezTo>
                  <a:cubicBezTo>
                    <a:pt x="1595" y="4296"/>
                    <a:pt x="1586" y="4298"/>
                    <a:pt x="1577" y="4302"/>
                  </a:cubicBezTo>
                  <a:cubicBezTo>
                    <a:pt x="1431" y="4385"/>
                    <a:pt x="2039" y="5546"/>
                    <a:pt x="2039" y="5546"/>
                  </a:cubicBezTo>
                  <a:cubicBezTo>
                    <a:pt x="2039" y="5546"/>
                    <a:pt x="841" y="4598"/>
                    <a:pt x="399" y="4598"/>
                  </a:cubicBezTo>
                  <a:cubicBezTo>
                    <a:pt x="351" y="4598"/>
                    <a:pt x="311" y="4610"/>
                    <a:pt x="283" y="4635"/>
                  </a:cubicBezTo>
                  <a:cubicBezTo>
                    <a:pt x="0" y="4892"/>
                    <a:pt x="2245" y="6776"/>
                    <a:pt x="2245" y="6776"/>
                  </a:cubicBezTo>
                  <a:lnTo>
                    <a:pt x="5553" y="6469"/>
                  </a:lnTo>
                  <a:cubicBezTo>
                    <a:pt x="5553" y="6469"/>
                    <a:pt x="6770" y="4475"/>
                    <a:pt x="6597" y="4302"/>
                  </a:cubicBezTo>
                  <a:cubicBezTo>
                    <a:pt x="6583" y="4289"/>
                    <a:pt x="6563" y="4283"/>
                    <a:pt x="6536" y="4283"/>
                  </a:cubicBezTo>
                  <a:cubicBezTo>
                    <a:pt x="6223" y="4283"/>
                    <a:pt x="5116" y="5161"/>
                    <a:pt x="5116" y="5161"/>
                  </a:cubicBezTo>
                  <a:cubicBezTo>
                    <a:pt x="5116" y="5161"/>
                    <a:pt x="6924" y="2898"/>
                    <a:pt x="6547" y="2596"/>
                  </a:cubicBezTo>
                  <a:cubicBezTo>
                    <a:pt x="6519" y="2574"/>
                    <a:pt x="6487" y="2564"/>
                    <a:pt x="6450" y="2564"/>
                  </a:cubicBezTo>
                  <a:cubicBezTo>
                    <a:pt x="5964" y="2564"/>
                    <a:pt x="4713" y="4302"/>
                    <a:pt x="4713" y="4302"/>
                  </a:cubicBezTo>
                  <a:cubicBezTo>
                    <a:pt x="4713" y="4302"/>
                    <a:pt x="5476" y="2442"/>
                    <a:pt x="5142" y="2385"/>
                  </a:cubicBezTo>
                  <a:cubicBezTo>
                    <a:pt x="5138" y="2385"/>
                    <a:pt x="5134" y="2384"/>
                    <a:pt x="5129" y="2384"/>
                  </a:cubicBezTo>
                  <a:cubicBezTo>
                    <a:pt x="4785" y="2384"/>
                    <a:pt x="3565" y="4424"/>
                    <a:pt x="3565" y="4424"/>
                  </a:cubicBezTo>
                  <a:cubicBezTo>
                    <a:pt x="3565" y="4424"/>
                    <a:pt x="4094" y="1"/>
                    <a:pt x="3367" y="1"/>
                  </a:cubicBezTo>
                  <a:close/>
                </a:path>
              </a:pathLst>
            </a:custGeom>
            <a:solidFill>
              <a:srgbClr val="FFA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4122329" y="1883733"/>
              <a:ext cx="97570" cy="95610"/>
            </a:xfrm>
            <a:custGeom>
              <a:avLst/>
              <a:gdLst/>
              <a:ahLst/>
              <a:cxnLst/>
              <a:rect l="l" t="t" r="r" b="b"/>
              <a:pathLst>
                <a:path w="4829" h="4732" extrusionOk="0">
                  <a:moveTo>
                    <a:pt x="2350" y="1"/>
                  </a:moveTo>
                  <a:cubicBezTo>
                    <a:pt x="2349" y="1"/>
                    <a:pt x="2348" y="1"/>
                    <a:pt x="2347" y="1"/>
                  </a:cubicBezTo>
                  <a:cubicBezTo>
                    <a:pt x="1828" y="21"/>
                    <a:pt x="1616" y="3412"/>
                    <a:pt x="1616" y="3412"/>
                  </a:cubicBezTo>
                  <a:cubicBezTo>
                    <a:pt x="1616" y="3412"/>
                    <a:pt x="1258" y="3002"/>
                    <a:pt x="1125" y="3002"/>
                  </a:cubicBezTo>
                  <a:cubicBezTo>
                    <a:pt x="1117" y="3002"/>
                    <a:pt x="1110" y="3004"/>
                    <a:pt x="1104" y="3007"/>
                  </a:cubicBezTo>
                  <a:cubicBezTo>
                    <a:pt x="994" y="3065"/>
                    <a:pt x="1424" y="3873"/>
                    <a:pt x="1424" y="3873"/>
                  </a:cubicBezTo>
                  <a:cubicBezTo>
                    <a:pt x="1424" y="3873"/>
                    <a:pt x="581" y="3208"/>
                    <a:pt x="277" y="3208"/>
                  </a:cubicBezTo>
                  <a:cubicBezTo>
                    <a:pt x="245" y="3208"/>
                    <a:pt x="219" y="3215"/>
                    <a:pt x="200" y="3232"/>
                  </a:cubicBezTo>
                  <a:cubicBezTo>
                    <a:pt x="0" y="3412"/>
                    <a:pt x="1565" y="4732"/>
                    <a:pt x="1565" y="4732"/>
                  </a:cubicBezTo>
                  <a:lnTo>
                    <a:pt x="3873" y="4513"/>
                  </a:lnTo>
                  <a:cubicBezTo>
                    <a:pt x="3873" y="4513"/>
                    <a:pt x="4725" y="3128"/>
                    <a:pt x="4604" y="3007"/>
                  </a:cubicBezTo>
                  <a:cubicBezTo>
                    <a:pt x="4594" y="2997"/>
                    <a:pt x="4579" y="2993"/>
                    <a:pt x="4560" y="2993"/>
                  </a:cubicBezTo>
                  <a:cubicBezTo>
                    <a:pt x="4340" y="2993"/>
                    <a:pt x="3571" y="3604"/>
                    <a:pt x="3571" y="3604"/>
                  </a:cubicBezTo>
                  <a:cubicBezTo>
                    <a:pt x="3571" y="3604"/>
                    <a:pt x="4828" y="2027"/>
                    <a:pt x="4565" y="1815"/>
                  </a:cubicBezTo>
                  <a:cubicBezTo>
                    <a:pt x="4546" y="1800"/>
                    <a:pt x="4524" y="1793"/>
                    <a:pt x="4498" y="1793"/>
                  </a:cubicBezTo>
                  <a:cubicBezTo>
                    <a:pt x="4159" y="1793"/>
                    <a:pt x="3284" y="3007"/>
                    <a:pt x="3284" y="3007"/>
                  </a:cubicBezTo>
                  <a:cubicBezTo>
                    <a:pt x="3284" y="3007"/>
                    <a:pt x="3816" y="1705"/>
                    <a:pt x="3585" y="1667"/>
                  </a:cubicBezTo>
                  <a:cubicBezTo>
                    <a:pt x="3582" y="1666"/>
                    <a:pt x="3579" y="1666"/>
                    <a:pt x="3576" y="1666"/>
                  </a:cubicBezTo>
                  <a:cubicBezTo>
                    <a:pt x="3332" y="1666"/>
                    <a:pt x="2488" y="3090"/>
                    <a:pt x="2488" y="3090"/>
                  </a:cubicBezTo>
                  <a:cubicBezTo>
                    <a:pt x="2488" y="3090"/>
                    <a:pt x="2859" y="1"/>
                    <a:pt x="2350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3577057" y="1970149"/>
              <a:ext cx="691920" cy="160205"/>
            </a:xfrm>
            <a:custGeom>
              <a:avLst/>
              <a:gdLst/>
              <a:ahLst/>
              <a:cxnLst/>
              <a:rect l="l" t="t" r="r" b="b"/>
              <a:pathLst>
                <a:path w="34245" h="7929" extrusionOk="0">
                  <a:moveTo>
                    <a:pt x="30095" y="0"/>
                  </a:moveTo>
                  <a:cubicBezTo>
                    <a:pt x="28803" y="0"/>
                    <a:pt x="27468" y="187"/>
                    <a:pt x="26250" y="602"/>
                  </a:cubicBezTo>
                  <a:cubicBezTo>
                    <a:pt x="24886" y="1128"/>
                    <a:pt x="23303" y="2076"/>
                    <a:pt x="22321" y="3198"/>
                  </a:cubicBezTo>
                  <a:cubicBezTo>
                    <a:pt x="21443" y="4179"/>
                    <a:pt x="20533" y="5096"/>
                    <a:pt x="19129" y="5236"/>
                  </a:cubicBezTo>
                  <a:cubicBezTo>
                    <a:pt x="19009" y="5244"/>
                    <a:pt x="18889" y="5248"/>
                    <a:pt x="18769" y="5248"/>
                  </a:cubicBezTo>
                  <a:cubicBezTo>
                    <a:pt x="17802" y="5248"/>
                    <a:pt x="16849" y="4992"/>
                    <a:pt x="16039" y="4461"/>
                  </a:cubicBezTo>
                  <a:cubicBezTo>
                    <a:pt x="15193" y="3904"/>
                    <a:pt x="14250" y="3269"/>
                    <a:pt x="13193" y="3129"/>
                  </a:cubicBezTo>
                  <a:cubicBezTo>
                    <a:pt x="13077" y="3115"/>
                    <a:pt x="12963" y="3109"/>
                    <a:pt x="12851" y="3109"/>
                  </a:cubicBezTo>
                  <a:cubicBezTo>
                    <a:pt x="11774" y="3109"/>
                    <a:pt x="10839" y="3673"/>
                    <a:pt x="9788" y="3865"/>
                  </a:cubicBezTo>
                  <a:cubicBezTo>
                    <a:pt x="9600" y="3902"/>
                    <a:pt x="9420" y="3919"/>
                    <a:pt x="9245" y="3919"/>
                  </a:cubicBezTo>
                  <a:cubicBezTo>
                    <a:pt x="8084" y="3919"/>
                    <a:pt x="7186" y="3172"/>
                    <a:pt x="6211" y="2532"/>
                  </a:cubicBezTo>
                  <a:cubicBezTo>
                    <a:pt x="4770" y="1582"/>
                    <a:pt x="3539" y="390"/>
                    <a:pt x="1788" y="108"/>
                  </a:cubicBezTo>
                  <a:cubicBezTo>
                    <a:pt x="1521" y="68"/>
                    <a:pt x="1218" y="31"/>
                    <a:pt x="913" y="31"/>
                  </a:cubicBezTo>
                  <a:cubicBezTo>
                    <a:pt x="596" y="31"/>
                    <a:pt x="278" y="71"/>
                    <a:pt x="0" y="185"/>
                  </a:cubicBezTo>
                  <a:cubicBezTo>
                    <a:pt x="3379" y="4807"/>
                    <a:pt x="9756" y="7929"/>
                    <a:pt x="17064" y="7929"/>
                  </a:cubicBezTo>
                  <a:cubicBezTo>
                    <a:pt x="24457" y="7929"/>
                    <a:pt x="30892" y="4736"/>
                    <a:pt x="34245" y="31"/>
                  </a:cubicBezTo>
                  <a:lnTo>
                    <a:pt x="34245" y="31"/>
                  </a:lnTo>
                  <a:cubicBezTo>
                    <a:pt x="33988" y="147"/>
                    <a:pt x="33732" y="236"/>
                    <a:pt x="33481" y="288"/>
                  </a:cubicBezTo>
                  <a:cubicBezTo>
                    <a:pt x="33317" y="317"/>
                    <a:pt x="33150" y="330"/>
                    <a:pt x="32982" y="330"/>
                  </a:cubicBezTo>
                  <a:cubicBezTo>
                    <a:pt x="32149" y="330"/>
                    <a:pt x="31283" y="32"/>
                    <a:pt x="30463" y="5"/>
                  </a:cubicBezTo>
                  <a:cubicBezTo>
                    <a:pt x="30341" y="2"/>
                    <a:pt x="30218" y="0"/>
                    <a:pt x="30095" y="0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3661756" y="2021167"/>
              <a:ext cx="18669" cy="13881"/>
            </a:xfrm>
            <a:custGeom>
              <a:avLst/>
              <a:gdLst/>
              <a:ahLst/>
              <a:cxnLst/>
              <a:rect l="l" t="t" r="r" b="b"/>
              <a:pathLst>
                <a:path w="924" h="687" extrusionOk="0">
                  <a:moveTo>
                    <a:pt x="462" y="0"/>
                  </a:moveTo>
                  <a:cubicBezTo>
                    <a:pt x="205" y="0"/>
                    <a:pt x="1" y="154"/>
                    <a:pt x="1" y="347"/>
                  </a:cubicBezTo>
                  <a:cubicBezTo>
                    <a:pt x="1" y="533"/>
                    <a:pt x="205" y="687"/>
                    <a:pt x="462" y="687"/>
                  </a:cubicBezTo>
                  <a:cubicBezTo>
                    <a:pt x="718" y="687"/>
                    <a:pt x="924" y="533"/>
                    <a:pt x="924" y="347"/>
                  </a:cubicBezTo>
                  <a:cubicBezTo>
                    <a:pt x="924" y="154"/>
                    <a:pt x="718" y="0"/>
                    <a:pt x="462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3690508" y="2040180"/>
              <a:ext cx="13356" cy="6890"/>
            </a:xfrm>
            <a:custGeom>
              <a:avLst/>
              <a:gdLst/>
              <a:ahLst/>
              <a:cxnLst/>
              <a:rect l="l" t="t" r="r" b="b"/>
              <a:pathLst>
                <a:path w="661" h="341" extrusionOk="0">
                  <a:moveTo>
                    <a:pt x="327" y="1"/>
                  </a:moveTo>
                  <a:cubicBezTo>
                    <a:pt x="149" y="1"/>
                    <a:pt x="1" y="78"/>
                    <a:pt x="1" y="175"/>
                  </a:cubicBezTo>
                  <a:cubicBezTo>
                    <a:pt x="1" y="264"/>
                    <a:pt x="149" y="341"/>
                    <a:pt x="327" y="341"/>
                  </a:cubicBezTo>
                  <a:cubicBezTo>
                    <a:pt x="513" y="341"/>
                    <a:pt x="661" y="264"/>
                    <a:pt x="661" y="175"/>
                  </a:cubicBezTo>
                  <a:cubicBezTo>
                    <a:pt x="661" y="78"/>
                    <a:pt x="513" y="1"/>
                    <a:pt x="327" y="1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3736737" y="2063133"/>
              <a:ext cx="30085" cy="18912"/>
            </a:xfrm>
            <a:custGeom>
              <a:avLst/>
              <a:gdLst/>
              <a:ahLst/>
              <a:cxnLst/>
              <a:rect l="l" t="t" r="r" b="b"/>
              <a:pathLst>
                <a:path w="1489" h="936" extrusionOk="0">
                  <a:moveTo>
                    <a:pt x="745" y="0"/>
                  </a:moveTo>
                  <a:cubicBezTo>
                    <a:pt x="335" y="0"/>
                    <a:pt x="1" y="211"/>
                    <a:pt x="1" y="468"/>
                  </a:cubicBezTo>
                  <a:cubicBezTo>
                    <a:pt x="1" y="725"/>
                    <a:pt x="335" y="936"/>
                    <a:pt x="745" y="936"/>
                  </a:cubicBezTo>
                  <a:cubicBezTo>
                    <a:pt x="1155" y="936"/>
                    <a:pt x="1488" y="725"/>
                    <a:pt x="1488" y="468"/>
                  </a:cubicBezTo>
                  <a:cubicBezTo>
                    <a:pt x="1488" y="211"/>
                    <a:pt x="1155" y="0"/>
                    <a:pt x="745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3792563" y="2056263"/>
              <a:ext cx="10911" cy="6890"/>
            </a:xfrm>
            <a:custGeom>
              <a:avLst/>
              <a:gdLst/>
              <a:ahLst/>
              <a:cxnLst/>
              <a:rect l="l" t="t" r="r" b="b"/>
              <a:pathLst>
                <a:path w="540" h="341" extrusionOk="0">
                  <a:moveTo>
                    <a:pt x="270" y="0"/>
                  </a:moveTo>
                  <a:cubicBezTo>
                    <a:pt x="122" y="0"/>
                    <a:pt x="1" y="77"/>
                    <a:pt x="1" y="167"/>
                  </a:cubicBezTo>
                  <a:cubicBezTo>
                    <a:pt x="1" y="263"/>
                    <a:pt x="122" y="340"/>
                    <a:pt x="270" y="340"/>
                  </a:cubicBezTo>
                  <a:cubicBezTo>
                    <a:pt x="418" y="340"/>
                    <a:pt x="539" y="263"/>
                    <a:pt x="539" y="167"/>
                  </a:cubicBezTo>
                  <a:cubicBezTo>
                    <a:pt x="539" y="77"/>
                    <a:pt x="418" y="0"/>
                    <a:pt x="270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3818991" y="2047050"/>
              <a:ext cx="9759" cy="9234"/>
            </a:xfrm>
            <a:custGeom>
              <a:avLst/>
              <a:gdLst/>
              <a:ahLst/>
              <a:cxnLst/>
              <a:rect l="l" t="t" r="r" b="b"/>
              <a:pathLst>
                <a:path w="483" h="457" extrusionOk="0">
                  <a:moveTo>
                    <a:pt x="238" y="1"/>
                  </a:moveTo>
                  <a:cubicBezTo>
                    <a:pt x="110" y="1"/>
                    <a:pt x="1" y="104"/>
                    <a:pt x="1" y="226"/>
                  </a:cubicBezTo>
                  <a:cubicBezTo>
                    <a:pt x="1" y="353"/>
                    <a:pt x="110" y="456"/>
                    <a:pt x="238" y="456"/>
                  </a:cubicBezTo>
                  <a:cubicBezTo>
                    <a:pt x="373" y="456"/>
                    <a:pt x="482" y="353"/>
                    <a:pt x="482" y="226"/>
                  </a:cubicBezTo>
                  <a:cubicBezTo>
                    <a:pt x="482" y="104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3828730" y="2072589"/>
              <a:ext cx="8042" cy="3112"/>
            </a:xfrm>
            <a:custGeom>
              <a:avLst/>
              <a:gdLst/>
              <a:ahLst/>
              <a:cxnLst/>
              <a:rect l="l" t="t" r="r" b="b"/>
              <a:pathLst>
                <a:path w="398" h="154" extrusionOk="0">
                  <a:moveTo>
                    <a:pt x="199" y="0"/>
                  </a:moveTo>
                  <a:cubicBezTo>
                    <a:pt x="89" y="0"/>
                    <a:pt x="0" y="32"/>
                    <a:pt x="0" y="77"/>
                  </a:cubicBezTo>
                  <a:cubicBezTo>
                    <a:pt x="0" y="122"/>
                    <a:pt x="89" y="154"/>
                    <a:pt x="199" y="154"/>
                  </a:cubicBezTo>
                  <a:cubicBezTo>
                    <a:pt x="308" y="154"/>
                    <a:pt x="397" y="122"/>
                    <a:pt x="397" y="77"/>
                  </a:cubicBezTo>
                  <a:cubicBezTo>
                    <a:pt x="397" y="32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3853966" y="2056263"/>
              <a:ext cx="14527" cy="10244"/>
            </a:xfrm>
            <a:custGeom>
              <a:avLst/>
              <a:gdLst/>
              <a:ahLst/>
              <a:cxnLst/>
              <a:rect l="l" t="t" r="r" b="b"/>
              <a:pathLst>
                <a:path w="719" h="507" extrusionOk="0">
                  <a:moveTo>
                    <a:pt x="359" y="0"/>
                  </a:moveTo>
                  <a:cubicBezTo>
                    <a:pt x="160" y="0"/>
                    <a:pt x="0" y="110"/>
                    <a:pt x="0" y="257"/>
                  </a:cubicBezTo>
                  <a:cubicBezTo>
                    <a:pt x="0" y="397"/>
                    <a:pt x="160" y="507"/>
                    <a:pt x="359" y="507"/>
                  </a:cubicBezTo>
                  <a:cubicBezTo>
                    <a:pt x="559" y="507"/>
                    <a:pt x="719" y="397"/>
                    <a:pt x="719" y="257"/>
                  </a:cubicBezTo>
                  <a:cubicBezTo>
                    <a:pt x="719" y="110"/>
                    <a:pt x="559" y="0"/>
                    <a:pt x="359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3874697" y="2086045"/>
              <a:ext cx="14911" cy="8567"/>
            </a:xfrm>
            <a:custGeom>
              <a:avLst/>
              <a:gdLst/>
              <a:ahLst/>
              <a:cxnLst/>
              <a:rect l="l" t="t" r="r" b="b"/>
              <a:pathLst>
                <a:path w="738" h="424" extrusionOk="0">
                  <a:moveTo>
                    <a:pt x="365" y="0"/>
                  </a:moveTo>
                  <a:cubicBezTo>
                    <a:pt x="161" y="0"/>
                    <a:pt x="1" y="97"/>
                    <a:pt x="1" y="213"/>
                  </a:cubicBezTo>
                  <a:cubicBezTo>
                    <a:pt x="1" y="334"/>
                    <a:pt x="161" y="423"/>
                    <a:pt x="365" y="423"/>
                  </a:cubicBezTo>
                  <a:cubicBezTo>
                    <a:pt x="571" y="423"/>
                    <a:pt x="738" y="334"/>
                    <a:pt x="738" y="213"/>
                  </a:cubicBezTo>
                  <a:cubicBezTo>
                    <a:pt x="738" y="97"/>
                    <a:pt x="571" y="0"/>
                    <a:pt x="365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3614072" y="2000962"/>
              <a:ext cx="11961" cy="11557"/>
            </a:xfrm>
            <a:custGeom>
              <a:avLst/>
              <a:gdLst/>
              <a:ahLst/>
              <a:cxnLst/>
              <a:rect l="l" t="t" r="r" b="b"/>
              <a:pathLst>
                <a:path w="592" h="572" extrusionOk="0">
                  <a:moveTo>
                    <a:pt x="59" y="0"/>
                  </a:moveTo>
                  <a:cubicBezTo>
                    <a:pt x="27" y="51"/>
                    <a:pt x="1" y="116"/>
                    <a:pt x="1" y="180"/>
                  </a:cubicBezTo>
                  <a:cubicBezTo>
                    <a:pt x="1" y="391"/>
                    <a:pt x="232" y="571"/>
                    <a:pt x="515" y="571"/>
                  </a:cubicBezTo>
                  <a:cubicBezTo>
                    <a:pt x="539" y="571"/>
                    <a:pt x="565" y="571"/>
                    <a:pt x="592" y="565"/>
                  </a:cubicBezTo>
                  <a:cubicBezTo>
                    <a:pt x="405" y="379"/>
                    <a:pt x="232" y="187"/>
                    <a:pt x="59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3643612" y="2003952"/>
              <a:ext cx="10123" cy="4667"/>
            </a:xfrm>
            <a:custGeom>
              <a:avLst/>
              <a:gdLst/>
              <a:ahLst/>
              <a:cxnLst/>
              <a:rect l="l" t="t" r="r" b="b"/>
              <a:pathLst>
                <a:path w="501" h="231" extrusionOk="0">
                  <a:moveTo>
                    <a:pt x="213" y="0"/>
                  </a:moveTo>
                  <a:cubicBezTo>
                    <a:pt x="130" y="0"/>
                    <a:pt x="53" y="12"/>
                    <a:pt x="0" y="32"/>
                  </a:cubicBezTo>
                  <a:lnTo>
                    <a:pt x="14" y="199"/>
                  </a:lnTo>
                  <a:cubicBezTo>
                    <a:pt x="65" y="217"/>
                    <a:pt x="136" y="231"/>
                    <a:pt x="213" y="231"/>
                  </a:cubicBezTo>
                  <a:cubicBezTo>
                    <a:pt x="373" y="231"/>
                    <a:pt x="500" y="179"/>
                    <a:pt x="500" y="115"/>
                  </a:cubicBezTo>
                  <a:cubicBezTo>
                    <a:pt x="500" y="51"/>
                    <a:pt x="373" y="0"/>
                    <a:pt x="213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3597383" y="1986071"/>
              <a:ext cx="8688" cy="4405"/>
            </a:xfrm>
            <a:custGeom>
              <a:avLst/>
              <a:gdLst/>
              <a:ahLst/>
              <a:cxnLst/>
              <a:rect l="l" t="t" r="r" b="b"/>
              <a:pathLst>
                <a:path w="430" h="218" extrusionOk="0">
                  <a:moveTo>
                    <a:pt x="250" y="0"/>
                  </a:moveTo>
                  <a:cubicBezTo>
                    <a:pt x="104" y="13"/>
                    <a:pt x="1" y="57"/>
                    <a:pt x="1" y="102"/>
                  </a:cubicBezTo>
                  <a:cubicBezTo>
                    <a:pt x="1" y="167"/>
                    <a:pt x="187" y="217"/>
                    <a:pt x="418" y="217"/>
                  </a:cubicBezTo>
                  <a:lnTo>
                    <a:pt x="430" y="217"/>
                  </a:lnTo>
                  <a:cubicBezTo>
                    <a:pt x="365" y="140"/>
                    <a:pt x="308" y="71"/>
                    <a:pt x="250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3886072" y="2072589"/>
              <a:ext cx="23094" cy="9456"/>
            </a:xfrm>
            <a:custGeom>
              <a:avLst/>
              <a:gdLst/>
              <a:ahLst/>
              <a:cxnLst/>
              <a:rect l="l" t="t" r="r" b="b"/>
              <a:pathLst>
                <a:path w="1143" h="468" extrusionOk="0">
                  <a:moveTo>
                    <a:pt x="572" y="0"/>
                  </a:moveTo>
                  <a:cubicBezTo>
                    <a:pt x="258" y="0"/>
                    <a:pt x="1" y="103"/>
                    <a:pt x="1" y="231"/>
                  </a:cubicBezTo>
                  <a:cubicBezTo>
                    <a:pt x="1" y="366"/>
                    <a:pt x="258" y="468"/>
                    <a:pt x="572" y="468"/>
                  </a:cubicBezTo>
                  <a:cubicBezTo>
                    <a:pt x="885" y="468"/>
                    <a:pt x="1142" y="366"/>
                    <a:pt x="1142" y="231"/>
                  </a:cubicBezTo>
                  <a:cubicBezTo>
                    <a:pt x="1142" y="103"/>
                    <a:pt x="885" y="0"/>
                    <a:pt x="572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4065755" y="2031512"/>
              <a:ext cx="23458" cy="15558"/>
            </a:xfrm>
            <a:custGeom>
              <a:avLst/>
              <a:gdLst/>
              <a:ahLst/>
              <a:cxnLst/>
              <a:rect l="l" t="t" r="r" b="b"/>
              <a:pathLst>
                <a:path w="1161" h="770" extrusionOk="0">
                  <a:moveTo>
                    <a:pt x="577" y="1"/>
                  </a:moveTo>
                  <a:cubicBezTo>
                    <a:pt x="256" y="1"/>
                    <a:pt x="0" y="175"/>
                    <a:pt x="0" y="385"/>
                  </a:cubicBezTo>
                  <a:cubicBezTo>
                    <a:pt x="0" y="598"/>
                    <a:pt x="256" y="770"/>
                    <a:pt x="577" y="770"/>
                  </a:cubicBezTo>
                  <a:cubicBezTo>
                    <a:pt x="897" y="770"/>
                    <a:pt x="1160" y="598"/>
                    <a:pt x="1160" y="385"/>
                  </a:cubicBezTo>
                  <a:cubicBezTo>
                    <a:pt x="1160" y="175"/>
                    <a:pt x="897" y="1"/>
                    <a:pt x="577" y="1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4094345" y="2021167"/>
              <a:ext cx="12083" cy="7011"/>
            </a:xfrm>
            <a:custGeom>
              <a:avLst/>
              <a:gdLst/>
              <a:ahLst/>
              <a:cxnLst/>
              <a:rect l="l" t="t" r="r" b="b"/>
              <a:pathLst>
                <a:path w="598" h="347" extrusionOk="0">
                  <a:moveTo>
                    <a:pt x="302" y="0"/>
                  </a:moveTo>
                  <a:cubicBezTo>
                    <a:pt x="136" y="0"/>
                    <a:pt x="1" y="77"/>
                    <a:pt x="1" y="173"/>
                  </a:cubicBezTo>
                  <a:cubicBezTo>
                    <a:pt x="1" y="270"/>
                    <a:pt x="136" y="347"/>
                    <a:pt x="302" y="347"/>
                  </a:cubicBezTo>
                  <a:cubicBezTo>
                    <a:pt x="462" y="347"/>
                    <a:pt x="598" y="270"/>
                    <a:pt x="598" y="173"/>
                  </a:cubicBezTo>
                  <a:cubicBezTo>
                    <a:pt x="598" y="77"/>
                    <a:pt x="462" y="0"/>
                    <a:pt x="302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4141261" y="2021167"/>
              <a:ext cx="25377" cy="13881"/>
            </a:xfrm>
            <a:custGeom>
              <a:avLst/>
              <a:gdLst/>
              <a:ahLst/>
              <a:cxnLst/>
              <a:rect l="l" t="t" r="r" b="b"/>
              <a:pathLst>
                <a:path w="1256" h="687" extrusionOk="0">
                  <a:moveTo>
                    <a:pt x="628" y="0"/>
                  </a:moveTo>
                  <a:cubicBezTo>
                    <a:pt x="282" y="0"/>
                    <a:pt x="0" y="154"/>
                    <a:pt x="0" y="347"/>
                  </a:cubicBezTo>
                  <a:cubicBezTo>
                    <a:pt x="0" y="533"/>
                    <a:pt x="282" y="687"/>
                    <a:pt x="628" y="687"/>
                  </a:cubicBezTo>
                  <a:cubicBezTo>
                    <a:pt x="974" y="687"/>
                    <a:pt x="1256" y="533"/>
                    <a:pt x="1256" y="347"/>
                  </a:cubicBezTo>
                  <a:cubicBezTo>
                    <a:pt x="1256" y="154"/>
                    <a:pt x="974" y="0"/>
                    <a:pt x="628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4180479" y="2012499"/>
              <a:ext cx="9234" cy="8688"/>
            </a:xfrm>
            <a:custGeom>
              <a:avLst/>
              <a:gdLst/>
              <a:ahLst/>
              <a:cxnLst/>
              <a:rect l="l" t="t" r="r" b="b"/>
              <a:pathLst>
                <a:path w="457" h="430" extrusionOk="0">
                  <a:moveTo>
                    <a:pt x="232" y="0"/>
                  </a:moveTo>
                  <a:cubicBezTo>
                    <a:pt x="104" y="0"/>
                    <a:pt x="1" y="96"/>
                    <a:pt x="1" y="217"/>
                  </a:cubicBezTo>
                  <a:cubicBezTo>
                    <a:pt x="1" y="332"/>
                    <a:pt x="104" y="429"/>
                    <a:pt x="232" y="429"/>
                  </a:cubicBezTo>
                  <a:cubicBezTo>
                    <a:pt x="353" y="429"/>
                    <a:pt x="456" y="332"/>
                    <a:pt x="456" y="217"/>
                  </a:cubicBezTo>
                  <a:cubicBezTo>
                    <a:pt x="456" y="96"/>
                    <a:pt x="353" y="0"/>
                    <a:pt x="232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4131805" y="1991890"/>
              <a:ext cx="25135" cy="12083"/>
            </a:xfrm>
            <a:custGeom>
              <a:avLst/>
              <a:gdLst/>
              <a:ahLst/>
              <a:cxnLst/>
              <a:rect l="l" t="t" r="r" b="b"/>
              <a:pathLst>
                <a:path w="1244" h="598" extrusionOk="0">
                  <a:moveTo>
                    <a:pt x="622" y="0"/>
                  </a:moveTo>
                  <a:cubicBezTo>
                    <a:pt x="276" y="0"/>
                    <a:pt x="1" y="136"/>
                    <a:pt x="1" y="296"/>
                  </a:cubicBezTo>
                  <a:cubicBezTo>
                    <a:pt x="1" y="462"/>
                    <a:pt x="276" y="597"/>
                    <a:pt x="622" y="597"/>
                  </a:cubicBezTo>
                  <a:cubicBezTo>
                    <a:pt x="962" y="597"/>
                    <a:pt x="1244" y="462"/>
                    <a:pt x="1244" y="296"/>
                  </a:cubicBezTo>
                  <a:cubicBezTo>
                    <a:pt x="1244" y="136"/>
                    <a:pt x="962" y="0"/>
                    <a:pt x="622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4195370" y="1996679"/>
              <a:ext cx="18831" cy="7941"/>
            </a:xfrm>
            <a:custGeom>
              <a:avLst/>
              <a:gdLst/>
              <a:ahLst/>
              <a:cxnLst/>
              <a:rect l="l" t="t" r="r" b="b"/>
              <a:pathLst>
                <a:path w="932" h="393" extrusionOk="0">
                  <a:moveTo>
                    <a:pt x="470" y="0"/>
                  </a:moveTo>
                  <a:cubicBezTo>
                    <a:pt x="213" y="0"/>
                    <a:pt x="1" y="85"/>
                    <a:pt x="1" y="192"/>
                  </a:cubicBezTo>
                  <a:cubicBezTo>
                    <a:pt x="1" y="302"/>
                    <a:pt x="213" y="392"/>
                    <a:pt x="470" y="392"/>
                  </a:cubicBezTo>
                  <a:cubicBezTo>
                    <a:pt x="726" y="392"/>
                    <a:pt x="932" y="302"/>
                    <a:pt x="932" y="192"/>
                  </a:cubicBezTo>
                  <a:cubicBezTo>
                    <a:pt x="932" y="85"/>
                    <a:pt x="726" y="0"/>
                    <a:pt x="470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4070786" y="2016884"/>
              <a:ext cx="9213" cy="7779"/>
            </a:xfrm>
            <a:custGeom>
              <a:avLst/>
              <a:gdLst/>
              <a:ahLst/>
              <a:cxnLst/>
              <a:rect l="l" t="t" r="r" b="b"/>
              <a:pathLst>
                <a:path w="456" h="385" extrusionOk="0">
                  <a:moveTo>
                    <a:pt x="231" y="0"/>
                  </a:moveTo>
                  <a:cubicBezTo>
                    <a:pt x="104" y="0"/>
                    <a:pt x="1" y="85"/>
                    <a:pt x="1" y="192"/>
                  </a:cubicBezTo>
                  <a:cubicBezTo>
                    <a:pt x="1" y="295"/>
                    <a:pt x="104" y="385"/>
                    <a:pt x="231" y="385"/>
                  </a:cubicBezTo>
                  <a:cubicBezTo>
                    <a:pt x="353" y="385"/>
                    <a:pt x="456" y="295"/>
                    <a:pt x="456" y="192"/>
                  </a:cubicBezTo>
                  <a:cubicBezTo>
                    <a:pt x="456" y="85"/>
                    <a:pt x="353" y="0"/>
                    <a:pt x="231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4045025" y="2024642"/>
              <a:ext cx="14649" cy="6890"/>
            </a:xfrm>
            <a:custGeom>
              <a:avLst/>
              <a:gdLst/>
              <a:ahLst/>
              <a:cxnLst/>
              <a:rect l="l" t="t" r="r" b="b"/>
              <a:pathLst>
                <a:path w="725" h="341" extrusionOk="0">
                  <a:moveTo>
                    <a:pt x="359" y="1"/>
                  </a:moveTo>
                  <a:cubicBezTo>
                    <a:pt x="160" y="1"/>
                    <a:pt x="0" y="78"/>
                    <a:pt x="0" y="175"/>
                  </a:cubicBezTo>
                  <a:cubicBezTo>
                    <a:pt x="0" y="264"/>
                    <a:pt x="160" y="341"/>
                    <a:pt x="359" y="341"/>
                  </a:cubicBezTo>
                  <a:cubicBezTo>
                    <a:pt x="557" y="341"/>
                    <a:pt x="725" y="264"/>
                    <a:pt x="725" y="175"/>
                  </a:cubicBezTo>
                  <a:cubicBezTo>
                    <a:pt x="725" y="78"/>
                    <a:pt x="557" y="1"/>
                    <a:pt x="359" y="1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4120531" y="2059617"/>
              <a:ext cx="14649" cy="12992"/>
            </a:xfrm>
            <a:custGeom>
              <a:avLst/>
              <a:gdLst/>
              <a:ahLst/>
              <a:cxnLst/>
              <a:rect l="l" t="t" r="r" b="b"/>
              <a:pathLst>
                <a:path w="725" h="643" extrusionOk="0">
                  <a:moveTo>
                    <a:pt x="359" y="1"/>
                  </a:moveTo>
                  <a:cubicBezTo>
                    <a:pt x="160" y="1"/>
                    <a:pt x="0" y="148"/>
                    <a:pt x="0" y="322"/>
                  </a:cubicBezTo>
                  <a:cubicBezTo>
                    <a:pt x="0" y="501"/>
                    <a:pt x="160" y="642"/>
                    <a:pt x="359" y="642"/>
                  </a:cubicBezTo>
                  <a:cubicBezTo>
                    <a:pt x="559" y="642"/>
                    <a:pt x="725" y="501"/>
                    <a:pt x="725" y="322"/>
                  </a:cubicBezTo>
                  <a:cubicBezTo>
                    <a:pt x="725" y="148"/>
                    <a:pt x="559" y="1"/>
                    <a:pt x="359" y="1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4100447" y="1996679"/>
              <a:ext cx="20104" cy="7941"/>
            </a:xfrm>
            <a:custGeom>
              <a:avLst/>
              <a:gdLst/>
              <a:ahLst/>
              <a:cxnLst/>
              <a:rect l="l" t="t" r="r" b="b"/>
              <a:pathLst>
                <a:path w="995" h="393" extrusionOk="0">
                  <a:moveTo>
                    <a:pt x="494" y="0"/>
                  </a:moveTo>
                  <a:cubicBezTo>
                    <a:pt x="219" y="0"/>
                    <a:pt x="0" y="85"/>
                    <a:pt x="0" y="192"/>
                  </a:cubicBezTo>
                  <a:cubicBezTo>
                    <a:pt x="0" y="302"/>
                    <a:pt x="219" y="392"/>
                    <a:pt x="494" y="392"/>
                  </a:cubicBezTo>
                  <a:cubicBezTo>
                    <a:pt x="770" y="392"/>
                    <a:pt x="994" y="302"/>
                    <a:pt x="994" y="192"/>
                  </a:cubicBezTo>
                  <a:cubicBezTo>
                    <a:pt x="994" y="85"/>
                    <a:pt x="770" y="0"/>
                    <a:pt x="494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3637550" y="1622078"/>
              <a:ext cx="549293" cy="57423"/>
            </a:xfrm>
            <a:custGeom>
              <a:avLst/>
              <a:gdLst/>
              <a:ahLst/>
              <a:cxnLst/>
              <a:rect l="l" t="t" r="r" b="b"/>
              <a:pathLst>
                <a:path w="27186" h="2842" extrusionOk="0">
                  <a:moveTo>
                    <a:pt x="27020" y="1149"/>
                  </a:moveTo>
                  <a:cubicBezTo>
                    <a:pt x="27001" y="1149"/>
                    <a:pt x="26975" y="1155"/>
                    <a:pt x="26943" y="1163"/>
                  </a:cubicBezTo>
                  <a:cubicBezTo>
                    <a:pt x="23795" y="1784"/>
                    <a:pt x="20616" y="2264"/>
                    <a:pt x="17424" y="2495"/>
                  </a:cubicBezTo>
                  <a:cubicBezTo>
                    <a:pt x="17570" y="2553"/>
                    <a:pt x="17724" y="2610"/>
                    <a:pt x="17878" y="2663"/>
                  </a:cubicBezTo>
                  <a:cubicBezTo>
                    <a:pt x="20898" y="2418"/>
                    <a:pt x="23904" y="1950"/>
                    <a:pt x="26878" y="1361"/>
                  </a:cubicBezTo>
                  <a:cubicBezTo>
                    <a:pt x="27040" y="1329"/>
                    <a:pt x="27186" y="1149"/>
                    <a:pt x="27020" y="1149"/>
                  </a:cubicBezTo>
                  <a:close/>
                  <a:moveTo>
                    <a:pt x="371" y="1"/>
                  </a:moveTo>
                  <a:cubicBezTo>
                    <a:pt x="223" y="1"/>
                    <a:pt x="0" y="116"/>
                    <a:pt x="77" y="175"/>
                  </a:cubicBezTo>
                  <a:cubicBezTo>
                    <a:pt x="1545" y="1341"/>
                    <a:pt x="3391" y="1855"/>
                    <a:pt x="5199" y="2201"/>
                  </a:cubicBezTo>
                  <a:cubicBezTo>
                    <a:pt x="7365" y="2616"/>
                    <a:pt x="9590" y="2784"/>
                    <a:pt x="11788" y="2841"/>
                  </a:cubicBezTo>
                  <a:cubicBezTo>
                    <a:pt x="11847" y="2770"/>
                    <a:pt x="11910" y="2701"/>
                    <a:pt x="11975" y="2636"/>
                  </a:cubicBezTo>
                  <a:cubicBezTo>
                    <a:pt x="10039" y="2586"/>
                    <a:pt x="8102" y="2412"/>
                    <a:pt x="6193" y="2124"/>
                  </a:cubicBezTo>
                  <a:cubicBezTo>
                    <a:pt x="4193" y="1823"/>
                    <a:pt x="2070" y="1309"/>
                    <a:pt x="454" y="27"/>
                  </a:cubicBezTo>
                  <a:cubicBezTo>
                    <a:pt x="436" y="9"/>
                    <a:pt x="403" y="1"/>
                    <a:pt x="371" y="1"/>
                  </a:cubicBezTo>
                  <a:close/>
                </a:path>
              </a:pathLst>
            </a:custGeom>
            <a:solidFill>
              <a:srgbClr val="7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3875727" y="1672469"/>
              <a:ext cx="123048" cy="7435"/>
            </a:xfrm>
            <a:custGeom>
              <a:avLst/>
              <a:gdLst/>
              <a:ahLst/>
              <a:cxnLst/>
              <a:rect l="l" t="t" r="r" b="b"/>
              <a:pathLst>
                <a:path w="6090" h="368" extrusionOk="0">
                  <a:moveTo>
                    <a:pt x="5636" y="1"/>
                  </a:moveTo>
                  <a:cubicBezTo>
                    <a:pt x="4225" y="104"/>
                    <a:pt x="2814" y="155"/>
                    <a:pt x="1397" y="155"/>
                  </a:cubicBezTo>
                  <a:lnTo>
                    <a:pt x="1314" y="155"/>
                  </a:lnTo>
                  <a:cubicBezTo>
                    <a:pt x="944" y="155"/>
                    <a:pt x="565" y="155"/>
                    <a:pt x="187" y="142"/>
                  </a:cubicBezTo>
                  <a:cubicBezTo>
                    <a:pt x="122" y="207"/>
                    <a:pt x="59" y="276"/>
                    <a:pt x="0" y="347"/>
                  </a:cubicBezTo>
                  <a:cubicBezTo>
                    <a:pt x="205" y="353"/>
                    <a:pt x="411" y="353"/>
                    <a:pt x="616" y="361"/>
                  </a:cubicBezTo>
                  <a:cubicBezTo>
                    <a:pt x="897" y="367"/>
                    <a:pt x="1187" y="367"/>
                    <a:pt x="1474" y="367"/>
                  </a:cubicBezTo>
                  <a:cubicBezTo>
                    <a:pt x="3013" y="367"/>
                    <a:pt x="4551" y="296"/>
                    <a:pt x="6090" y="169"/>
                  </a:cubicBezTo>
                  <a:cubicBezTo>
                    <a:pt x="5936" y="116"/>
                    <a:pt x="5782" y="59"/>
                    <a:pt x="5636" y="1"/>
                  </a:cubicBezTo>
                  <a:close/>
                </a:path>
              </a:pathLst>
            </a:custGeom>
            <a:solidFill>
              <a:srgbClr val="FF8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3694650" y="1607853"/>
              <a:ext cx="193928" cy="63363"/>
            </a:xfrm>
            <a:custGeom>
              <a:avLst/>
              <a:gdLst/>
              <a:ahLst/>
              <a:cxnLst/>
              <a:rect l="l" t="t" r="r" b="b"/>
              <a:pathLst>
                <a:path w="9598" h="3136" extrusionOk="0">
                  <a:moveTo>
                    <a:pt x="1199" y="0"/>
                  </a:moveTo>
                  <a:cubicBezTo>
                    <a:pt x="1128" y="0"/>
                    <a:pt x="1045" y="7"/>
                    <a:pt x="1007" y="33"/>
                  </a:cubicBezTo>
                  <a:cubicBezTo>
                    <a:pt x="104" y="488"/>
                    <a:pt x="814" y="1308"/>
                    <a:pt x="1411" y="1674"/>
                  </a:cubicBezTo>
                  <a:cubicBezTo>
                    <a:pt x="2270" y="2205"/>
                    <a:pt x="3353" y="2391"/>
                    <a:pt x="4328" y="2597"/>
                  </a:cubicBezTo>
                  <a:cubicBezTo>
                    <a:pt x="5995" y="2936"/>
                    <a:pt x="7681" y="3090"/>
                    <a:pt x="9367" y="3136"/>
                  </a:cubicBezTo>
                  <a:cubicBezTo>
                    <a:pt x="9436" y="3071"/>
                    <a:pt x="9513" y="3013"/>
                    <a:pt x="9598" y="2956"/>
                  </a:cubicBezTo>
                  <a:cubicBezTo>
                    <a:pt x="8282" y="2924"/>
                    <a:pt x="6969" y="2828"/>
                    <a:pt x="5667" y="2616"/>
                  </a:cubicBezTo>
                  <a:cubicBezTo>
                    <a:pt x="4738" y="2468"/>
                    <a:pt x="3790" y="2270"/>
                    <a:pt x="2885" y="1994"/>
                  </a:cubicBezTo>
                  <a:cubicBezTo>
                    <a:pt x="2495" y="1873"/>
                    <a:pt x="1" y="737"/>
                    <a:pt x="1244" y="103"/>
                  </a:cubicBezTo>
                  <a:cubicBezTo>
                    <a:pt x="1398" y="33"/>
                    <a:pt x="1308" y="0"/>
                    <a:pt x="1199" y="0"/>
                  </a:cubicBezTo>
                  <a:close/>
                </a:path>
              </a:pathLst>
            </a:custGeom>
            <a:solidFill>
              <a:srgbClr val="7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3883910" y="1666266"/>
              <a:ext cx="92741" cy="5334"/>
            </a:xfrm>
            <a:custGeom>
              <a:avLst/>
              <a:gdLst/>
              <a:ahLst/>
              <a:cxnLst/>
              <a:rect l="l" t="t" r="r" b="b"/>
              <a:pathLst>
                <a:path w="4590" h="264" extrusionOk="0">
                  <a:moveTo>
                    <a:pt x="4339" y="0"/>
                  </a:moveTo>
                  <a:cubicBezTo>
                    <a:pt x="3320" y="45"/>
                    <a:pt x="2300" y="77"/>
                    <a:pt x="1288" y="77"/>
                  </a:cubicBezTo>
                  <a:cubicBezTo>
                    <a:pt x="935" y="77"/>
                    <a:pt x="583" y="77"/>
                    <a:pt x="231" y="65"/>
                  </a:cubicBezTo>
                  <a:cubicBezTo>
                    <a:pt x="146" y="122"/>
                    <a:pt x="69" y="180"/>
                    <a:pt x="0" y="245"/>
                  </a:cubicBezTo>
                  <a:cubicBezTo>
                    <a:pt x="391" y="257"/>
                    <a:pt x="782" y="263"/>
                    <a:pt x="1172" y="263"/>
                  </a:cubicBezTo>
                  <a:cubicBezTo>
                    <a:pt x="2172" y="263"/>
                    <a:pt x="3172" y="231"/>
                    <a:pt x="4172" y="180"/>
                  </a:cubicBezTo>
                  <a:cubicBezTo>
                    <a:pt x="4288" y="180"/>
                    <a:pt x="4589" y="0"/>
                    <a:pt x="4365" y="0"/>
                  </a:cubicBezTo>
                  <a:close/>
                </a:path>
              </a:pathLst>
            </a:custGeom>
            <a:solidFill>
              <a:srgbClr val="FF8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3890113" y="1603307"/>
              <a:ext cx="211647" cy="57160"/>
            </a:xfrm>
            <a:custGeom>
              <a:avLst/>
              <a:gdLst/>
              <a:ahLst/>
              <a:cxnLst/>
              <a:rect l="l" t="t" r="r" b="b"/>
              <a:pathLst>
                <a:path w="10475" h="2829" extrusionOk="0">
                  <a:moveTo>
                    <a:pt x="462" y="2527"/>
                  </a:moveTo>
                  <a:cubicBezTo>
                    <a:pt x="359" y="2527"/>
                    <a:pt x="1" y="2675"/>
                    <a:pt x="199" y="2693"/>
                  </a:cubicBezTo>
                  <a:cubicBezTo>
                    <a:pt x="410" y="2713"/>
                    <a:pt x="616" y="2725"/>
                    <a:pt x="821" y="2745"/>
                  </a:cubicBezTo>
                  <a:cubicBezTo>
                    <a:pt x="1045" y="2675"/>
                    <a:pt x="1282" y="2630"/>
                    <a:pt x="1519" y="2610"/>
                  </a:cubicBezTo>
                  <a:cubicBezTo>
                    <a:pt x="1167" y="2584"/>
                    <a:pt x="815" y="2559"/>
                    <a:pt x="468" y="2527"/>
                  </a:cubicBezTo>
                  <a:close/>
                  <a:moveTo>
                    <a:pt x="8501" y="1"/>
                  </a:moveTo>
                  <a:cubicBezTo>
                    <a:pt x="8410" y="1"/>
                    <a:pt x="8039" y="155"/>
                    <a:pt x="8238" y="168"/>
                  </a:cubicBezTo>
                  <a:cubicBezTo>
                    <a:pt x="8732" y="187"/>
                    <a:pt x="10052" y="462"/>
                    <a:pt x="9827" y="1193"/>
                  </a:cubicBezTo>
                  <a:cubicBezTo>
                    <a:pt x="9629" y="1853"/>
                    <a:pt x="8250" y="2065"/>
                    <a:pt x="7679" y="2207"/>
                  </a:cubicBezTo>
                  <a:cubicBezTo>
                    <a:pt x="6301" y="2553"/>
                    <a:pt x="4886" y="2675"/>
                    <a:pt x="3469" y="2675"/>
                  </a:cubicBezTo>
                  <a:cubicBezTo>
                    <a:pt x="3199" y="2675"/>
                    <a:pt x="2936" y="2675"/>
                    <a:pt x="2667" y="2661"/>
                  </a:cubicBezTo>
                  <a:lnTo>
                    <a:pt x="2667" y="2661"/>
                  </a:lnTo>
                  <a:cubicBezTo>
                    <a:pt x="2892" y="2707"/>
                    <a:pt x="3122" y="2758"/>
                    <a:pt x="3353" y="2829"/>
                  </a:cubicBezTo>
                  <a:cubicBezTo>
                    <a:pt x="5052" y="2815"/>
                    <a:pt x="6744" y="2630"/>
                    <a:pt x="8398" y="2148"/>
                  </a:cubicBezTo>
                  <a:cubicBezTo>
                    <a:pt x="8981" y="1976"/>
                    <a:pt x="10052" y="1707"/>
                    <a:pt x="10256" y="1027"/>
                  </a:cubicBezTo>
                  <a:cubicBezTo>
                    <a:pt x="10475" y="302"/>
                    <a:pt x="8943" y="21"/>
                    <a:pt x="8501" y="1"/>
                  </a:cubicBezTo>
                  <a:close/>
                </a:path>
              </a:pathLst>
            </a:custGeom>
            <a:solidFill>
              <a:srgbClr val="7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3906681" y="1656042"/>
              <a:ext cx="51199" cy="4546"/>
            </a:xfrm>
            <a:custGeom>
              <a:avLst/>
              <a:gdLst/>
              <a:ahLst/>
              <a:cxnLst/>
              <a:rect l="l" t="t" r="r" b="b"/>
              <a:pathLst>
                <a:path w="2534" h="225" extrusionOk="0">
                  <a:moveTo>
                    <a:pt x="699" y="0"/>
                  </a:moveTo>
                  <a:cubicBezTo>
                    <a:pt x="462" y="20"/>
                    <a:pt x="225" y="65"/>
                    <a:pt x="1" y="135"/>
                  </a:cubicBezTo>
                  <a:cubicBezTo>
                    <a:pt x="764" y="186"/>
                    <a:pt x="1527" y="225"/>
                    <a:pt x="2289" y="225"/>
                  </a:cubicBezTo>
                  <a:cubicBezTo>
                    <a:pt x="2373" y="225"/>
                    <a:pt x="2450" y="219"/>
                    <a:pt x="2533" y="219"/>
                  </a:cubicBezTo>
                  <a:cubicBezTo>
                    <a:pt x="2302" y="148"/>
                    <a:pt x="2072" y="97"/>
                    <a:pt x="1847" y="51"/>
                  </a:cubicBezTo>
                  <a:cubicBezTo>
                    <a:pt x="1462" y="45"/>
                    <a:pt x="1084" y="26"/>
                    <a:pt x="699" y="0"/>
                  </a:cubicBezTo>
                  <a:close/>
                </a:path>
              </a:pathLst>
            </a:custGeom>
            <a:solidFill>
              <a:srgbClr val="FF8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3775106" y="1591407"/>
              <a:ext cx="185603" cy="58958"/>
            </a:xfrm>
            <a:custGeom>
              <a:avLst/>
              <a:gdLst/>
              <a:ahLst/>
              <a:cxnLst/>
              <a:rect l="l" t="t" r="r" b="b"/>
              <a:pathLst>
                <a:path w="9186" h="2918" extrusionOk="0">
                  <a:moveTo>
                    <a:pt x="1500" y="0"/>
                  </a:moveTo>
                  <a:cubicBezTo>
                    <a:pt x="1480" y="0"/>
                    <a:pt x="1454" y="7"/>
                    <a:pt x="1423" y="13"/>
                  </a:cubicBezTo>
                  <a:cubicBezTo>
                    <a:pt x="853" y="122"/>
                    <a:pt x="146" y="417"/>
                    <a:pt x="77" y="1071"/>
                  </a:cubicBezTo>
                  <a:cubicBezTo>
                    <a:pt x="0" y="1757"/>
                    <a:pt x="1231" y="2013"/>
                    <a:pt x="1679" y="2128"/>
                  </a:cubicBezTo>
                  <a:cubicBezTo>
                    <a:pt x="3993" y="2719"/>
                    <a:pt x="6365" y="2873"/>
                    <a:pt x="8750" y="2917"/>
                  </a:cubicBezTo>
                  <a:cubicBezTo>
                    <a:pt x="8891" y="2917"/>
                    <a:pt x="9185" y="2719"/>
                    <a:pt x="8916" y="2711"/>
                  </a:cubicBezTo>
                  <a:cubicBezTo>
                    <a:pt x="6954" y="2673"/>
                    <a:pt x="4968" y="2616"/>
                    <a:pt x="3051" y="2167"/>
                  </a:cubicBezTo>
                  <a:cubicBezTo>
                    <a:pt x="2486" y="2033"/>
                    <a:pt x="1923" y="1950"/>
                    <a:pt x="1377" y="1764"/>
                  </a:cubicBezTo>
                  <a:cubicBezTo>
                    <a:pt x="1122" y="1681"/>
                    <a:pt x="877" y="1557"/>
                    <a:pt x="666" y="1385"/>
                  </a:cubicBezTo>
                  <a:cubicBezTo>
                    <a:pt x="83" y="897"/>
                    <a:pt x="903" y="302"/>
                    <a:pt x="1359" y="205"/>
                  </a:cubicBezTo>
                  <a:cubicBezTo>
                    <a:pt x="1519" y="180"/>
                    <a:pt x="1666" y="0"/>
                    <a:pt x="1500" y="0"/>
                  </a:cubicBezTo>
                  <a:close/>
                </a:path>
              </a:pathLst>
            </a:custGeom>
            <a:solidFill>
              <a:srgbClr val="7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4212342" y="1667559"/>
              <a:ext cx="82396" cy="128908"/>
            </a:xfrm>
            <a:custGeom>
              <a:avLst/>
              <a:gdLst/>
              <a:ahLst/>
              <a:cxnLst/>
              <a:rect l="l" t="t" r="r" b="b"/>
              <a:pathLst>
                <a:path w="4078" h="6380" extrusionOk="0">
                  <a:moveTo>
                    <a:pt x="1021" y="1"/>
                  </a:moveTo>
                  <a:cubicBezTo>
                    <a:pt x="944" y="1"/>
                    <a:pt x="873" y="13"/>
                    <a:pt x="803" y="39"/>
                  </a:cubicBezTo>
                  <a:cubicBezTo>
                    <a:pt x="39" y="321"/>
                    <a:pt x="1" y="2096"/>
                    <a:pt x="713" y="4007"/>
                  </a:cubicBezTo>
                  <a:cubicBezTo>
                    <a:pt x="1092" y="5007"/>
                    <a:pt x="1598" y="5847"/>
                    <a:pt x="2110" y="6380"/>
                  </a:cubicBezTo>
                  <a:lnTo>
                    <a:pt x="3912" y="6155"/>
                  </a:lnTo>
                  <a:cubicBezTo>
                    <a:pt x="4078" y="5398"/>
                    <a:pt x="3930" y="4219"/>
                    <a:pt x="3469" y="2975"/>
                  </a:cubicBezTo>
                  <a:cubicBezTo>
                    <a:pt x="2823" y="1244"/>
                    <a:pt x="1776" y="1"/>
                    <a:pt x="1021" y="1"/>
                  </a:cubicBezTo>
                  <a:close/>
                </a:path>
              </a:pathLst>
            </a:custGeom>
            <a:solidFill>
              <a:srgbClr val="7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4254975" y="1791901"/>
              <a:ext cx="36409" cy="16588"/>
            </a:xfrm>
            <a:custGeom>
              <a:avLst/>
              <a:gdLst/>
              <a:ahLst/>
              <a:cxnLst/>
              <a:rect l="l" t="t" r="r" b="b"/>
              <a:pathLst>
                <a:path w="1802" h="821" extrusionOk="0">
                  <a:moveTo>
                    <a:pt x="1802" y="1"/>
                  </a:moveTo>
                  <a:lnTo>
                    <a:pt x="0" y="226"/>
                  </a:lnTo>
                  <a:cubicBezTo>
                    <a:pt x="186" y="424"/>
                    <a:pt x="379" y="578"/>
                    <a:pt x="565" y="681"/>
                  </a:cubicBezTo>
                  <a:cubicBezTo>
                    <a:pt x="705" y="590"/>
                    <a:pt x="859" y="481"/>
                    <a:pt x="1026" y="359"/>
                  </a:cubicBezTo>
                  <a:lnTo>
                    <a:pt x="1109" y="469"/>
                  </a:lnTo>
                  <a:cubicBezTo>
                    <a:pt x="968" y="572"/>
                    <a:pt x="840" y="667"/>
                    <a:pt x="713" y="750"/>
                  </a:cubicBezTo>
                  <a:cubicBezTo>
                    <a:pt x="789" y="789"/>
                    <a:pt x="873" y="809"/>
                    <a:pt x="943" y="821"/>
                  </a:cubicBezTo>
                  <a:cubicBezTo>
                    <a:pt x="1128" y="687"/>
                    <a:pt x="1320" y="533"/>
                    <a:pt x="1539" y="359"/>
                  </a:cubicBezTo>
                  <a:lnTo>
                    <a:pt x="1622" y="469"/>
                  </a:lnTo>
                  <a:cubicBezTo>
                    <a:pt x="1474" y="590"/>
                    <a:pt x="1328" y="706"/>
                    <a:pt x="1186" y="815"/>
                  </a:cubicBezTo>
                  <a:cubicBezTo>
                    <a:pt x="1219" y="809"/>
                    <a:pt x="1243" y="802"/>
                    <a:pt x="1270" y="789"/>
                  </a:cubicBezTo>
                  <a:cubicBezTo>
                    <a:pt x="1539" y="687"/>
                    <a:pt x="1713" y="404"/>
                    <a:pt x="1802" y="1"/>
                  </a:cubicBezTo>
                  <a:close/>
                </a:path>
              </a:pathLst>
            </a:custGeom>
            <a:solidFill>
              <a:srgbClr val="335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4274028" y="1799154"/>
              <a:ext cx="13719" cy="9476"/>
            </a:xfrm>
            <a:custGeom>
              <a:avLst/>
              <a:gdLst/>
              <a:ahLst/>
              <a:cxnLst/>
              <a:rect l="l" t="t" r="r" b="b"/>
              <a:pathLst>
                <a:path w="679" h="469" extrusionOk="0">
                  <a:moveTo>
                    <a:pt x="596" y="0"/>
                  </a:moveTo>
                  <a:cubicBezTo>
                    <a:pt x="377" y="174"/>
                    <a:pt x="185" y="328"/>
                    <a:pt x="0" y="462"/>
                  </a:cubicBezTo>
                  <a:cubicBezTo>
                    <a:pt x="39" y="468"/>
                    <a:pt x="77" y="468"/>
                    <a:pt x="108" y="468"/>
                  </a:cubicBezTo>
                  <a:cubicBezTo>
                    <a:pt x="154" y="468"/>
                    <a:pt x="199" y="462"/>
                    <a:pt x="243" y="456"/>
                  </a:cubicBezTo>
                  <a:cubicBezTo>
                    <a:pt x="385" y="347"/>
                    <a:pt x="531" y="231"/>
                    <a:pt x="679" y="110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AE7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4266371" y="1799154"/>
              <a:ext cx="11032" cy="7920"/>
            </a:xfrm>
            <a:custGeom>
              <a:avLst/>
              <a:gdLst/>
              <a:ahLst/>
              <a:cxnLst/>
              <a:rect l="l" t="t" r="r" b="b"/>
              <a:pathLst>
                <a:path w="546" h="392" extrusionOk="0">
                  <a:moveTo>
                    <a:pt x="462" y="0"/>
                  </a:moveTo>
                  <a:cubicBezTo>
                    <a:pt x="295" y="122"/>
                    <a:pt x="141" y="231"/>
                    <a:pt x="1" y="322"/>
                  </a:cubicBezTo>
                  <a:cubicBezTo>
                    <a:pt x="52" y="353"/>
                    <a:pt x="102" y="373"/>
                    <a:pt x="149" y="391"/>
                  </a:cubicBezTo>
                  <a:cubicBezTo>
                    <a:pt x="276" y="308"/>
                    <a:pt x="404" y="213"/>
                    <a:pt x="545" y="110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AE7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3466960" y="1655659"/>
              <a:ext cx="172167" cy="324209"/>
            </a:xfrm>
            <a:custGeom>
              <a:avLst/>
              <a:gdLst/>
              <a:ahLst/>
              <a:cxnLst/>
              <a:rect l="l" t="t" r="r" b="b"/>
              <a:pathLst>
                <a:path w="8521" h="16046" extrusionOk="0">
                  <a:moveTo>
                    <a:pt x="8237" y="11315"/>
                  </a:moveTo>
                  <a:cubicBezTo>
                    <a:pt x="7936" y="11949"/>
                    <a:pt x="6943" y="12481"/>
                    <a:pt x="7302" y="13212"/>
                  </a:cubicBezTo>
                  <a:cubicBezTo>
                    <a:pt x="7565" y="13744"/>
                    <a:pt x="8148" y="14109"/>
                    <a:pt x="8520" y="14584"/>
                  </a:cubicBezTo>
                  <a:lnTo>
                    <a:pt x="8436" y="13616"/>
                  </a:lnTo>
                  <a:cubicBezTo>
                    <a:pt x="8033" y="13090"/>
                    <a:pt x="7751" y="12552"/>
                    <a:pt x="8263" y="11878"/>
                  </a:cubicBezTo>
                  <a:cubicBezTo>
                    <a:pt x="8270" y="11866"/>
                    <a:pt x="8276" y="11853"/>
                    <a:pt x="8290" y="11847"/>
                  </a:cubicBezTo>
                  <a:lnTo>
                    <a:pt x="8237" y="11315"/>
                  </a:lnTo>
                  <a:close/>
                  <a:moveTo>
                    <a:pt x="7282" y="1"/>
                  </a:moveTo>
                  <a:cubicBezTo>
                    <a:pt x="7282" y="1"/>
                    <a:pt x="0" y="7161"/>
                    <a:pt x="6128" y="15603"/>
                  </a:cubicBezTo>
                  <a:cubicBezTo>
                    <a:pt x="6205" y="15596"/>
                    <a:pt x="6282" y="15596"/>
                    <a:pt x="6366" y="15596"/>
                  </a:cubicBezTo>
                  <a:cubicBezTo>
                    <a:pt x="6666" y="15596"/>
                    <a:pt x="6968" y="15635"/>
                    <a:pt x="7237" y="15673"/>
                  </a:cubicBezTo>
                  <a:cubicBezTo>
                    <a:pt x="7320" y="15686"/>
                    <a:pt x="7405" y="15706"/>
                    <a:pt x="7488" y="15724"/>
                  </a:cubicBezTo>
                  <a:cubicBezTo>
                    <a:pt x="7500" y="15655"/>
                    <a:pt x="7500" y="15596"/>
                    <a:pt x="7488" y="15552"/>
                  </a:cubicBezTo>
                  <a:cubicBezTo>
                    <a:pt x="7308" y="14910"/>
                    <a:pt x="6873" y="14301"/>
                    <a:pt x="6302" y="13943"/>
                  </a:cubicBezTo>
                  <a:cubicBezTo>
                    <a:pt x="5743" y="13590"/>
                    <a:pt x="5000" y="13167"/>
                    <a:pt x="5680" y="12519"/>
                  </a:cubicBezTo>
                  <a:cubicBezTo>
                    <a:pt x="6251" y="11975"/>
                    <a:pt x="6699" y="11155"/>
                    <a:pt x="6089" y="10436"/>
                  </a:cubicBezTo>
                  <a:cubicBezTo>
                    <a:pt x="5731" y="10001"/>
                    <a:pt x="5263" y="9679"/>
                    <a:pt x="4936" y="9212"/>
                  </a:cubicBezTo>
                  <a:cubicBezTo>
                    <a:pt x="4308" y="8295"/>
                    <a:pt x="4776" y="7141"/>
                    <a:pt x="5225" y="6270"/>
                  </a:cubicBezTo>
                  <a:cubicBezTo>
                    <a:pt x="5251" y="6205"/>
                    <a:pt x="5385" y="6161"/>
                    <a:pt x="5488" y="6161"/>
                  </a:cubicBezTo>
                  <a:cubicBezTo>
                    <a:pt x="5577" y="6161"/>
                    <a:pt x="5636" y="6193"/>
                    <a:pt x="5597" y="6270"/>
                  </a:cubicBezTo>
                  <a:cubicBezTo>
                    <a:pt x="5199" y="7045"/>
                    <a:pt x="4776" y="8052"/>
                    <a:pt x="5237" y="8904"/>
                  </a:cubicBezTo>
                  <a:cubicBezTo>
                    <a:pt x="5571" y="9519"/>
                    <a:pt x="6186" y="9872"/>
                    <a:pt x="6583" y="10436"/>
                  </a:cubicBezTo>
                  <a:cubicBezTo>
                    <a:pt x="6917" y="10910"/>
                    <a:pt x="6828" y="11655"/>
                    <a:pt x="6474" y="12096"/>
                  </a:cubicBezTo>
                  <a:cubicBezTo>
                    <a:pt x="6314" y="12301"/>
                    <a:pt x="6071" y="12455"/>
                    <a:pt x="5923" y="12667"/>
                  </a:cubicBezTo>
                  <a:cubicBezTo>
                    <a:pt x="5666" y="13039"/>
                    <a:pt x="5929" y="13289"/>
                    <a:pt x="6237" y="13493"/>
                  </a:cubicBezTo>
                  <a:cubicBezTo>
                    <a:pt x="7006" y="14020"/>
                    <a:pt x="8033" y="14776"/>
                    <a:pt x="7859" y="15815"/>
                  </a:cubicBezTo>
                  <a:cubicBezTo>
                    <a:pt x="8071" y="15878"/>
                    <a:pt x="8276" y="15955"/>
                    <a:pt x="8474" y="16046"/>
                  </a:cubicBezTo>
                  <a:cubicBezTo>
                    <a:pt x="8500" y="15455"/>
                    <a:pt x="8219" y="14789"/>
                    <a:pt x="7885" y="14469"/>
                  </a:cubicBezTo>
                  <a:cubicBezTo>
                    <a:pt x="7488" y="14070"/>
                    <a:pt x="6693" y="13513"/>
                    <a:pt x="6820" y="12853"/>
                  </a:cubicBezTo>
                  <a:cubicBezTo>
                    <a:pt x="6962" y="12109"/>
                    <a:pt x="8109" y="11679"/>
                    <a:pt x="7891" y="10859"/>
                  </a:cubicBezTo>
                  <a:cubicBezTo>
                    <a:pt x="7769" y="10398"/>
                    <a:pt x="7462" y="10039"/>
                    <a:pt x="7243" y="9622"/>
                  </a:cubicBezTo>
                  <a:cubicBezTo>
                    <a:pt x="6974" y="9102"/>
                    <a:pt x="6840" y="8584"/>
                    <a:pt x="6789" y="8007"/>
                  </a:cubicBezTo>
                  <a:cubicBezTo>
                    <a:pt x="6776" y="7904"/>
                    <a:pt x="6949" y="7827"/>
                    <a:pt x="7071" y="7827"/>
                  </a:cubicBezTo>
                  <a:cubicBezTo>
                    <a:pt x="7136" y="7827"/>
                    <a:pt x="7186" y="7847"/>
                    <a:pt x="7193" y="7898"/>
                  </a:cubicBezTo>
                  <a:cubicBezTo>
                    <a:pt x="7263" y="8699"/>
                    <a:pt x="7526" y="9327"/>
                    <a:pt x="7956" y="10007"/>
                  </a:cubicBezTo>
                  <a:cubicBezTo>
                    <a:pt x="8020" y="10116"/>
                    <a:pt x="8097" y="10238"/>
                    <a:pt x="8160" y="10366"/>
                  </a:cubicBezTo>
                  <a:lnTo>
                    <a:pt x="7282" y="1"/>
                  </a:lnTo>
                  <a:close/>
                </a:path>
              </a:pathLst>
            </a:custGeom>
            <a:solidFill>
              <a:srgbClr val="7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3553983" y="1780121"/>
              <a:ext cx="75284" cy="195079"/>
            </a:xfrm>
            <a:custGeom>
              <a:avLst/>
              <a:gdLst/>
              <a:ahLst/>
              <a:cxnLst/>
              <a:rect l="l" t="t" r="r" b="b"/>
              <a:pathLst>
                <a:path w="3726" h="9655" extrusionOk="0">
                  <a:moveTo>
                    <a:pt x="1181" y="1"/>
                  </a:moveTo>
                  <a:cubicBezTo>
                    <a:pt x="1078" y="1"/>
                    <a:pt x="944" y="45"/>
                    <a:pt x="918" y="110"/>
                  </a:cubicBezTo>
                  <a:cubicBezTo>
                    <a:pt x="469" y="981"/>
                    <a:pt x="1" y="2135"/>
                    <a:pt x="629" y="3052"/>
                  </a:cubicBezTo>
                  <a:cubicBezTo>
                    <a:pt x="956" y="3519"/>
                    <a:pt x="1424" y="3841"/>
                    <a:pt x="1782" y="4276"/>
                  </a:cubicBezTo>
                  <a:cubicBezTo>
                    <a:pt x="2392" y="4995"/>
                    <a:pt x="1944" y="5815"/>
                    <a:pt x="1373" y="6359"/>
                  </a:cubicBezTo>
                  <a:cubicBezTo>
                    <a:pt x="693" y="7007"/>
                    <a:pt x="1436" y="7430"/>
                    <a:pt x="1995" y="7783"/>
                  </a:cubicBezTo>
                  <a:cubicBezTo>
                    <a:pt x="2566" y="8141"/>
                    <a:pt x="3001" y="8750"/>
                    <a:pt x="3181" y="9392"/>
                  </a:cubicBezTo>
                  <a:cubicBezTo>
                    <a:pt x="3193" y="9436"/>
                    <a:pt x="3193" y="9495"/>
                    <a:pt x="3181" y="9564"/>
                  </a:cubicBezTo>
                  <a:cubicBezTo>
                    <a:pt x="3309" y="9590"/>
                    <a:pt x="3430" y="9623"/>
                    <a:pt x="3552" y="9655"/>
                  </a:cubicBezTo>
                  <a:cubicBezTo>
                    <a:pt x="3726" y="8616"/>
                    <a:pt x="2699" y="7860"/>
                    <a:pt x="1930" y="7333"/>
                  </a:cubicBezTo>
                  <a:cubicBezTo>
                    <a:pt x="1622" y="7129"/>
                    <a:pt x="1359" y="6879"/>
                    <a:pt x="1616" y="6507"/>
                  </a:cubicBezTo>
                  <a:cubicBezTo>
                    <a:pt x="1764" y="6295"/>
                    <a:pt x="2007" y="6141"/>
                    <a:pt x="2167" y="5936"/>
                  </a:cubicBezTo>
                  <a:cubicBezTo>
                    <a:pt x="2521" y="5495"/>
                    <a:pt x="2610" y="4750"/>
                    <a:pt x="2276" y="4276"/>
                  </a:cubicBezTo>
                  <a:cubicBezTo>
                    <a:pt x="1879" y="3712"/>
                    <a:pt x="1264" y="3359"/>
                    <a:pt x="930" y="2744"/>
                  </a:cubicBezTo>
                  <a:cubicBezTo>
                    <a:pt x="469" y="1892"/>
                    <a:pt x="892" y="885"/>
                    <a:pt x="1290" y="110"/>
                  </a:cubicBezTo>
                  <a:cubicBezTo>
                    <a:pt x="1329" y="33"/>
                    <a:pt x="1270" y="1"/>
                    <a:pt x="1181" y="1"/>
                  </a:cubicBezTo>
                  <a:close/>
                </a:path>
              </a:pathLst>
            </a:custGeom>
            <a:solidFill>
              <a:srgbClr val="335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3623569" y="1895027"/>
              <a:ext cx="13840" cy="35763"/>
            </a:xfrm>
            <a:custGeom>
              <a:avLst/>
              <a:gdLst/>
              <a:ahLst/>
              <a:cxnLst/>
              <a:rect l="l" t="t" r="r" b="b"/>
              <a:pathLst>
                <a:path w="685" h="1770" extrusionOk="0">
                  <a:moveTo>
                    <a:pt x="539" y="0"/>
                  </a:moveTo>
                  <a:cubicBezTo>
                    <a:pt x="525" y="6"/>
                    <a:pt x="519" y="19"/>
                    <a:pt x="512" y="31"/>
                  </a:cubicBezTo>
                  <a:cubicBezTo>
                    <a:pt x="0" y="705"/>
                    <a:pt x="282" y="1243"/>
                    <a:pt x="685" y="1769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rgbClr val="335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3602172" y="1813783"/>
              <a:ext cx="39521" cy="167641"/>
            </a:xfrm>
            <a:custGeom>
              <a:avLst/>
              <a:gdLst/>
              <a:ahLst/>
              <a:cxnLst/>
              <a:rect l="l" t="t" r="r" b="b"/>
              <a:pathLst>
                <a:path w="1956" h="8297" extrusionOk="0">
                  <a:moveTo>
                    <a:pt x="379" y="1"/>
                  </a:moveTo>
                  <a:cubicBezTo>
                    <a:pt x="257" y="1"/>
                    <a:pt x="84" y="78"/>
                    <a:pt x="97" y="181"/>
                  </a:cubicBezTo>
                  <a:cubicBezTo>
                    <a:pt x="148" y="758"/>
                    <a:pt x="282" y="1276"/>
                    <a:pt x="551" y="1796"/>
                  </a:cubicBezTo>
                  <a:cubicBezTo>
                    <a:pt x="770" y="2213"/>
                    <a:pt x="1077" y="2572"/>
                    <a:pt x="1199" y="3033"/>
                  </a:cubicBezTo>
                  <a:cubicBezTo>
                    <a:pt x="1417" y="3853"/>
                    <a:pt x="270" y="4283"/>
                    <a:pt x="128" y="5027"/>
                  </a:cubicBezTo>
                  <a:cubicBezTo>
                    <a:pt x="1" y="5687"/>
                    <a:pt x="796" y="6244"/>
                    <a:pt x="1193" y="6643"/>
                  </a:cubicBezTo>
                  <a:cubicBezTo>
                    <a:pt x="1527" y="6963"/>
                    <a:pt x="1808" y="7629"/>
                    <a:pt x="1782" y="8220"/>
                  </a:cubicBezTo>
                  <a:cubicBezTo>
                    <a:pt x="1841" y="8238"/>
                    <a:pt x="1898" y="8270"/>
                    <a:pt x="1956" y="8297"/>
                  </a:cubicBezTo>
                  <a:lnTo>
                    <a:pt x="1828" y="6758"/>
                  </a:lnTo>
                  <a:cubicBezTo>
                    <a:pt x="1456" y="6283"/>
                    <a:pt x="873" y="5918"/>
                    <a:pt x="610" y="5386"/>
                  </a:cubicBezTo>
                  <a:cubicBezTo>
                    <a:pt x="251" y="4655"/>
                    <a:pt x="1244" y="4123"/>
                    <a:pt x="1545" y="3489"/>
                  </a:cubicBezTo>
                  <a:lnTo>
                    <a:pt x="1468" y="2540"/>
                  </a:lnTo>
                  <a:cubicBezTo>
                    <a:pt x="1405" y="2412"/>
                    <a:pt x="1328" y="2290"/>
                    <a:pt x="1264" y="2181"/>
                  </a:cubicBezTo>
                  <a:cubicBezTo>
                    <a:pt x="834" y="1501"/>
                    <a:pt x="571" y="873"/>
                    <a:pt x="501" y="72"/>
                  </a:cubicBezTo>
                  <a:cubicBezTo>
                    <a:pt x="494" y="21"/>
                    <a:pt x="444" y="1"/>
                    <a:pt x="379" y="1"/>
                  </a:cubicBezTo>
                  <a:close/>
                </a:path>
              </a:pathLst>
            </a:custGeom>
            <a:solidFill>
              <a:srgbClr val="335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3590756" y="1970776"/>
              <a:ext cx="55200" cy="60756"/>
            </a:xfrm>
            <a:custGeom>
              <a:avLst/>
              <a:gdLst/>
              <a:ahLst/>
              <a:cxnLst/>
              <a:rect l="l" t="t" r="r" b="b"/>
              <a:pathLst>
                <a:path w="2732" h="3007" extrusionOk="0">
                  <a:moveTo>
                    <a:pt x="239" y="0"/>
                  </a:moveTo>
                  <a:cubicBezTo>
                    <a:pt x="155" y="0"/>
                    <a:pt x="78" y="0"/>
                    <a:pt x="1" y="7"/>
                  </a:cubicBezTo>
                  <a:cubicBezTo>
                    <a:pt x="181" y="257"/>
                    <a:pt x="373" y="507"/>
                    <a:pt x="578" y="757"/>
                  </a:cubicBezTo>
                  <a:cubicBezTo>
                    <a:pt x="630" y="751"/>
                    <a:pt x="687" y="744"/>
                    <a:pt x="746" y="744"/>
                  </a:cubicBezTo>
                  <a:cubicBezTo>
                    <a:pt x="970" y="744"/>
                    <a:pt x="1155" y="796"/>
                    <a:pt x="1155" y="859"/>
                  </a:cubicBezTo>
                  <a:cubicBezTo>
                    <a:pt x="1155" y="924"/>
                    <a:pt x="982" y="968"/>
                    <a:pt x="758" y="974"/>
                  </a:cubicBezTo>
                  <a:cubicBezTo>
                    <a:pt x="906" y="1148"/>
                    <a:pt x="1053" y="1321"/>
                    <a:pt x="1213" y="1494"/>
                  </a:cubicBezTo>
                  <a:cubicBezTo>
                    <a:pt x="1296" y="1367"/>
                    <a:pt x="1470" y="1282"/>
                    <a:pt x="1669" y="1282"/>
                  </a:cubicBezTo>
                  <a:cubicBezTo>
                    <a:pt x="1950" y="1282"/>
                    <a:pt x="2181" y="1456"/>
                    <a:pt x="2181" y="1674"/>
                  </a:cubicBezTo>
                  <a:cubicBezTo>
                    <a:pt x="2181" y="1867"/>
                    <a:pt x="1989" y="2033"/>
                    <a:pt x="1746" y="2059"/>
                  </a:cubicBezTo>
                  <a:cubicBezTo>
                    <a:pt x="2053" y="2373"/>
                    <a:pt x="2379" y="2693"/>
                    <a:pt x="2732" y="3007"/>
                  </a:cubicBezTo>
                  <a:lnTo>
                    <a:pt x="2630" y="1841"/>
                  </a:lnTo>
                  <a:cubicBezTo>
                    <a:pt x="2572" y="1821"/>
                    <a:pt x="2533" y="1790"/>
                    <a:pt x="2533" y="1757"/>
                  </a:cubicBezTo>
                  <a:cubicBezTo>
                    <a:pt x="2533" y="1725"/>
                    <a:pt x="2566" y="1693"/>
                    <a:pt x="2616" y="1674"/>
                  </a:cubicBezTo>
                  <a:lnTo>
                    <a:pt x="2521" y="527"/>
                  </a:lnTo>
                  <a:cubicBezTo>
                    <a:pt x="2463" y="500"/>
                    <a:pt x="2406" y="468"/>
                    <a:pt x="2347" y="450"/>
                  </a:cubicBezTo>
                  <a:cubicBezTo>
                    <a:pt x="2149" y="359"/>
                    <a:pt x="1944" y="282"/>
                    <a:pt x="1732" y="219"/>
                  </a:cubicBezTo>
                  <a:cubicBezTo>
                    <a:pt x="1610" y="187"/>
                    <a:pt x="1489" y="154"/>
                    <a:pt x="1361" y="128"/>
                  </a:cubicBezTo>
                  <a:cubicBezTo>
                    <a:pt x="1278" y="110"/>
                    <a:pt x="1193" y="90"/>
                    <a:pt x="1110" y="77"/>
                  </a:cubicBezTo>
                  <a:cubicBezTo>
                    <a:pt x="841" y="39"/>
                    <a:pt x="539" y="0"/>
                    <a:pt x="239" y="0"/>
                  </a:cubicBezTo>
                  <a:close/>
                </a:path>
              </a:pathLst>
            </a:custGeom>
            <a:solidFill>
              <a:srgbClr val="FF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3615264" y="1996679"/>
              <a:ext cx="19558" cy="15719"/>
            </a:xfrm>
            <a:custGeom>
              <a:avLst/>
              <a:gdLst/>
              <a:ahLst/>
              <a:cxnLst/>
              <a:rect l="l" t="t" r="r" b="b"/>
              <a:pathLst>
                <a:path w="968" h="778" extrusionOk="0">
                  <a:moveTo>
                    <a:pt x="456" y="0"/>
                  </a:moveTo>
                  <a:cubicBezTo>
                    <a:pt x="257" y="0"/>
                    <a:pt x="83" y="85"/>
                    <a:pt x="0" y="212"/>
                  </a:cubicBezTo>
                  <a:cubicBezTo>
                    <a:pt x="173" y="399"/>
                    <a:pt x="346" y="591"/>
                    <a:pt x="533" y="777"/>
                  </a:cubicBezTo>
                  <a:cubicBezTo>
                    <a:pt x="776" y="751"/>
                    <a:pt x="968" y="585"/>
                    <a:pt x="968" y="392"/>
                  </a:cubicBezTo>
                  <a:cubicBezTo>
                    <a:pt x="968" y="174"/>
                    <a:pt x="737" y="0"/>
                    <a:pt x="456" y="0"/>
                  </a:cubicBezTo>
                  <a:close/>
                </a:path>
              </a:pathLst>
            </a:custGeom>
            <a:solidFill>
              <a:srgbClr val="FFD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3641935" y="2004599"/>
              <a:ext cx="1980" cy="3374"/>
            </a:xfrm>
            <a:custGeom>
              <a:avLst/>
              <a:gdLst/>
              <a:ahLst/>
              <a:cxnLst/>
              <a:rect l="l" t="t" r="r" b="b"/>
              <a:pathLst>
                <a:path w="98" h="167" extrusionOk="0">
                  <a:moveTo>
                    <a:pt x="83" y="0"/>
                  </a:moveTo>
                  <a:cubicBezTo>
                    <a:pt x="33" y="19"/>
                    <a:pt x="0" y="51"/>
                    <a:pt x="0" y="83"/>
                  </a:cubicBezTo>
                  <a:cubicBezTo>
                    <a:pt x="0" y="116"/>
                    <a:pt x="39" y="147"/>
                    <a:pt x="97" y="16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FFD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3602414" y="1985788"/>
              <a:ext cx="11678" cy="4688"/>
            </a:xfrm>
            <a:custGeom>
              <a:avLst/>
              <a:gdLst/>
              <a:ahLst/>
              <a:cxnLst/>
              <a:rect l="l" t="t" r="r" b="b"/>
              <a:pathLst>
                <a:path w="578" h="232" extrusionOk="0">
                  <a:moveTo>
                    <a:pt x="169" y="1"/>
                  </a:moveTo>
                  <a:cubicBezTo>
                    <a:pt x="110" y="1"/>
                    <a:pt x="53" y="8"/>
                    <a:pt x="1" y="14"/>
                  </a:cubicBezTo>
                  <a:cubicBezTo>
                    <a:pt x="59" y="85"/>
                    <a:pt x="116" y="154"/>
                    <a:pt x="181" y="231"/>
                  </a:cubicBezTo>
                  <a:cubicBezTo>
                    <a:pt x="405" y="225"/>
                    <a:pt x="578" y="181"/>
                    <a:pt x="578" y="116"/>
                  </a:cubicBezTo>
                  <a:cubicBezTo>
                    <a:pt x="578" y="53"/>
                    <a:pt x="393" y="1"/>
                    <a:pt x="169" y="1"/>
                  </a:cubicBezTo>
                  <a:close/>
                </a:path>
              </a:pathLst>
            </a:custGeom>
            <a:solidFill>
              <a:srgbClr val="FFD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75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0"/>
      <p:bldP spid="1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ất rừng phương Nam&quot; sắp tìm thấy An - Cò - Xinh, tiếp tục kêu gọi casting  vai Võ Tòng và Út Trong">
            <a:extLst>
              <a:ext uri="{FF2B5EF4-FFF2-40B4-BE49-F238E27FC236}">
                <a16:creationId xmlns:a16="http://schemas.microsoft.com/office/drawing/2014/main" id="{1336DDC6-CE13-263F-B22A-FD839C4BA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5" y="278294"/>
            <a:ext cx="3224835" cy="46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Google Shape;2666;p64">
            <a:extLst>
              <a:ext uri="{FF2B5EF4-FFF2-40B4-BE49-F238E27FC236}">
                <a16:creationId xmlns:a16="http://schemas.microsoft.com/office/drawing/2014/main" id="{A0AA0560-3B80-89D6-3F3C-A73AE47CF57B}"/>
              </a:ext>
            </a:extLst>
          </p:cNvPr>
          <p:cNvSpPr/>
          <p:nvPr/>
        </p:nvSpPr>
        <p:spPr>
          <a:xfrm flipH="1">
            <a:off x="2460984" y="278293"/>
            <a:ext cx="3728057" cy="4606907"/>
          </a:xfrm>
          <a:custGeom>
            <a:avLst/>
            <a:gdLst/>
            <a:ahLst/>
            <a:cxnLst/>
            <a:rect l="l" t="t" r="r" b="b"/>
            <a:pathLst>
              <a:path w="13986" h="29532" extrusionOk="0">
                <a:moveTo>
                  <a:pt x="1" y="1"/>
                </a:moveTo>
                <a:lnTo>
                  <a:pt x="1" y="29532"/>
                </a:lnTo>
                <a:lnTo>
                  <a:pt x="11119" y="29532"/>
                </a:lnTo>
                <a:cubicBezTo>
                  <a:pt x="6484" y="20887"/>
                  <a:pt x="7964" y="5595"/>
                  <a:pt x="1398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1665;p35">
            <a:extLst>
              <a:ext uri="{FF2B5EF4-FFF2-40B4-BE49-F238E27FC236}">
                <a16:creationId xmlns:a16="http://schemas.microsoft.com/office/drawing/2014/main" id="{B98303AC-B0E2-CE74-DA8F-D68BA4A76F0B}"/>
              </a:ext>
            </a:extLst>
          </p:cNvPr>
          <p:cNvSpPr txBox="1">
            <a:spLocks/>
          </p:cNvSpPr>
          <p:nvPr/>
        </p:nvSpPr>
        <p:spPr>
          <a:xfrm>
            <a:off x="4404142" y="1650189"/>
            <a:ext cx="4133466" cy="186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just"/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Võ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Tòng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(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tiểu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Nam”)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65;p35">
            <a:extLst>
              <a:ext uri="{FF2B5EF4-FFF2-40B4-BE49-F238E27FC236}">
                <a16:creationId xmlns:a16="http://schemas.microsoft.com/office/drawing/2014/main" id="{EAE0F95B-7486-B90B-CC54-FC4494005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600" y="544604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#9Slide04 SFU CenturySchoolbook" panose="00000400000000000000" pitchFamily="2" charset="0"/>
              </a:rPr>
              <a:t>a. </a:t>
            </a:r>
            <a:r>
              <a:rPr lang="en-US" sz="3600" dirty="0" err="1">
                <a:latin typeface="#9Slide04 SFU CenturySchoolbook" panose="00000400000000000000" pitchFamily="2" charset="0"/>
              </a:rPr>
              <a:t>Chuẩn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bị</a:t>
            </a:r>
            <a:endParaRPr sz="3600" dirty="0">
              <a:latin typeface="#9Slide04 SFU CenturySchoolbook" panose="00000400000000000000" pitchFamily="2" charset="0"/>
            </a:endParaRPr>
          </a:p>
        </p:txBody>
      </p:sp>
      <p:grpSp>
        <p:nvGrpSpPr>
          <p:cNvPr id="12" name="Google Shape;2318;p52">
            <a:extLst>
              <a:ext uri="{FF2B5EF4-FFF2-40B4-BE49-F238E27FC236}">
                <a16:creationId xmlns:a16="http://schemas.microsoft.com/office/drawing/2014/main" id="{DABA9E4F-3612-7C81-3CC2-C47BC81871BD}"/>
              </a:ext>
            </a:extLst>
          </p:cNvPr>
          <p:cNvGrpSpPr/>
          <p:nvPr/>
        </p:nvGrpSpPr>
        <p:grpSpPr>
          <a:xfrm>
            <a:off x="1014600" y="1434163"/>
            <a:ext cx="2257989" cy="3067765"/>
            <a:chOff x="1557962" y="852074"/>
            <a:chExt cx="3047488" cy="35331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3" name="Google Shape;2319;p52">
              <a:extLst>
                <a:ext uri="{FF2B5EF4-FFF2-40B4-BE49-F238E27FC236}">
                  <a16:creationId xmlns:a16="http://schemas.microsoft.com/office/drawing/2014/main" id="{309D2B55-B381-B204-71DC-9630EEFA56B5}"/>
                </a:ext>
              </a:extLst>
            </p:cNvPr>
            <p:cNvSpPr/>
            <p:nvPr/>
          </p:nvSpPr>
          <p:spPr>
            <a:xfrm rot="10800000" flipH="1">
              <a:off x="1642951" y="852074"/>
              <a:ext cx="2962499" cy="3533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" name="Google Shape;2320;p52">
              <a:extLst>
                <a:ext uri="{FF2B5EF4-FFF2-40B4-BE49-F238E27FC236}">
                  <a16:creationId xmlns:a16="http://schemas.microsoft.com/office/drawing/2014/main" id="{17F0367E-F972-3FA9-F22C-82B06ED45130}"/>
                </a:ext>
              </a:extLst>
            </p:cNvPr>
            <p:cNvGrpSpPr/>
            <p:nvPr/>
          </p:nvGrpSpPr>
          <p:grpSpPr>
            <a:xfrm rot="5400000" flipH="1">
              <a:off x="-89338" y="2528513"/>
              <a:ext cx="3450000" cy="155400"/>
              <a:chOff x="3575675" y="4229774"/>
              <a:chExt cx="3450000" cy="155400"/>
            </a:xfrm>
            <a:grpFill/>
          </p:grpSpPr>
          <p:sp>
            <p:nvSpPr>
              <p:cNvPr id="15" name="Google Shape;2321;p52">
                <a:extLst>
                  <a:ext uri="{FF2B5EF4-FFF2-40B4-BE49-F238E27FC236}">
                    <a16:creationId xmlns:a16="http://schemas.microsoft.com/office/drawing/2014/main" id="{9B5D74A4-F67E-1EC4-7A0E-4AC1E15AB7E2}"/>
                  </a:ext>
                </a:extLst>
              </p:cNvPr>
              <p:cNvSpPr/>
              <p:nvPr/>
            </p:nvSpPr>
            <p:spPr>
              <a:xfrm>
                <a:off x="35756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322;p52">
                <a:extLst>
                  <a:ext uri="{FF2B5EF4-FFF2-40B4-BE49-F238E27FC236}">
                    <a16:creationId xmlns:a16="http://schemas.microsoft.com/office/drawing/2014/main" id="{C0E5C67B-0213-0C5F-AF02-CF286ACF4A0B}"/>
                  </a:ext>
                </a:extLst>
              </p:cNvPr>
              <p:cNvSpPr/>
              <p:nvPr/>
            </p:nvSpPr>
            <p:spPr>
              <a:xfrm>
                <a:off x="398750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323;p52">
                <a:extLst>
                  <a:ext uri="{FF2B5EF4-FFF2-40B4-BE49-F238E27FC236}">
                    <a16:creationId xmlns:a16="http://schemas.microsoft.com/office/drawing/2014/main" id="{C1DADC14-DF4A-2CB8-0B1A-81269B4C80D8}"/>
                  </a:ext>
                </a:extLst>
              </p:cNvPr>
              <p:cNvSpPr/>
              <p:nvPr/>
            </p:nvSpPr>
            <p:spPr>
              <a:xfrm>
                <a:off x="439932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324;p52">
                <a:extLst>
                  <a:ext uri="{FF2B5EF4-FFF2-40B4-BE49-F238E27FC236}">
                    <a16:creationId xmlns:a16="http://schemas.microsoft.com/office/drawing/2014/main" id="{86B0349A-619B-CAD3-4E53-F7CF97ABAE54}"/>
                  </a:ext>
                </a:extLst>
              </p:cNvPr>
              <p:cNvSpPr/>
              <p:nvPr/>
            </p:nvSpPr>
            <p:spPr>
              <a:xfrm>
                <a:off x="481115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325;p52">
                <a:extLst>
                  <a:ext uri="{FF2B5EF4-FFF2-40B4-BE49-F238E27FC236}">
                    <a16:creationId xmlns:a16="http://schemas.microsoft.com/office/drawing/2014/main" id="{BC1FAF66-CAA7-1EA2-694D-F2F92A90C640}"/>
                  </a:ext>
                </a:extLst>
              </p:cNvPr>
              <p:cNvSpPr/>
              <p:nvPr/>
            </p:nvSpPr>
            <p:spPr>
              <a:xfrm>
                <a:off x="52229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326;p52">
                <a:extLst>
                  <a:ext uri="{FF2B5EF4-FFF2-40B4-BE49-F238E27FC236}">
                    <a16:creationId xmlns:a16="http://schemas.microsoft.com/office/drawing/2014/main" id="{139DEF66-C331-82DD-F07C-B70F272ECD5F}"/>
                  </a:ext>
                </a:extLst>
              </p:cNvPr>
              <p:cNvSpPr/>
              <p:nvPr/>
            </p:nvSpPr>
            <p:spPr>
              <a:xfrm>
                <a:off x="563480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327;p52">
                <a:extLst>
                  <a:ext uri="{FF2B5EF4-FFF2-40B4-BE49-F238E27FC236}">
                    <a16:creationId xmlns:a16="http://schemas.microsoft.com/office/drawing/2014/main" id="{174ED231-E58D-43AF-2D33-AC86B32807D3}"/>
                  </a:ext>
                </a:extLst>
              </p:cNvPr>
              <p:cNvSpPr/>
              <p:nvPr/>
            </p:nvSpPr>
            <p:spPr>
              <a:xfrm>
                <a:off x="604662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328;p52">
                <a:extLst>
                  <a:ext uri="{FF2B5EF4-FFF2-40B4-BE49-F238E27FC236}">
                    <a16:creationId xmlns:a16="http://schemas.microsoft.com/office/drawing/2014/main" id="{F92B2632-38F0-7AAE-778F-038E2D96E7F5}"/>
                  </a:ext>
                </a:extLst>
              </p:cNvPr>
              <p:cNvSpPr/>
              <p:nvPr/>
            </p:nvSpPr>
            <p:spPr>
              <a:xfrm>
                <a:off x="645845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29;p52">
                <a:extLst>
                  <a:ext uri="{FF2B5EF4-FFF2-40B4-BE49-F238E27FC236}">
                    <a16:creationId xmlns:a16="http://schemas.microsoft.com/office/drawing/2014/main" id="{433ADD48-299B-C7B1-2D2A-4992D98B5A3A}"/>
                  </a:ext>
                </a:extLst>
              </p:cNvPr>
              <p:cNvSpPr/>
              <p:nvPr/>
            </p:nvSpPr>
            <p:spPr>
              <a:xfrm>
                <a:off x="68702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Google Shape;2318;p52">
            <a:extLst>
              <a:ext uri="{FF2B5EF4-FFF2-40B4-BE49-F238E27FC236}">
                <a16:creationId xmlns:a16="http://schemas.microsoft.com/office/drawing/2014/main" id="{28CEA524-B121-8D11-6487-979258BD5815}"/>
              </a:ext>
            </a:extLst>
          </p:cNvPr>
          <p:cNvGrpSpPr/>
          <p:nvPr/>
        </p:nvGrpSpPr>
        <p:grpSpPr>
          <a:xfrm>
            <a:off x="3655130" y="1434163"/>
            <a:ext cx="2257989" cy="3067765"/>
            <a:chOff x="1557962" y="852074"/>
            <a:chExt cx="3047488" cy="35331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Google Shape;2319;p52">
              <a:extLst>
                <a:ext uri="{FF2B5EF4-FFF2-40B4-BE49-F238E27FC236}">
                  <a16:creationId xmlns:a16="http://schemas.microsoft.com/office/drawing/2014/main" id="{28170F2F-AA01-66BE-472A-9A76D6E2F8D3}"/>
                </a:ext>
              </a:extLst>
            </p:cNvPr>
            <p:cNvSpPr/>
            <p:nvPr/>
          </p:nvSpPr>
          <p:spPr>
            <a:xfrm rot="10800000" flipH="1">
              <a:off x="1642950" y="852074"/>
              <a:ext cx="2962500" cy="3533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320;p52">
              <a:extLst>
                <a:ext uri="{FF2B5EF4-FFF2-40B4-BE49-F238E27FC236}">
                  <a16:creationId xmlns:a16="http://schemas.microsoft.com/office/drawing/2014/main" id="{A6991F26-78AB-43F9-3298-CB02445E8F00}"/>
                </a:ext>
              </a:extLst>
            </p:cNvPr>
            <p:cNvGrpSpPr/>
            <p:nvPr/>
          </p:nvGrpSpPr>
          <p:grpSpPr>
            <a:xfrm rot="5400000" flipH="1">
              <a:off x="-89338" y="2528513"/>
              <a:ext cx="3450000" cy="155400"/>
              <a:chOff x="3575675" y="4229774"/>
              <a:chExt cx="3450000" cy="155400"/>
            </a:xfrm>
            <a:grpFill/>
          </p:grpSpPr>
          <p:sp>
            <p:nvSpPr>
              <p:cNvPr id="27" name="Google Shape;2321;p52">
                <a:extLst>
                  <a:ext uri="{FF2B5EF4-FFF2-40B4-BE49-F238E27FC236}">
                    <a16:creationId xmlns:a16="http://schemas.microsoft.com/office/drawing/2014/main" id="{3B80CD44-6C9A-EA8D-A3CF-57FE26563E26}"/>
                  </a:ext>
                </a:extLst>
              </p:cNvPr>
              <p:cNvSpPr/>
              <p:nvPr/>
            </p:nvSpPr>
            <p:spPr>
              <a:xfrm>
                <a:off x="35756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322;p52">
                <a:extLst>
                  <a:ext uri="{FF2B5EF4-FFF2-40B4-BE49-F238E27FC236}">
                    <a16:creationId xmlns:a16="http://schemas.microsoft.com/office/drawing/2014/main" id="{2F71F016-29F1-4B7D-0F4E-A045C0EBD047}"/>
                  </a:ext>
                </a:extLst>
              </p:cNvPr>
              <p:cNvSpPr/>
              <p:nvPr/>
            </p:nvSpPr>
            <p:spPr>
              <a:xfrm>
                <a:off x="398750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323;p52">
                <a:extLst>
                  <a:ext uri="{FF2B5EF4-FFF2-40B4-BE49-F238E27FC236}">
                    <a16:creationId xmlns:a16="http://schemas.microsoft.com/office/drawing/2014/main" id="{AE741CE2-87AB-C23F-436A-C9B0EE19B99A}"/>
                  </a:ext>
                </a:extLst>
              </p:cNvPr>
              <p:cNvSpPr/>
              <p:nvPr/>
            </p:nvSpPr>
            <p:spPr>
              <a:xfrm>
                <a:off x="439932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324;p52">
                <a:extLst>
                  <a:ext uri="{FF2B5EF4-FFF2-40B4-BE49-F238E27FC236}">
                    <a16:creationId xmlns:a16="http://schemas.microsoft.com/office/drawing/2014/main" id="{AFEB6CB8-2CA6-9C2C-9C2E-EEE60A037D48}"/>
                  </a:ext>
                </a:extLst>
              </p:cNvPr>
              <p:cNvSpPr/>
              <p:nvPr/>
            </p:nvSpPr>
            <p:spPr>
              <a:xfrm>
                <a:off x="481115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325;p52">
                <a:extLst>
                  <a:ext uri="{FF2B5EF4-FFF2-40B4-BE49-F238E27FC236}">
                    <a16:creationId xmlns:a16="http://schemas.microsoft.com/office/drawing/2014/main" id="{0E8EF0C8-8729-E3C8-CD55-92CAB70D5EE7}"/>
                  </a:ext>
                </a:extLst>
              </p:cNvPr>
              <p:cNvSpPr/>
              <p:nvPr/>
            </p:nvSpPr>
            <p:spPr>
              <a:xfrm>
                <a:off x="52229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326;p52">
                <a:extLst>
                  <a:ext uri="{FF2B5EF4-FFF2-40B4-BE49-F238E27FC236}">
                    <a16:creationId xmlns:a16="http://schemas.microsoft.com/office/drawing/2014/main" id="{9062F9DA-96B6-A9ED-4EFB-CF30CCB38022}"/>
                  </a:ext>
                </a:extLst>
              </p:cNvPr>
              <p:cNvSpPr/>
              <p:nvPr/>
            </p:nvSpPr>
            <p:spPr>
              <a:xfrm>
                <a:off x="563480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327;p52">
                <a:extLst>
                  <a:ext uri="{FF2B5EF4-FFF2-40B4-BE49-F238E27FC236}">
                    <a16:creationId xmlns:a16="http://schemas.microsoft.com/office/drawing/2014/main" id="{561014B8-21C1-3C6F-CD47-BDC61A2244FA}"/>
                  </a:ext>
                </a:extLst>
              </p:cNvPr>
              <p:cNvSpPr/>
              <p:nvPr/>
            </p:nvSpPr>
            <p:spPr>
              <a:xfrm>
                <a:off x="604662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328;p52">
                <a:extLst>
                  <a:ext uri="{FF2B5EF4-FFF2-40B4-BE49-F238E27FC236}">
                    <a16:creationId xmlns:a16="http://schemas.microsoft.com/office/drawing/2014/main" id="{AB5E5479-06FD-DE2C-5025-E144CE65F212}"/>
                  </a:ext>
                </a:extLst>
              </p:cNvPr>
              <p:cNvSpPr/>
              <p:nvPr/>
            </p:nvSpPr>
            <p:spPr>
              <a:xfrm>
                <a:off x="645845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329;p52">
                <a:extLst>
                  <a:ext uri="{FF2B5EF4-FFF2-40B4-BE49-F238E27FC236}">
                    <a16:creationId xmlns:a16="http://schemas.microsoft.com/office/drawing/2014/main" id="{F8DA425C-D94E-90D3-F879-F8ECE4764F67}"/>
                  </a:ext>
                </a:extLst>
              </p:cNvPr>
              <p:cNvSpPr/>
              <p:nvPr/>
            </p:nvSpPr>
            <p:spPr>
              <a:xfrm>
                <a:off x="68702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2318;p52">
            <a:extLst>
              <a:ext uri="{FF2B5EF4-FFF2-40B4-BE49-F238E27FC236}">
                <a16:creationId xmlns:a16="http://schemas.microsoft.com/office/drawing/2014/main" id="{D74555F1-F0C1-5FF9-C9D5-3FF2F56CBB92}"/>
              </a:ext>
            </a:extLst>
          </p:cNvPr>
          <p:cNvGrpSpPr/>
          <p:nvPr/>
        </p:nvGrpSpPr>
        <p:grpSpPr>
          <a:xfrm>
            <a:off x="6295661" y="1434163"/>
            <a:ext cx="2257989" cy="3067765"/>
            <a:chOff x="1557962" y="852074"/>
            <a:chExt cx="3047488" cy="35331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" name="Google Shape;2319;p52">
              <a:extLst>
                <a:ext uri="{FF2B5EF4-FFF2-40B4-BE49-F238E27FC236}">
                  <a16:creationId xmlns:a16="http://schemas.microsoft.com/office/drawing/2014/main" id="{48B2385F-B2A3-42C6-7783-80544394C005}"/>
                </a:ext>
              </a:extLst>
            </p:cNvPr>
            <p:cNvSpPr/>
            <p:nvPr/>
          </p:nvSpPr>
          <p:spPr>
            <a:xfrm rot="10800000" flipH="1">
              <a:off x="1642950" y="852074"/>
              <a:ext cx="2962500" cy="3533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2320;p52">
              <a:extLst>
                <a:ext uri="{FF2B5EF4-FFF2-40B4-BE49-F238E27FC236}">
                  <a16:creationId xmlns:a16="http://schemas.microsoft.com/office/drawing/2014/main" id="{320C1926-C5A4-DE7A-8D33-75DAFAF639FE}"/>
                </a:ext>
              </a:extLst>
            </p:cNvPr>
            <p:cNvGrpSpPr/>
            <p:nvPr/>
          </p:nvGrpSpPr>
          <p:grpSpPr>
            <a:xfrm rot="5400000" flipH="1">
              <a:off x="-89338" y="2528513"/>
              <a:ext cx="3450000" cy="155400"/>
              <a:chOff x="3575675" y="4229774"/>
              <a:chExt cx="3450000" cy="155400"/>
            </a:xfrm>
            <a:grpFill/>
          </p:grpSpPr>
          <p:sp>
            <p:nvSpPr>
              <p:cNvPr id="39" name="Google Shape;2321;p52">
                <a:extLst>
                  <a:ext uri="{FF2B5EF4-FFF2-40B4-BE49-F238E27FC236}">
                    <a16:creationId xmlns:a16="http://schemas.microsoft.com/office/drawing/2014/main" id="{2BE7AB1A-86BB-990E-3E47-5A4D08928765}"/>
                  </a:ext>
                </a:extLst>
              </p:cNvPr>
              <p:cNvSpPr/>
              <p:nvPr/>
            </p:nvSpPr>
            <p:spPr>
              <a:xfrm>
                <a:off x="35756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322;p52">
                <a:extLst>
                  <a:ext uri="{FF2B5EF4-FFF2-40B4-BE49-F238E27FC236}">
                    <a16:creationId xmlns:a16="http://schemas.microsoft.com/office/drawing/2014/main" id="{AA6E4D26-59AC-AE52-B329-34FB04E8222E}"/>
                  </a:ext>
                </a:extLst>
              </p:cNvPr>
              <p:cNvSpPr/>
              <p:nvPr/>
            </p:nvSpPr>
            <p:spPr>
              <a:xfrm>
                <a:off x="398750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323;p52">
                <a:extLst>
                  <a:ext uri="{FF2B5EF4-FFF2-40B4-BE49-F238E27FC236}">
                    <a16:creationId xmlns:a16="http://schemas.microsoft.com/office/drawing/2014/main" id="{6F912B77-D5A3-D340-F28D-ECD4E4450DBF}"/>
                  </a:ext>
                </a:extLst>
              </p:cNvPr>
              <p:cNvSpPr/>
              <p:nvPr/>
            </p:nvSpPr>
            <p:spPr>
              <a:xfrm>
                <a:off x="439932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324;p52">
                <a:extLst>
                  <a:ext uri="{FF2B5EF4-FFF2-40B4-BE49-F238E27FC236}">
                    <a16:creationId xmlns:a16="http://schemas.microsoft.com/office/drawing/2014/main" id="{518E11C4-B965-5FA9-E605-31D852C2C6CD}"/>
                  </a:ext>
                </a:extLst>
              </p:cNvPr>
              <p:cNvSpPr/>
              <p:nvPr/>
            </p:nvSpPr>
            <p:spPr>
              <a:xfrm>
                <a:off x="481115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325;p52">
                <a:extLst>
                  <a:ext uri="{FF2B5EF4-FFF2-40B4-BE49-F238E27FC236}">
                    <a16:creationId xmlns:a16="http://schemas.microsoft.com/office/drawing/2014/main" id="{C04C8E93-D923-070A-858C-04048696D4B6}"/>
                  </a:ext>
                </a:extLst>
              </p:cNvPr>
              <p:cNvSpPr/>
              <p:nvPr/>
            </p:nvSpPr>
            <p:spPr>
              <a:xfrm>
                <a:off x="52229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326;p52">
                <a:extLst>
                  <a:ext uri="{FF2B5EF4-FFF2-40B4-BE49-F238E27FC236}">
                    <a16:creationId xmlns:a16="http://schemas.microsoft.com/office/drawing/2014/main" id="{EDE75AC8-4118-40FA-BAC9-F675182C61DB}"/>
                  </a:ext>
                </a:extLst>
              </p:cNvPr>
              <p:cNvSpPr/>
              <p:nvPr/>
            </p:nvSpPr>
            <p:spPr>
              <a:xfrm>
                <a:off x="563480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327;p52">
                <a:extLst>
                  <a:ext uri="{FF2B5EF4-FFF2-40B4-BE49-F238E27FC236}">
                    <a16:creationId xmlns:a16="http://schemas.microsoft.com/office/drawing/2014/main" id="{600F71BA-D399-FB82-6F80-96348BACC031}"/>
                  </a:ext>
                </a:extLst>
              </p:cNvPr>
              <p:cNvSpPr/>
              <p:nvPr/>
            </p:nvSpPr>
            <p:spPr>
              <a:xfrm>
                <a:off x="604662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328;p52">
                <a:extLst>
                  <a:ext uri="{FF2B5EF4-FFF2-40B4-BE49-F238E27FC236}">
                    <a16:creationId xmlns:a16="http://schemas.microsoft.com/office/drawing/2014/main" id="{29696040-FA6A-C8B4-F014-3FA63AC82ACC}"/>
                  </a:ext>
                </a:extLst>
              </p:cNvPr>
              <p:cNvSpPr/>
              <p:nvPr/>
            </p:nvSpPr>
            <p:spPr>
              <a:xfrm>
                <a:off x="6458450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29;p52">
                <a:extLst>
                  <a:ext uri="{FF2B5EF4-FFF2-40B4-BE49-F238E27FC236}">
                    <a16:creationId xmlns:a16="http://schemas.microsoft.com/office/drawing/2014/main" id="{B39F6C19-B135-35C7-5BE3-5756198BE1A1}"/>
                  </a:ext>
                </a:extLst>
              </p:cNvPr>
              <p:cNvSpPr/>
              <p:nvPr/>
            </p:nvSpPr>
            <p:spPr>
              <a:xfrm>
                <a:off x="6870275" y="4229774"/>
                <a:ext cx="155400" cy="155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1665;p35">
            <a:extLst>
              <a:ext uri="{FF2B5EF4-FFF2-40B4-BE49-F238E27FC236}">
                <a16:creationId xmlns:a16="http://schemas.microsoft.com/office/drawing/2014/main" id="{42E20AAE-72F8-5D83-C623-088ECEA36C1F}"/>
              </a:ext>
            </a:extLst>
          </p:cNvPr>
          <p:cNvSpPr txBox="1">
            <a:spLocks/>
          </p:cNvSpPr>
          <p:nvPr/>
        </p:nvSpPr>
        <p:spPr>
          <a:xfrm>
            <a:off x="1192711" y="2109067"/>
            <a:ext cx="2003763" cy="186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đàn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</a:t>
            </a:r>
          </a:p>
        </p:txBody>
      </p:sp>
      <p:sp>
        <p:nvSpPr>
          <p:cNvPr id="49" name="Google Shape;1665;p35">
            <a:extLst>
              <a:ext uri="{FF2B5EF4-FFF2-40B4-BE49-F238E27FC236}">
                <a16:creationId xmlns:a16="http://schemas.microsoft.com/office/drawing/2014/main" id="{DAB03074-25E7-EF94-C845-238B6A5E8EE1}"/>
              </a:ext>
            </a:extLst>
          </p:cNvPr>
          <p:cNvSpPr txBox="1">
            <a:spLocks/>
          </p:cNvSpPr>
          <p:nvPr/>
        </p:nvSpPr>
        <p:spPr>
          <a:xfrm>
            <a:off x="3799147" y="2108481"/>
            <a:ext cx="2003763" cy="186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hướng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50" name="Google Shape;1665;p35">
            <a:extLst>
              <a:ext uri="{FF2B5EF4-FFF2-40B4-BE49-F238E27FC236}">
                <a16:creationId xmlns:a16="http://schemas.microsoft.com/office/drawing/2014/main" id="{05800195-9D24-0637-262F-F2AB395F1A9E}"/>
              </a:ext>
            </a:extLst>
          </p:cNvPr>
          <p:cNvSpPr txBox="1">
            <a:spLocks/>
          </p:cNvSpPr>
          <p:nvPr/>
        </p:nvSpPr>
        <p:spPr>
          <a:xfrm>
            <a:off x="6480345" y="2108481"/>
            <a:ext cx="2003763" cy="186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chép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Võ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Tòng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65;p35">
            <a:extLst>
              <a:ext uri="{FF2B5EF4-FFF2-40B4-BE49-F238E27FC236}">
                <a16:creationId xmlns:a16="http://schemas.microsoft.com/office/drawing/2014/main" id="{EAE0F95B-7486-B90B-CC54-FC4494005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600" y="438054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#9Slide04 SFU CenturySchoolbook" panose="00000400000000000000" pitchFamily="2" charset="0"/>
              </a:rPr>
              <a:t>b. </a:t>
            </a:r>
            <a:r>
              <a:rPr lang="en-US" sz="3600" dirty="0" err="1">
                <a:latin typeface="#9Slide04 SFU CenturySchoolbook" panose="00000400000000000000" pitchFamily="2" charset="0"/>
              </a:rPr>
              <a:t>Tìm</a:t>
            </a:r>
            <a:r>
              <a:rPr lang="en-US" sz="3600" dirty="0">
                <a:latin typeface="#9Slide04 SFU CenturySchoolbook" panose="00000400000000000000" pitchFamily="2" charset="0"/>
              </a:rPr>
              <a:t> ý </a:t>
            </a:r>
            <a:r>
              <a:rPr lang="en-US" sz="3600" dirty="0" err="1">
                <a:latin typeface="#9Slide04 SFU CenturySchoolbook" panose="00000400000000000000" pitchFamily="2" charset="0"/>
              </a:rPr>
              <a:t>và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lập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dàn</a:t>
            </a:r>
            <a:r>
              <a:rPr lang="en-US" sz="3600" dirty="0">
                <a:latin typeface="#9Slide04 SFU CenturySchoolbook" panose="00000400000000000000" pitchFamily="2" charset="0"/>
              </a:rPr>
              <a:t> ý</a:t>
            </a:r>
            <a:endParaRPr sz="3600" dirty="0">
              <a:latin typeface="#9Slide04 SFU CenturySchoolbook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B68CD-9C7D-5558-BE1C-1283EC055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1" r="11146"/>
          <a:stretch/>
        </p:blipFill>
        <p:spPr>
          <a:xfrm>
            <a:off x="847023" y="1724726"/>
            <a:ext cx="1915428" cy="2504373"/>
          </a:xfrm>
          <a:prstGeom prst="rect">
            <a:avLst/>
          </a:prstGeom>
        </p:spPr>
      </p:pic>
      <p:sp>
        <p:nvSpPr>
          <p:cNvPr id="51" name="Google Shape;1665;p35">
            <a:extLst>
              <a:ext uri="{FF2B5EF4-FFF2-40B4-BE49-F238E27FC236}">
                <a16:creationId xmlns:a16="http://schemas.microsoft.com/office/drawing/2014/main" id="{6C14421B-0B3A-3E71-C66F-78B82BB66070}"/>
              </a:ext>
            </a:extLst>
          </p:cNvPr>
          <p:cNvSpPr txBox="1">
            <a:spLocks/>
          </p:cNvSpPr>
          <p:nvPr/>
        </p:nvSpPr>
        <p:spPr>
          <a:xfrm>
            <a:off x="1037492" y="2805164"/>
            <a:ext cx="15344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ctr"/>
            <a:r>
              <a:rPr lang="en-US" sz="3600" dirty="0" err="1">
                <a:latin typeface="#9Slide04 SFU CenturySchoolbook" panose="00000400000000000000" pitchFamily="2" charset="0"/>
              </a:rPr>
              <a:t>Tìm</a:t>
            </a:r>
            <a:r>
              <a:rPr lang="en-US" sz="3600" dirty="0">
                <a:latin typeface="#9Slide04 SFU CenturySchoolbook" panose="00000400000000000000" pitchFamily="2" charset="0"/>
              </a:rPr>
              <a:t> ý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774860-B14F-81DF-6321-83CA437A7E2F}"/>
              </a:ext>
            </a:extLst>
          </p:cNvPr>
          <p:cNvGrpSpPr/>
          <p:nvPr/>
        </p:nvGrpSpPr>
        <p:grpSpPr>
          <a:xfrm>
            <a:off x="3273064" y="1212626"/>
            <a:ext cx="5226043" cy="1011723"/>
            <a:chOff x="3176812" y="1532955"/>
            <a:chExt cx="5370422" cy="1011723"/>
          </a:xfrm>
        </p:grpSpPr>
        <p:grpSp>
          <p:nvGrpSpPr>
            <p:cNvPr id="52" name="组合 3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E3A751E-6E9B-B8A1-F80A-55B7CD7E9878}"/>
                </a:ext>
              </a:extLst>
            </p:cNvPr>
            <p:cNvGrpSpPr/>
            <p:nvPr/>
          </p:nvGrpSpPr>
          <p:grpSpPr>
            <a:xfrm>
              <a:off x="3176812" y="1532955"/>
              <a:ext cx="5370422" cy="1011723"/>
              <a:chOff x="816429" y="816430"/>
              <a:chExt cx="2618598" cy="2782827"/>
            </a:xfrm>
          </p:grpSpPr>
          <p:sp>
            <p:nvSpPr>
              <p:cNvPr id="53" name="矩形: 圆角 34">
                <a:extLst>
                  <a:ext uri="{FF2B5EF4-FFF2-40B4-BE49-F238E27FC236}">
                    <a16:creationId xmlns:a16="http://schemas.microsoft.com/office/drawing/2014/main" id="{EB97E075-D189-AAD6-3BD6-DD1106C8BDC8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54" name="矩形: 圆角 35">
                <a:extLst>
                  <a:ext uri="{FF2B5EF4-FFF2-40B4-BE49-F238E27FC236}">
                    <a16:creationId xmlns:a16="http://schemas.microsoft.com/office/drawing/2014/main" id="{B0CE93C5-B491-D62A-E266-EABAB27DAFC7}"/>
                  </a:ext>
                </a:extLst>
              </p:cNvPr>
              <p:cNvSpPr/>
              <p:nvPr/>
            </p:nvSpPr>
            <p:spPr>
              <a:xfrm>
                <a:off x="876495" y="1041117"/>
                <a:ext cx="2558532" cy="2558140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436ECBE-C9EB-B9B8-273A-47E48FF87705}"/>
                </a:ext>
              </a:extLst>
            </p:cNvPr>
            <p:cNvSpPr txBox="1"/>
            <p:nvPr/>
          </p:nvSpPr>
          <p:spPr>
            <a:xfrm>
              <a:off x="3347852" y="1644156"/>
              <a:ext cx="5076194" cy="871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Đặc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điểm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nhân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vật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Võ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Tòng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được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khắc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họa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từ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những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phương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diện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nào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</a:t>
              </a:r>
              <a:endParaRPr lang="en-US" sz="2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3F83D2C-3851-0806-B7D6-7CCD6C886803}"/>
              </a:ext>
            </a:extLst>
          </p:cNvPr>
          <p:cNvGrpSpPr/>
          <p:nvPr/>
        </p:nvGrpSpPr>
        <p:grpSpPr>
          <a:xfrm>
            <a:off x="3273064" y="2447919"/>
            <a:ext cx="5226043" cy="1051748"/>
            <a:chOff x="3176812" y="1532955"/>
            <a:chExt cx="5370422" cy="1011723"/>
          </a:xfrm>
        </p:grpSpPr>
        <p:grpSp>
          <p:nvGrpSpPr>
            <p:cNvPr id="57" name="组合 3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0EB7B0E9-4B34-C174-E517-1CA4029DA9EA}"/>
                </a:ext>
              </a:extLst>
            </p:cNvPr>
            <p:cNvGrpSpPr/>
            <p:nvPr/>
          </p:nvGrpSpPr>
          <p:grpSpPr>
            <a:xfrm>
              <a:off x="3176812" y="1532955"/>
              <a:ext cx="5370422" cy="1011723"/>
              <a:chOff x="816429" y="816430"/>
              <a:chExt cx="2618598" cy="2782827"/>
            </a:xfrm>
          </p:grpSpPr>
          <p:sp>
            <p:nvSpPr>
              <p:cNvPr id="59" name="矩形: 圆角 34">
                <a:extLst>
                  <a:ext uri="{FF2B5EF4-FFF2-40B4-BE49-F238E27FC236}">
                    <a16:creationId xmlns:a16="http://schemas.microsoft.com/office/drawing/2014/main" id="{B268FAA6-E3E8-8DCC-FF3E-C36DA72FCE24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60" name="矩形: 圆角 35">
                <a:extLst>
                  <a:ext uri="{FF2B5EF4-FFF2-40B4-BE49-F238E27FC236}">
                    <a16:creationId xmlns:a16="http://schemas.microsoft.com/office/drawing/2014/main" id="{C11B9951-F138-07DF-B16A-F4FF16F215C9}"/>
                  </a:ext>
                </a:extLst>
              </p:cNvPr>
              <p:cNvSpPr/>
              <p:nvPr/>
            </p:nvSpPr>
            <p:spPr>
              <a:xfrm>
                <a:off x="876495" y="1041117"/>
                <a:ext cx="2558532" cy="2558140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AC676CD-E48E-BD82-8D01-E243C444B6E8}"/>
                </a:ext>
              </a:extLst>
            </p:cNvPr>
            <p:cNvSpPr txBox="1"/>
            <p:nvPr/>
          </p:nvSpPr>
          <p:spPr>
            <a:xfrm>
              <a:off x="3347355" y="1670820"/>
              <a:ext cx="5076194" cy="852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Võ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Tòng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là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thế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nào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Nghệ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thuật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xây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dựng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nhân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vật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này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gì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đặc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biệt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</a:t>
              </a:r>
              <a:endParaRPr lang="en-US" sz="2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D7EDC17-D057-6172-71CC-93F583590C37}"/>
              </a:ext>
            </a:extLst>
          </p:cNvPr>
          <p:cNvGrpSpPr/>
          <p:nvPr/>
        </p:nvGrpSpPr>
        <p:grpSpPr>
          <a:xfrm>
            <a:off x="3273064" y="3723237"/>
            <a:ext cx="5226043" cy="1011723"/>
            <a:chOff x="3176812" y="1532955"/>
            <a:chExt cx="5370422" cy="1011723"/>
          </a:xfrm>
        </p:grpSpPr>
        <p:grpSp>
          <p:nvGrpSpPr>
            <p:cNvPr id="62" name="组合 3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F4F80EB-70B7-C50E-F00D-15CCC2BA8C08}"/>
                </a:ext>
              </a:extLst>
            </p:cNvPr>
            <p:cNvGrpSpPr/>
            <p:nvPr/>
          </p:nvGrpSpPr>
          <p:grpSpPr>
            <a:xfrm>
              <a:off x="3176812" y="1532955"/>
              <a:ext cx="5370422" cy="1011723"/>
              <a:chOff x="816429" y="816430"/>
              <a:chExt cx="2618598" cy="2782827"/>
            </a:xfrm>
          </p:grpSpPr>
          <p:sp>
            <p:nvSpPr>
              <p:cNvPr id="64" name="矩形: 圆角 34">
                <a:extLst>
                  <a:ext uri="{FF2B5EF4-FFF2-40B4-BE49-F238E27FC236}">
                    <a16:creationId xmlns:a16="http://schemas.microsoft.com/office/drawing/2014/main" id="{4E371B2A-6DB2-12EE-4113-D28DABDC2B54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65" name="矩形: 圆角 35">
                <a:extLst>
                  <a:ext uri="{FF2B5EF4-FFF2-40B4-BE49-F238E27FC236}">
                    <a16:creationId xmlns:a16="http://schemas.microsoft.com/office/drawing/2014/main" id="{3E86458B-39BF-0E19-9CB8-B37E12B21723}"/>
                  </a:ext>
                </a:extLst>
              </p:cNvPr>
              <p:cNvSpPr/>
              <p:nvPr/>
            </p:nvSpPr>
            <p:spPr>
              <a:xfrm>
                <a:off x="876495" y="1041117"/>
                <a:ext cx="2558532" cy="2558140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47D945-B176-4902-E58F-4D324FAC11E6}"/>
                </a:ext>
              </a:extLst>
            </p:cNvPr>
            <p:cNvSpPr txBox="1"/>
            <p:nvPr/>
          </p:nvSpPr>
          <p:spPr>
            <a:xfrm>
              <a:off x="3347852" y="1644156"/>
              <a:ext cx="5076194" cy="8710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Võ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Tòng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để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lại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trong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em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ấn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tượng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tình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cảm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suy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nghĩ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gì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về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Nam </a:t>
              </a:r>
              <a:r>
                <a:rPr lang="en-US" sz="2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Bộ</a:t>
              </a:r>
              <a:r>
                <a:rPr lang="en-US" sz="2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</a:t>
              </a:r>
              <a:endParaRPr lang="en-US" sz="2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5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65;p35">
            <a:extLst>
              <a:ext uri="{FF2B5EF4-FFF2-40B4-BE49-F238E27FC236}">
                <a16:creationId xmlns:a16="http://schemas.microsoft.com/office/drawing/2014/main" id="{EAE0F95B-7486-B90B-CC54-FC4494005B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4600" y="544604"/>
            <a:ext cx="711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#9Slide04 SFU CenturySchoolbook" panose="00000400000000000000" pitchFamily="2" charset="0"/>
              </a:rPr>
              <a:t>b. </a:t>
            </a:r>
            <a:r>
              <a:rPr lang="en-US" sz="3600" dirty="0" err="1">
                <a:latin typeface="#9Slide04 SFU CenturySchoolbook" panose="00000400000000000000" pitchFamily="2" charset="0"/>
              </a:rPr>
              <a:t>Tìm</a:t>
            </a:r>
            <a:r>
              <a:rPr lang="en-US" sz="3600" dirty="0">
                <a:latin typeface="#9Slide04 SFU CenturySchoolbook" panose="00000400000000000000" pitchFamily="2" charset="0"/>
              </a:rPr>
              <a:t> ý </a:t>
            </a:r>
            <a:r>
              <a:rPr lang="en-US" sz="3600" dirty="0" err="1">
                <a:latin typeface="#9Slide04 SFU CenturySchoolbook" panose="00000400000000000000" pitchFamily="2" charset="0"/>
              </a:rPr>
              <a:t>và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lập</a:t>
            </a:r>
            <a:r>
              <a:rPr lang="en-US" sz="3600" dirty="0">
                <a:latin typeface="#9Slide04 SFU CenturySchoolbook" panose="00000400000000000000" pitchFamily="2" charset="0"/>
              </a:rPr>
              <a:t> </a:t>
            </a:r>
            <a:r>
              <a:rPr lang="en-US" sz="3600" dirty="0" err="1">
                <a:latin typeface="#9Slide04 SFU CenturySchoolbook" panose="00000400000000000000" pitchFamily="2" charset="0"/>
              </a:rPr>
              <a:t>dàn</a:t>
            </a:r>
            <a:r>
              <a:rPr lang="en-US" sz="3600" dirty="0">
                <a:latin typeface="#9Slide04 SFU CenturySchoolbook" panose="00000400000000000000" pitchFamily="2" charset="0"/>
              </a:rPr>
              <a:t> ý</a:t>
            </a:r>
            <a:endParaRPr sz="3600" dirty="0">
              <a:latin typeface="#9Slide04 SFU CenturySchoolbook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B68CD-9C7D-5558-BE1C-1283EC055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71" r="11146"/>
          <a:stretch/>
        </p:blipFill>
        <p:spPr>
          <a:xfrm>
            <a:off x="847023" y="1724726"/>
            <a:ext cx="1915428" cy="2504373"/>
          </a:xfrm>
          <a:prstGeom prst="rect">
            <a:avLst/>
          </a:prstGeom>
        </p:spPr>
      </p:pic>
      <p:sp>
        <p:nvSpPr>
          <p:cNvPr id="51" name="Google Shape;1665;p35">
            <a:extLst>
              <a:ext uri="{FF2B5EF4-FFF2-40B4-BE49-F238E27FC236}">
                <a16:creationId xmlns:a16="http://schemas.microsoft.com/office/drawing/2014/main" id="{6C14421B-0B3A-3E71-C66F-78B82BB66070}"/>
              </a:ext>
            </a:extLst>
          </p:cNvPr>
          <p:cNvSpPr txBox="1">
            <a:spLocks/>
          </p:cNvSpPr>
          <p:nvPr/>
        </p:nvSpPr>
        <p:spPr>
          <a:xfrm>
            <a:off x="1037492" y="2805164"/>
            <a:ext cx="15344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Luckiest Guy"/>
              <a:buNone/>
              <a:defRPr sz="33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ctr"/>
            <a:r>
              <a:rPr lang="en-US" sz="3200" dirty="0" err="1">
                <a:latin typeface="#9Slide04 SFU CenturySchoolbook" panose="00000400000000000000" pitchFamily="2" charset="0"/>
              </a:rPr>
              <a:t>Lập</a:t>
            </a:r>
            <a:r>
              <a:rPr lang="en-US" sz="3200" dirty="0">
                <a:latin typeface="#9Slide04 SFU CenturySchoolbook" panose="00000400000000000000" pitchFamily="2" charset="0"/>
              </a:rPr>
              <a:t> </a:t>
            </a:r>
            <a:r>
              <a:rPr lang="en-US" sz="3200" dirty="0" err="1">
                <a:latin typeface="#9Slide04 SFU CenturySchoolbook" panose="00000400000000000000" pitchFamily="2" charset="0"/>
              </a:rPr>
              <a:t>dàn</a:t>
            </a:r>
            <a:r>
              <a:rPr lang="en-US" sz="3200" dirty="0">
                <a:latin typeface="#9Slide04 SFU CenturySchoolbook" panose="00000400000000000000" pitchFamily="2" charset="0"/>
              </a:rPr>
              <a:t> ý</a:t>
            </a:r>
          </a:p>
        </p:txBody>
      </p:sp>
      <p:sp>
        <p:nvSpPr>
          <p:cNvPr id="20" name="Google Shape;431;p48">
            <a:extLst>
              <a:ext uri="{FF2B5EF4-FFF2-40B4-BE49-F238E27FC236}">
                <a16:creationId xmlns:a16="http://schemas.microsoft.com/office/drawing/2014/main" id="{601325E9-A295-E690-9F8A-D71A7EDAA710}"/>
              </a:ext>
            </a:extLst>
          </p:cNvPr>
          <p:cNvSpPr/>
          <p:nvPr/>
        </p:nvSpPr>
        <p:spPr>
          <a:xfrm>
            <a:off x="3145308" y="1340513"/>
            <a:ext cx="5507803" cy="73851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E3F3D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sz="2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1" name="Google Shape;431;p48">
            <a:extLst>
              <a:ext uri="{FF2B5EF4-FFF2-40B4-BE49-F238E27FC236}">
                <a16:creationId xmlns:a16="http://schemas.microsoft.com/office/drawing/2014/main" id="{1CABA550-06DC-2B75-1056-B33B19C4DDAE}"/>
              </a:ext>
            </a:extLst>
          </p:cNvPr>
          <p:cNvSpPr/>
          <p:nvPr/>
        </p:nvSpPr>
        <p:spPr>
          <a:xfrm>
            <a:off x="3073667" y="2275969"/>
            <a:ext cx="5507803" cy="1228283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E3F3D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Phân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tích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tỏ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endParaRPr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2" name="Google Shape;431;p48">
            <a:extLst>
              <a:ext uri="{FF2B5EF4-FFF2-40B4-BE49-F238E27FC236}">
                <a16:creationId xmlns:a16="http://schemas.microsoft.com/office/drawing/2014/main" id="{8BC2CE8C-9E05-F78C-2328-70A9D91A6DBF}"/>
              </a:ext>
            </a:extLst>
          </p:cNvPr>
          <p:cNvSpPr/>
          <p:nvPr/>
        </p:nvSpPr>
        <p:spPr>
          <a:xfrm>
            <a:off x="3073667" y="3727461"/>
            <a:ext cx="5507803" cy="930410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E3F3D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Rút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endParaRPr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" grpId="0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Personal Organizer With Caricatures For Pre-K by Slidesgo">
  <a:themeElements>
    <a:clrScheme name="Simple Light">
      <a:dk1>
        <a:srgbClr val="001927"/>
      </a:dk1>
      <a:lt1>
        <a:srgbClr val="FFFFFF"/>
      </a:lt1>
      <a:dk2>
        <a:srgbClr val="003756"/>
      </a:dk2>
      <a:lt2>
        <a:srgbClr val="FFC033"/>
      </a:lt2>
      <a:accent1>
        <a:srgbClr val="57B5B5"/>
      </a:accent1>
      <a:accent2>
        <a:srgbClr val="9A4EB7"/>
      </a:accent2>
      <a:accent3>
        <a:srgbClr val="BF81D3"/>
      </a:accent3>
      <a:accent4>
        <a:srgbClr val="FF6196"/>
      </a:accent4>
      <a:accent5>
        <a:srgbClr val="FFA6BF"/>
      </a:accent5>
      <a:accent6>
        <a:srgbClr val="E7D0FD"/>
      </a:accent6>
      <a:hlink>
        <a:srgbClr val="0019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1409</Words>
  <Application>Microsoft Office PowerPoint</Application>
  <PresentationFormat>On-screen Show (16:9)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#9Slide05 Gullever Font</vt:lpstr>
      <vt:lpstr>#9Slide07 SVNHogfish</vt:lpstr>
      <vt:lpstr>#9Slide03 AmpleSoft</vt:lpstr>
      <vt:lpstr>#9Slide03 Ample</vt:lpstr>
      <vt:lpstr>Wingdings</vt:lpstr>
      <vt:lpstr>#9Slide04 SFU CenturySchoolbook</vt:lpstr>
      <vt:lpstr>Calibri</vt:lpstr>
      <vt:lpstr>Raleway</vt:lpstr>
      <vt:lpstr>Bebas Neue</vt:lpstr>
      <vt:lpstr>Arial</vt:lpstr>
      <vt:lpstr>#9Slide03 Arima Madurai</vt:lpstr>
      <vt:lpstr>Luckiest Guy</vt:lpstr>
      <vt:lpstr>SimSun</vt:lpstr>
      <vt:lpstr>Personal Organizer With Caricatures For Pre-K by Slidesgo</vt:lpstr>
      <vt:lpstr>Viết bài văn phân tích đặc điểm nhân vật</vt:lpstr>
      <vt:lpstr>PowerPoint Presentation</vt:lpstr>
      <vt:lpstr>a. Khái niệm</vt:lpstr>
      <vt:lpstr>b. Lưu ý</vt:lpstr>
      <vt:lpstr>THỰC HÀNH</vt:lpstr>
      <vt:lpstr>PowerPoint Presentation</vt:lpstr>
      <vt:lpstr>a. Chuẩn bị</vt:lpstr>
      <vt:lpstr>b. Tìm ý và lập dàn ý</vt:lpstr>
      <vt:lpstr>b. Tìm ý và lập dàn ý</vt:lpstr>
      <vt:lpstr>PowerPoint Presentation</vt:lpstr>
      <vt:lpstr>c. Viết</vt:lpstr>
      <vt:lpstr>d. Kiểm tra và chỉnh sửa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LINH</cp:lastModifiedBy>
  <cp:revision>8</cp:revision>
  <dcterms:modified xsi:type="dcterms:W3CDTF">2025-05-17T14:16:04Z</dcterms:modified>
</cp:coreProperties>
</file>